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4" r:id="rId3"/>
  </p:sldMasterIdLst>
  <p:notesMasterIdLst>
    <p:notesMasterId r:id="rId21"/>
  </p:notesMasterIdLst>
  <p:sldIdLst>
    <p:sldId id="256" r:id="rId4"/>
    <p:sldId id="257" r:id="rId5"/>
    <p:sldId id="258" r:id="rId6"/>
    <p:sldId id="263" r:id="rId7"/>
    <p:sldId id="265" r:id="rId8"/>
    <p:sldId id="259" r:id="rId9"/>
    <p:sldId id="260" r:id="rId10"/>
    <p:sldId id="267" r:id="rId11"/>
    <p:sldId id="266" r:id="rId12"/>
    <p:sldId id="269" r:id="rId13"/>
    <p:sldId id="310" r:id="rId14"/>
    <p:sldId id="273" r:id="rId15"/>
    <p:sldId id="275" r:id="rId16"/>
    <p:sldId id="262" r:id="rId17"/>
    <p:sldId id="271" r:id="rId18"/>
    <p:sldId id="306" r:id="rId19"/>
    <p:sldId id="307" r:id="rId20"/>
  </p:sldIdLst>
  <p:sldSz cx="12192000" cy="6858000"/>
  <p:notesSz cx="6858000" cy="9144000"/>
  <p:embeddedFontLst>
    <p:embeddedFont>
      <p:font typeface="UTM Avo" panose="02040603050506020204" pitchFamily="18"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3.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1.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e54273bed6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6" name="Google Shape;596;ge54273bed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e54273bed6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e54273bed6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ge54273bed6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9" name="Google Shape;879;ge54273bed6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e54273bed6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3" name="Google Shape;683;ge54273bed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ge54273bed6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8" name="Google Shape;968;ge54273bed6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e5d47d2f88_1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1" name="Google Shape;911;ge5d47d2f88_1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e5d47d2f88_1_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e5d47d2f88_1_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ge54273bed6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8" name="Google Shape;1148;ge54273bed6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e54273bed6_0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6" name="Google Shape;1186;ge54273bed6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ge54273bed6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4" name="Google Shape;1314;ge54273bed6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e54273bed6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5" name="Google Shape;745;ge54273bed6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ge54273bed6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5" name="Google Shape;1095;ge54273bed6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930749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0115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14497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8986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80959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23733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71587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724656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7250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325727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54817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148547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8"/>
        <p:cNvGrpSpPr/>
        <p:nvPr/>
      </p:nvGrpSpPr>
      <p:grpSpPr>
        <a:xfrm>
          <a:off x="0" y="0"/>
          <a:ext cx="0" cy="0"/>
          <a:chOff x="0" y="0"/>
          <a:chExt cx="0" cy="0"/>
        </a:xfrm>
      </p:grpSpPr>
      <p:sp>
        <p:nvSpPr>
          <p:cNvPr id="10" name="Google Shape;10;p2"/>
          <p:cNvSpPr txBox="1">
            <a:spLocks noGrp="1"/>
          </p:cNvSpPr>
          <p:nvPr>
            <p:ph type="ctrTitle"/>
          </p:nvPr>
        </p:nvSpPr>
        <p:spPr>
          <a:xfrm>
            <a:off x="5428133" y="1382467"/>
            <a:ext cx="5810400" cy="3176400"/>
          </a:xfrm>
          <a:prstGeom prst="rect">
            <a:avLst/>
          </a:prstGeom>
        </p:spPr>
        <p:txBody>
          <a:bodyPr spcFirstLastPara="1" wrap="square" lIns="91425" tIns="91425" rIns="91425" bIns="91425" anchor="b" anchorCtr="0">
            <a:noAutofit/>
          </a:bodyPr>
          <a:lstStyle>
            <a:lvl1pPr lvl="0">
              <a:lnSpc>
                <a:spcPct val="90000"/>
              </a:lnSpc>
              <a:spcBef>
                <a:spcPts val="0"/>
              </a:spcBef>
              <a:spcAft>
                <a:spcPts val="0"/>
              </a:spcAft>
              <a:buSzPts val="5200"/>
              <a:buNone/>
              <a:defRPr sz="68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5428133" y="4558767"/>
            <a:ext cx="5810400" cy="546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2133">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sp>
        <p:nvSpPr>
          <p:cNvPr id="29" name="Google Shape;29;p2"/>
          <p:cNvSpPr txBox="1">
            <a:spLocks noGrp="1"/>
          </p:cNvSpPr>
          <p:nvPr>
            <p:ph type="title" idx="2" hasCustomPrompt="1"/>
          </p:nvPr>
        </p:nvSpPr>
        <p:spPr>
          <a:xfrm>
            <a:off x="161567" y="73400"/>
            <a:ext cx="792000" cy="399200"/>
          </a:xfrm>
          <a:prstGeom prst="rect">
            <a:avLst/>
          </a:prstGeom>
          <a:ln>
            <a:noFill/>
          </a:ln>
        </p:spPr>
        <p:txBody>
          <a:bodyPr spcFirstLastPara="1" wrap="square" lIns="0" tIns="0" rIns="0" bIns="0" anchor="ctr" anchorCtr="0">
            <a:noAutofit/>
          </a:bodyPr>
          <a:lstStyle>
            <a:lvl1pPr lvl="0" algn="ctr" rtl="0">
              <a:spcBef>
                <a:spcPts val="0"/>
              </a:spcBef>
              <a:spcAft>
                <a:spcPts val="0"/>
              </a:spcAft>
              <a:buClr>
                <a:schemeClr val="lt1"/>
              </a:buClr>
              <a:buSzPts val="1200"/>
              <a:buFont typeface="Arimo Medium"/>
              <a:buNone/>
              <a:defRPr sz="1600" b="0">
                <a:solidFill>
                  <a:schemeClr val="lt1"/>
                </a:solidFill>
                <a:latin typeface="Arial" panose="020B0604020202020204" pitchFamily="34" charset="0"/>
                <a:ea typeface="Arimo Medium"/>
                <a:cs typeface="Arial" panose="020B0604020202020204" pitchFamily="34" charset="0"/>
                <a:sym typeface="Arimo Medium"/>
              </a:defRPr>
            </a:lvl1pPr>
            <a:lvl2pPr lvl="1"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2pPr>
            <a:lvl3pPr lvl="2"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3pPr>
            <a:lvl4pPr lvl="3"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4pPr>
            <a:lvl5pPr lvl="4"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5pPr>
            <a:lvl6pPr lvl="5"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6pPr>
            <a:lvl7pPr lvl="6"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7pPr>
            <a:lvl8pPr lvl="7"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8pPr>
            <a:lvl9pPr lvl="8"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9pPr>
          </a:lstStyle>
          <a:p>
            <a:r>
              <a:t>xx%</a:t>
            </a:r>
          </a:p>
        </p:txBody>
      </p:sp>
    </p:spTree>
    <p:extLst>
      <p:ext uri="{BB962C8B-B14F-4D97-AF65-F5344CB8AC3E}">
        <p14:creationId xmlns:p14="http://schemas.microsoft.com/office/powerpoint/2010/main" val="4010506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66"/>
        <p:cNvGrpSpPr/>
        <p:nvPr/>
      </p:nvGrpSpPr>
      <p:grpSpPr>
        <a:xfrm>
          <a:off x="0" y="0"/>
          <a:ext cx="0" cy="0"/>
          <a:chOff x="0" y="0"/>
          <a:chExt cx="0" cy="0"/>
        </a:xfrm>
      </p:grpSpPr>
      <p:sp>
        <p:nvSpPr>
          <p:cNvPr id="168" name="Google Shape;168;p9"/>
          <p:cNvSpPr txBox="1">
            <a:spLocks noGrp="1"/>
          </p:cNvSpPr>
          <p:nvPr>
            <p:ph type="title"/>
          </p:nvPr>
        </p:nvSpPr>
        <p:spPr>
          <a:xfrm>
            <a:off x="4858463" y="1963997"/>
            <a:ext cx="6214800" cy="8912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solidFill>
                  <a:srgbClr val="836CA8"/>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69" name="Google Shape;169;p9"/>
          <p:cNvSpPr txBox="1">
            <a:spLocks noGrp="1"/>
          </p:cNvSpPr>
          <p:nvPr>
            <p:ph type="subTitle" idx="1"/>
          </p:nvPr>
        </p:nvSpPr>
        <p:spPr>
          <a:xfrm>
            <a:off x="4858463" y="2855203"/>
            <a:ext cx="6214800" cy="2038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solidFill>
                  <a:srgbClr val="5B3D82"/>
                </a:solidFill>
                <a:latin typeface="Arial" panose="020B0604020202020204" pitchFamily="34" charset="0"/>
                <a:cs typeface="Arial" panose="020B0604020202020204" pitchFamily="34" charset="0"/>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188" name="Google Shape;188;p9"/>
          <p:cNvSpPr txBox="1">
            <a:spLocks noGrp="1"/>
          </p:cNvSpPr>
          <p:nvPr>
            <p:ph type="title" idx="2" hasCustomPrompt="1"/>
          </p:nvPr>
        </p:nvSpPr>
        <p:spPr>
          <a:xfrm>
            <a:off x="161567" y="73400"/>
            <a:ext cx="792000" cy="399200"/>
          </a:xfrm>
          <a:prstGeom prst="rect">
            <a:avLst/>
          </a:prstGeom>
          <a:ln>
            <a:noFill/>
          </a:ln>
        </p:spPr>
        <p:txBody>
          <a:bodyPr spcFirstLastPara="1" wrap="square" lIns="0" tIns="0" rIns="0" bIns="0" anchor="ctr" anchorCtr="0">
            <a:noAutofit/>
          </a:bodyPr>
          <a:lstStyle>
            <a:lvl1pPr lvl="0" algn="ctr" rtl="0">
              <a:spcBef>
                <a:spcPts val="0"/>
              </a:spcBef>
              <a:spcAft>
                <a:spcPts val="0"/>
              </a:spcAft>
              <a:buClr>
                <a:schemeClr val="lt1"/>
              </a:buClr>
              <a:buSzPts val="1200"/>
              <a:buFont typeface="Arimo Medium"/>
              <a:buNone/>
              <a:defRPr sz="1600" b="0">
                <a:solidFill>
                  <a:schemeClr val="lt1"/>
                </a:solidFill>
                <a:latin typeface="Arial" panose="020B0604020202020204" pitchFamily="34" charset="0"/>
                <a:ea typeface="Arimo Medium"/>
                <a:cs typeface="Arial" panose="020B0604020202020204" pitchFamily="34" charset="0"/>
                <a:sym typeface="Arimo Medium"/>
              </a:defRPr>
            </a:lvl1pPr>
            <a:lvl2pPr lvl="1"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2pPr>
            <a:lvl3pPr lvl="2"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3pPr>
            <a:lvl4pPr lvl="3"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4pPr>
            <a:lvl5pPr lvl="4"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5pPr>
            <a:lvl6pPr lvl="5"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6pPr>
            <a:lvl7pPr lvl="6"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7pPr>
            <a:lvl8pPr lvl="7"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8pPr>
            <a:lvl9pPr lvl="8" algn="ctr" rtl="0">
              <a:spcBef>
                <a:spcPts val="0"/>
              </a:spcBef>
              <a:spcAft>
                <a:spcPts val="0"/>
              </a:spcAft>
              <a:buClr>
                <a:schemeClr val="lt1"/>
              </a:buClr>
              <a:buSzPts val="1200"/>
              <a:buFont typeface="Arimo Medium"/>
              <a:buNone/>
              <a:defRPr sz="1600" b="0">
                <a:solidFill>
                  <a:schemeClr val="lt1"/>
                </a:solidFill>
                <a:latin typeface="Arimo Medium"/>
                <a:ea typeface="Arimo Medium"/>
                <a:cs typeface="Arimo Medium"/>
                <a:sym typeface="Arimo Medium"/>
              </a:defRPr>
            </a:lvl9pPr>
          </a:lstStyle>
          <a:p>
            <a:r>
              <a:t>xx%</a:t>
            </a:r>
          </a:p>
        </p:txBody>
      </p:sp>
    </p:spTree>
    <p:extLst>
      <p:ext uri="{BB962C8B-B14F-4D97-AF65-F5344CB8AC3E}">
        <p14:creationId xmlns:p14="http://schemas.microsoft.com/office/powerpoint/2010/main" val="149548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3"/>
        <p:cNvGrpSpPr/>
        <p:nvPr/>
      </p:nvGrpSpPr>
      <p:grpSpPr>
        <a:xfrm>
          <a:off x="0" y="0"/>
          <a:ext cx="0" cy="0"/>
          <a:chOff x="0" y="0"/>
          <a:chExt cx="0" cy="0"/>
        </a:xfrm>
      </p:grpSpPr>
      <p:sp>
        <p:nvSpPr>
          <p:cNvPr id="54" name="Google Shape;54;p5"/>
          <p:cNvSpPr txBox="1">
            <a:spLocks noGrp="1"/>
          </p:cNvSpPr>
          <p:nvPr>
            <p:ph type="title"/>
          </p:nvPr>
        </p:nvSpPr>
        <p:spPr>
          <a:xfrm>
            <a:off x="1643560" y="682663"/>
            <a:ext cx="3656800" cy="7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5" name="Google Shape;55;p5"/>
          <p:cNvSpPr txBox="1">
            <a:spLocks noGrp="1"/>
          </p:cNvSpPr>
          <p:nvPr>
            <p:ph type="title" idx="2"/>
          </p:nvPr>
        </p:nvSpPr>
        <p:spPr>
          <a:xfrm>
            <a:off x="6891640" y="682663"/>
            <a:ext cx="3656800" cy="745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b="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 name="Google Shape;56;p5"/>
          <p:cNvSpPr txBox="1">
            <a:spLocks noGrp="1"/>
          </p:cNvSpPr>
          <p:nvPr>
            <p:ph type="subTitle" idx="1"/>
          </p:nvPr>
        </p:nvSpPr>
        <p:spPr>
          <a:xfrm>
            <a:off x="6891640" y="1637633"/>
            <a:ext cx="3656800" cy="134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7" name="Google Shape;57;p5"/>
          <p:cNvSpPr txBox="1">
            <a:spLocks noGrp="1"/>
          </p:cNvSpPr>
          <p:nvPr>
            <p:ph type="subTitle" idx="3"/>
          </p:nvPr>
        </p:nvSpPr>
        <p:spPr>
          <a:xfrm>
            <a:off x="1643560" y="1637633"/>
            <a:ext cx="3656800" cy="1347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Tree>
    <p:extLst>
      <p:ext uri="{BB962C8B-B14F-4D97-AF65-F5344CB8AC3E}">
        <p14:creationId xmlns:p14="http://schemas.microsoft.com/office/powerpoint/2010/main" val="3694578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64"/>
        <p:cNvGrpSpPr/>
        <p:nvPr/>
      </p:nvGrpSpPr>
      <p:grpSpPr>
        <a:xfrm>
          <a:off x="0" y="0"/>
          <a:ext cx="0" cy="0"/>
          <a:chOff x="0" y="0"/>
          <a:chExt cx="0" cy="0"/>
        </a:xfrm>
      </p:grpSpPr>
      <p:sp>
        <p:nvSpPr>
          <p:cNvPr id="165" name="Google Shape;165;p13"/>
          <p:cNvSpPr txBox="1">
            <a:spLocks noGrp="1"/>
          </p:cNvSpPr>
          <p:nvPr>
            <p:ph type="ctrTitle"/>
          </p:nvPr>
        </p:nvSpPr>
        <p:spPr>
          <a:xfrm>
            <a:off x="2410233" y="2011105"/>
            <a:ext cx="3474800" cy="6580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166" name="Google Shape;166;p13"/>
          <p:cNvSpPr txBox="1">
            <a:spLocks noGrp="1"/>
          </p:cNvSpPr>
          <p:nvPr>
            <p:ph type="title" idx="2" hasCustomPrompt="1"/>
          </p:nvPr>
        </p:nvSpPr>
        <p:spPr>
          <a:xfrm>
            <a:off x="1011292" y="2013133"/>
            <a:ext cx="1397200" cy="1004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7333">
                <a:solidFill>
                  <a:schemeClr val="accent3"/>
                </a:solidFill>
              </a:defRPr>
            </a:lvl1pPr>
            <a:lvl2pPr lvl="1"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67" name="Google Shape;167;p13"/>
          <p:cNvSpPr txBox="1">
            <a:spLocks noGrp="1"/>
          </p:cNvSpPr>
          <p:nvPr>
            <p:ph type="ctrTitle" idx="3"/>
          </p:nvPr>
        </p:nvSpPr>
        <p:spPr>
          <a:xfrm>
            <a:off x="2410233" y="4139541"/>
            <a:ext cx="3474800" cy="6580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168" name="Google Shape;168;p13"/>
          <p:cNvSpPr txBox="1">
            <a:spLocks noGrp="1"/>
          </p:cNvSpPr>
          <p:nvPr>
            <p:ph type="title" idx="4" hasCustomPrompt="1"/>
          </p:nvPr>
        </p:nvSpPr>
        <p:spPr>
          <a:xfrm>
            <a:off x="1011292" y="4142367"/>
            <a:ext cx="1397200" cy="1004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7333">
                <a:solidFill>
                  <a:schemeClr val="accent4"/>
                </a:solidFill>
              </a:defRPr>
            </a:lvl1pPr>
            <a:lvl2pPr lvl="1"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69" name="Google Shape;169;p13"/>
          <p:cNvSpPr txBox="1">
            <a:spLocks noGrp="1"/>
          </p:cNvSpPr>
          <p:nvPr>
            <p:ph type="ctrTitle" idx="5"/>
          </p:nvPr>
        </p:nvSpPr>
        <p:spPr>
          <a:xfrm>
            <a:off x="7410867" y="2011100"/>
            <a:ext cx="3476000" cy="6580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170" name="Google Shape;170;p13"/>
          <p:cNvSpPr txBox="1">
            <a:spLocks noGrp="1"/>
          </p:cNvSpPr>
          <p:nvPr>
            <p:ph type="title" idx="6" hasCustomPrompt="1"/>
          </p:nvPr>
        </p:nvSpPr>
        <p:spPr>
          <a:xfrm>
            <a:off x="6011217" y="2013133"/>
            <a:ext cx="1397200" cy="1004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7333">
                <a:solidFill>
                  <a:schemeClr val="dk2"/>
                </a:solidFill>
              </a:defRPr>
            </a:lvl1pPr>
            <a:lvl2pPr lvl="1"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71" name="Google Shape;171;p13"/>
          <p:cNvSpPr txBox="1">
            <a:spLocks noGrp="1"/>
          </p:cNvSpPr>
          <p:nvPr>
            <p:ph type="ctrTitle" idx="7"/>
          </p:nvPr>
        </p:nvSpPr>
        <p:spPr>
          <a:xfrm>
            <a:off x="7410867" y="4139533"/>
            <a:ext cx="3476000" cy="6580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172" name="Google Shape;172;p13"/>
          <p:cNvSpPr txBox="1">
            <a:spLocks noGrp="1"/>
          </p:cNvSpPr>
          <p:nvPr>
            <p:ph type="title" idx="8" hasCustomPrompt="1"/>
          </p:nvPr>
        </p:nvSpPr>
        <p:spPr>
          <a:xfrm>
            <a:off x="6011217" y="4142331"/>
            <a:ext cx="1397200" cy="10044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rgbClr val="999999"/>
              </a:buClr>
              <a:buSzPts val="3600"/>
              <a:buNone/>
              <a:defRPr sz="7333">
                <a:solidFill>
                  <a:schemeClr val="accent6"/>
                </a:solidFill>
              </a:defRPr>
            </a:lvl1pPr>
            <a:lvl2pPr lvl="1"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2pPr>
            <a:lvl3pPr lvl="2"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3pPr>
            <a:lvl4pPr lvl="3"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4pPr>
            <a:lvl5pPr lvl="4"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5pPr>
            <a:lvl6pPr lvl="5"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6pPr>
            <a:lvl7pPr lvl="6"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7pPr>
            <a:lvl8pPr lvl="7"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8pPr>
            <a:lvl9pPr lvl="8" algn="r" rtl="0">
              <a:spcBef>
                <a:spcPts val="0"/>
              </a:spcBef>
              <a:spcAft>
                <a:spcPts val="0"/>
              </a:spcAft>
              <a:buClr>
                <a:srgbClr val="999999"/>
              </a:buClr>
              <a:buSzPts val="4800"/>
              <a:buFont typeface="Fira Sans Extra Condensed Medium"/>
              <a:buNone/>
              <a:defRPr sz="6400">
                <a:solidFill>
                  <a:srgbClr val="999999"/>
                </a:solidFill>
                <a:latin typeface="Fira Sans Extra Condensed Medium"/>
                <a:ea typeface="Fira Sans Extra Condensed Medium"/>
                <a:cs typeface="Fira Sans Extra Condensed Medium"/>
                <a:sym typeface="Fira Sans Extra Condensed Medium"/>
              </a:defRPr>
            </a:lvl9pPr>
          </a:lstStyle>
          <a:p>
            <a:r>
              <a:t>xx%</a:t>
            </a:r>
          </a:p>
        </p:txBody>
      </p:sp>
      <p:sp>
        <p:nvSpPr>
          <p:cNvPr id="173" name="Google Shape;173;p13"/>
          <p:cNvSpPr txBox="1">
            <a:spLocks noGrp="1"/>
          </p:cNvSpPr>
          <p:nvPr>
            <p:ph type="subTitle" idx="1"/>
          </p:nvPr>
        </p:nvSpPr>
        <p:spPr>
          <a:xfrm>
            <a:off x="7410867" y="2669167"/>
            <a:ext cx="3474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867"/>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74" name="Google Shape;174;p13"/>
          <p:cNvSpPr txBox="1">
            <a:spLocks noGrp="1"/>
          </p:cNvSpPr>
          <p:nvPr>
            <p:ph type="subTitle" idx="9"/>
          </p:nvPr>
        </p:nvSpPr>
        <p:spPr>
          <a:xfrm>
            <a:off x="7410867" y="4796363"/>
            <a:ext cx="3474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867"/>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75" name="Google Shape;175;p13"/>
          <p:cNvSpPr txBox="1">
            <a:spLocks noGrp="1"/>
          </p:cNvSpPr>
          <p:nvPr>
            <p:ph type="subTitle" idx="13"/>
          </p:nvPr>
        </p:nvSpPr>
        <p:spPr>
          <a:xfrm>
            <a:off x="2410233" y="2669167"/>
            <a:ext cx="3474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867"/>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76" name="Google Shape;176;p13"/>
          <p:cNvSpPr txBox="1">
            <a:spLocks noGrp="1"/>
          </p:cNvSpPr>
          <p:nvPr>
            <p:ph type="subTitle" idx="14"/>
          </p:nvPr>
        </p:nvSpPr>
        <p:spPr>
          <a:xfrm>
            <a:off x="2410233" y="4796363"/>
            <a:ext cx="3474800" cy="763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800"/>
              <a:buNone/>
              <a:defRPr sz="1867"/>
            </a:lvl1pPr>
            <a:lvl2pPr lvl="1" algn="ctr" rtl="0">
              <a:lnSpc>
                <a:spcPct val="100000"/>
              </a:lnSpc>
              <a:spcBef>
                <a:spcPts val="0"/>
              </a:spcBef>
              <a:spcAft>
                <a:spcPts val="0"/>
              </a:spcAft>
              <a:buClr>
                <a:srgbClr val="000000"/>
              </a:buClr>
              <a:buSzPts val="1400"/>
              <a:buNone/>
              <a:defRPr>
                <a:solidFill>
                  <a:srgbClr val="000000"/>
                </a:solidFill>
              </a:defRPr>
            </a:lvl2pPr>
            <a:lvl3pPr lvl="2" algn="ctr" rtl="0">
              <a:lnSpc>
                <a:spcPct val="100000"/>
              </a:lnSpc>
              <a:spcBef>
                <a:spcPts val="0"/>
              </a:spcBef>
              <a:spcAft>
                <a:spcPts val="0"/>
              </a:spcAft>
              <a:buClr>
                <a:srgbClr val="000000"/>
              </a:buClr>
              <a:buSzPts val="1400"/>
              <a:buNone/>
              <a:defRPr>
                <a:solidFill>
                  <a:srgbClr val="000000"/>
                </a:solidFill>
              </a:defRPr>
            </a:lvl3pPr>
            <a:lvl4pPr lvl="3" algn="ctr" rtl="0">
              <a:lnSpc>
                <a:spcPct val="100000"/>
              </a:lnSpc>
              <a:spcBef>
                <a:spcPts val="0"/>
              </a:spcBef>
              <a:spcAft>
                <a:spcPts val="0"/>
              </a:spcAft>
              <a:buClr>
                <a:srgbClr val="000000"/>
              </a:buClr>
              <a:buSzPts val="1400"/>
              <a:buNone/>
              <a:defRPr>
                <a:solidFill>
                  <a:srgbClr val="000000"/>
                </a:solidFill>
              </a:defRPr>
            </a:lvl4pPr>
            <a:lvl5pPr lvl="4" algn="ctr" rtl="0">
              <a:lnSpc>
                <a:spcPct val="100000"/>
              </a:lnSpc>
              <a:spcBef>
                <a:spcPts val="0"/>
              </a:spcBef>
              <a:spcAft>
                <a:spcPts val="0"/>
              </a:spcAft>
              <a:buClr>
                <a:srgbClr val="000000"/>
              </a:buClr>
              <a:buSzPts val="1400"/>
              <a:buNone/>
              <a:defRPr>
                <a:solidFill>
                  <a:srgbClr val="000000"/>
                </a:solidFill>
              </a:defRPr>
            </a:lvl5pPr>
            <a:lvl6pPr lvl="5" algn="ctr" rtl="0">
              <a:lnSpc>
                <a:spcPct val="100000"/>
              </a:lnSpc>
              <a:spcBef>
                <a:spcPts val="0"/>
              </a:spcBef>
              <a:spcAft>
                <a:spcPts val="0"/>
              </a:spcAft>
              <a:buClr>
                <a:srgbClr val="000000"/>
              </a:buClr>
              <a:buSzPts val="1400"/>
              <a:buNone/>
              <a:defRPr>
                <a:solidFill>
                  <a:srgbClr val="000000"/>
                </a:solidFill>
              </a:defRPr>
            </a:lvl6pPr>
            <a:lvl7pPr lvl="6" algn="ctr" rtl="0">
              <a:lnSpc>
                <a:spcPct val="100000"/>
              </a:lnSpc>
              <a:spcBef>
                <a:spcPts val="0"/>
              </a:spcBef>
              <a:spcAft>
                <a:spcPts val="0"/>
              </a:spcAft>
              <a:buClr>
                <a:srgbClr val="000000"/>
              </a:buClr>
              <a:buSzPts val="1400"/>
              <a:buNone/>
              <a:defRPr>
                <a:solidFill>
                  <a:srgbClr val="000000"/>
                </a:solidFill>
              </a:defRPr>
            </a:lvl7pPr>
            <a:lvl8pPr lvl="7" algn="ctr" rtl="0">
              <a:lnSpc>
                <a:spcPct val="100000"/>
              </a:lnSpc>
              <a:spcBef>
                <a:spcPts val="0"/>
              </a:spcBef>
              <a:spcAft>
                <a:spcPts val="0"/>
              </a:spcAft>
              <a:buClr>
                <a:srgbClr val="000000"/>
              </a:buClr>
              <a:buSzPts val="1400"/>
              <a:buNone/>
              <a:defRPr>
                <a:solidFill>
                  <a:srgbClr val="000000"/>
                </a:solidFill>
              </a:defRPr>
            </a:lvl8pPr>
            <a:lvl9pPr lvl="8" algn="ctr" rtl="0">
              <a:lnSpc>
                <a:spcPct val="100000"/>
              </a:lnSpc>
              <a:spcBef>
                <a:spcPts val="0"/>
              </a:spcBef>
              <a:spcAft>
                <a:spcPts val="0"/>
              </a:spcAft>
              <a:buClr>
                <a:srgbClr val="000000"/>
              </a:buClr>
              <a:buSzPts val="1400"/>
              <a:buNone/>
              <a:defRPr>
                <a:solidFill>
                  <a:srgbClr val="000000"/>
                </a:solidFill>
              </a:defRPr>
            </a:lvl9pPr>
          </a:lstStyle>
          <a:p>
            <a:endParaRPr/>
          </a:p>
        </p:txBody>
      </p:sp>
      <p:sp>
        <p:nvSpPr>
          <p:cNvPr id="177" name="Google Shape;177;p13"/>
          <p:cNvSpPr txBox="1">
            <a:spLocks noGrp="1"/>
          </p:cNvSpPr>
          <p:nvPr>
            <p:ph type="title" idx="15"/>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4762880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333"/>
        <p:cNvGrpSpPr/>
        <p:nvPr/>
      </p:nvGrpSpPr>
      <p:grpSpPr>
        <a:xfrm>
          <a:off x="0" y="0"/>
          <a:ext cx="0" cy="0"/>
          <a:chOff x="0" y="0"/>
          <a:chExt cx="0" cy="0"/>
        </a:xfrm>
      </p:grpSpPr>
      <p:sp>
        <p:nvSpPr>
          <p:cNvPr id="334" name="Google Shape;334;p21"/>
          <p:cNvSpPr txBox="1">
            <a:spLocks noGrp="1"/>
          </p:cNvSpPr>
          <p:nvPr>
            <p:ph type="title"/>
          </p:nvPr>
        </p:nvSpPr>
        <p:spPr>
          <a:xfrm>
            <a:off x="1250168" y="3714067"/>
            <a:ext cx="2900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35" name="Google Shape;335;p21"/>
          <p:cNvSpPr txBox="1">
            <a:spLocks noGrp="1"/>
          </p:cNvSpPr>
          <p:nvPr>
            <p:ph type="subTitle" idx="1"/>
          </p:nvPr>
        </p:nvSpPr>
        <p:spPr>
          <a:xfrm>
            <a:off x="1250168" y="4341233"/>
            <a:ext cx="2900400" cy="11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6" name="Google Shape;336;p21"/>
          <p:cNvSpPr txBox="1">
            <a:spLocks noGrp="1"/>
          </p:cNvSpPr>
          <p:nvPr>
            <p:ph type="title" idx="2"/>
          </p:nvPr>
        </p:nvSpPr>
        <p:spPr>
          <a:xfrm>
            <a:off x="4645796" y="3714067"/>
            <a:ext cx="2900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37" name="Google Shape;337;p21"/>
          <p:cNvSpPr txBox="1">
            <a:spLocks noGrp="1"/>
          </p:cNvSpPr>
          <p:nvPr>
            <p:ph type="subTitle" idx="3"/>
          </p:nvPr>
        </p:nvSpPr>
        <p:spPr>
          <a:xfrm>
            <a:off x="4645796" y="4341233"/>
            <a:ext cx="2900400" cy="11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8" name="Google Shape;338;p21"/>
          <p:cNvSpPr txBox="1">
            <a:spLocks noGrp="1"/>
          </p:cNvSpPr>
          <p:nvPr>
            <p:ph type="title" idx="4"/>
          </p:nvPr>
        </p:nvSpPr>
        <p:spPr>
          <a:xfrm>
            <a:off x="8041432" y="3714067"/>
            <a:ext cx="2900400" cy="70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39" name="Google Shape;339;p21"/>
          <p:cNvSpPr txBox="1">
            <a:spLocks noGrp="1"/>
          </p:cNvSpPr>
          <p:nvPr>
            <p:ph type="subTitle" idx="5"/>
          </p:nvPr>
        </p:nvSpPr>
        <p:spPr>
          <a:xfrm>
            <a:off x="8041432" y="4341233"/>
            <a:ext cx="2900400" cy="1159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0" name="Google Shape;340;p21"/>
          <p:cNvSpPr txBox="1">
            <a:spLocks noGrp="1"/>
          </p:cNvSpPr>
          <p:nvPr>
            <p:ph type="title" idx="6"/>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1369726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360"/>
        <p:cNvGrpSpPr/>
        <p:nvPr/>
      </p:nvGrpSpPr>
      <p:grpSpPr>
        <a:xfrm>
          <a:off x="0" y="0"/>
          <a:ext cx="0" cy="0"/>
          <a:chOff x="0" y="0"/>
          <a:chExt cx="0" cy="0"/>
        </a:xfrm>
      </p:grpSpPr>
      <p:sp>
        <p:nvSpPr>
          <p:cNvPr id="361" name="Google Shape;361;p22"/>
          <p:cNvSpPr txBox="1">
            <a:spLocks noGrp="1"/>
          </p:cNvSpPr>
          <p:nvPr>
            <p:ph type="title"/>
          </p:nvPr>
        </p:nvSpPr>
        <p:spPr>
          <a:xfrm>
            <a:off x="1556728" y="2360867"/>
            <a:ext cx="2637600" cy="703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62" name="Google Shape;362;p22"/>
          <p:cNvSpPr txBox="1">
            <a:spLocks noGrp="1"/>
          </p:cNvSpPr>
          <p:nvPr>
            <p:ph type="subTitle" idx="1"/>
          </p:nvPr>
        </p:nvSpPr>
        <p:spPr>
          <a:xfrm>
            <a:off x="1556728" y="2939700"/>
            <a:ext cx="2637600" cy="887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3" name="Google Shape;363;p22"/>
          <p:cNvSpPr txBox="1">
            <a:spLocks noGrp="1"/>
          </p:cNvSpPr>
          <p:nvPr>
            <p:ph type="title" idx="2"/>
          </p:nvPr>
        </p:nvSpPr>
        <p:spPr>
          <a:xfrm>
            <a:off x="7997672" y="2360867"/>
            <a:ext cx="26376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64" name="Google Shape;364;p22"/>
          <p:cNvSpPr txBox="1">
            <a:spLocks noGrp="1"/>
          </p:cNvSpPr>
          <p:nvPr>
            <p:ph type="subTitle" idx="3"/>
          </p:nvPr>
        </p:nvSpPr>
        <p:spPr>
          <a:xfrm>
            <a:off x="7997667" y="2939700"/>
            <a:ext cx="2637600" cy="88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5" name="Google Shape;365;p22"/>
          <p:cNvSpPr txBox="1">
            <a:spLocks noGrp="1"/>
          </p:cNvSpPr>
          <p:nvPr>
            <p:ph type="title" idx="4"/>
          </p:nvPr>
        </p:nvSpPr>
        <p:spPr>
          <a:xfrm>
            <a:off x="1556728" y="4272067"/>
            <a:ext cx="2637600" cy="703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66" name="Google Shape;366;p22"/>
          <p:cNvSpPr txBox="1">
            <a:spLocks noGrp="1"/>
          </p:cNvSpPr>
          <p:nvPr>
            <p:ph type="subTitle" idx="5"/>
          </p:nvPr>
        </p:nvSpPr>
        <p:spPr>
          <a:xfrm>
            <a:off x="1556728" y="4850900"/>
            <a:ext cx="2637600" cy="887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7" name="Google Shape;367;p22"/>
          <p:cNvSpPr txBox="1">
            <a:spLocks noGrp="1"/>
          </p:cNvSpPr>
          <p:nvPr>
            <p:ph type="title" idx="6"/>
          </p:nvPr>
        </p:nvSpPr>
        <p:spPr>
          <a:xfrm>
            <a:off x="7997672" y="4272067"/>
            <a:ext cx="26376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200"/>
            </a:lvl1pPr>
            <a:lvl2pPr lvl="1" algn="ctr" rtl="0">
              <a:spcBef>
                <a:spcPts val="0"/>
              </a:spcBef>
              <a:spcAft>
                <a:spcPts val="0"/>
              </a:spcAft>
              <a:buSzPts val="2500"/>
              <a:buNone/>
              <a:defRPr sz="3333"/>
            </a:lvl2pPr>
            <a:lvl3pPr lvl="2" algn="ctr" rtl="0">
              <a:spcBef>
                <a:spcPts val="0"/>
              </a:spcBef>
              <a:spcAft>
                <a:spcPts val="0"/>
              </a:spcAft>
              <a:buSzPts val="2500"/>
              <a:buNone/>
              <a:defRPr sz="3333"/>
            </a:lvl3pPr>
            <a:lvl4pPr lvl="3" algn="ctr" rtl="0">
              <a:spcBef>
                <a:spcPts val="0"/>
              </a:spcBef>
              <a:spcAft>
                <a:spcPts val="0"/>
              </a:spcAft>
              <a:buSzPts val="2500"/>
              <a:buNone/>
              <a:defRPr sz="3333"/>
            </a:lvl4pPr>
            <a:lvl5pPr lvl="4" algn="ctr" rtl="0">
              <a:spcBef>
                <a:spcPts val="0"/>
              </a:spcBef>
              <a:spcAft>
                <a:spcPts val="0"/>
              </a:spcAft>
              <a:buSzPts val="2500"/>
              <a:buNone/>
              <a:defRPr sz="3333"/>
            </a:lvl5pPr>
            <a:lvl6pPr lvl="5" algn="ctr" rtl="0">
              <a:spcBef>
                <a:spcPts val="0"/>
              </a:spcBef>
              <a:spcAft>
                <a:spcPts val="0"/>
              </a:spcAft>
              <a:buSzPts val="2500"/>
              <a:buNone/>
              <a:defRPr sz="3333"/>
            </a:lvl6pPr>
            <a:lvl7pPr lvl="6" algn="ctr" rtl="0">
              <a:spcBef>
                <a:spcPts val="0"/>
              </a:spcBef>
              <a:spcAft>
                <a:spcPts val="0"/>
              </a:spcAft>
              <a:buSzPts val="2500"/>
              <a:buNone/>
              <a:defRPr sz="3333"/>
            </a:lvl7pPr>
            <a:lvl8pPr lvl="7" algn="ctr" rtl="0">
              <a:spcBef>
                <a:spcPts val="0"/>
              </a:spcBef>
              <a:spcAft>
                <a:spcPts val="0"/>
              </a:spcAft>
              <a:buSzPts val="2500"/>
              <a:buNone/>
              <a:defRPr sz="3333"/>
            </a:lvl8pPr>
            <a:lvl9pPr lvl="8" algn="ctr" rtl="0">
              <a:spcBef>
                <a:spcPts val="0"/>
              </a:spcBef>
              <a:spcAft>
                <a:spcPts val="0"/>
              </a:spcAft>
              <a:buSzPts val="2500"/>
              <a:buNone/>
              <a:defRPr sz="3333"/>
            </a:lvl9pPr>
          </a:lstStyle>
          <a:p>
            <a:endParaRPr/>
          </a:p>
        </p:txBody>
      </p:sp>
      <p:sp>
        <p:nvSpPr>
          <p:cNvPr id="368" name="Google Shape;368;p22"/>
          <p:cNvSpPr txBox="1">
            <a:spLocks noGrp="1"/>
          </p:cNvSpPr>
          <p:nvPr>
            <p:ph type="subTitle" idx="7"/>
          </p:nvPr>
        </p:nvSpPr>
        <p:spPr>
          <a:xfrm>
            <a:off x="7997667" y="4850900"/>
            <a:ext cx="2637600" cy="887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9" name="Google Shape;369;p22"/>
          <p:cNvSpPr txBox="1">
            <a:spLocks noGrp="1"/>
          </p:cNvSpPr>
          <p:nvPr>
            <p:ph type="title" idx="8"/>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2123137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1_Section title and description">
    <p:spTree>
      <p:nvGrpSpPr>
        <p:cNvPr id="1" name="Shape 122"/>
        <p:cNvGrpSpPr/>
        <p:nvPr/>
      </p:nvGrpSpPr>
      <p:grpSpPr>
        <a:xfrm>
          <a:off x="0" y="0"/>
          <a:ext cx="0" cy="0"/>
          <a:chOff x="0" y="0"/>
          <a:chExt cx="0" cy="0"/>
        </a:xfrm>
      </p:grpSpPr>
      <p:sp>
        <p:nvSpPr>
          <p:cNvPr id="123" name="Google Shape;123;p9"/>
          <p:cNvSpPr txBox="1">
            <a:spLocks noGrp="1"/>
          </p:cNvSpPr>
          <p:nvPr>
            <p:ph type="title"/>
          </p:nvPr>
        </p:nvSpPr>
        <p:spPr>
          <a:xfrm>
            <a:off x="1163200" y="1658300"/>
            <a:ext cx="4932800" cy="11224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124" name="Google Shape;124;p9"/>
          <p:cNvSpPr txBox="1">
            <a:spLocks noGrp="1"/>
          </p:cNvSpPr>
          <p:nvPr>
            <p:ph type="subTitle" idx="1"/>
          </p:nvPr>
        </p:nvSpPr>
        <p:spPr>
          <a:xfrm>
            <a:off x="1163200" y="2966733"/>
            <a:ext cx="4475600" cy="2242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5748070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289"/>
        <p:cNvGrpSpPr/>
        <p:nvPr/>
      </p:nvGrpSpPr>
      <p:grpSpPr>
        <a:xfrm>
          <a:off x="0" y="0"/>
          <a:ext cx="0" cy="0"/>
          <a:chOff x="0" y="0"/>
          <a:chExt cx="0" cy="0"/>
        </a:xfrm>
      </p:grpSpPr>
      <p:sp>
        <p:nvSpPr>
          <p:cNvPr id="290" name="Google Shape;290;p19"/>
          <p:cNvSpPr txBox="1">
            <a:spLocks noGrp="1"/>
          </p:cNvSpPr>
          <p:nvPr>
            <p:ph type="title"/>
          </p:nvPr>
        </p:nvSpPr>
        <p:spPr>
          <a:xfrm>
            <a:off x="1326900" y="936267"/>
            <a:ext cx="3434000" cy="1349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1" name="Google Shape;291;p19"/>
          <p:cNvSpPr txBox="1">
            <a:spLocks noGrp="1"/>
          </p:cNvSpPr>
          <p:nvPr>
            <p:ph type="subTitle" idx="1"/>
          </p:nvPr>
        </p:nvSpPr>
        <p:spPr>
          <a:xfrm>
            <a:off x="1326891" y="2369200"/>
            <a:ext cx="3434000" cy="213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2133"/>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0272204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382"/>
        <p:cNvGrpSpPr/>
        <p:nvPr/>
      </p:nvGrpSpPr>
      <p:grpSpPr>
        <a:xfrm>
          <a:off x="0" y="0"/>
          <a:ext cx="0" cy="0"/>
          <a:chOff x="0" y="0"/>
          <a:chExt cx="0" cy="0"/>
        </a:xfrm>
      </p:grpSpPr>
      <p:sp>
        <p:nvSpPr>
          <p:cNvPr id="383" name="Google Shape;383;p23"/>
          <p:cNvSpPr txBox="1">
            <a:spLocks noGrp="1"/>
          </p:cNvSpPr>
          <p:nvPr>
            <p:ph type="ctrTitle"/>
          </p:nvPr>
        </p:nvSpPr>
        <p:spPr>
          <a:xfrm>
            <a:off x="1176467" y="2635637"/>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84" name="Google Shape;384;p23"/>
          <p:cNvSpPr txBox="1">
            <a:spLocks noGrp="1"/>
          </p:cNvSpPr>
          <p:nvPr>
            <p:ph type="subTitle" idx="1"/>
          </p:nvPr>
        </p:nvSpPr>
        <p:spPr>
          <a:xfrm>
            <a:off x="1176467" y="3104023"/>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85" name="Google Shape;385;p23"/>
          <p:cNvSpPr txBox="1">
            <a:spLocks noGrp="1"/>
          </p:cNvSpPr>
          <p:nvPr>
            <p:ph type="ctrTitle" idx="2"/>
          </p:nvPr>
        </p:nvSpPr>
        <p:spPr>
          <a:xfrm>
            <a:off x="1176467" y="4935012"/>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86" name="Google Shape;386;p23"/>
          <p:cNvSpPr txBox="1">
            <a:spLocks noGrp="1"/>
          </p:cNvSpPr>
          <p:nvPr>
            <p:ph type="subTitle" idx="3"/>
          </p:nvPr>
        </p:nvSpPr>
        <p:spPr>
          <a:xfrm>
            <a:off x="1176467" y="5405529"/>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87" name="Google Shape;387;p23"/>
          <p:cNvSpPr txBox="1">
            <a:spLocks noGrp="1"/>
          </p:cNvSpPr>
          <p:nvPr>
            <p:ph type="ctrTitle" idx="4"/>
          </p:nvPr>
        </p:nvSpPr>
        <p:spPr>
          <a:xfrm>
            <a:off x="4724200" y="2635637"/>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88" name="Google Shape;388;p23"/>
          <p:cNvSpPr txBox="1">
            <a:spLocks noGrp="1"/>
          </p:cNvSpPr>
          <p:nvPr>
            <p:ph type="subTitle" idx="5"/>
          </p:nvPr>
        </p:nvSpPr>
        <p:spPr>
          <a:xfrm>
            <a:off x="4724200" y="3104023"/>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89" name="Google Shape;389;p23"/>
          <p:cNvSpPr txBox="1">
            <a:spLocks noGrp="1"/>
          </p:cNvSpPr>
          <p:nvPr>
            <p:ph type="ctrTitle" idx="6"/>
          </p:nvPr>
        </p:nvSpPr>
        <p:spPr>
          <a:xfrm>
            <a:off x="8271933" y="2635637"/>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90" name="Google Shape;390;p23"/>
          <p:cNvSpPr txBox="1">
            <a:spLocks noGrp="1"/>
          </p:cNvSpPr>
          <p:nvPr>
            <p:ph type="subTitle" idx="7"/>
          </p:nvPr>
        </p:nvSpPr>
        <p:spPr>
          <a:xfrm>
            <a:off x="8271933" y="3104023"/>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91" name="Google Shape;391;p23"/>
          <p:cNvSpPr txBox="1">
            <a:spLocks noGrp="1"/>
          </p:cNvSpPr>
          <p:nvPr>
            <p:ph type="ctrTitle" idx="8"/>
          </p:nvPr>
        </p:nvSpPr>
        <p:spPr>
          <a:xfrm>
            <a:off x="4724200" y="4935012"/>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92" name="Google Shape;392;p23"/>
          <p:cNvSpPr txBox="1">
            <a:spLocks noGrp="1"/>
          </p:cNvSpPr>
          <p:nvPr>
            <p:ph type="subTitle" idx="9"/>
          </p:nvPr>
        </p:nvSpPr>
        <p:spPr>
          <a:xfrm>
            <a:off x="4724200" y="5405529"/>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93" name="Google Shape;393;p23"/>
          <p:cNvSpPr txBox="1">
            <a:spLocks noGrp="1"/>
          </p:cNvSpPr>
          <p:nvPr>
            <p:ph type="ctrTitle" idx="13"/>
          </p:nvPr>
        </p:nvSpPr>
        <p:spPr>
          <a:xfrm>
            <a:off x="8271933" y="4935012"/>
            <a:ext cx="2743600" cy="561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2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394" name="Google Shape;394;p23"/>
          <p:cNvSpPr txBox="1">
            <a:spLocks noGrp="1"/>
          </p:cNvSpPr>
          <p:nvPr>
            <p:ph type="subTitle" idx="14"/>
          </p:nvPr>
        </p:nvSpPr>
        <p:spPr>
          <a:xfrm>
            <a:off x="8271933" y="5405529"/>
            <a:ext cx="2743600" cy="77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867"/>
            </a:lvl1pPr>
            <a:lvl2pPr lvl="1" algn="ctr" rtl="0">
              <a:lnSpc>
                <a:spcPct val="100000"/>
              </a:lnSpc>
              <a:spcBef>
                <a:spcPts val="0"/>
              </a:spcBef>
              <a:spcAft>
                <a:spcPts val="0"/>
              </a:spcAft>
              <a:buNone/>
              <a:defRPr sz="1867"/>
            </a:lvl2pPr>
            <a:lvl3pPr lvl="2" algn="ctr" rtl="0">
              <a:lnSpc>
                <a:spcPct val="100000"/>
              </a:lnSpc>
              <a:spcBef>
                <a:spcPts val="0"/>
              </a:spcBef>
              <a:spcAft>
                <a:spcPts val="0"/>
              </a:spcAft>
              <a:buNone/>
              <a:defRPr sz="1867"/>
            </a:lvl3pPr>
            <a:lvl4pPr lvl="3" algn="ctr" rtl="0">
              <a:lnSpc>
                <a:spcPct val="100000"/>
              </a:lnSpc>
              <a:spcBef>
                <a:spcPts val="0"/>
              </a:spcBef>
              <a:spcAft>
                <a:spcPts val="0"/>
              </a:spcAft>
              <a:buNone/>
              <a:defRPr sz="1867"/>
            </a:lvl4pPr>
            <a:lvl5pPr lvl="4" algn="ctr" rtl="0">
              <a:lnSpc>
                <a:spcPct val="100000"/>
              </a:lnSpc>
              <a:spcBef>
                <a:spcPts val="0"/>
              </a:spcBef>
              <a:spcAft>
                <a:spcPts val="0"/>
              </a:spcAft>
              <a:buNone/>
              <a:defRPr sz="1867"/>
            </a:lvl5pPr>
            <a:lvl6pPr lvl="5" algn="ctr" rtl="0">
              <a:lnSpc>
                <a:spcPct val="100000"/>
              </a:lnSpc>
              <a:spcBef>
                <a:spcPts val="0"/>
              </a:spcBef>
              <a:spcAft>
                <a:spcPts val="0"/>
              </a:spcAft>
              <a:buNone/>
              <a:defRPr sz="1867"/>
            </a:lvl6pPr>
            <a:lvl7pPr lvl="6" algn="ctr" rtl="0">
              <a:lnSpc>
                <a:spcPct val="100000"/>
              </a:lnSpc>
              <a:spcBef>
                <a:spcPts val="0"/>
              </a:spcBef>
              <a:spcAft>
                <a:spcPts val="0"/>
              </a:spcAft>
              <a:buNone/>
              <a:defRPr sz="1867"/>
            </a:lvl7pPr>
            <a:lvl8pPr lvl="7" algn="ctr" rtl="0">
              <a:lnSpc>
                <a:spcPct val="100000"/>
              </a:lnSpc>
              <a:spcBef>
                <a:spcPts val="0"/>
              </a:spcBef>
              <a:spcAft>
                <a:spcPts val="0"/>
              </a:spcAft>
              <a:buNone/>
              <a:defRPr sz="1867"/>
            </a:lvl8pPr>
            <a:lvl9pPr lvl="8" algn="ctr" rtl="0">
              <a:lnSpc>
                <a:spcPct val="100000"/>
              </a:lnSpc>
              <a:spcBef>
                <a:spcPts val="0"/>
              </a:spcBef>
              <a:spcAft>
                <a:spcPts val="0"/>
              </a:spcAft>
              <a:buNone/>
              <a:defRPr sz="1867"/>
            </a:lvl9pPr>
          </a:lstStyle>
          <a:p>
            <a:endParaRPr/>
          </a:p>
        </p:txBody>
      </p:sp>
      <p:sp>
        <p:nvSpPr>
          <p:cNvPr id="395" name="Google Shape;395;p23"/>
          <p:cNvSpPr txBox="1">
            <a:spLocks noGrp="1"/>
          </p:cNvSpPr>
          <p:nvPr>
            <p:ph type="title" idx="15"/>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874097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91"/>
        <p:cNvGrpSpPr/>
        <p:nvPr/>
      </p:nvGrpSpPr>
      <p:grpSpPr>
        <a:xfrm>
          <a:off x="0" y="0"/>
          <a:ext cx="0" cy="0"/>
          <a:chOff x="0" y="0"/>
          <a:chExt cx="0" cy="0"/>
        </a:xfrm>
      </p:grpSpPr>
      <p:sp>
        <p:nvSpPr>
          <p:cNvPr id="92" name="Google Shape;92;p7"/>
          <p:cNvSpPr txBox="1">
            <a:spLocks noGrp="1"/>
          </p:cNvSpPr>
          <p:nvPr>
            <p:ph type="body" idx="1"/>
          </p:nvPr>
        </p:nvSpPr>
        <p:spPr>
          <a:xfrm>
            <a:off x="6221467" y="2603433"/>
            <a:ext cx="4332400" cy="3494800"/>
          </a:xfrm>
          <a:prstGeom prst="rect">
            <a:avLst/>
          </a:prstGeom>
        </p:spPr>
        <p:txBody>
          <a:bodyPr spcFirstLastPara="1" wrap="square" lIns="91425" tIns="91425" rIns="91425" bIns="91425" anchor="t" anchorCtr="0">
            <a:noAutofit/>
          </a:bodyPr>
          <a:lstStyle>
            <a:lvl1pPr marL="609585" lvl="0" indent="-440256" rtl="0">
              <a:lnSpc>
                <a:spcPct val="100000"/>
              </a:lnSpc>
              <a:spcBef>
                <a:spcPts val="0"/>
              </a:spcBef>
              <a:spcAft>
                <a:spcPts val="0"/>
              </a:spcAft>
              <a:buClr>
                <a:schemeClr val="accent2"/>
              </a:buClr>
              <a:buSzPts val="1600"/>
              <a:buChar char="▅"/>
              <a:defRPr sz="2133"/>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23323" rtl="0">
              <a:spcBef>
                <a:spcPts val="0"/>
              </a:spcBef>
              <a:spcAft>
                <a:spcPts val="0"/>
              </a:spcAft>
              <a:buSzPts val="1400"/>
              <a:buChar char="○"/>
              <a:defRPr/>
            </a:lvl5pPr>
            <a:lvl6pPr marL="3657509" lvl="5" indent="-423323" rtl="0">
              <a:spcBef>
                <a:spcPts val="0"/>
              </a:spcBef>
              <a:spcAft>
                <a:spcPts val="0"/>
              </a:spcAft>
              <a:buSzPts val="1400"/>
              <a:buChar char="■"/>
              <a:defRPr/>
            </a:lvl6pPr>
            <a:lvl7pPr marL="4267093" lvl="6" indent="-423323" rtl="0">
              <a:spcBef>
                <a:spcPts val="0"/>
              </a:spcBef>
              <a:spcAft>
                <a:spcPts val="0"/>
              </a:spcAft>
              <a:buSzPts val="1400"/>
              <a:buChar char="●"/>
              <a:defRPr/>
            </a:lvl7pPr>
            <a:lvl8pPr marL="4876678" lvl="7" indent="-423323" rtl="0">
              <a:spcBef>
                <a:spcPts val="0"/>
              </a:spcBef>
              <a:spcAft>
                <a:spcPts val="0"/>
              </a:spcAft>
              <a:buSzPts val="1400"/>
              <a:buChar char="○"/>
              <a:defRPr/>
            </a:lvl8pPr>
            <a:lvl9pPr marL="5486263" lvl="8" indent="-423323" rtl="0">
              <a:spcBef>
                <a:spcPts val="0"/>
              </a:spcBef>
              <a:spcAft>
                <a:spcPts val="0"/>
              </a:spcAft>
              <a:buSzPts val="1400"/>
              <a:buChar char="■"/>
              <a:defRPr/>
            </a:lvl9pPr>
          </a:lstStyle>
          <a:p>
            <a:endParaRPr/>
          </a:p>
        </p:txBody>
      </p:sp>
      <p:sp>
        <p:nvSpPr>
          <p:cNvPr id="93" name="Google Shape;93;p7"/>
          <p:cNvSpPr txBox="1">
            <a:spLocks noGrp="1"/>
          </p:cNvSpPr>
          <p:nvPr>
            <p:ph type="title"/>
          </p:nvPr>
        </p:nvSpPr>
        <p:spPr>
          <a:xfrm>
            <a:off x="6818367" y="783867"/>
            <a:ext cx="3735600" cy="1819600"/>
          </a:xfrm>
          <a:prstGeom prst="rect">
            <a:avLst/>
          </a:prstGeom>
        </p:spPr>
        <p:txBody>
          <a:bodyPr spcFirstLastPara="1" wrap="square" lIns="91425" tIns="91425" rIns="91425" bIns="91425" anchor="t" anchorCtr="0">
            <a:noAutofit/>
          </a:bodyPr>
          <a:lstStyle>
            <a:lvl1pPr lvl="0" rtl="0">
              <a:lnSpc>
                <a:spcPct val="90000"/>
              </a:lnSpc>
              <a:spcBef>
                <a:spcPts val="0"/>
              </a:spcBef>
              <a:spcAft>
                <a:spcPts val="0"/>
              </a:spcAft>
              <a:buSzPts val="2800"/>
              <a:buNone/>
              <a:defRPr sz="4667"/>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extLst>
      <p:ext uri="{BB962C8B-B14F-4D97-AF65-F5344CB8AC3E}">
        <p14:creationId xmlns:p14="http://schemas.microsoft.com/office/powerpoint/2010/main" val="34075163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39"/>
        <p:cNvGrpSpPr/>
        <p:nvPr/>
      </p:nvGrpSpPr>
      <p:grpSpPr>
        <a:xfrm>
          <a:off x="0" y="0"/>
          <a:ext cx="0" cy="0"/>
          <a:chOff x="0" y="0"/>
          <a:chExt cx="0" cy="0"/>
        </a:xfrm>
      </p:grpSpPr>
      <p:sp>
        <p:nvSpPr>
          <p:cNvPr id="240" name="Google Shape;240;p16"/>
          <p:cNvSpPr txBox="1">
            <a:spLocks noGrp="1"/>
          </p:cNvSpPr>
          <p:nvPr>
            <p:ph type="title"/>
          </p:nvPr>
        </p:nvSpPr>
        <p:spPr>
          <a:xfrm>
            <a:off x="962200" y="491767"/>
            <a:ext cx="102676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4667"/>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987693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837171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398110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63702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2898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14004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107426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228993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3424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55804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3416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5388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tags" Target="../tags/tag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theme" Target="../theme/theme2.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21-Feb-25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24"/>
    </p:custDataLst>
    <p:extLst>
      <p:ext uri="{BB962C8B-B14F-4D97-AF65-F5344CB8AC3E}">
        <p14:creationId xmlns:p14="http://schemas.microsoft.com/office/powerpoint/2010/main" val="1320467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5029780"/>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5/1/688/67/"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3.png"/><Relationship Id="rId4" Type="http://schemas.openxmlformats.org/officeDocument/2006/relationships/hyperlink" Target="https://www.hoc10.vn/doc-sach/mi-thuat-5/1/688/67/"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0.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84775"/>
          </a:xfrm>
          <a:prstGeom prst="rect">
            <a:avLst/>
          </a:prstGeom>
          <a:noFill/>
        </p:spPr>
        <p:txBody>
          <a:bodyPr wrap="square" rtlCol="0">
            <a:spAutoFit/>
          </a:bodyPr>
          <a:lstStyle/>
          <a:p>
            <a:pPr algn="ct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thuật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788518"/>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vi-VN" sz="5400" b="1">
                <a:solidFill>
                  <a:srgbClr val="002060"/>
                </a:solidFill>
                <a:latin typeface="UTM Avo" panose="02040603050506020204" pitchFamily="18" charset="0"/>
              </a:rPr>
              <a:t>Chủ đề 7: Học mĩ thuật vui</a:t>
            </a:r>
            <a:endParaRPr lang="en-US" sz="5400"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325403" y="4056103"/>
            <a:ext cx="9541194"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6000" b="1">
                <a:solidFill>
                  <a:srgbClr val="FF0000"/>
                </a:solidFill>
                <a:latin typeface="UTM Avo" panose="02040603050506020204" pitchFamily="18" charset="0"/>
                <a:cs typeface="Arial" panose="020B0604020202020204" pitchFamily="34" charset="0"/>
              </a:rPr>
              <a:t>Bài 14: Vui học cùng danh hoạ (Tiết 1)</a:t>
            </a:r>
            <a:endParaRPr lang="en-US" sz="6000" b="1" dirty="0">
              <a:solidFill>
                <a:srgbClr val="FF0000"/>
              </a:solidFill>
              <a:latin typeface="UTM Avo" panose="02040603050506020204" pitchFamily="18"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6" name="Picture 5">
            <a:hlinkClick r:id="rId4"/>
            <a:extLst>
              <a:ext uri="{FF2B5EF4-FFF2-40B4-BE49-F238E27FC236}">
                <a16:creationId xmlns:a16="http://schemas.microsoft.com/office/drawing/2014/main" id="{ACC9FE7F-1C8F-440B-78B4-E7BAF255FCF9}"/>
              </a:ext>
            </a:extLst>
          </p:cNvPr>
          <p:cNvPicPr>
            <a:picLocks noChangeAspect="1"/>
          </p:cNvPicPr>
          <p:nvPr/>
        </p:nvPicPr>
        <p:blipFill>
          <a:blip r:embed="rId5"/>
          <a:stretch>
            <a:fillRect/>
          </a:stretch>
        </p:blipFill>
        <p:spPr>
          <a:xfrm>
            <a:off x="4780793" y="3050169"/>
            <a:ext cx="2826355" cy="15849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97"/>
        <p:cNvGrpSpPr/>
        <p:nvPr/>
      </p:nvGrpSpPr>
      <p:grpSpPr>
        <a:xfrm>
          <a:off x="0" y="0"/>
          <a:ext cx="0" cy="0"/>
          <a:chOff x="0" y="0"/>
          <a:chExt cx="0" cy="0"/>
        </a:xfrm>
      </p:grpSpPr>
      <p:pic>
        <p:nvPicPr>
          <p:cNvPr id="28" name="Picture 27">
            <a:extLst>
              <a:ext uri="{FF2B5EF4-FFF2-40B4-BE49-F238E27FC236}">
                <a16:creationId xmlns:a16="http://schemas.microsoft.com/office/drawing/2014/main" id="{ABBDE6D1-13E4-FFCC-3E28-6F3E9C11D5E6}"/>
              </a:ext>
            </a:extLst>
          </p:cNvPr>
          <p:cNvPicPr>
            <a:picLocks noChangeAspect="1"/>
          </p:cNvPicPr>
          <p:nvPr/>
        </p:nvPicPr>
        <p:blipFill>
          <a:blip r:embed="rId4"/>
          <a:stretch>
            <a:fillRect/>
          </a:stretch>
        </p:blipFill>
        <p:spPr>
          <a:xfrm>
            <a:off x="1806789" y="2020269"/>
            <a:ext cx="2429087" cy="1931247"/>
          </a:xfrm>
          <a:prstGeom prst="rect">
            <a:avLst/>
          </a:prstGeom>
        </p:spPr>
      </p:pic>
      <p:pic>
        <p:nvPicPr>
          <p:cNvPr id="29" name="Picture 28">
            <a:extLst>
              <a:ext uri="{FF2B5EF4-FFF2-40B4-BE49-F238E27FC236}">
                <a16:creationId xmlns:a16="http://schemas.microsoft.com/office/drawing/2014/main" id="{36F8072E-6EBC-D8F8-65FA-D59DD9550837}"/>
              </a:ext>
            </a:extLst>
          </p:cNvPr>
          <p:cNvPicPr>
            <a:picLocks noChangeAspect="1"/>
          </p:cNvPicPr>
          <p:nvPr/>
        </p:nvPicPr>
        <p:blipFill>
          <a:blip r:embed="rId5"/>
          <a:stretch>
            <a:fillRect/>
          </a:stretch>
        </p:blipFill>
        <p:spPr>
          <a:xfrm>
            <a:off x="7346527" y="2020269"/>
            <a:ext cx="2497667" cy="1931247"/>
          </a:xfrm>
          <a:prstGeom prst="rect">
            <a:avLst/>
          </a:prstGeom>
        </p:spPr>
      </p:pic>
      <p:sp>
        <p:nvSpPr>
          <p:cNvPr id="31" name="TextBox 30">
            <a:extLst>
              <a:ext uri="{FF2B5EF4-FFF2-40B4-BE49-F238E27FC236}">
                <a16:creationId xmlns:a16="http://schemas.microsoft.com/office/drawing/2014/main" id="{6A5BB596-E936-BEDE-52FB-0FB2B2149FD2}"/>
              </a:ext>
            </a:extLst>
          </p:cNvPr>
          <p:cNvSpPr txBox="1"/>
          <p:nvPr/>
        </p:nvSpPr>
        <p:spPr>
          <a:xfrm>
            <a:off x="1165437" y="4069182"/>
            <a:ext cx="4210127" cy="1692643"/>
          </a:xfrm>
          <a:prstGeom prst="rect">
            <a:avLst/>
          </a:prstGeom>
          <a:noFill/>
        </p:spPr>
        <p:txBody>
          <a:bodyPr wrap="square">
            <a:spAutoFit/>
          </a:bodyPr>
          <a:lstStyle/>
          <a:p>
            <a:pPr algn="just" defTabSz="1219170">
              <a:lnSpc>
                <a:spcPct val="150000"/>
              </a:lnSpc>
            </a:pPr>
            <a:r>
              <a:rPr lang="vi-VN" sz="2400" kern="100" dirty="0">
                <a:latin typeface="UTM Avo" panose="02040603050506020204" pitchFamily="18" charset="0"/>
                <a:ea typeface="Calibri" panose="020F0502020204030204" pitchFamily="34" charset="0"/>
                <a:cs typeface="Times New Roman" panose="02020603050405020304" pitchFamily="18" charset="0"/>
              </a:rPr>
              <a:t>Hình 1: Đống rơm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họa sĩ Claude Monet</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tr</a:t>
            </a:r>
            <a:r>
              <a:rPr lang="vi-VN" sz="2400" kern="100" dirty="0">
                <a:latin typeface="UTM Avo" panose="02040603050506020204" pitchFamily="18" charset="0"/>
                <a:ea typeface="Calibri" panose="020F0502020204030204" pitchFamily="34" charset="0"/>
                <a:cs typeface="UTM Avo" panose="02040603050506020204" pitchFamily="18" charset="0"/>
              </a:rPr>
              <a:t>ư</a:t>
            </a:r>
            <a:r>
              <a:rPr lang="vi-VN" sz="2400" kern="100" dirty="0">
                <a:latin typeface="UTM Avo" panose="02040603050506020204" pitchFamily="18" charset="0"/>
                <a:ea typeface="Calibri" panose="020F0502020204030204" pitchFamily="34" charset="0"/>
                <a:cs typeface="Times New Roman" panose="02020603050405020304" pitchFamily="18" charset="0"/>
              </a:rPr>
              <a:t>ờng phái ấn tượng.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3" name="TextBox 32">
            <a:extLst>
              <a:ext uri="{FF2B5EF4-FFF2-40B4-BE49-F238E27FC236}">
                <a16:creationId xmlns:a16="http://schemas.microsoft.com/office/drawing/2014/main" id="{087501C3-7B72-BE6F-FE28-D8B0C515A034}"/>
              </a:ext>
            </a:extLst>
          </p:cNvPr>
          <p:cNvSpPr txBox="1"/>
          <p:nvPr/>
        </p:nvSpPr>
        <p:spPr>
          <a:xfrm>
            <a:off x="6488854" y="4069180"/>
            <a:ext cx="4862637" cy="1692643"/>
          </a:xfrm>
          <a:prstGeom prst="rect">
            <a:avLst/>
          </a:prstGeom>
          <a:noFill/>
        </p:spPr>
        <p:txBody>
          <a:bodyPr wrap="square">
            <a:spAutoFit/>
          </a:bodyPr>
          <a:lstStyle/>
          <a:p>
            <a:pPr algn="just" defTabSz="1219170">
              <a:lnSpc>
                <a:spcPct val="150000"/>
              </a:lnSpc>
            </a:pPr>
            <a:r>
              <a:rPr lang="vi-VN" sz="2400" kern="100" dirty="0">
                <a:latin typeface="UTM Avo" panose="02040603050506020204" pitchFamily="18" charset="0"/>
                <a:ea typeface="Calibri" panose="020F0502020204030204" pitchFamily="34" charset="0"/>
                <a:cs typeface="Times New Roman" panose="02020603050405020304" pitchFamily="18" charset="0"/>
              </a:rPr>
              <a:t>Hình 2: Đêm đầy sao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họa sĩ Vincent van Gogh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tr</a:t>
            </a:r>
            <a:r>
              <a:rPr lang="vi-VN" sz="2400" kern="100" dirty="0">
                <a:latin typeface="UTM Avo" panose="02040603050506020204" pitchFamily="18" charset="0"/>
                <a:ea typeface="Calibri" panose="020F0502020204030204" pitchFamily="34" charset="0"/>
                <a:cs typeface="UTM Avo" panose="02040603050506020204" pitchFamily="18" charset="0"/>
              </a:rPr>
              <a:t>ư</a:t>
            </a:r>
            <a:r>
              <a:rPr lang="vi-VN" sz="2400" kern="100" dirty="0">
                <a:latin typeface="UTM Avo" panose="02040603050506020204" pitchFamily="18" charset="0"/>
                <a:ea typeface="Calibri" panose="020F0502020204030204" pitchFamily="34" charset="0"/>
                <a:cs typeface="Times New Roman" panose="02020603050405020304" pitchFamily="18" charset="0"/>
              </a:rPr>
              <a:t>ờng phái hậu ấn tượng.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20"/>
        <p:cNvGrpSpPr/>
        <p:nvPr/>
      </p:nvGrpSpPr>
      <p:grpSpPr>
        <a:xfrm>
          <a:off x="0" y="0"/>
          <a:ext cx="0" cy="0"/>
          <a:chOff x="0" y="0"/>
          <a:chExt cx="0" cy="0"/>
        </a:xfrm>
      </p:grpSpPr>
      <p:pic>
        <p:nvPicPr>
          <p:cNvPr id="17" name="Picture 16">
            <a:extLst>
              <a:ext uri="{FF2B5EF4-FFF2-40B4-BE49-F238E27FC236}">
                <a16:creationId xmlns:a16="http://schemas.microsoft.com/office/drawing/2014/main" id="{879C455C-756F-D770-9826-F9F724F80031}"/>
              </a:ext>
            </a:extLst>
          </p:cNvPr>
          <p:cNvPicPr>
            <a:picLocks noChangeAspect="1"/>
          </p:cNvPicPr>
          <p:nvPr/>
        </p:nvPicPr>
        <p:blipFill>
          <a:blip r:embed="rId4"/>
          <a:stretch>
            <a:fillRect/>
          </a:stretch>
        </p:blipFill>
        <p:spPr>
          <a:xfrm>
            <a:off x="2112433" y="2073366"/>
            <a:ext cx="2406227" cy="1899920"/>
          </a:xfrm>
          <a:prstGeom prst="rect">
            <a:avLst/>
          </a:prstGeom>
        </p:spPr>
      </p:pic>
      <p:pic>
        <p:nvPicPr>
          <p:cNvPr id="18" name="Picture 17">
            <a:extLst>
              <a:ext uri="{FF2B5EF4-FFF2-40B4-BE49-F238E27FC236}">
                <a16:creationId xmlns:a16="http://schemas.microsoft.com/office/drawing/2014/main" id="{551240D2-7969-E06A-8242-60615213B03D}"/>
              </a:ext>
            </a:extLst>
          </p:cNvPr>
          <p:cNvPicPr>
            <a:picLocks noChangeAspect="1"/>
          </p:cNvPicPr>
          <p:nvPr/>
        </p:nvPicPr>
        <p:blipFill>
          <a:blip r:embed="rId5"/>
          <a:stretch>
            <a:fillRect/>
          </a:stretch>
        </p:blipFill>
        <p:spPr>
          <a:xfrm>
            <a:off x="7368543" y="2073366"/>
            <a:ext cx="2501053" cy="1899920"/>
          </a:xfrm>
          <a:prstGeom prst="rect">
            <a:avLst/>
          </a:prstGeom>
        </p:spPr>
      </p:pic>
      <p:sp>
        <p:nvSpPr>
          <p:cNvPr id="20" name="TextBox 19">
            <a:extLst>
              <a:ext uri="{FF2B5EF4-FFF2-40B4-BE49-F238E27FC236}">
                <a16:creationId xmlns:a16="http://schemas.microsoft.com/office/drawing/2014/main" id="{47739D9B-46EB-5ABB-7827-890F951E16B6}"/>
              </a:ext>
            </a:extLst>
          </p:cNvPr>
          <p:cNvSpPr txBox="1"/>
          <p:nvPr/>
        </p:nvSpPr>
        <p:spPr>
          <a:xfrm>
            <a:off x="1388534" y="4247000"/>
            <a:ext cx="4425757" cy="1692643"/>
          </a:xfrm>
          <a:prstGeom prst="rect">
            <a:avLst/>
          </a:prstGeom>
          <a:noFill/>
        </p:spPr>
        <p:txBody>
          <a:bodyPr wrap="square">
            <a:spAutoFit/>
          </a:bodyPr>
          <a:lstStyle/>
          <a:p>
            <a:pPr defTabSz="1219170">
              <a:lnSpc>
                <a:spcPct val="150000"/>
              </a:lnSpc>
            </a:pPr>
            <a:r>
              <a:rPr lang="vi-VN" sz="2400" kern="100" dirty="0">
                <a:latin typeface="UTM Avo" panose="02040603050506020204" pitchFamily="18" charset="0"/>
                <a:ea typeface="Calibri" panose="020F0502020204030204" pitchFamily="34" charset="0"/>
                <a:cs typeface="Times New Roman" panose="02020603050405020304" pitchFamily="18" charset="0"/>
              </a:rPr>
              <a:t>Hình 3: Tiếng thét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họa sĩ Edvard Munch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tr</a:t>
            </a:r>
            <a:r>
              <a:rPr lang="vi-VN" sz="2400" kern="100" dirty="0">
                <a:latin typeface="UTM Avo" panose="02040603050506020204" pitchFamily="18" charset="0"/>
                <a:ea typeface="Calibri" panose="020F0502020204030204" pitchFamily="34" charset="0"/>
                <a:cs typeface="UTM Avo" panose="02040603050506020204" pitchFamily="18" charset="0"/>
              </a:rPr>
              <a:t>ư</a:t>
            </a:r>
            <a:r>
              <a:rPr lang="vi-VN" sz="2400" kern="100" dirty="0">
                <a:latin typeface="UTM Avo" panose="02040603050506020204" pitchFamily="18" charset="0"/>
                <a:ea typeface="Calibri" panose="020F0502020204030204" pitchFamily="34" charset="0"/>
                <a:cs typeface="Times New Roman" panose="02020603050405020304" pitchFamily="18" charset="0"/>
              </a:rPr>
              <a:t>ờng phái biểu hiện.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67CF481F-9B16-5721-3922-3D13BCAEB493}"/>
              </a:ext>
            </a:extLst>
          </p:cNvPr>
          <p:cNvSpPr txBox="1"/>
          <p:nvPr/>
        </p:nvSpPr>
        <p:spPr>
          <a:xfrm>
            <a:off x="6246863" y="4247000"/>
            <a:ext cx="5026119" cy="1692643"/>
          </a:xfrm>
          <a:prstGeom prst="rect">
            <a:avLst/>
          </a:prstGeom>
          <a:noFill/>
        </p:spPr>
        <p:txBody>
          <a:bodyPr wrap="square">
            <a:spAutoFit/>
          </a:bodyPr>
          <a:lstStyle/>
          <a:p>
            <a:pPr defTabSz="1219170">
              <a:lnSpc>
                <a:spcPct val="150000"/>
              </a:lnSpc>
            </a:pPr>
            <a:r>
              <a:rPr lang="vi-VN" sz="2400" kern="100" dirty="0">
                <a:latin typeface="UTM Avo" panose="02040603050506020204" pitchFamily="18" charset="0"/>
                <a:ea typeface="Calibri" panose="020F0502020204030204" pitchFamily="34" charset="0"/>
                <a:cs typeface="Times New Roman" panose="02020603050405020304" pitchFamily="18" charset="0"/>
              </a:rPr>
              <a:t>Hình 4: Sự dai dẳng của kí ức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họa sĩ  Salvador Dalí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tr</a:t>
            </a:r>
            <a:r>
              <a:rPr lang="vi-VN" sz="2400" kern="100" dirty="0">
                <a:latin typeface="UTM Avo" panose="02040603050506020204" pitchFamily="18" charset="0"/>
                <a:ea typeface="Calibri" panose="020F0502020204030204" pitchFamily="34" charset="0"/>
                <a:cs typeface="UTM Avo" panose="02040603050506020204" pitchFamily="18" charset="0"/>
              </a:rPr>
              <a:t>ư</a:t>
            </a:r>
            <a:r>
              <a:rPr lang="vi-VN" sz="2400" kern="100" dirty="0">
                <a:latin typeface="UTM Avo" panose="02040603050506020204" pitchFamily="18" charset="0"/>
                <a:ea typeface="Calibri" panose="020F0502020204030204" pitchFamily="34" charset="0"/>
                <a:cs typeface="Times New Roman" panose="02020603050405020304" pitchFamily="18" charset="0"/>
              </a:rPr>
              <a:t>ờng phái siêu thực.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med">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80"/>
        <p:cNvGrpSpPr/>
        <p:nvPr/>
      </p:nvGrpSpPr>
      <p:grpSpPr>
        <a:xfrm>
          <a:off x="0" y="0"/>
          <a:ext cx="0" cy="0"/>
          <a:chOff x="0" y="0"/>
          <a:chExt cx="0" cy="0"/>
        </a:xfrm>
      </p:grpSpPr>
      <p:pic>
        <p:nvPicPr>
          <p:cNvPr id="21" name="Picture 20">
            <a:extLst>
              <a:ext uri="{FF2B5EF4-FFF2-40B4-BE49-F238E27FC236}">
                <a16:creationId xmlns:a16="http://schemas.microsoft.com/office/drawing/2014/main" id="{C8637739-06E6-F467-B87A-A72E613E5FA7}"/>
              </a:ext>
            </a:extLst>
          </p:cNvPr>
          <p:cNvPicPr>
            <a:picLocks noChangeAspect="1"/>
          </p:cNvPicPr>
          <p:nvPr/>
        </p:nvPicPr>
        <p:blipFill>
          <a:blip r:embed="rId4"/>
          <a:stretch>
            <a:fillRect/>
          </a:stretch>
        </p:blipFill>
        <p:spPr>
          <a:xfrm>
            <a:off x="2310977" y="2145937"/>
            <a:ext cx="2422313" cy="1772920"/>
          </a:xfrm>
          <a:prstGeom prst="rect">
            <a:avLst/>
          </a:prstGeom>
        </p:spPr>
      </p:pic>
      <p:pic>
        <p:nvPicPr>
          <p:cNvPr id="22" name="Picture 21">
            <a:extLst>
              <a:ext uri="{FF2B5EF4-FFF2-40B4-BE49-F238E27FC236}">
                <a16:creationId xmlns:a16="http://schemas.microsoft.com/office/drawing/2014/main" id="{53E08BCE-C043-F03F-C269-DB2B887042DB}"/>
              </a:ext>
            </a:extLst>
          </p:cNvPr>
          <p:cNvPicPr>
            <a:picLocks noChangeAspect="1"/>
          </p:cNvPicPr>
          <p:nvPr/>
        </p:nvPicPr>
        <p:blipFill>
          <a:blip r:embed="rId5"/>
          <a:stretch>
            <a:fillRect/>
          </a:stretch>
        </p:blipFill>
        <p:spPr>
          <a:xfrm>
            <a:off x="7772750" y="2145937"/>
            <a:ext cx="2501053" cy="1772920"/>
          </a:xfrm>
          <a:prstGeom prst="rect">
            <a:avLst/>
          </a:prstGeom>
        </p:spPr>
      </p:pic>
      <p:sp>
        <p:nvSpPr>
          <p:cNvPr id="24" name="TextBox 23">
            <a:extLst>
              <a:ext uri="{FF2B5EF4-FFF2-40B4-BE49-F238E27FC236}">
                <a16:creationId xmlns:a16="http://schemas.microsoft.com/office/drawing/2014/main" id="{5135B7A3-D867-0B6D-8970-CE6C1F7DA4A7}"/>
              </a:ext>
            </a:extLst>
          </p:cNvPr>
          <p:cNvSpPr txBox="1"/>
          <p:nvPr/>
        </p:nvSpPr>
        <p:spPr>
          <a:xfrm>
            <a:off x="840511" y="4049104"/>
            <a:ext cx="6240243" cy="1692643"/>
          </a:xfrm>
          <a:prstGeom prst="rect">
            <a:avLst/>
          </a:prstGeom>
          <a:noFill/>
        </p:spPr>
        <p:txBody>
          <a:bodyPr wrap="square">
            <a:spAutoFit/>
          </a:bodyPr>
          <a:lstStyle/>
          <a:p>
            <a:pPr algn="just" defTabSz="1219170">
              <a:lnSpc>
                <a:spcPct val="150000"/>
              </a:lnSpc>
            </a:pPr>
            <a:r>
              <a:rPr lang="vi-VN" sz="2400" kern="100" dirty="0">
                <a:latin typeface="UTM Avo" panose="02040603050506020204" pitchFamily="18" charset="0"/>
                <a:ea typeface="Calibri" panose="020F0502020204030204" pitchFamily="34" charset="0"/>
                <a:cs typeface="Times New Roman" panose="02020603050405020304" pitchFamily="18" charset="0"/>
              </a:rPr>
              <a:t>Hình 5: Marilyn Diptych (1962)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en-US" sz="2400" kern="100" dirty="0">
                <a:latin typeface="Times New Roman" panose="02020603050405020304" pitchFamily="18" charset="0"/>
                <a:ea typeface="Calibri" panose="020F0502020204030204" pitchFamily="34" charset="0"/>
                <a:cs typeface="Times New Roman" panose="02020603050405020304" pitchFamily="18" charset="0"/>
              </a:rPr>
              <a:t> </a:t>
            </a:r>
            <a:r>
              <a:rPr lang="vi-VN" sz="2400" kern="100" dirty="0">
                <a:latin typeface="UTM Avo" panose="02040603050506020204" pitchFamily="18" charset="0"/>
                <a:ea typeface="Calibri" panose="020F0502020204030204" pitchFamily="34" charset="0"/>
                <a:cs typeface="Times New Roman" panose="02020603050405020304" pitchFamily="18" charset="0"/>
              </a:rPr>
              <a:t>nghệ sĩ Andy Warhol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tr</a:t>
            </a:r>
            <a:r>
              <a:rPr lang="vi-VN" sz="2400" kern="100" dirty="0">
                <a:latin typeface="UTM Avo" panose="02040603050506020204" pitchFamily="18" charset="0"/>
                <a:ea typeface="Calibri" panose="020F0502020204030204" pitchFamily="34" charset="0"/>
                <a:cs typeface="UTM Avo" panose="02040603050506020204" pitchFamily="18" charset="0"/>
              </a:rPr>
              <a:t>ư</a:t>
            </a:r>
            <a:r>
              <a:rPr lang="vi-VN" sz="2400" kern="100" dirty="0">
                <a:latin typeface="UTM Avo" panose="02040603050506020204" pitchFamily="18" charset="0"/>
                <a:ea typeface="Calibri" panose="020F0502020204030204" pitchFamily="34" charset="0"/>
                <a:cs typeface="Times New Roman" panose="02020603050405020304" pitchFamily="18" charset="0"/>
              </a:rPr>
              <a:t>ờng phái nghệ thuật đại chúng.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11AF8E17-E853-FC12-2F24-B4788BEE56CA}"/>
              </a:ext>
            </a:extLst>
          </p:cNvPr>
          <p:cNvSpPr txBox="1"/>
          <p:nvPr/>
        </p:nvSpPr>
        <p:spPr>
          <a:xfrm>
            <a:off x="7335947" y="4049104"/>
            <a:ext cx="4015543" cy="1692643"/>
          </a:xfrm>
          <a:prstGeom prst="rect">
            <a:avLst/>
          </a:prstGeom>
          <a:noFill/>
        </p:spPr>
        <p:txBody>
          <a:bodyPr wrap="square">
            <a:spAutoFit/>
          </a:bodyPr>
          <a:lstStyle/>
          <a:p>
            <a:pPr algn="just" defTabSz="1219170">
              <a:lnSpc>
                <a:spcPct val="150000"/>
              </a:lnSpc>
            </a:pPr>
            <a:r>
              <a:rPr lang="vi-VN" sz="2400" kern="100" dirty="0">
                <a:latin typeface="UTM Avo" panose="02040603050506020204" pitchFamily="18" charset="0"/>
                <a:ea typeface="Calibri" panose="020F0502020204030204" pitchFamily="34" charset="0"/>
                <a:cs typeface="Times New Roman" panose="02020603050405020304" pitchFamily="18" charset="0"/>
              </a:rPr>
              <a:t>Hình 6: Nụ hôn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họa sĩ Pablo Picasso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defTabSz="1219170">
              <a:lnSpc>
                <a:spcPct val="150000"/>
              </a:lnSpc>
            </a:pPr>
            <a:r>
              <a:rPr lang="vi-VN" sz="2400" kern="100" dirty="0">
                <a:latin typeface="Times New Roman" panose="02020603050405020304" pitchFamily="18" charset="0"/>
                <a:ea typeface="Calibri" panose="020F0502020204030204" pitchFamily="34" charset="0"/>
                <a:cs typeface="Times New Roman" panose="02020603050405020304" pitchFamily="18" charset="0"/>
              </a:rPr>
              <a:t>–</a:t>
            </a:r>
            <a:r>
              <a:rPr lang="vi-VN" sz="2400" kern="100" dirty="0">
                <a:latin typeface="UTM Avo" panose="02040603050506020204" pitchFamily="18" charset="0"/>
                <a:ea typeface="Calibri" panose="020F0502020204030204" pitchFamily="34" charset="0"/>
                <a:cs typeface="Times New Roman" panose="02020603050405020304" pitchFamily="18" charset="0"/>
              </a:rPr>
              <a:t> tr</a:t>
            </a:r>
            <a:r>
              <a:rPr lang="vi-VN" sz="2400" kern="100" dirty="0">
                <a:latin typeface="UTM Avo" panose="02040603050506020204" pitchFamily="18" charset="0"/>
                <a:ea typeface="Calibri" panose="020F0502020204030204" pitchFamily="34" charset="0"/>
                <a:cs typeface="UTM Avo" panose="02040603050506020204" pitchFamily="18" charset="0"/>
              </a:rPr>
              <a:t>ư</a:t>
            </a:r>
            <a:r>
              <a:rPr lang="vi-VN" sz="2400" kern="100" dirty="0">
                <a:latin typeface="UTM Avo" panose="02040603050506020204" pitchFamily="18" charset="0"/>
                <a:ea typeface="Calibri" panose="020F0502020204030204" pitchFamily="34" charset="0"/>
                <a:cs typeface="Times New Roman" panose="02020603050405020304" pitchFamily="18" charset="0"/>
              </a:rPr>
              <a:t>ờng phái lập thể.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5" name="Picture 4">
            <a:hlinkClick r:id="rId4"/>
            <a:extLst>
              <a:ext uri="{FF2B5EF4-FFF2-40B4-BE49-F238E27FC236}">
                <a16:creationId xmlns:a16="http://schemas.microsoft.com/office/drawing/2014/main" id="{0B5FAFD6-6C91-D25E-23C7-0747042CB6D0}"/>
              </a:ext>
            </a:extLst>
          </p:cNvPr>
          <p:cNvPicPr>
            <a:picLocks noChangeAspect="1"/>
          </p:cNvPicPr>
          <p:nvPr/>
        </p:nvPicPr>
        <p:blipFill>
          <a:blip r:embed="rId5"/>
          <a:stretch>
            <a:fillRect/>
          </a:stretch>
        </p:blipFill>
        <p:spPr>
          <a:xfrm>
            <a:off x="4780793" y="3050169"/>
            <a:ext cx="2826355" cy="15849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684"/>
        <p:cNvGrpSpPr/>
        <p:nvPr/>
      </p:nvGrpSpPr>
      <p:grpSpPr>
        <a:xfrm>
          <a:off x="0" y="0"/>
          <a:ext cx="0" cy="0"/>
          <a:chOff x="0" y="0"/>
          <a:chExt cx="0" cy="0"/>
        </a:xfrm>
      </p:grpSpPr>
      <p:grpSp>
        <p:nvGrpSpPr>
          <p:cNvPr id="7" name="Group 6">
            <a:extLst>
              <a:ext uri="{FF2B5EF4-FFF2-40B4-BE49-F238E27FC236}">
                <a16:creationId xmlns:a16="http://schemas.microsoft.com/office/drawing/2014/main" id="{5C6BEFB1-79C5-9AC9-E73A-43BE98E37074}"/>
              </a:ext>
            </a:extLst>
          </p:cNvPr>
          <p:cNvGrpSpPr/>
          <p:nvPr/>
        </p:nvGrpSpPr>
        <p:grpSpPr>
          <a:xfrm>
            <a:off x="7335528" y="895560"/>
            <a:ext cx="3009285" cy="799285"/>
            <a:chOff x="2927259" y="297951"/>
            <a:chExt cx="3400746" cy="595086"/>
          </a:xfrm>
        </p:grpSpPr>
        <p:sp>
          <p:nvSpPr>
            <p:cNvPr id="8" name="Round Same Side Corner Rectangle 7">
              <a:extLst>
                <a:ext uri="{FF2B5EF4-FFF2-40B4-BE49-F238E27FC236}">
                  <a16:creationId xmlns:a16="http://schemas.microsoft.com/office/drawing/2014/main" id="{120D1C8F-A672-2510-5083-828790AADF3E}"/>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2400" dirty="0">
                <a:solidFill>
                  <a:srgbClr val="FBF5EE"/>
                </a:solidFill>
                <a:latin typeface="+mj-lt"/>
              </a:endParaRPr>
            </a:p>
          </p:txBody>
        </p:sp>
        <p:sp>
          <p:nvSpPr>
            <p:cNvPr id="9" name="TextBox 8">
              <a:extLst>
                <a:ext uri="{FF2B5EF4-FFF2-40B4-BE49-F238E27FC236}">
                  <a16:creationId xmlns:a16="http://schemas.microsoft.com/office/drawing/2014/main" id="{5B3F78BC-CE73-A363-44E6-517F3100D029}"/>
                </a:ext>
              </a:extLst>
            </p:cNvPr>
            <p:cNvSpPr txBox="1"/>
            <p:nvPr/>
          </p:nvSpPr>
          <p:spPr>
            <a:xfrm>
              <a:off x="2937241" y="414709"/>
              <a:ext cx="3380783" cy="347635"/>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lnSpc>
                  <a:spcPct val="107000"/>
                </a:lnSpc>
                <a:spcAft>
                  <a:spcPts val="1067"/>
                </a:spcAft>
              </a:pPr>
              <a:r>
                <a:rPr lang="en-US" sz="2400" b="1" kern="100" dirty="0">
                  <a:latin typeface="+mj-lt"/>
                  <a:ea typeface="Calibri" panose="020F0502020204030204" pitchFamily="34" charset="0"/>
                  <a:cs typeface="Times New Roman" panose="02020603050405020304" pitchFamily="18" charset="0"/>
                </a:rPr>
                <a:t>THẢO LUẬN</a:t>
              </a:r>
            </a:p>
          </p:txBody>
        </p:sp>
      </p:grpSp>
      <p:sp>
        <p:nvSpPr>
          <p:cNvPr id="10" name="Rectangle 9">
            <a:extLst>
              <a:ext uri="{FF2B5EF4-FFF2-40B4-BE49-F238E27FC236}">
                <a16:creationId xmlns:a16="http://schemas.microsoft.com/office/drawing/2014/main" id="{DEAD8C02-1816-49D2-36EF-B54FC49925F5}"/>
              </a:ext>
            </a:extLst>
          </p:cNvPr>
          <p:cNvSpPr/>
          <p:nvPr/>
        </p:nvSpPr>
        <p:spPr>
          <a:xfrm>
            <a:off x="613666" y="2057016"/>
            <a:ext cx="11440696"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r>
              <a:rPr lang="en-US" sz="2400" dirty="0">
                <a:latin typeface="+mj-lt"/>
              </a:rPr>
              <a:t>Quan </a:t>
            </a:r>
            <a:r>
              <a:rPr lang="en-US" sz="2400" dirty="0" err="1">
                <a:latin typeface="+mj-lt"/>
              </a:rPr>
              <a:t>sát</a:t>
            </a:r>
            <a:r>
              <a:rPr lang="en-US" sz="2400" dirty="0">
                <a:latin typeface="+mj-lt"/>
              </a:rPr>
              <a:t> </a:t>
            </a:r>
            <a:r>
              <a:rPr lang="en-US" sz="2400" dirty="0" err="1">
                <a:latin typeface="+mj-lt"/>
              </a:rPr>
              <a:t>các</a:t>
            </a:r>
            <a:r>
              <a:rPr lang="en-US" sz="2400" dirty="0">
                <a:latin typeface="+mj-lt"/>
              </a:rPr>
              <a:t> </a:t>
            </a:r>
            <a:r>
              <a:rPr lang="en-US" sz="2400" dirty="0" err="1">
                <a:latin typeface="+mj-lt"/>
              </a:rPr>
              <a:t>cặp</a:t>
            </a:r>
            <a:r>
              <a:rPr lang="en-US" sz="2400" dirty="0">
                <a:latin typeface="+mj-lt"/>
              </a:rPr>
              <a:t> </a:t>
            </a:r>
            <a:r>
              <a:rPr lang="en-US" sz="2400" dirty="0" err="1">
                <a:latin typeface="+mj-lt"/>
              </a:rPr>
              <a:t>hình</a:t>
            </a:r>
            <a:r>
              <a:rPr lang="en-US" sz="2400" dirty="0">
                <a:latin typeface="+mj-lt"/>
              </a:rPr>
              <a:t> 1, 2 </a:t>
            </a:r>
            <a:r>
              <a:rPr lang="en-US" sz="2400" dirty="0" err="1">
                <a:latin typeface="+mj-lt"/>
              </a:rPr>
              <a:t>SGK</a:t>
            </a:r>
            <a:r>
              <a:rPr lang="en-US" sz="2400" dirty="0">
                <a:latin typeface="+mj-lt"/>
              </a:rPr>
              <a:t> </a:t>
            </a:r>
            <a:r>
              <a:rPr lang="en-US" sz="2400" dirty="0" err="1">
                <a:latin typeface="+mj-lt"/>
              </a:rPr>
              <a:t>tr.66</a:t>
            </a:r>
            <a:r>
              <a:rPr lang="en-US" sz="2400" dirty="0">
                <a:latin typeface="+mj-lt"/>
              </a:rPr>
              <a:t> </a:t>
            </a:r>
            <a:r>
              <a:rPr lang="en-US" sz="2400" dirty="0" err="1">
                <a:latin typeface="+mj-lt"/>
              </a:rPr>
              <a:t>và</a:t>
            </a:r>
            <a:r>
              <a:rPr lang="en-US" sz="2400" dirty="0">
                <a:latin typeface="+mj-lt"/>
              </a:rPr>
              <a:t> </a:t>
            </a:r>
            <a:r>
              <a:rPr lang="en-US" sz="2400" dirty="0" err="1">
                <a:latin typeface="+mj-lt"/>
              </a:rPr>
              <a:t>trả</a:t>
            </a:r>
            <a:r>
              <a:rPr lang="en-US" sz="2400" dirty="0">
                <a:latin typeface="+mj-lt"/>
              </a:rPr>
              <a:t> </a:t>
            </a:r>
            <a:r>
              <a:rPr lang="en-US" sz="2400" dirty="0" err="1">
                <a:latin typeface="+mj-lt"/>
              </a:rPr>
              <a:t>lời</a:t>
            </a:r>
            <a:r>
              <a:rPr lang="en-US" sz="2400" dirty="0">
                <a:latin typeface="+mj-lt"/>
              </a:rPr>
              <a:t> </a:t>
            </a:r>
            <a:r>
              <a:rPr lang="en-US" sz="2400" dirty="0" err="1">
                <a:latin typeface="+mj-lt"/>
              </a:rPr>
              <a:t>câu</a:t>
            </a:r>
            <a:r>
              <a:rPr lang="en-US" sz="2400" dirty="0">
                <a:latin typeface="+mj-lt"/>
              </a:rPr>
              <a:t> </a:t>
            </a:r>
            <a:r>
              <a:rPr lang="en-US" sz="2400" dirty="0" err="1">
                <a:latin typeface="+mj-lt"/>
              </a:rPr>
              <a:t>hỏi</a:t>
            </a:r>
            <a:r>
              <a:rPr lang="en-US" sz="2400" dirty="0">
                <a:latin typeface="+mj-lt"/>
              </a:rPr>
              <a:t>:</a:t>
            </a:r>
          </a:p>
        </p:txBody>
      </p:sp>
      <p:sp>
        <p:nvSpPr>
          <p:cNvPr id="11" name="Pentagon 2">
            <a:extLst>
              <a:ext uri="{FF2B5EF4-FFF2-40B4-BE49-F238E27FC236}">
                <a16:creationId xmlns:a16="http://schemas.microsoft.com/office/drawing/2014/main" id="{D89833F9-69A9-7B72-A951-4C3A44E28C49}"/>
              </a:ext>
            </a:extLst>
          </p:cNvPr>
          <p:cNvSpPr/>
          <p:nvPr/>
        </p:nvSpPr>
        <p:spPr>
          <a:xfrm>
            <a:off x="0" y="2091504"/>
            <a:ext cx="561653" cy="392687"/>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2400" dirty="0">
              <a:solidFill>
                <a:srgbClr val="FBF5EE"/>
              </a:solidFill>
              <a:latin typeface="+mj-lt"/>
            </a:endParaRPr>
          </a:p>
        </p:txBody>
      </p:sp>
      <p:sp>
        <p:nvSpPr>
          <p:cNvPr id="14" name="TextBox 13">
            <a:extLst>
              <a:ext uri="{FF2B5EF4-FFF2-40B4-BE49-F238E27FC236}">
                <a16:creationId xmlns:a16="http://schemas.microsoft.com/office/drawing/2014/main" id="{5C4CD70A-4041-7BA1-4703-4ECB4F4450B6}"/>
              </a:ext>
            </a:extLst>
          </p:cNvPr>
          <p:cNvSpPr txBox="1"/>
          <p:nvPr/>
        </p:nvSpPr>
        <p:spPr>
          <a:xfrm>
            <a:off x="5584613" y="2617911"/>
            <a:ext cx="6211147" cy="3899978"/>
          </a:xfrm>
          <a:prstGeom prst="rect">
            <a:avLst/>
          </a:prstGeom>
          <a:noFill/>
        </p:spPr>
        <p:txBody>
          <a:bodyPr wrap="square">
            <a:spAutoFit/>
          </a:bodyPr>
          <a:lstStyle/>
          <a:p>
            <a:pPr marL="380990" indent="-380990" algn="just" defTabSz="1219170">
              <a:lnSpc>
                <a:spcPct val="150000"/>
              </a:lnSpc>
              <a:buFont typeface="Arial" panose="020B0604020202020204" pitchFamily="34" charset="0"/>
              <a:buChar char="•"/>
            </a:pPr>
            <a:r>
              <a:rPr lang="en-US" sz="2400" dirty="0" err="1">
                <a:latin typeface="+mj-lt"/>
                <a:ea typeface="Times New Roman" panose="02020603050405020304" pitchFamily="18" charset="0"/>
                <a:cs typeface="Times New Roman" panose="02020603050405020304" pitchFamily="18" charset="0"/>
              </a:rPr>
              <a:t>Hình</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ảnh</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cây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ngôi</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nhà</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mây</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sao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mặt</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trăng</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được</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tạo</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bởi</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yếu</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tố</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tạo</a:t>
            </a:r>
            <a:r>
              <a:rPr lang="en-US" sz="2400" dirty="0">
                <a:latin typeface="+mj-lt"/>
                <a:ea typeface="Times New Roman" panose="02020603050405020304" pitchFamily="18" charset="0"/>
                <a:cs typeface="Times New Roman" panose="02020603050405020304" pitchFamily="18" charset="0"/>
              </a:rPr>
              <a:t> h</a:t>
            </a:r>
            <a:r>
              <a:rPr lang="vi-VN" sz="2400" dirty="0">
                <a:latin typeface="+mj-lt"/>
                <a:ea typeface="Times New Roman" panose="02020603050405020304" pitchFamily="18" charset="0"/>
                <a:cs typeface="Times New Roman" panose="02020603050405020304" pitchFamily="18" charset="0"/>
              </a:rPr>
              <a:t>ì</a:t>
            </a:r>
            <a:r>
              <a:rPr lang="en-US" sz="2400" dirty="0" err="1">
                <a:latin typeface="+mj-lt"/>
                <a:ea typeface="Times New Roman" panose="02020603050405020304" pitchFamily="18" charset="0"/>
                <a:cs typeface="Times New Roman" panose="02020603050405020304" pitchFamily="18" charset="0"/>
              </a:rPr>
              <a:t>nh</a:t>
            </a:r>
            <a:r>
              <a:rPr lang="en-US" sz="2400" dirty="0">
                <a:latin typeface="+mj-lt"/>
                <a:ea typeface="Times New Roman" panose="02020603050405020304" pitchFamily="18" charset="0"/>
                <a:cs typeface="Times New Roman" panose="02020603050405020304" pitchFamily="18" charset="0"/>
              </a:rPr>
              <a:t> </a:t>
            </a:r>
            <a:r>
              <a:rPr lang="en-US" sz="2400" dirty="0" err="1">
                <a:latin typeface="+mj-lt"/>
                <a:ea typeface="Times New Roman" panose="02020603050405020304" pitchFamily="18" charset="0"/>
                <a:cs typeface="Times New Roman" panose="02020603050405020304" pitchFamily="18" charset="0"/>
              </a:rPr>
              <a:t>nào</a:t>
            </a:r>
            <a:r>
              <a:rPr lang="en-US" sz="2400" dirty="0">
                <a:latin typeface="+mj-lt"/>
                <a:ea typeface="Times New Roman" panose="02020603050405020304" pitchFamily="18" charset="0"/>
                <a:cs typeface="Times New Roman" panose="02020603050405020304" pitchFamily="18" charset="0"/>
              </a:rPr>
              <a:t>? </a:t>
            </a:r>
            <a:endParaRPr lang="en-US" sz="2400" dirty="0">
              <a:latin typeface="+mj-lt"/>
              <a:ea typeface="SimSun" panose="02010600030101010101" pitchFamily="2" charset="-122"/>
              <a:cs typeface="Times New Roman" panose="02020603050405020304" pitchFamily="18" charset="0"/>
            </a:endParaRPr>
          </a:p>
          <a:p>
            <a:pPr marL="380990" indent="-380990" algn="just" defTabSz="1219170">
              <a:lnSpc>
                <a:spcPct val="150000"/>
              </a:lnSpc>
              <a:buFont typeface="Arial" panose="020B0604020202020204" pitchFamily="34" charset="0"/>
              <a:buChar char="•"/>
            </a:pPr>
            <a:r>
              <a:rPr lang="vi-VN" sz="2400" dirty="0">
                <a:latin typeface="+mj-lt"/>
                <a:ea typeface="Times New Roman" panose="02020603050405020304" pitchFamily="18" charset="0"/>
                <a:cs typeface="Times New Roman" panose="02020603050405020304" pitchFamily="18" charset="0"/>
              </a:rPr>
              <a:t>Mật độ/ chiều hướng nét trong các mảng hình đó như thế nào?</a:t>
            </a:r>
            <a:endParaRPr lang="en-US" sz="2400" dirty="0">
              <a:latin typeface="+mj-lt"/>
              <a:ea typeface="SimSun" panose="02010600030101010101" pitchFamily="2" charset="-122"/>
              <a:cs typeface="Times New Roman" panose="02020603050405020304" pitchFamily="18" charset="0"/>
            </a:endParaRPr>
          </a:p>
          <a:p>
            <a:pPr marL="380990" indent="-380990" algn="just" defTabSz="1219170">
              <a:lnSpc>
                <a:spcPct val="150000"/>
              </a:lnSpc>
              <a:spcAft>
                <a:spcPts val="1333"/>
              </a:spcAft>
              <a:buFont typeface="Arial" panose="020B0604020202020204" pitchFamily="34" charset="0"/>
              <a:buChar char="•"/>
            </a:pPr>
            <a:r>
              <a:rPr lang="vi-VN" sz="2400" dirty="0">
                <a:latin typeface="+mj-lt"/>
                <a:ea typeface="Times New Roman" panose="02020603050405020304" pitchFamily="18" charset="0"/>
                <a:cs typeface="Times New Roman" panose="02020603050405020304" pitchFamily="18" charset="0"/>
              </a:rPr>
              <a:t>Em có nhận xét gì về màu sắc trong tác phẩm? </a:t>
            </a:r>
            <a:endParaRPr lang="en-US" sz="2400" dirty="0">
              <a:latin typeface="+mj-lt"/>
              <a:ea typeface="SimSun" panose="02010600030101010101" pitchFamily="2" charset="-122"/>
              <a:cs typeface="Times New Roman" panose="02020603050405020304" pitchFamily="18" charset="0"/>
            </a:endParaRPr>
          </a:p>
        </p:txBody>
      </p:sp>
      <p:pic>
        <p:nvPicPr>
          <p:cNvPr id="4" name="Picture 3">
            <a:extLst>
              <a:ext uri="{FF2B5EF4-FFF2-40B4-BE49-F238E27FC236}">
                <a16:creationId xmlns:a16="http://schemas.microsoft.com/office/drawing/2014/main" id="{DACDA6C6-6F52-08EE-82F5-38A115AF2908}"/>
              </a:ext>
            </a:extLst>
          </p:cNvPr>
          <p:cNvPicPr>
            <a:picLocks noChangeAspect="1"/>
          </p:cNvPicPr>
          <p:nvPr/>
        </p:nvPicPr>
        <p:blipFill>
          <a:blip r:embed="rId4"/>
          <a:stretch>
            <a:fillRect/>
          </a:stretch>
        </p:blipFill>
        <p:spPr>
          <a:xfrm>
            <a:off x="693416" y="2807700"/>
            <a:ext cx="4377131" cy="3565668"/>
          </a:xfrm>
          <a:prstGeom prst="rect">
            <a:avLst/>
          </a:prstGeom>
        </p:spPr>
      </p:pic>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4">
                                            <p:txEl>
                                              <p:pRg st="1" end="1"/>
                                            </p:txEl>
                                          </p:spTgt>
                                        </p:tgtEl>
                                        <p:attrNameLst>
                                          <p:attrName>style.visibility</p:attrName>
                                        </p:attrNameLst>
                                      </p:cBhvr>
                                      <p:to>
                                        <p:strVal val="visible"/>
                                      </p:to>
                                    </p:set>
                                    <p:animEffect transition="in" filter="fade">
                                      <p:cBhvr>
                                        <p:cTn id="24" dur="500"/>
                                        <p:tgtEl>
                                          <p:spTgt spid="14">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xEl>
                                              <p:pRg st="2" end="2"/>
                                            </p:txEl>
                                          </p:spTgt>
                                        </p:tgtEl>
                                        <p:attrNameLst>
                                          <p:attrName>style.visibility</p:attrName>
                                        </p:attrNameLst>
                                      </p:cBhvr>
                                      <p:to>
                                        <p:strVal val="visible"/>
                                      </p:to>
                                    </p:set>
                                    <p:animEffect transition="in" filter="fade">
                                      <p:cBhvr>
                                        <p:cTn id="29"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69"/>
        <p:cNvGrpSpPr/>
        <p:nvPr/>
      </p:nvGrpSpPr>
      <p:grpSpPr>
        <a:xfrm>
          <a:off x="0" y="0"/>
          <a:ext cx="0" cy="0"/>
          <a:chOff x="0" y="0"/>
          <a:chExt cx="0" cy="0"/>
        </a:xfrm>
      </p:grpSpPr>
      <p:sp>
        <p:nvSpPr>
          <p:cNvPr id="7" name="Round Same Side Corner Rectangle 7">
            <a:extLst>
              <a:ext uri="{FF2B5EF4-FFF2-40B4-BE49-F238E27FC236}">
                <a16:creationId xmlns:a16="http://schemas.microsoft.com/office/drawing/2014/main" id="{B1725C80-3DE3-1E60-6476-D16E2675DDD3}"/>
              </a:ext>
            </a:extLst>
          </p:cNvPr>
          <p:cNvSpPr/>
          <p:nvPr/>
        </p:nvSpPr>
        <p:spPr>
          <a:xfrm flipV="1">
            <a:off x="4863500" y="859324"/>
            <a:ext cx="3009285" cy="799285"/>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2400" dirty="0">
              <a:solidFill>
                <a:srgbClr val="FBF5EE"/>
              </a:solidFill>
              <a:latin typeface="UTM Avo" panose="02040603050506020204" pitchFamily="18" charset="0"/>
            </a:endParaRPr>
          </a:p>
        </p:txBody>
      </p:sp>
      <p:sp>
        <p:nvSpPr>
          <p:cNvPr id="9" name="Rectangle 8">
            <a:extLst>
              <a:ext uri="{FF2B5EF4-FFF2-40B4-BE49-F238E27FC236}">
                <a16:creationId xmlns:a16="http://schemas.microsoft.com/office/drawing/2014/main" id="{87190D04-5CB2-764A-C700-D0AE9C893B04}"/>
              </a:ext>
            </a:extLst>
          </p:cNvPr>
          <p:cNvSpPr/>
          <p:nvPr/>
        </p:nvSpPr>
        <p:spPr>
          <a:xfrm>
            <a:off x="561651" y="2001058"/>
            <a:ext cx="11440696" cy="461665"/>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r>
              <a:rPr lang="en-US" sz="2400" dirty="0">
                <a:latin typeface="UTM Avo" panose="02040603050506020204" pitchFamily="18" charset="0"/>
              </a:rPr>
              <a:t>Quan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cặp</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1, 2 </a:t>
            </a:r>
            <a:r>
              <a:rPr lang="en-US" sz="2400" dirty="0" err="1">
                <a:latin typeface="UTM Avo" panose="02040603050506020204" pitchFamily="18" charset="0"/>
              </a:rPr>
              <a:t>SGK</a:t>
            </a:r>
            <a:r>
              <a:rPr lang="en-US" sz="2400" dirty="0">
                <a:latin typeface="UTM Avo" panose="02040603050506020204" pitchFamily="18" charset="0"/>
              </a:rPr>
              <a:t> </a:t>
            </a:r>
            <a:r>
              <a:rPr lang="en-US" sz="2400" dirty="0" err="1">
                <a:latin typeface="UTM Avo" panose="02040603050506020204" pitchFamily="18" charset="0"/>
              </a:rPr>
              <a:t>tr.66</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trả</a:t>
            </a:r>
            <a:r>
              <a:rPr lang="en-US" sz="2400" dirty="0">
                <a:latin typeface="UTM Avo" panose="02040603050506020204" pitchFamily="18" charset="0"/>
              </a:rPr>
              <a:t> </a:t>
            </a:r>
            <a:r>
              <a:rPr lang="en-US" sz="2400" dirty="0" err="1">
                <a:latin typeface="UTM Avo" panose="02040603050506020204" pitchFamily="18" charset="0"/>
              </a:rPr>
              <a:t>lời</a:t>
            </a:r>
            <a:r>
              <a:rPr lang="en-US" sz="2400" dirty="0">
                <a:latin typeface="UTM Avo" panose="02040603050506020204" pitchFamily="18" charset="0"/>
              </a:rPr>
              <a:t> </a:t>
            </a: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hỏi</a:t>
            </a:r>
            <a:r>
              <a:rPr lang="en-US" sz="2400" dirty="0">
                <a:latin typeface="UTM Avo" panose="02040603050506020204" pitchFamily="18" charset="0"/>
              </a:rPr>
              <a:t>:</a:t>
            </a:r>
          </a:p>
        </p:txBody>
      </p:sp>
      <p:sp>
        <p:nvSpPr>
          <p:cNvPr id="10" name="Pentagon 2">
            <a:extLst>
              <a:ext uri="{FF2B5EF4-FFF2-40B4-BE49-F238E27FC236}">
                <a16:creationId xmlns:a16="http://schemas.microsoft.com/office/drawing/2014/main" id="{B641E8E1-DD50-966C-185C-8843DEA75496}"/>
              </a:ext>
            </a:extLst>
          </p:cNvPr>
          <p:cNvSpPr/>
          <p:nvPr/>
        </p:nvSpPr>
        <p:spPr>
          <a:xfrm>
            <a:off x="0" y="2071456"/>
            <a:ext cx="561653" cy="392687"/>
          </a:xfrm>
          <a:prstGeom prst="homePlate">
            <a:avLst/>
          </a:prstGeom>
          <a:solidFill>
            <a:schemeClr val="accent2"/>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2400" dirty="0">
              <a:solidFill>
                <a:srgbClr val="FBF5EE"/>
              </a:solidFill>
              <a:latin typeface="UTM Avo" panose="02040603050506020204" pitchFamily="18" charset="0"/>
            </a:endParaRPr>
          </a:p>
        </p:txBody>
      </p:sp>
      <p:sp>
        <p:nvSpPr>
          <p:cNvPr id="13" name="TextBox 12">
            <a:extLst>
              <a:ext uri="{FF2B5EF4-FFF2-40B4-BE49-F238E27FC236}">
                <a16:creationId xmlns:a16="http://schemas.microsoft.com/office/drawing/2014/main" id="{8F7879D2-2CD1-3A5F-C9EB-6B85CD137435}"/>
              </a:ext>
            </a:extLst>
          </p:cNvPr>
          <p:cNvSpPr txBox="1"/>
          <p:nvPr/>
        </p:nvSpPr>
        <p:spPr>
          <a:xfrm>
            <a:off x="951783" y="2639682"/>
            <a:ext cx="5855719" cy="3891835"/>
          </a:xfrm>
          <a:prstGeom prst="rect">
            <a:avLst/>
          </a:prstGeom>
          <a:noFill/>
        </p:spPr>
        <p:txBody>
          <a:bodyPr wrap="square">
            <a:spAutoFit/>
          </a:bodyPr>
          <a:lstStyle/>
          <a:p>
            <a:pPr marL="457189" indent="-457189" algn="just" defTabSz="1219170">
              <a:lnSpc>
                <a:spcPct val="150000"/>
              </a:lnSpc>
              <a:buFont typeface="Symbol" panose="05050102010706020507" pitchFamily="18" charset="2"/>
              <a:buChar char=""/>
            </a:pPr>
            <a:r>
              <a:rPr lang="en-US" sz="2400" dirty="0" err="1">
                <a:latin typeface="UTM Avo" panose="02040603050506020204" pitchFamily="18" charset="0"/>
                <a:ea typeface="Times New Roman" panose="02020603050405020304" pitchFamily="18" charset="0"/>
                <a:cs typeface="Times New Roman" panose="02020603050405020304" pitchFamily="18" charset="0"/>
              </a:rPr>
              <a:t>Tác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phẩm</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được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tạo</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nên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bởi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các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yếu</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tố</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tạo</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hình</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nào</a:t>
            </a:r>
            <a:r>
              <a:rPr lang="en-US" sz="2400" dirty="0">
                <a:latin typeface="UTM Avo" panose="02040603050506020204" pitchFamily="18" charset="0"/>
                <a:ea typeface="Times New Roman" panose="02020603050405020304" pitchFamily="18" charset="0"/>
                <a:cs typeface="Times New Roman" panose="02020603050405020304" pitchFamily="18" charset="0"/>
              </a:rPr>
              <a:t>?</a:t>
            </a:r>
            <a:endParaRPr lang="en-US" sz="2400" dirty="0">
              <a:latin typeface="UTM Avo" panose="02040603050506020204" pitchFamily="18" charset="0"/>
              <a:ea typeface="SimSun" panose="02010600030101010101" pitchFamily="2" charset="-122"/>
              <a:cs typeface="Times New Roman" panose="02020603050405020304" pitchFamily="18" charset="0"/>
            </a:endParaRPr>
          </a:p>
          <a:p>
            <a:pPr marL="457189" indent="-457189" algn="just" defTabSz="1219170">
              <a:lnSpc>
                <a:spcPct val="150000"/>
              </a:lnSpc>
              <a:buFont typeface="Symbol" panose="05050102010706020507" pitchFamily="18" charset="2"/>
              <a:buChar char=""/>
            </a:pPr>
            <a:r>
              <a:rPr lang="en-US" sz="2400" dirty="0" err="1">
                <a:latin typeface="UTM Avo" panose="02040603050506020204" pitchFamily="18" charset="0"/>
                <a:ea typeface="Times New Roman" panose="02020603050405020304" pitchFamily="18" charset="0"/>
                <a:cs typeface="Times New Roman" panose="02020603050405020304" pitchFamily="18" charset="0"/>
              </a:rPr>
              <a:t>Màu</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sắc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được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sử</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dụng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như</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thế</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nào</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trong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tác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phẩm</a:t>
            </a:r>
            <a:r>
              <a:rPr lang="en-US" sz="2400" dirty="0">
                <a:latin typeface="UTM Avo" panose="02040603050506020204" pitchFamily="18" charset="0"/>
                <a:ea typeface="Times New Roman" panose="02020603050405020304" pitchFamily="18" charset="0"/>
                <a:cs typeface="Times New Roman" panose="02020603050405020304" pitchFamily="18" charset="0"/>
              </a:rPr>
              <a:t>?</a:t>
            </a:r>
            <a:endParaRPr lang="en-US" sz="2400" dirty="0">
              <a:latin typeface="UTM Avo" panose="02040603050506020204" pitchFamily="18" charset="0"/>
              <a:ea typeface="SimSun" panose="02010600030101010101" pitchFamily="2" charset="-122"/>
              <a:cs typeface="Times New Roman" panose="02020603050405020304" pitchFamily="18" charset="0"/>
            </a:endParaRPr>
          </a:p>
          <a:p>
            <a:pPr marL="457189" indent="-457189" algn="just" defTabSz="1219170">
              <a:lnSpc>
                <a:spcPct val="150000"/>
              </a:lnSpc>
              <a:spcAft>
                <a:spcPts val="1333"/>
              </a:spcAft>
              <a:buFont typeface="Symbol" panose="05050102010706020507" pitchFamily="18" charset="2"/>
              <a:buChar char=""/>
            </a:pPr>
            <a:r>
              <a:rPr lang="en-US" sz="2400" dirty="0" err="1">
                <a:latin typeface="UTM Avo" panose="02040603050506020204" pitchFamily="18" charset="0"/>
                <a:ea typeface="Times New Roman" panose="02020603050405020304" pitchFamily="18" charset="0"/>
                <a:cs typeface="Times New Roman" panose="02020603050405020304" pitchFamily="18" charset="0"/>
              </a:rPr>
              <a:t>Sự</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chuyển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động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màu</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sắc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đường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nét</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trong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tác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phẩm</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gợi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cho</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em</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liên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tưởng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đến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môn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học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nào</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endParaRPr lang="en-US" sz="2400" dirty="0">
              <a:latin typeface="UTM Avo" panose="02040603050506020204" pitchFamily="18" charset="0"/>
              <a:ea typeface="SimSun" panose="02010600030101010101" pitchFamily="2" charset="-122"/>
              <a:cs typeface="Times New Roman" panose="02020603050405020304" pitchFamily="18" charset="0"/>
            </a:endParaRPr>
          </a:p>
        </p:txBody>
      </p:sp>
      <p:sp>
        <p:nvSpPr>
          <p:cNvPr id="2" name="TextBox 1">
            <a:extLst>
              <a:ext uri="{FF2B5EF4-FFF2-40B4-BE49-F238E27FC236}">
                <a16:creationId xmlns:a16="http://schemas.microsoft.com/office/drawing/2014/main" id="{03BFB6E1-ABEC-8B4A-43D7-F4D812F5AB58}"/>
              </a:ext>
            </a:extLst>
          </p:cNvPr>
          <p:cNvSpPr txBox="1"/>
          <p:nvPr/>
        </p:nvSpPr>
        <p:spPr>
          <a:xfrm>
            <a:off x="4872333" y="1016147"/>
            <a:ext cx="2991620" cy="46692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lnSpc>
                <a:spcPct val="107000"/>
              </a:lnSpc>
              <a:spcAft>
                <a:spcPts val="1067"/>
              </a:spcAft>
            </a:pPr>
            <a:r>
              <a:rPr lang="en-US" sz="2400" b="1" kern="100" dirty="0">
                <a:latin typeface="UTM Avo" panose="02040603050506020204" pitchFamily="18" charset="0"/>
                <a:ea typeface="Calibri" panose="020F0502020204030204" pitchFamily="34" charset="0"/>
                <a:cs typeface="Times New Roman" panose="02020603050405020304" pitchFamily="18" charset="0"/>
              </a:rPr>
              <a:t>THẢO LUẬN</a:t>
            </a:r>
            <a:endParaRPr lang="en-US" sz="2400" b="1"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FBA7FC28-A2E4-60DD-1029-64183138606E}"/>
              </a:ext>
            </a:extLst>
          </p:cNvPr>
          <p:cNvPicPr>
            <a:picLocks noChangeAspect="1"/>
          </p:cNvPicPr>
          <p:nvPr/>
        </p:nvPicPr>
        <p:blipFill>
          <a:blip r:embed="rId4"/>
          <a:stretch>
            <a:fillRect/>
          </a:stretch>
        </p:blipFill>
        <p:spPr>
          <a:xfrm>
            <a:off x="7179561" y="2906102"/>
            <a:ext cx="4561336" cy="3350363"/>
          </a:xfrm>
          <a:prstGeom prst="rect">
            <a:avLst/>
          </a:prstGeom>
        </p:spPr>
      </p:pic>
    </p:spTree>
  </p:cSld>
  <p:clrMapOvr>
    <a:masterClrMapping/>
  </p:clrMapOvr>
  <mc:AlternateContent xmlns:mc="http://schemas.openxmlformats.org/markup-compatibility/2006" xmlns:p15="http://schemas.microsoft.com/office/powerpoint/2012/main">
    <mc:Choice Requires="p15">
      <p:transition spd="med">
        <p15:prstTrans prst="fallOve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500"/>
                                        <p:tgtEl>
                                          <p:spTgt spid="1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animEffect transition="in" filter="fade">
                                      <p:cBhvr>
                                        <p:cTn id="24" dur="500"/>
                                        <p:tgtEl>
                                          <p:spTgt spid="13">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animEffect transition="in" filter="fade">
                                      <p:cBhvr>
                                        <p:cTn id="29"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12"/>
        <p:cNvGrpSpPr/>
        <p:nvPr/>
      </p:nvGrpSpPr>
      <p:grpSpPr>
        <a:xfrm>
          <a:off x="0" y="0"/>
          <a:ext cx="0" cy="0"/>
          <a:chOff x="0" y="0"/>
          <a:chExt cx="0" cy="0"/>
        </a:xfrm>
      </p:grpSpPr>
      <p:grpSp>
        <p:nvGrpSpPr>
          <p:cNvPr id="28" name="Group 27">
            <a:extLst>
              <a:ext uri="{FF2B5EF4-FFF2-40B4-BE49-F238E27FC236}">
                <a16:creationId xmlns:a16="http://schemas.microsoft.com/office/drawing/2014/main" id="{528ED131-F147-84C7-618B-33BFB39B390C}"/>
              </a:ext>
            </a:extLst>
          </p:cNvPr>
          <p:cNvGrpSpPr/>
          <p:nvPr/>
        </p:nvGrpSpPr>
        <p:grpSpPr>
          <a:xfrm>
            <a:off x="661615" y="1822747"/>
            <a:ext cx="3009285" cy="799285"/>
            <a:chOff x="2927259" y="297951"/>
            <a:chExt cx="3400746" cy="595086"/>
          </a:xfrm>
        </p:grpSpPr>
        <p:sp>
          <p:nvSpPr>
            <p:cNvPr id="29" name="Round Same Side Corner Rectangle 7">
              <a:extLst>
                <a:ext uri="{FF2B5EF4-FFF2-40B4-BE49-F238E27FC236}">
                  <a16:creationId xmlns:a16="http://schemas.microsoft.com/office/drawing/2014/main" id="{0F60DF86-2764-811E-64E2-DD707E1DE177}"/>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1867" dirty="0">
                <a:solidFill>
                  <a:srgbClr val="FBF5EE"/>
                </a:solidFill>
                <a:latin typeface="UTM Avo" panose="02040603050506020204" pitchFamily="18" charset="0"/>
              </a:endParaRPr>
            </a:p>
          </p:txBody>
        </p:sp>
        <p:sp>
          <p:nvSpPr>
            <p:cNvPr id="30" name="TextBox 8">
              <a:extLst>
                <a:ext uri="{FF2B5EF4-FFF2-40B4-BE49-F238E27FC236}">
                  <a16:creationId xmlns:a16="http://schemas.microsoft.com/office/drawing/2014/main" id="{10F5B542-349E-302B-AAD3-E4E971A874D7}"/>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r>
                <a:rPr lang="en-US" sz="2400" b="1" dirty="0" err="1">
                  <a:solidFill>
                    <a:srgbClr val="243845"/>
                  </a:solidFill>
                  <a:latin typeface="UTM Avo" panose="02040603050506020204" pitchFamily="18" charset="0"/>
                </a:rPr>
                <a:t>TRẢ</a:t>
              </a:r>
              <a:r>
                <a:rPr lang="en-US" sz="2400" b="1" dirty="0">
                  <a:solidFill>
                    <a:srgbClr val="243845"/>
                  </a:solidFill>
                  <a:latin typeface="UTM Avo" panose="02040603050506020204" pitchFamily="18" charset="0"/>
                </a:rPr>
                <a:t> </a:t>
              </a:r>
              <a:r>
                <a:rPr lang="en-US" sz="2400" b="1" dirty="0" err="1">
                  <a:solidFill>
                    <a:srgbClr val="243845"/>
                  </a:solidFill>
                  <a:latin typeface="UTM Avo" panose="02040603050506020204" pitchFamily="18" charset="0"/>
                </a:rPr>
                <a:t>LỜI</a:t>
              </a:r>
              <a:endParaRPr lang="en-US" sz="2400" b="1" dirty="0">
                <a:solidFill>
                  <a:srgbClr val="243845"/>
                </a:solidFill>
                <a:latin typeface="UTM Avo" panose="02040603050506020204" pitchFamily="18" charset="0"/>
              </a:endParaRPr>
            </a:p>
          </p:txBody>
        </p:sp>
      </p:grpSp>
      <p:sp>
        <p:nvSpPr>
          <p:cNvPr id="33" name="TextBox 32">
            <a:extLst>
              <a:ext uri="{FF2B5EF4-FFF2-40B4-BE49-F238E27FC236}">
                <a16:creationId xmlns:a16="http://schemas.microsoft.com/office/drawing/2014/main" id="{2977369D-893D-79F3-6583-AAB684FDBC36}"/>
              </a:ext>
            </a:extLst>
          </p:cNvPr>
          <p:cNvSpPr txBox="1"/>
          <p:nvPr/>
        </p:nvSpPr>
        <p:spPr>
          <a:xfrm>
            <a:off x="981585" y="4635610"/>
            <a:ext cx="10228829" cy="1833707"/>
          </a:xfrm>
          <a:prstGeom prst="rect">
            <a:avLst/>
          </a:prstGeom>
          <a:noFill/>
        </p:spPr>
        <p:txBody>
          <a:bodyPr wrap="square">
            <a:spAutoFit/>
          </a:bodyPr>
          <a:lstStyle/>
          <a:p>
            <a:pPr marL="457189" indent="-457189" algn="just" defTabSz="1219170">
              <a:lnSpc>
                <a:spcPct val="150000"/>
              </a:lnSpc>
              <a:spcAft>
                <a:spcPts val="1067"/>
              </a:spcAft>
              <a:buFont typeface="Arial" panose="020B0604020202020204" pitchFamily="34" charset="0"/>
              <a:buChar char="•"/>
              <a:tabLst>
                <a:tab pos="609585" algn="l"/>
              </a:tabLst>
            </a:pPr>
            <a:r>
              <a:rPr lang="vi-VN" sz="2400" kern="100" dirty="0">
                <a:latin typeface="UTM Avo" panose="02040603050506020204" pitchFamily="18" charset="0"/>
                <a:ea typeface="Calibri" panose="020F0502020204030204" pitchFamily="34" charset="0"/>
                <a:cs typeface="Times New Roman" panose="02020603050405020304" pitchFamily="18" charset="0"/>
              </a:rPr>
              <a:t>Họa sĩ chủ yếu sử dụng yếu tố nét để tạo nên tác phẩm.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189" indent="-457189" algn="just" defTabSz="1219170">
              <a:lnSpc>
                <a:spcPct val="150000"/>
              </a:lnSpc>
              <a:spcAft>
                <a:spcPts val="1067"/>
              </a:spcAft>
              <a:buFont typeface="Arial" panose="020B0604020202020204" pitchFamily="34" charset="0"/>
              <a:buChar char="•"/>
              <a:tabLst>
                <a:tab pos="609585" algn="l"/>
              </a:tabLst>
            </a:pPr>
            <a:r>
              <a:rPr lang="vi-VN" sz="2400" kern="100" dirty="0">
                <a:latin typeface="UTM Avo" panose="02040603050506020204" pitchFamily="18" charset="0"/>
                <a:ea typeface="Calibri" panose="020F0502020204030204" pitchFamily="34" charset="0"/>
                <a:cs typeface="Times New Roman" panose="02020603050405020304" pitchFamily="18" charset="0"/>
              </a:rPr>
              <a:t>Các mảng nét có mật độ dày, chiều hướng nét được thay đổi để tạo nên các mảng hình trong tác phẩm.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A269AF1-1597-7F87-D7CA-AF8F39AF69CB}"/>
              </a:ext>
            </a:extLst>
          </p:cNvPr>
          <p:cNvPicPr>
            <a:picLocks noChangeAspect="1"/>
          </p:cNvPicPr>
          <p:nvPr/>
        </p:nvPicPr>
        <p:blipFill>
          <a:blip r:embed="rId4"/>
          <a:stretch>
            <a:fillRect/>
          </a:stretch>
        </p:blipFill>
        <p:spPr>
          <a:xfrm>
            <a:off x="4143971" y="839198"/>
            <a:ext cx="4377131" cy="3565668"/>
          </a:xfrm>
          <a:prstGeom prst="rect">
            <a:avLst/>
          </a:prstGeom>
        </p:spPr>
      </p:pic>
    </p:spTree>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3">
                                            <p:txEl>
                                              <p:pRg st="0" end="0"/>
                                            </p:txEl>
                                          </p:spTgt>
                                        </p:tgtEl>
                                        <p:attrNameLst>
                                          <p:attrName>style.visibility</p:attrName>
                                        </p:attrNameLst>
                                      </p:cBhvr>
                                      <p:to>
                                        <p:strVal val="visible"/>
                                      </p:to>
                                    </p:set>
                                    <p:animEffect transition="in" filter="fade">
                                      <p:cBhvr>
                                        <p:cTn id="13" dur="500"/>
                                        <p:tgtEl>
                                          <p:spTgt spid="3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3">
                                            <p:txEl>
                                              <p:pRg st="1" end="1"/>
                                            </p:txEl>
                                          </p:spTgt>
                                        </p:tgtEl>
                                        <p:attrNameLst>
                                          <p:attrName>style.visibility</p:attrName>
                                        </p:attrNameLst>
                                      </p:cBhvr>
                                      <p:to>
                                        <p:strVal val="visible"/>
                                      </p:to>
                                    </p:set>
                                    <p:animEffect transition="in" filter="fade">
                                      <p:cBhvr>
                                        <p:cTn id="18" dur="5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71"/>
        <p:cNvGrpSpPr/>
        <p:nvPr/>
      </p:nvGrpSpPr>
      <p:grpSpPr>
        <a:xfrm>
          <a:off x="0" y="0"/>
          <a:ext cx="0" cy="0"/>
          <a:chOff x="0" y="0"/>
          <a:chExt cx="0" cy="0"/>
        </a:xfrm>
      </p:grpSpPr>
      <p:grpSp>
        <p:nvGrpSpPr>
          <p:cNvPr id="6" name="Group 5">
            <a:extLst>
              <a:ext uri="{FF2B5EF4-FFF2-40B4-BE49-F238E27FC236}">
                <a16:creationId xmlns:a16="http://schemas.microsoft.com/office/drawing/2014/main" id="{A29C88C3-BFEE-0847-A489-ACA0FD14EDEA}"/>
              </a:ext>
            </a:extLst>
          </p:cNvPr>
          <p:cNvGrpSpPr/>
          <p:nvPr/>
        </p:nvGrpSpPr>
        <p:grpSpPr>
          <a:xfrm>
            <a:off x="4482501" y="1306918"/>
            <a:ext cx="3009285" cy="799285"/>
            <a:chOff x="2927259" y="297951"/>
            <a:chExt cx="3400746" cy="595086"/>
          </a:xfrm>
        </p:grpSpPr>
        <p:sp>
          <p:nvSpPr>
            <p:cNvPr id="7" name="Round Same Side Corner Rectangle 7">
              <a:extLst>
                <a:ext uri="{FF2B5EF4-FFF2-40B4-BE49-F238E27FC236}">
                  <a16:creationId xmlns:a16="http://schemas.microsoft.com/office/drawing/2014/main" id="{CC230813-E4D6-CC8D-ED72-762EF9797516}"/>
                </a:ext>
              </a:extLst>
            </p:cNvPr>
            <p:cNvSpPr/>
            <p:nvPr/>
          </p:nvSpPr>
          <p:spPr>
            <a:xfrm flipV="1">
              <a:off x="2927259" y="297951"/>
              <a:ext cx="3400746" cy="595086"/>
            </a:xfrm>
            <a:prstGeom prst="round2SameRect">
              <a:avLst>
                <a:gd name="adj1" fmla="val 4501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1867" dirty="0">
                <a:solidFill>
                  <a:srgbClr val="FBF5EE"/>
                </a:solidFill>
                <a:latin typeface="UTM Avo" panose="02040603050506020204" pitchFamily="18" charset="0"/>
              </a:endParaRPr>
            </a:p>
          </p:txBody>
        </p:sp>
        <p:sp>
          <p:nvSpPr>
            <p:cNvPr id="8" name="TextBox 8">
              <a:extLst>
                <a:ext uri="{FF2B5EF4-FFF2-40B4-BE49-F238E27FC236}">
                  <a16:creationId xmlns:a16="http://schemas.microsoft.com/office/drawing/2014/main" id="{4C7AB32D-341B-C30C-5F3B-F3630F41E0AA}"/>
                </a:ext>
              </a:extLst>
            </p:cNvPr>
            <p:cNvSpPr txBox="1"/>
            <p:nvPr/>
          </p:nvSpPr>
          <p:spPr>
            <a:xfrm>
              <a:off x="2937241" y="414709"/>
              <a:ext cx="3380783" cy="34372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1219170"/>
              <a:r>
                <a:rPr lang="en-US" sz="2400" b="1" dirty="0" err="1">
                  <a:solidFill>
                    <a:srgbClr val="243845"/>
                  </a:solidFill>
                  <a:latin typeface="UTM Avo" panose="02040603050506020204" pitchFamily="18" charset="0"/>
                </a:rPr>
                <a:t>TRẢ</a:t>
              </a:r>
              <a:r>
                <a:rPr lang="en-US" sz="2400" b="1" dirty="0">
                  <a:solidFill>
                    <a:srgbClr val="243845"/>
                  </a:solidFill>
                  <a:latin typeface="UTM Avo" panose="02040603050506020204" pitchFamily="18" charset="0"/>
                </a:rPr>
                <a:t> </a:t>
              </a:r>
              <a:r>
                <a:rPr lang="en-US" sz="2400" b="1" dirty="0" err="1">
                  <a:solidFill>
                    <a:srgbClr val="243845"/>
                  </a:solidFill>
                  <a:latin typeface="UTM Avo" panose="02040603050506020204" pitchFamily="18" charset="0"/>
                </a:rPr>
                <a:t>LỜI</a:t>
              </a:r>
              <a:endParaRPr lang="en-US" sz="2400" b="1" dirty="0">
                <a:solidFill>
                  <a:srgbClr val="243845"/>
                </a:solidFill>
                <a:latin typeface="UTM Avo" panose="02040603050506020204" pitchFamily="18" charset="0"/>
              </a:endParaRPr>
            </a:p>
          </p:txBody>
        </p:sp>
      </p:grpSp>
      <p:sp>
        <p:nvSpPr>
          <p:cNvPr id="11" name="TextBox 10">
            <a:extLst>
              <a:ext uri="{FF2B5EF4-FFF2-40B4-BE49-F238E27FC236}">
                <a16:creationId xmlns:a16="http://schemas.microsoft.com/office/drawing/2014/main" id="{832725A2-E161-A457-7163-ADCC36BE0CD0}"/>
              </a:ext>
            </a:extLst>
          </p:cNvPr>
          <p:cNvSpPr txBox="1"/>
          <p:nvPr/>
        </p:nvSpPr>
        <p:spPr>
          <a:xfrm>
            <a:off x="5304005" y="2384715"/>
            <a:ext cx="6102773" cy="4049698"/>
          </a:xfrm>
          <a:prstGeom prst="rect">
            <a:avLst/>
          </a:prstGeom>
          <a:noFill/>
        </p:spPr>
        <p:txBody>
          <a:bodyPr wrap="square">
            <a:spAutoFit/>
          </a:bodyPr>
          <a:lstStyle/>
          <a:p>
            <a:pPr marL="457189" indent="-457189" algn="just" defTabSz="1219170">
              <a:lnSpc>
                <a:spcPct val="150000"/>
              </a:lnSpc>
              <a:spcAft>
                <a:spcPts val="1067"/>
              </a:spcAft>
              <a:buFont typeface="Arial" panose="020B0604020202020204" pitchFamily="34" charset="0"/>
              <a:buChar char="•"/>
              <a:tabLst>
                <a:tab pos="609585" algn="l"/>
              </a:tabLst>
            </a:pPr>
            <a:r>
              <a:rPr lang="vi-VN" sz="2400" kern="100" dirty="0">
                <a:latin typeface="UTM Avo" panose="02040603050506020204" pitchFamily="18" charset="0"/>
                <a:ea typeface="Calibri" panose="020F0502020204030204" pitchFamily="34" charset="0"/>
                <a:cs typeface="Times New Roman" panose="02020603050405020304" pitchFamily="18" charset="0"/>
              </a:rPr>
              <a:t>Tác phẩm kết hợp màu nóng, lạnh, hình cơ bản và biến thể tạo nên sự chuyển động, nhịp điệu của yếu tố tạo hình (màu sắc, đậm nhạt, đường nét)</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457189" indent="-457189" algn="just" defTabSz="1219170">
              <a:lnSpc>
                <a:spcPct val="150000"/>
              </a:lnSpc>
              <a:spcAft>
                <a:spcPts val="1067"/>
              </a:spcAft>
              <a:buFont typeface="Arial" panose="020B0604020202020204" pitchFamily="34" charset="0"/>
              <a:buChar char="•"/>
              <a:tabLst>
                <a:tab pos="609585" algn="l"/>
              </a:tabLst>
            </a:pPr>
            <a:r>
              <a:rPr lang="en-US" sz="2400" kern="100" dirty="0">
                <a:latin typeface="UTM Avo" panose="02040603050506020204" pitchFamily="18" charset="0"/>
                <a:ea typeface="Calibri" panose="020F0502020204030204" pitchFamily="34" charset="0"/>
                <a:cs typeface="Times New Roman" panose="02020603050405020304" pitchFamily="18" charset="0"/>
              </a:rPr>
              <a:t>G</a:t>
            </a:r>
            <a:r>
              <a:rPr lang="vi-VN" sz="2400" kern="100" dirty="0">
                <a:latin typeface="UTM Avo" panose="02040603050506020204" pitchFamily="18" charset="0"/>
                <a:ea typeface="Calibri" panose="020F0502020204030204" pitchFamily="34" charset="0"/>
                <a:cs typeface="Times New Roman" panose="02020603050405020304" pitchFamily="18" charset="0"/>
              </a:rPr>
              <a:t>ợi người xem liên tưởng đến nhịp điệu của một bản nhạc. </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FF78ABB-849D-BC83-3DAB-C3B68F5A6E71}"/>
              </a:ext>
            </a:extLst>
          </p:cNvPr>
          <p:cNvPicPr>
            <a:picLocks noChangeAspect="1"/>
          </p:cNvPicPr>
          <p:nvPr/>
        </p:nvPicPr>
        <p:blipFill>
          <a:blip r:embed="rId4"/>
          <a:stretch>
            <a:fillRect/>
          </a:stretch>
        </p:blipFill>
        <p:spPr>
          <a:xfrm>
            <a:off x="541017" y="2734382"/>
            <a:ext cx="4561336" cy="3350363"/>
          </a:xfrm>
          <a:prstGeom prst="rect">
            <a:avLst/>
          </a:prstGeom>
        </p:spPr>
      </p:pic>
    </p:spTree>
  </p:cSld>
  <p:clrMapOvr>
    <a:masterClrMapping/>
  </p:clrMapOvr>
  <mc:AlternateContent xmlns:mc="http://schemas.openxmlformats.org/markup-compatibility/2006" xmlns:p15="http://schemas.microsoft.com/office/powerpoint/2012/main">
    <mc:Choice Requires="p15">
      <p:transition spd="med">
        <p15:prstTrans prst="crush"/>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animEffect transition="in" filter="fade">
                                      <p:cBhvr>
                                        <p:cTn id="13" dur="500"/>
                                        <p:tgtEl>
                                          <p:spTgt spid="1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49"/>
        <p:cNvGrpSpPr/>
        <p:nvPr/>
      </p:nvGrpSpPr>
      <p:grpSpPr>
        <a:xfrm>
          <a:off x="0" y="0"/>
          <a:ext cx="0" cy="0"/>
          <a:chOff x="0" y="0"/>
          <a:chExt cx="0" cy="0"/>
        </a:xfrm>
      </p:grpSpPr>
      <p:grpSp>
        <p:nvGrpSpPr>
          <p:cNvPr id="4" name="Group 3">
            <a:extLst>
              <a:ext uri="{FF2B5EF4-FFF2-40B4-BE49-F238E27FC236}">
                <a16:creationId xmlns:a16="http://schemas.microsoft.com/office/drawing/2014/main" id="{5E231DCD-781F-29C2-28CD-9C42E542B794}"/>
              </a:ext>
            </a:extLst>
          </p:cNvPr>
          <p:cNvGrpSpPr/>
          <p:nvPr/>
        </p:nvGrpSpPr>
        <p:grpSpPr>
          <a:xfrm>
            <a:off x="455386" y="1684659"/>
            <a:ext cx="3407279" cy="1075741"/>
            <a:chOff x="489133" y="284382"/>
            <a:chExt cx="2723154" cy="803351"/>
          </a:xfrm>
        </p:grpSpPr>
        <p:grpSp>
          <p:nvGrpSpPr>
            <p:cNvPr id="5" name="Group 4">
              <a:extLst>
                <a:ext uri="{FF2B5EF4-FFF2-40B4-BE49-F238E27FC236}">
                  <a16:creationId xmlns:a16="http://schemas.microsoft.com/office/drawing/2014/main" id="{075D57C2-EE54-542F-6C3E-25139FEDE172}"/>
                </a:ext>
              </a:extLst>
            </p:cNvPr>
            <p:cNvGrpSpPr/>
            <p:nvPr/>
          </p:nvGrpSpPr>
          <p:grpSpPr>
            <a:xfrm>
              <a:off x="489133" y="284382"/>
              <a:ext cx="2665033" cy="803351"/>
              <a:chOff x="489133" y="284382"/>
              <a:chExt cx="2665033" cy="803351"/>
            </a:xfrm>
          </p:grpSpPr>
          <p:sp>
            <p:nvSpPr>
              <p:cNvPr id="7" name="Rounded Rectangle 4">
                <a:extLst>
                  <a:ext uri="{FF2B5EF4-FFF2-40B4-BE49-F238E27FC236}">
                    <a16:creationId xmlns:a16="http://schemas.microsoft.com/office/drawing/2014/main" id="{16C02587-1FAC-B4A1-6885-2F6DDACA6249}"/>
                  </a:ext>
                </a:extLst>
              </p:cNvPr>
              <p:cNvSpPr/>
              <p:nvPr/>
            </p:nvSpPr>
            <p:spPr>
              <a:xfrm>
                <a:off x="912387" y="503434"/>
                <a:ext cx="2241779" cy="512380"/>
              </a:xfrm>
              <a:prstGeom prst="roundRect">
                <a:avLst/>
              </a:prstGeom>
              <a:solidFill>
                <a:srgbClr val="C7B7A9"/>
              </a:solidFill>
              <a:ln w="19050">
                <a:solidFill>
                  <a:srgbClr val="FFFFFF"/>
                </a:solidFill>
              </a:ln>
            </p:spPr>
            <p:style>
              <a:lnRef idx="3">
                <a:schemeClr val="lt1"/>
              </a:lnRef>
              <a:fillRef idx="1">
                <a:schemeClr val="accent1"/>
              </a:fillRef>
              <a:effectRef idx="1">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2400" dirty="0">
                  <a:solidFill>
                    <a:srgbClr val="FBF5EE"/>
                  </a:solidFill>
                  <a:latin typeface="UTM Avo" panose="02040603050506020204" pitchFamily="18" charset="0"/>
                </a:endParaRPr>
              </a:p>
            </p:txBody>
          </p:sp>
          <p:pic>
            <p:nvPicPr>
              <p:cNvPr id="8" name="Picture 7">
                <a:extLst>
                  <a:ext uri="{FF2B5EF4-FFF2-40B4-BE49-F238E27FC236}">
                    <a16:creationId xmlns:a16="http://schemas.microsoft.com/office/drawing/2014/main" id="{325044FB-3A56-17B9-D580-D47DB47C7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133" y="284382"/>
                <a:ext cx="702670" cy="803351"/>
              </a:xfrm>
              <a:prstGeom prst="rect">
                <a:avLst/>
              </a:prstGeom>
            </p:spPr>
          </p:pic>
        </p:grpSp>
        <p:sp>
          <p:nvSpPr>
            <p:cNvPr id="6" name="TextBox 5">
              <a:extLst>
                <a:ext uri="{FF2B5EF4-FFF2-40B4-BE49-F238E27FC236}">
                  <a16:creationId xmlns:a16="http://schemas.microsoft.com/office/drawing/2014/main" id="{F0EBBA97-5324-F27D-394A-115EAF34963D}"/>
                </a:ext>
              </a:extLst>
            </p:cNvPr>
            <p:cNvSpPr txBox="1"/>
            <p:nvPr/>
          </p:nvSpPr>
          <p:spPr>
            <a:xfrm>
              <a:off x="1191803" y="579666"/>
              <a:ext cx="2020484" cy="348693"/>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lnSpc>
                  <a:spcPct val="107000"/>
                </a:lnSpc>
                <a:spcAft>
                  <a:spcPts val="1067"/>
                </a:spcAft>
              </a:pPr>
              <a:r>
                <a:rPr lang="vi-VN" sz="2400" b="1" kern="100" dirty="0">
                  <a:latin typeface="UTM Avo" panose="02040603050506020204" pitchFamily="18" charset="0"/>
                  <a:ea typeface="Calibri" panose="020F0502020204030204" pitchFamily="34" charset="0"/>
                  <a:cs typeface="Times New Roman" panose="02020603050405020304" pitchFamily="18" charset="0"/>
                </a:rPr>
                <a:t>Em có biết?</a:t>
              </a: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p:txBody>
        </p:sp>
      </p:grpSp>
      <p:pic>
        <p:nvPicPr>
          <p:cNvPr id="9" name="Picture 8">
            <a:extLst>
              <a:ext uri="{FF2B5EF4-FFF2-40B4-BE49-F238E27FC236}">
                <a16:creationId xmlns:a16="http://schemas.microsoft.com/office/drawing/2014/main" id="{6830C15E-C77B-C346-E442-4EA87B70DA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2440" y="1846786"/>
            <a:ext cx="2804969" cy="3459695"/>
          </a:xfrm>
          <a:prstGeom prst="rect">
            <a:avLst/>
          </a:prstGeom>
        </p:spPr>
      </p:pic>
      <p:sp>
        <p:nvSpPr>
          <p:cNvPr id="11" name="TextBox 10">
            <a:extLst>
              <a:ext uri="{FF2B5EF4-FFF2-40B4-BE49-F238E27FC236}">
                <a16:creationId xmlns:a16="http://schemas.microsoft.com/office/drawing/2014/main" id="{0A0103A3-162A-4FF4-F78A-490B0C1B595D}"/>
              </a:ext>
            </a:extLst>
          </p:cNvPr>
          <p:cNvSpPr txBox="1"/>
          <p:nvPr/>
        </p:nvSpPr>
        <p:spPr>
          <a:xfrm>
            <a:off x="7452901" y="5306481"/>
            <a:ext cx="4440054" cy="958468"/>
          </a:xfrm>
          <a:prstGeom prst="rect">
            <a:avLst/>
          </a:prstGeom>
          <a:noFill/>
        </p:spPr>
        <p:txBody>
          <a:bodyPr wrap="square">
            <a:spAutoFit/>
          </a:bodyPr>
          <a:lstStyle/>
          <a:p>
            <a:pPr algn="ctr" defTabSz="1219170">
              <a:lnSpc>
                <a:spcPct val="150000"/>
              </a:lnSpc>
            </a:pPr>
            <a:r>
              <a:rPr lang="en-US" sz="2000" dirty="0" err="1">
                <a:latin typeface="UTM Avo" panose="02040603050506020204" pitchFamily="18" charset="0"/>
                <a:ea typeface="Times New Roman" panose="02020603050405020304" pitchFamily="18" charset="0"/>
              </a:rPr>
              <a:t>Họa</a:t>
            </a:r>
            <a:r>
              <a:rPr lang="en-US" sz="2000" dirty="0">
                <a:latin typeface="UTM Avo" panose="02040603050506020204" pitchFamily="18" charset="0"/>
                <a:ea typeface="Times New Roman" panose="02020603050405020304" pitchFamily="18" charset="0"/>
              </a:rPr>
              <a:t> </a:t>
            </a:r>
            <a:r>
              <a:rPr lang="en-US" sz="2000" dirty="0" err="1">
                <a:latin typeface="UTM Avo" panose="02040603050506020204" pitchFamily="18" charset="0"/>
                <a:ea typeface="Times New Roman" panose="02020603050405020304" pitchFamily="18" charset="0"/>
              </a:rPr>
              <a:t>sĩ</a:t>
            </a:r>
            <a:r>
              <a:rPr lang="en-US" sz="2000" dirty="0">
                <a:latin typeface="UTM Avo" panose="02040603050506020204" pitchFamily="18" charset="0"/>
                <a:ea typeface="Times New Roman" panose="02020603050405020304" pitchFamily="18" charset="0"/>
              </a:rPr>
              <a:t> Vincent Willem Van Gogh (1853 – 1890)</a:t>
            </a:r>
            <a:endParaRPr lang="en-US" sz="2000" dirty="0">
              <a:latin typeface="UTM Avo" panose="02040603050506020204" pitchFamily="18" charset="0"/>
            </a:endParaRPr>
          </a:p>
        </p:txBody>
      </p:sp>
      <p:sp>
        <p:nvSpPr>
          <p:cNvPr id="13" name="TextBox 12">
            <a:extLst>
              <a:ext uri="{FF2B5EF4-FFF2-40B4-BE49-F238E27FC236}">
                <a16:creationId xmlns:a16="http://schemas.microsoft.com/office/drawing/2014/main" id="{743C8C7A-86A2-C105-6D4B-EBE1FBB3983D}"/>
              </a:ext>
            </a:extLst>
          </p:cNvPr>
          <p:cNvSpPr txBox="1"/>
          <p:nvPr/>
        </p:nvSpPr>
        <p:spPr>
          <a:xfrm>
            <a:off x="323044" y="3053725"/>
            <a:ext cx="7079241" cy="2950551"/>
          </a:xfrm>
          <a:prstGeom prst="rect">
            <a:avLst/>
          </a:prstGeom>
          <a:noFill/>
        </p:spPr>
        <p:txBody>
          <a:bodyPr wrap="square">
            <a:spAutoFit/>
          </a:bodyPr>
          <a:lstStyle/>
          <a:p>
            <a:pPr marL="457189" indent="-457189" algn="just" defTabSz="1219170">
              <a:lnSpc>
                <a:spcPct val="150000"/>
              </a:lnSpc>
              <a:spcAft>
                <a:spcPts val="1333"/>
              </a:spcAft>
              <a:buFont typeface="Arial" panose="020B0604020202020204" pitchFamily="34" charset="0"/>
              <a:buChar char="•"/>
            </a:pPr>
            <a:r>
              <a:rPr lang="en-US" sz="2400" dirty="0" err="1">
                <a:latin typeface="UTM Avo" panose="02040603050506020204" pitchFamily="18" charset="0"/>
                <a:ea typeface="Times New Roman" panose="02020603050405020304" pitchFamily="18" charset="0"/>
                <a:cs typeface="Times New Roman" panose="02020603050405020304" pitchFamily="18" charset="0"/>
              </a:rPr>
              <a:t>Ông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là</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một</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trong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số</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những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họa</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sĩ</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nổi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tiếng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thế</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giới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thuộc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trường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phái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Ấn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tượng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và</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có</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sức</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ảnh</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hưởng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lớn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đến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hội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họa</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hiện</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đại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p>
          <a:p>
            <a:pPr marL="457189" indent="-457189" algn="just" defTabSz="1219170">
              <a:lnSpc>
                <a:spcPct val="150000"/>
              </a:lnSpc>
              <a:spcAft>
                <a:spcPts val="1333"/>
              </a:spcAft>
              <a:buFont typeface="Arial" panose="020B0604020202020204" pitchFamily="34" charset="0"/>
              <a:buChar char="•"/>
            </a:pPr>
            <a:r>
              <a:rPr lang="en-US" sz="2400" dirty="0" err="1">
                <a:latin typeface="UTM Avo" panose="02040603050506020204" pitchFamily="18" charset="0"/>
                <a:ea typeface="Times New Roman" panose="02020603050405020304" pitchFamily="18" charset="0"/>
                <a:cs typeface="Times New Roman" panose="02020603050405020304" pitchFamily="18" charset="0"/>
              </a:rPr>
              <a:t>Ông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vẽ</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nhiều</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thể</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loại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tranh</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như</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phong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cảnh</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tĩnh</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vật</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chân</a:t>
            </a:r>
            <a:r>
              <a:rPr lang="en-US" sz="2400" dirty="0">
                <a:latin typeface="UTM Avo" panose="02040603050506020204" pitchFamily="18" charset="0"/>
                <a:ea typeface="Times New Roman" panose="02020603050405020304" pitchFamily="18" charset="0"/>
                <a:cs typeface="Times New Roman" panose="02020603050405020304" pitchFamily="18" charset="0"/>
              </a:rPr>
              <a:t> dung, </a:t>
            </a:r>
            <a:r>
              <a:rPr lang="en-US" sz="2400" dirty="0" err="1">
                <a:latin typeface="UTM Avo" panose="02040603050506020204" pitchFamily="18" charset="0"/>
                <a:ea typeface="Times New Roman" panose="02020603050405020304" pitchFamily="18" charset="0"/>
                <a:cs typeface="Times New Roman" panose="02020603050405020304" pitchFamily="18" charset="0"/>
              </a:rPr>
              <a:t>tự</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họa</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endParaRPr lang="en-US" sz="2400" dirty="0">
              <a:latin typeface="UTM Avo" panose="02040603050506020204" pitchFamily="18" charset="0"/>
              <a:ea typeface="SimSun"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500"/>
                                        <p:tgtEl>
                                          <p:spTgt spid="1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animEffect transition="in" filter="fade">
                                      <p:cBhvr>
                                        <p:cTn id="24"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87"/>
        <p:cNvGrpSpPr/>
        <p:nvPr/>
      </p:nvGrpSpPr>
      <p:grpSpPr>
        <a:xfrm>
          <a:off x="0" y="0"/>
          <a:ext cx="0" cy="0"/>
          <a:chOff x="0" y="0"/>
          <a:chExt cx="0" cy="0"/>
        </a:xfrm>
      </p:grpSpPr>
      <p:pic>
        <p:nvPicPr>
          <p:cNvPr id="9" name="Picture 8">
            <a:extLst>
              <a:ext uri="{FF2B5EF4-FFF2-40B4-BE49-F238E27FC236}">
                <a16:creationId xmlns:a16="http://schemas.microsoft.com/office/drawing/2014/main" id="{12D17724-6CD0-8235-6D19-929AC061B6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4880" y="2301401"/>
            <a:ext cx="2164169" cy="3230843"/>
          </a:xfrm>
          <a:prstGeom prst="rect">
            <a:avLst/>
          </a:prstGeom>
        </p:spPr>
      </p:pic>
      <p:sp>
        <p:nvSpPr>
          <p:cNvPr id="11" name="TextBox 10">
            <a:extLst>
              <a:ext uri="{FF2B5EF4-FFF2-40B4-BE49-F238E27FC236}">
                <a16:creationId xmlns:a16="http://schemas.microsoft.com/office/drawing/2014/main" id="{BD9E3FCF-256A-8E27-60DA-03473D7CDD26}"/>
              </a:ext>
            </a:extLst>
          </p:cNvPr>
          <p:cNvSpPr txBox="1"/>
          <p:nvPr/>
        </p:nvSpPr>
        <p:spPr>
          <a:xfrm>
            <a:off x="1116265" y="5593177"/>
            <a:ext cx="3621398" cy="950325"/>
          </a:xfrm>
          <a:prstGeom prst="rect">
            <a:avLst/>
          </a:prstGeom>
          <a:noFill/>
        </p:spPr>
        <p:txBody>
          <a:bodyPr wrap="square">
            <a:spAutoFit/>
          </a:bodyPr>
          <a:lstStyle/>
          <a:p>
            <a:pPr algn="ctr" defTabSz="1219170">
              <a:lnSpc>
                <a:spcPct val="150000"/>
              </a:lnSpc>
            </a:pPr>
            <a:r>
              <a:rPr lang="en-SG" sz="2000" dirty="0" err="1">
                <a:latin typeface="UTM Avo" panose="02040603050506020204" pitchFamily="18" charset="0"/>
                <a:ea typeface="SimSun" panose="02010600030101010101" pitchFamily="2" charset="-122"/>
              </a:rPr>
              <a:t>Họa</a:t>
            </a:r>
            <a:r>
              <a:rPr lang="en-SG" sz="2000" dirty="0">
                <a:latin typeface="UTM Avo" panose="02040603050506020204" pitchFamily="18" charset="0"/>
                <a:ea typeface="SimSun" panose="02010600030101010101" pitchFamily="2" charset="-122"/>
              </a:rPr>
              <a:t> </a:t>
            </a:r>
            <a:r>
              <a:rPr lang="en-SG" sz="2000" dirty="0" err="1">
                <a:latin typeface="UTM Avo" panose="02040603050506020204" pitchFamily="18" charset="0"/>
                <a:ea typeface="SimSun" panose="02010600030101010101" pitchFamily="2" charset="-122"/>
              </a:rPr>
              <a:t>sĩ</a:t>
            </a:r>
            <a:r>
              <a:rPr lang="en-SG" sz="2000" dirty="0">
                <a:latin typeface="UTM Avo" panose="02040603050506020204" pitchFamily="18" charset="0"/>
                <a:ea typeface="SimSun" panose="02010600030101010101" pitchFamily="2" charset="-122"/>
              </a:rPr>
              <a:t> Wassily Kandinsky (1866 – 1944)</a:t>
            </a:r>
            <a:endParaRPr lang="en-US" sz="2000" dirty="0">
              <a:latin typeface="UTM Avo" panose="02040603050506020204" pitchFamily="18" charset="0"/>
            </a:endParaRPr>
          </a:p>
        </p:txBody>
      </p:sp>
      <p:sp>
        <p:nvSpPr>
          <p:cNvPr id="13" name="TextBox 12">
            <a:extLst>
              <a:ext uri="{FF2B5EF4-FFF2-40B4-BE49-F238E27FC236}">
                <a16:creationId xmlns:a16="http://schemas.microsoft.com/office/drawing/2014/main" id="{71ADE0FF-56A2-6332-409A-380C99EC80C7}"/>
              </a:ext>
            </a:extLst>
          </p:cNvPr>
          <p:cNvSpPr txBox="1"/>
          <p:nvPr/>
        </p:nvSpPr>
        <p:spPr>
          <a:xfrm>
            <a:off x="5001298" y="2128026"/>
            <a:ext cx="6333067" cy="4445832"/>
          </a:xfrm>
          <a:prstGeom prst="rect">
            <a:avLst/>
          </a:prstGeom>
          <a:noFill/>
        </p:spPr>
        <p:txBody>
          <a:bodyPr wrap="square">
            <a:spAutoFit/>
          </a:bodyPr>
          <a:lstStyle/>
          <a:p>
            <a:pPr marL="457189" indent="-457189" algn="just" defTabSz="1219170">
              <a:lnSpc>
                <a:spcPct val="150000"/>
              </a:lnSpc>
              <a:buFont typeface="Arial" panose="020B0604020202020204" pitchFamily="34" charset="0"/>
              <a:buChar char="•"/>
            </a:pPr>
            <a:r>
              <a:rPr lang="en-SG" sz="2400" dirty="0" err="1">
                <a:latin typeface="UTM Avo" panose="02040603050506020204" pitchFamily="18" charset="0"/>
                <a:ea typeface="SimSun" panose="02010600030101010101" pitchFamily="2" charset="-122"/>
              </a:rPr>
              <a:t>Ông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là</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một</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trong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số</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những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họa</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sĩ</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nổi</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tiếng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với</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những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tác</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phẩm</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mở</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đường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cho</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trường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phái</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Trừu</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tượng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biểu</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hiện</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đầu</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thế</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kỉ</a:t>
            </a:r>
            <a:r>
              <a:rPr lang="en-SG" sz="2400" dirty="0">
                <a:latin typeface="UTM Avo" panose="02040603050506020204" pitchFamily="18" charset="0"/>
                <a:ea typeface="SimSun" panose="02010600030101010101" pitchFamily="2" charset="-122"/>
              </a:rPr>
              <a:t> XX. </a:t>
            </a:r>
          </a:p>
          <a:p>
            <a:pPr marL="457189" indent="-457189" algn="just" defTabSz="1219170">
              <a:lnSpc>
                <a:spcPct val="150000"/>
              </a:lnSpc>
              <a:buFont typeface="Arial" panose="020B0604020202020204" pitchFamily="34" charset="0"/>
              <a:buChar char="•"/>
            </a:pPr>
            <a:r>
              <a:rPr lang="en-SG" sz="2400" dirty="0" err="1">
                <a:latin typeface="UTM Avo" panose="02040603050506020204" pitchFamily="18" charset="0"/>
                <a:ea typeface="SimSun" panose="02010600030101010101" pitchFamily="2" charset="-122"/>
              </a:rPr>
              <a:t>Các</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yếu</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tố</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tạo</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hình</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thường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được</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ông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kết</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hợp</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tạo</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thành</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sự</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chuyển</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động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có</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nhịp</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điệu</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vui</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vẻ</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trong</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các</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tác</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phẩm</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của</a:t>
            </a:r>
            <a:r>
              <a:rPr lang="en-SG" sz="2400" dirty="0">
                <a:latin typeface="UTM Avo" panose="02040603050506020204" pitchFamily="18" charset="0"/>
                <a:ea typeface="SimSun" panose="02010600030101010101" pitchFamily="2" charset="-122"/>
              </a:rPr>
              <a:t> </a:t>
            </a:r>
            <a:r>
              <a:rPr lang="en-SG" sz="2400" dirty="0" err="1">
                <a:latin typeface="UTM Avo" panose="02040603050506020204" pitchFamily="18" charset="0"/>
                <a:ea typeface="SimSun" panose="02010600030101010101" pitchFamily="2" charset="-122"/>
              </a:rPr>
              <a:t>mình</a:t>
            </a:r>
            <a:r>
              <a:rPr lang="en-SG" sz="2400" dirty="0">
                <a:latin typeface="UTM Avo" panose="02040603050506020204" pitchFamily="18" charset="0"/>
                <a:ea typeface="SimSun" panose="02010600030101010101" pitchFamily="2" charset="-122"/>
              </a:rPr>
              <a:t>.</a:t>
            </a:r>
            <a:endParaRPr lang="en-US" sz="2400" dirty="0">
              <a:latin typeface="UTM Avo" panose="02040603050506020204" pitchFamily="18" charset="0"/>
            </a:endParaRPr>
          </a:p>
        </p:txBody>
      </p:sp>
      <p:grpSp>
        <p:nvGrpSpPr>
          <p:cNvPr id="2" name="Group 1">
            <a:extLst>
              <a:ext uri="{FF2B5EF4-FFF2-40B4-BE49-F238E27FC236}">
                <a16:creationId xmlns:a16="http://schemas.microsoft.com/office/drawing/2014/main" id="{5229A729-4237-9209-164B-592946526A80}"/>
              </a:ext>
            </a:extLst>
          </p:cNvPr>
          <p:cNvGrpSpPr/>
          <p:nvPr/>
        </p:nvGrpSpPr>
        <p:grpSpPr>
          <a:xfrm>
            <a:off x="5001298" y="916103"/>
            <a:ext cx="3407279" cy="1075741"/>
            <a:chOff x="489133" y="284382"/>
            <a:chExt cx="2723154" cy="803351"/>
          </a:xfrm>
        </p:grpSpPr>
        <p:grpSp>
          <p:nvGrpSpPr>
            <p:cNvPr id="3" name="Group 2">
              <a:extLst>
                <a:ext uri="{FF2B5EF4-FFF2-40B4-BE49-F238E27FC236}">
                  <a16:creationId xmlns:a16="http://schemas.microsoft.com/office/drawing/2014/main" id="{0AFC741D-080C-71AA-CA57-6095BFBD2F84}"/>
                </a:ext>
              </a:extLst>
            </p:cNvPr>
            <p:cNvGrpSpPr/>
            <p:nvPr/>
          </p:nvGrpSpPr>
          <p:grpSpPr>
            <a:xfrm>
              <a:off x="489133" y="284382"/>
              <a:ext cx="2665033" cy="803351"/>
              <a:chOff x="489133" y="284382"/>
              <a:chExt cx="2665033" cy="803351"/>
            </a:xfrm>
          </p:grpSpPr>
          <p:sp>
            <p:nvSpPr>
              <p:cNvPr id="12" name="Rounded Rectangle 4">
                <a:extLst>
                  <a:ext uri="{FF2B5EF4-FFF2-40B4-BE49-F238E27FC236}">
                    <a16:creationId xmlns:a16="http://schemas.microsoft.com/office/drawing/2014/main" id="{AA4D398D-37B5-80F8-FFA4-EC135C1D7D9A}"/>
                  </a:ext>
                </a:extLst>
              </p:cNvPr>
              <p:cNvSpPr/>
              <p:nvPr/>
            </p:nvSpPr>
            <p:spPr>
              <a:xfrm>
                <a:off x="912387" y="503434"/>
                <a:ext cx="2241779" cy="512380"/>
              </a:xfrm>
              <a:prstGeom prst="roundRect">
                <a:avLst/>
              </a:prstGeom>
              <a:solidFill>
                <a:srgbClr val="C7B7A9"/>
              </a:solidFill>
              <a:ln w="19050">
                <a:solidFill>
                  <a:srgbClr val="FFFFFF"/>
                </a:solidFill>
              </a:ln>
            </p:spPr>
            <p:style>
              <a:lnRef idx="3">
                <a:schemeClr val="lt1"/>
              </a:lnRef>
              <a:fillRef idx="1">
                <a:schemeClr val="accent1"/>
              </a:fillRef>
              <a:effectRef idx="1">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1219170"/>
                <a:endParaRPr lang="en-US" sz="1867" dirty="0">
                  <a:solidFill>
                    <a:srgbClr val="FBF5EE"/>
                  </a:solidFill>
                  <a:latin typeface="UTM Avo" panose="02040603050506020204" pitchFamily="18" charset="0"/>
                </a:endParaRPr>
              </a:p>
            </p:txBody>
          </p:sp>
          <p:pic>
            <p:nvPicPr>
              <p:cNvPr id="14" name="Picture 13">
                <a:extLst>
                  <a:ext uri="{FF2B5EF4-FFF2-40B4-BE49-F238E27FC236}">
                    <a16:creationId xmlns:a16="http://schemas.microsoft.com/office/drawing/2014/main" id="{B502B9FE-53BF-C468-B53D-940682E342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9133" y="284382"/>
                <a:ext cx="702670" cy="803351"/>
              </a:xfrm>
              <a:prstGeom prst="rect">
                <a:avLst/>
              </a:prstGeom>
            </p:spPr>
          </p:pic>
        </p:grpSp>
        <p:sp>
          <p:nvSpPr>
            <p:cNvPr id="10" name="TextBox 9">
              <a:extLst>
                <a:ext uri="{FF2B5EF4-FFF2-40B4-BE49-F238E27FC236}">
                  <a16:creationId xmlns:a16="http://schemas.microsoft.com/office/drawing/2014/main" id="{99F54A9C-63E9-6115-83F9-199BDDCCC9C9}"/>
                </a:ext>
              </a:extLst>
            </p:cNvPr>
            <p:cNvSpPr txBox="1"/>
            <p:nvPr/>
          </p:nvSpPr>
          <p:spPr>
            <a:xfrm>
              <a:off x="1191803" y="579666"/>
              <a:ext cx="2020484" cy="37976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lnSpc>
                  <a:spcPct val="107000"/>
                </a:lnSpc>
                <a:spcAft>
                  <a:spcPts val="1067"/>
                </a:spcAft>
              </a:pPr>
              <a:r>
                <a:rPr lang="vi-VN" sz="2667" b="1" kern="100" dirty="0">
                  <a:latin typeface="UTM Avo" panose="02040603050506020204" pitchFamily="18" charset="0"/>
                  <a:ea typeface="Calibri" panose="020F0502020204030204" pitchFamily="34" charset="0"/>
                  <a:cs typeface="Times New Roman" panose="02020603050405020304" pitchFamily="18" charset="0"/>
                </a:rPr>
                <a:t>Em có biết?</a:t>
              </a:r>
              <a:endParaRPr lang="en-US" sz="2667" kern="100" dirty="0">
                <a:latin typeface="Calibri" panose="020F0502020204030204" pitchFamily="34" charset="0"/>
                <a:ea typeface="Calibri" panose="020F0502020204030204" pitchFamily="34" charset="0"/>
                <a:cs typeface="Times New Roman" panose="02020603050405020304" pitchFamily="18" charset="0"/>
              </a:endParaRPr>
            </a:p>
          </p:txBody>
        </p:sp>
      </p:grpSp>
    </p:spTree>
  </p:cSld>
  <p:clrMapOvr>
    <a:masterClrMapping/>
  </p:clrMapOvr>
  <mc:AlternateContent xmlns:mc="http://schemas.openxmlformats.org/markup-compatibility/2006" xmlns:p15="http://schemas.microsoft.com/office/powerpoint/2012/main">
    <mc:Choice Requires="p15">
      <p:transition spd="med">
        <p15:prstTrans prst="pageCurlDoubl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fade">
                                      <p:cBhvr>
                                        <p:cTn id="2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15"/>
        <p:cNvGrpSpPr/>
        <p:nvPr/>
      </p:nvGrpSpPr>
      <p:grpSpPr>
        <a:xfrm>
          <a:off x="0" y="0"/>
          <a:ext cx="0" cy="0"/>
          <a:chOff x="0" y="0"/>
          <a:chExt cx="0" cy="0"/>
        </a:xfrm>
      </p:grpSpPr>
      <p:sp>
        <p:nvSpPr>
          <p:cNvPr id="3" name="Title 2">
            <a:extLst>
              <a:ext uri="{FF2B5EF4-FFF2-40B4-BE49-F238E27FC236}">
                <a16:creationId xmlns:a16="http://schemas.microsoft.com/office/drawing/2014/main" id="{5C72FC5C-1D3D-B5C0-0F9E-AEFDD5AFADC3}"/>
              </a:ext>
            </a:extLst>
          </p:cNvPr>
          <p:cNvSpPr>
            <a:spLocks noGrp="1"/>
          </p:cNvSpPr>
          <p:nvPr>
            <p:ph type="title"/>
          </p:nvPr>
        </p:nvSpPr>
        <p:spPr>
          <a:xfrm>
            <a:off x="962200" y="1715153"/>
            <a:ext cx="10267600" cy="763600"/>
          </a:xfrm>
        </p:spPr>
        <p:txBody>
          <a:bodyPr/>
          <a:lstStyle/>
          <a:p>
            <a:r>
              <a:rPr lang="en-US" sz="2400" b="1" dirty="0" err="1">
                <a:latin typeface="UTM Avo" panose="02040603050506020204" pitchFamily="18" charset="0"/>
              </a:rPr>
              <a:t>MỘT</a:t>
            </a:r>
            <a:r>
              <a:rPr lang="en-US" sz="2400" b="1" dirty="0">
                <a:latin typeface="UTM Avo" panose="02040603050506020204" pitchFamily="18" charset="0"/>
              </a:rPr>
              <a:t> </a:t>
            </a:r>
            <a:r>
              <a:rPr lang="en-US" sz="2400" b="1" dirty="0" err="1">
                <a:latin typeface="UTM Avo" panose="02040603050506020204" pitchFamily="18" charset="0"/>
              </a:rPr>
              <a:t>SỐ</a:t>
            </a:r>
            <a:r>
              <a:rPr lang="en-US" sz="2400" b="1" dirty="0">
                <a:latin typeface="UTM Avo" panose="02040603050506020204" pitchFamily="18" charset="0"/>
              </a:rPr>
              <a:t> </a:t>
            </a:r>
            <a:r>
              <a:rPr lang="en-US" sz="2400" b="1" dirty="0" err="1">
                <a:latin typeface="UTM Avo" panose="02040603050506020204" pitchFamily="18" charset="0"/>
              </a:rPr>
              <a:t>TÁC</a:t>
            </a:r>
            <a:r>
              <a:rPr lang="en-US" sz="2400" b="1" dirty="0">
                <a:latin typeface="UTM Avo" panose="02040603050506020204" pitchFamily="18" charset="0"/>
              </a:rPr>
              <a:t> </a:t>
            </a:r>
            <a:r>
              <a:rPr lang="en-US" sz="2400" b="1" dirty="0" err="1">
                <a:latin typeface="UTM Avo" panose="02040603050506020204" pitchFamily="18" charset="0"/>
              </a:rPr>
              <a:t>PHẨM</a:t>
            </a:r>
            <a:r>
              <a:rPr lang="en-US" sz="2400" b="1" dirty="0">
                <a:latin typeface="UTM Avo" panose="02040603050506020204" pitchFamily="18" charset="0"/>
              </a:rPr>
              <a:t> </a:t>
            </a:r>
            <a:r>
              <a:rPr lang="en-US" sz="2400" b="1" dirty="0" err="1">
                <a:latin typeface="UTM Avo" panose="02040603050506020204" pitchFamily="18" charset="0"/>
              </a:rPr>
              <a:t>NỔI</a:t>
            </a:r>
            <a:r>
              <a:rPr lang="en-US" sz="2400" b="1" dirty="0">
                <a:latin typeface="UTM Avo" panose="02040603050506020204" pitchFamily="18" charset="0"/>
              </a:rPr>
              <a:t> </a:t>
            </a:r>
            <a:r>
              <a:rPr lang="en-US" sz="2400" b="1" dirty="0" err="1">
                <a:latin typeface="UTM Avo" panose="02040603050506020204" pitchFamily="18" charset="0"/>
              </a:rPr>
              <a:t>TIẾNG</a:t>
            </a:r>
            <a:r>
              <a:rPr lang="en-US" sz="2400" b="1" dirty="0">
                <a:latin typeface="UTM Avo" panose="02040603050506020204" pitchFamily="18" charset="0"/>
              </a:rPr>
              <a:t> </a:t>
            </a:r>
            <a:r>
              <a:rPr lang="en-US" sz="2400" b="1" dirty="0" err="1">
                <a:latin typeface="UTM Avo" panose="02040603050506020204" pitchFamily="18" charset="0"/>
              </a:rPr>
              <a:t>THẾ</a:t>
            </a:r>
            <a:r>
              <a:rPr lang="en-US" sz="2400" b="1" dirty="0">
                <a:latin typeface="UTM Avo" panose="02040603050506020204" pitchFamily="18" charset="0"/>
              </a:rPr>
              <a:t> </a:t>
            </a:r>
            <a:r>
              <a:rPr lang="en-US" sz="2400" b="1" dirty="0" err="1">
                <a:latin typeface="UTM Avo" panose="02040603050506020204" pitchFamily="18" charset="0"/>
              </a:rPr>
              <a:t>GIỚI</a:t>
            </a:r>
            <a:endParaRPr lang="en-US" sz="2400" b="1" dirty="0">
              <a:latin typeface="UTM Avo" panose="02040603050506020204" pitchFamily="18" charset="0"/>
            </a:endParaRPr>
          </a:p>
        </p:txBody>
      </p:sp>
      <p:pic>
        <p:nvPicPr>
          <p:cNvPr id="4" name="Picture 3">
            <a:extLst>
              <a:ext uri="{FF2B5EF4-FFF2-40B4-BE49-F238E27FC236}">
                <a16:creationId xmlns:a16="http://schemas.microsoft.com/office/drawing/2014/main" id="{5488E545-5277-602E-8D0A-D37549526E4D}"/>
              </a:ext>
            </a:extLst>
          </p:cNvPr>
          <p:cNvPicPr>
            <a:picLocks noChangeAspect="1"/>
          </p:cNvPicPr>
          <p:nvPr/>
        </p:nvPicPr>
        <p:blipFill>
          <a:blip r:embed="rId4"/>
          <a:stretch>
            <a:fillRect/>
          </a:stretch>
        </p:blipFill>
        <p:spPr>
          <a:xfrm>
            <a:off x="1446344" y="2449044"/>
            <a:ext cx="2151985" cy="2816013"/>
          </a:xfrm>
          <a:prstGeom prst="rect">
            <a:avLst/>
          </a:prstGeom>
        </p:spPr>
      </p:pic>
      <p:sp>
        <p:nvSpPr>
          <p:cNvPr id="6" name="TextBox 5">
            <a:extLst>
              <a:ext uri="{FF2B5EF4-FFF2-40B4-BE49-F238E27FC236}">
                <a16:creationId xmlns:a16="http://schemas.microsoft.com/office/drawing/2014/main" id="{41E8B558-6AD7-7A40-8FEC-A2A22CE3E4A8}"/>
              </a:ext>
            </a:extLst>
          </p:cNvPr>
          <p:cNvSpPr txBox="1"/>
          <p:nvPr/>
        </p:nvSpPr>
        <p:spPr>
          <a:xfrm>
            <a:off x="962201" y="5409232"/>
            <a:ext cx="3120273" cy="1182375"/>
          </a:xfrm>
          <a:prstGeom prst="rect">
            <a:avLst/>
          </a:prstGeom>
          <a:noFill/>
        </p:spPr>
        <p:txBody>
          <a:bodyPr wrap="square">
            <a:spAutoFit/>
          </a:bodyPr>
          <a:lstStyle/>
          <a:p>
            <a:pPr algn="ctr" defTabSz="1219170">
              <a:lnSpc>
                <a:spcPct val="150000"/>
              </a:lnSpc>
              <a:spcAft>
                <a:spcPts val="1333"/>
              </a:spcAft>
            </a:pPr>
            <a:r>
              <a:rPr lang="en-US" sz="2400" dirty="0" err="1">
                <a:latin typeface="UTM Avo" panose="02040603050506020204" pitchFamily="18" charset="0"/>
                <a:ea typeface="Times New Roman" panose="02020603050405020304" pitchFamily="18" charset="0"/>
                <a:cs typeface="Times New Roman" panose="02020603050405020304" pitchFamily="18" charset="0"/>
              </a:rPr>
              <a:t>Nàng</a:t>
            </a:r>
            <a:r>
              <a:rPr lang="en-US" sz="2400" dirty="0">
                <a:latin typeface="UTM Avo" panose="02040603050506020204" pitchFamily="18" charset="0"/>
                <a:ea typeface="Times New Roman" panose="02020603050405020304" pitchFamily="18" charset="0"/>
                <a:cs typeface="Times New Roman" panose="02020603050405020304" pitchFamily="18" charset="0"/>
              </a:rPr>
              <a:t> Mona Lisa</a:t>
            </a:r>
            <a:endParaRPr lang="en-US" sz="2400" dirty="0">
              <a:latin typeface="UTM Avo" panose="02040603050506020204" pitchFamily="18" charset="0"/>
              <a:ea typeface="SimSun" panose="02010600030101010101" pitchFamily="2" charset="-122"/>
              <a:cs typeface="Times New Roman" panose="02020603050405020304" pitchFamily="18" charset="0"/>
            </a:endParaRPr>
          </a:p>
          <a:p>
            <a:pPr algn="ctr" defTabSz="1219170"/>
            <a:r>
              <a:rPr lang="en-US" sz="2400" dirty="0">
                <a:latin typeface="UTM Avo" panose="02040603050506020204" pitchFamily="18" charset="0"/>
                <a:ea typeface="Times New Roman" panose="02020603050405020304" pitchFamily="18" charset="0"/>
              </a:rPr>
              <a:t>Leonardo da Vinci</a:t>
            </a:r>
            <a:endParaRPr lang="en-US" sz="2400" dirty="0">
              <a:latin typeface="UTM Avo" panose="02040603050506020204" pitchFamily="18" charset="0"/>
            </a:endParaRPr>
          </a:p>
        </p:txBody>
      </p:sp>
      <p:pic>
        <p:nvPicPr>
          <p:cNvPr id="7" name="Picture 6">
            <a:extLst>
              <a:ext uri="{FF2B5EF4-FFF2-40B4-BE49-F238E27FC236}">
                <a16:creationId xmlns:a16="http://schemas.microsoft.com/office/drawing/2014/main" id="{0E2FA32D-6EE1-CE36-4547-2FC32383C47A}"/>
              </a:ext>
            </a:extLst>
          </p:cNvPr>
          <p:cNvPicPr>
            <a:picLocks noChangeAspect="1"/>
          </p:cNvPicPr>
          <p:nvPr/>
        </p:nvPicPr>
        <p:blipFill>
          <a:blip r:embed="rId5"/>
          <a:stretch>
            <a:fillRect/>
          </a:stretch>
        </p:blipFill>
        <p:spPr>
          <a:xfrm>
            <a:off x="5004587" y="2449044"/>
            <a:ext cx="2422313" cy="2817707"/>
          </a:xfrm>
          <a:prstGeom prst="rect">
            <a:avLst/>
          </a:prstGeom>
        </p:spPr>
      </p:pic>
      <p:pic>
        <p:nvPicPr>
          <p:cNvPr id="8" name="Picture 7">
            <a:extLst>
              <a:ext uri="{FF2B5EF4-FFF2-40B4-BE49-F238E27FC236}">
                <a16:creationId xmlns:a16="http://schemas.microsoft.com/office/drawing/2014/main" id="{3906EBE6-8B23-D10C-B579-70471A85034C}"/>
              </a:ext>
            </a:extLst>
          </p:cNvPr>
          <p:cNvPicPr>
            <a:picLocks noChangeAspect="1"/>
          </p:cNvPicPr>
          <p:nvPr/>
        </p:nvPicPr>
        <p:blipFill>
          <a:blip r:embed="rId6"/>
          <a:stretch>
            <a:fillRect/>
          </a:stretch>
        </p:blipFill>
        <p:spPr>
          <a:xfrm>
            <a:off x="8619405" y="2449044"/>
            <a:ext cx="2390140" cy="3039533"/>
          </a:xfrm>
          <a:prstGeom prst="rect">
            <a:avLst/>
          </a:prstGeom>
        </p:spPr>
      </p:pic>
      <p:sp>
        <p:nvSpPr>
          <p:cNvPr id="11" name="TextBox 10">
            <a:extLst>
              <a:ext uri="{FF2B5EF4-FFF2-40B4-BE49-F238E27FC236}">
                <a16:creationId xmlns:a16="http://schemas.microsoft.com/office/drawing/2014/main" id="{F467E9A5-5985-EC1E-6084-EACFEB1B6217}"/>
              </a:ext>
            </a:extLst>
          </p:cNvPr>
          <p:cNvSpPr txBox="1"/>
          <p:nvPr/>
        </p:nvSpPr>
        <p:spPr>
          <a:xfrm>
            <a:off x="4280746" y="5406692"/>
            <a:ext cx="3630507" cy="1182375"/>
          </a:xfrm>
          <a:prstGeom prst="rect">
            <a:avLst/>
          </a:prstGeom>
          <a:noFill/>
        </p:spPr>
        <p:txBody>
          <a:bodyPr wrap="square">
            <a:spAutoFit/>
          </a:bodyPr>
          <a:lstStyle/>
          <a:p>
            <a:pPr algn="ctr" defTabSz="1219170">
              <a:lnSpc>
                <a:spcPct val="150000"/>
              </a:lnSpc>
              <a:spcAft>
                <a:spcPts val="1333"/>
              </a:spcAft>
            </a:pPr>
            <a:r>
              <a:rPr lang="en-US" sz="2400" dirty="0" err="1">
                <a:latin typeface="UTM Avo" panose="02040603050506020204" pitchFamily="18" charset="0"/>
                <a:ea typeface="Times New Roman" panose="02020603050405020304" pitchFamily="18" charset="0"/>
                <a:cs typeface="Times New Roman" panose="02020603050405020304" pitchFamily="18" charset="0"/>
              </a:rPr>
              <a:t>Sự</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dai</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dẳng</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ký</a:t>
            </a:r>
            <a:r>
              <a:rPr lang="en-US" sz="2400" dirty="0">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latin typeface="UTM Avo" panose="02040603050506020204" pitchFamily="18" charset="0"/>
                <a:ea typeface="Times New Roman" panose="02020603050405020304" pitchFamily="18" charset="0"/>
                <a:cs typeface="Times New Roman" panose="02020603050405020304" pitchFamily="18" charset="0"/>
              </a:rPr>
              <a:t>ức</a:t>
            </a:r>
            <a:endParaRPr lang="en-US" sz="2400" dirty="0">
              <a:latin typeface="UTM Avo" panose="02040603050506020204" pitchFamily="18" charset="0"/>
              <a:ea typeface="SimSun" panose="02010600030101010101" pitchFamily="2" charset="-122"/>
              <a:cs typeface="Times New Roman" panose="02020603050405020304" pitchFamily="18" charset="0"/>
            </a:endParaRPr>
          </a:p>
          <a:p>
            <a:pPr algn="ctr" defTabSz="1219170"/>
            <a:r>
              <a:rPr lang="en-US" sz="2400" dirty="0">
                <a:latin typeface="UTM Avo" panose="02040603050506020204" pitchFamily="18" charset="0"/>
                <a:ea typeface="Times New Roman" panose="02020603050405020304" pitchFamily="18" charset="0"/>
              </a:rPr>
              <a:t>Salvador Dalí</a:t>
            </a:r>
            <a:endParaRPr lang="en-US" sz="2400" dirty="0">
              <a:latin typeface="UTM Avo" panose="02040603050506020204" pitchFamily="18" charset="0"/>
            </a:endParaRPr>
          </a:p>
        </p:txBody>
      </p:sp>
      <p:sp>
        <p:nvSpPr>
          <p:cNvPr id="13" name="TextBox 12">
            <a:extLst>
              <a:ext uri="{FF2B5EF4-FFF2-40B4-BE49-F238E27FC236}">
                <a16:creationId xmlns:a16="http://schemas.microsoft.com/office/drawing/2014/main" id="{2C0C1FEE-93A9-9D72-685A-29C445943A9E}"/>
              </a:ext>
            </a:extLst>
          </p:cNvPr>
          <p:cNvSpPr txBox="1"/>
          <p:nvPr/>
        </p:nvSpPr>
        <p:spPr>
          <a:xfrm>
            <a:off x="8532319" y="5434050"/>
            <a:ext cx="2697481" cy="1121846"/>
          </a:xfrm>
          <a:prstGeom prst="rect">
            <a:avLst/>
          </a:prstGeom>
          <a:noFill/>
        </p:spPr>
        <p:txBody>
          <a:bodyPr wrap="square">
            <a:spAutoFit/>
          </a:bodyPr>
          <a:lstStyle/>
          <a:p>
            <a:pPr algn="ctr" defTabSz="1219170">
              <a:lnSpc>
                <a:spcPct val="150000"/>
              </a:lnSpc>
            </a:pPr>
            <a:r>
              <a:rPr lang="en-US" sz="2400" dirty="0" err="1">
                <a:latin typeface="UTM Avo" panose="02040603050506020204" pitchFamily="18" charset="0"/>
                <a:ea typeface="Times New Roman" panose="02020603050405020304" pitchFamily="18" charset="0"/>
              </a:rPr>
              <a:t>Tiếng</a:t>
            </a:r>
            <a:r>
              <a:rPr lang="en-US" sz="2400" dirty="0">
                <a:latin typeface="UTM Avo" panose="02040603050506020204" pitchFamily="18" charset="0"/>
                <a:ea typeface="Times New Roman" panose="02020603050405020304" pitchFamily="18" charset="0"/>
              </a:rPr>
              <a:t> </a:t>
            </a:r>
            <a:r>
              <a:rPr lang="en-US" sz="2400" dirty="0" err="1">
                <a:latin typeface="UTM Avo" panose="02040603050506020204" pitchFamily="18" charset="0"/>
                <a:ea typeface="Times New Roman" panose="02020603050405020304" pitchFamily="18" charset="0"/>
              </a:rPr>
              <a:t>thét</a:t>
            </a:r>
            <a:r>
              <a:rPr lang="en-US" sz="2400" dirty="0">
                <a:latin typeface="UTM Avo" panose="02040603050506020204" pitchFamily="18" charset="0"/>
                <a:ea typeface="Times New Roman" panose="02020603050405020304" pitchFamily="18" charset="0"/>
              </a:rPr>
              <a:t> Edvard Munch</a:t>
            </a:r>
            <a:endParaRPr lang="en-US" sz="2400" dirty="0">
              <a:latin typeface="UTM Avo" panose="02040603050506020204" pitchFamily="18" charset="0"/>
            </a:endParaRPr>
          </a:p>
        </p:txBody>
      </p:sp>
    </p:spTree>
  </p:cSld>
  <p:clrMapOvr>
    <a:masterClrMapping/>
  </p:clrMapOvr>
  <mc:AlternateContent xmlns:mc="http://schemas.openxmlformats.org/markup-compatibility/2006" xmlns:p15="http://schemas.microsoft.com/office/powerpoint/2012/main">
    <mc:Choice Requires="p15">
      <p:transition spd="med">
        <p15:prstTrans prst="win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46"/>
        <p:cNvGrpSpPr/>
        <p:nvPr/>
      </p:nvGrpSpPr>
      <p:grpSpPr>
        <a:xfrm>
          <a:off x="0" y="0"/>
          <a:ext cx="0" cy="0"/>
          <a:chOff x="0" y="0"/>
          <a:chExt cx="0" cy="0"/>
        </a:xfrm>
      </p:grpSpPr>
      <p:grpSp>
        <p:nvGrpSpPr>
          <p:cNvPr id="748" name="Google Shape;748;p37"/>
          <p:cNvGrpSpPr/>
          <p:nvPr/>
        </p:nvGrpSpPr>
        <p:grpSpPr>
          <a:xfrm>
            <a:off x="8141162" y="1625731"/>
            <a:ext cx="2628825" cy="4172707"/>
            <a:chOff x="3514829" y="1347568"/>
            <a:chExt cx="1971619" cy="3129530"/>
          </a:xfrm>
        </p:grpSpPr>
        <p:grpSp>
          <p:nvGrpSpPr>
            <p:cNvPr id="749" name="Google Shape;749;p37"/>
            <p:cNvGrpSpPr/>
            <p:nvPr/>
          </p:nvGrpSpPr>
          <p:grpSpPr>
            <a:xfrm>
              <a:off x="3514829" y="1347568"/>
              <a:ext cx="1971619" cy="3129530"/>
              <a:chOff x="3514829" y="1347568"/>
              <a:chExt cx="1971619" cy="3129530"/>
            </a:xfrm>
          </p:grpSpPr>
          <p:sp>
            <p:nvSpPr>
              <p:cNvPr id="750" name="Google Shape;750;p37"/>
              <p:cNvSpPr/>
              <p:nvPr/>
            </p:nvSpPr>
            <p:spPr>
              <a:xfrm>
                <a:off x="5229406" y="4258424"/>
                <a:ext cx="116370" cy="185441"/>
              </a:xfrm>
              <a:custGeom>
                <a:avLst/>
                <a:gdLst/>
                <a:ahLst/>
                <a:cxnLst/>
                <a:rect l="l" t="t" r="r" b="b"/>
                <a:pathLst>
                  <a:path w="3036" h="4838" extrusionOk="0">
                    <a:moveTo>
                      <a:pt x="0" y="1"/>
                    </a:moveTo>
                    <a:cubicBezTo>
                      <a:pt x="401" y="1535"/>
                      <a:pt x="834" y="3136"/>
                      <a:pt x="1301" y="4837"/>
                    </a:cubicBezTo>
                    <a:lnTo>
                      <a:pt x="3036" y="4470"/>
                    </a:lnTo>
                    <a:cubicBezTo>
                      <a:pt x="3036" y="4470"/>
                      <a:pt x="3003" y="2769"/>
                      <a:pt x="2903" y="34"/>
                    </a:cubicBezTo>
                    <a:lnTo>
                      <a:pt x="0" y="1"/>
                    </a:ln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1" name="Google Shape;751;p37"/>
              <p:cNvSpPr/>
              <p:nvPr/>
            </p:nvSpPr>
            <p:spPr>
              <a:xfrm>
                <a:off x="5267774" y="4390088"/>
                <a:ext cx="218673" cy="87009"/>
              </a:xfrm>
              <a:custGeom>
                <a:avLst/>
                <a:gdLst/>
                <a:ahLst/>
                <a:cxnLst/>
                <a:rect l="l" t="t" r="r" b="b"/>
                <a:pathLst>
                  <a:path w="5705" h="2270" extrusionOk="0">
                    <a:moveTo>
                      <a:pt x="2006" y="1"/>
                    </a:moveTo>
                    <a:cubicBezTo>
                      <a:pt x="2005" y="1"/>
                      <a:pt x="2003" y="1"/>
                      <a:pt x="2002" y="1"/>
                    </a:cubicBezTo>
                    <a:cubicBezTo>
                      <a:pt x="1868" y="1"/>
                      <a:pt x="1768" y="568"/>
                      <a:pt x="1768" y="769"/>
                    </a:cubicBezTo>
                    <a:cubicBezTo>
                      <a:pt x="1768" y="802"/>
                      <a:pt x="1735" y="835"/>
                      <a:pt x="1701" y="869"/>
                    </a:cubicBezTo>
                    <a:cubicBezTo>
                      <a:pt x="1565" y="937"/>
                      <a:pt x="1381" y="963"/>
                      <a:pt x="1188" y="963"/>
                    </a:cubicBezTo>
                    <a:cubicBezTo>
                      <a:pt x="816" y="963"/>
                      <a:pt x="409" y="868"/>
                      <a:pt x="234" y="802"/>
                    </a:cubicBezTo>
                    <a:cubicBezTo>
                      <a:pt x="134" y="802"/>
                      <a:pt x="100" y="835"/>
                      <a:pt x="100" y="935"/>
                    </a:cubicBezTo>
                    <a:cubicBezTo>
                      <a:pt x="0" y="1336"/>
                      <a:pt x="0" y="1769"/>
                      <a:pt x="100" y="2170"/>
                    </a:cubicBezTo>
                    <a:cubicBezTo>
                      <a:pt x="100" y="2236"/>
                      <a:pt x="134" y="2270"/>
                      <a:pt x="200" y="2270"/>
                    </a:cubicBezTo>
                    <a:lnTo>
                      <a:pt x="5571" y="2270"/>
                    </a:lnTo>
                    <a:cubicBezTo>
                      <a:pt x="5604" y="2270"/>
                      <a:pt x="5638" y="2236"/>
                      <a:pt x="5671" y="2203"/>
                    </a:cubicBezTo>
                    <a:cubicBezTo>
                      <a:pt x="5704" y="2036"/>
                      <a:pt x="5671" y="1903"/>
                      <a:pt x="5638" y="1769"/>
                    </a:cubicBezTo>
                    <a:cubicBezTo>
                      <a:pt x="5604" y="1736"/>
                      <a:pt x="5571" y="1703"/>
                      <a:pt x="5537" y="1703"/>
                    </a:cubicBezTo>
                    <a:cubicBezTo>
                      <a:pt x="3788" y="1570"/>
                      <a:pt x="2169" y="1"/>
                      <a:pt x="2006"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2" name="Google Shape;752;p37"/>
              <p:cNvSpPr/>
              <p:nvPr/>
            </p:nvSpPr>
            <p:spPr>
              <a:xfrm>
                <a:off x="4783168" y="4258424"/>
                <a:ext cx="111272" cy="173942"/>
              </a:xfrm>
              <a:custGeom>
                <a:avLst/>
                <a:gdLst/>
                <a:ahLst/>
                <a:cxnLst/>
                <a:rect l="l" t="t" r="r" b="b"/>
                <a:pathLst>
                  <a:path w="2903" h="4538" extrusionOk="0">
                    <a:moveTo>
                      <a:pt x="1" y="1"/>
                    </a:moveTo>
                    <a:lnTo>
                      <a:pt x="1" y="1"/>
                    </a:lnTo>
                    <a:cubicBezTo>
                      <a:pt x="434" y="2769"/>
                      <a:pt x="735" y="4504"/>
                      <a:pt x="735" y="4504"/>
                    </a:cubicBezTo>
                    <a:lnTo>
                      <a:pt x="2569" y="4537"/>
                    </a:lnTo>
                    <a:cubicBezTo>
                      <a:pt x="2703" y="2969"/>
                      <a:pt x="2803" y="1435"/>
                      <a:pt x="2903" y="34"/>
                    </a:cubicBezTo>
                    <a:lnTo>
                      <a:pt x="1" y="1"/>
                    </a:ln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3" name="Google Shape;753;p37"/>
              <p:cNvSpPr/>
              <p:nvPr/>
            </p:nvSpPr>
            <p:spPr>
              <a:xfrm>
                <a:off x="4670670" y="4390088"/>
                <a:ext cx="218673" cy="87009"/>
              </a:xfrm>
              <a:custGeom>
                <a:avLst/>
                <a:gdLst/>
                <a:ahLst/>
                <a:cxnLst/>
                <a:rect l="l" t="t" r="r" b="b"/>
                <a:pathLst>
                  <a:path w="5705" h="2270" extrusionOk="0">
                    <a:moveTo>
                      <a:pt x="3698" y="1"/>
                    </a:moveTo>
                    <a:cubicBezTo>
                      <a:pt x="3536" y="1"/>
                      <a:pt x="1917" y="1570"/>
                      <a:pt x="167" y="1703"/>
                    </a:cubicBezTo>
                    <a:cubicBezTo>
                      <a:pt x="134" y="1703"/>
                      <a:pt x="100" y="1736"/>
                      <a:pt x="67" y="1769"/>
                    </a:cubicBezTo>
                    <a:cubicBezTo>
                      <a:pt x="0" y="1903"/>
                      <a:pt x="0" y="2036"/>
                      <a:pt x="34" y="2203"/>
                    </a:cubicBezTo>
                    <a:cubicBezTo>
                      <a:pt x="34" y="2236"/>
                      <a:pt x="67" y="2270"/>
                      <a:pt x="134" y="2270"/>
                    </a:cubicBezTo>
                    <a:lnTo>
                      <a:pt x="5504" y="2270"/>
                    </a:lnTo>
                    <a:cubicBezTo>
                      <a:pt x="5571" y="2270"/>
                      <a:pt x="5604" y="2236"/>
                      <a:pt x="5604" y="2170"/>
                    </a:cubicBezTo>
                    <a:cubicBezTo>
                      <a:pt x="5704" y="1769"/>
                      <a:pt x="5704" y="1336"/>
                      <a:pt x="5604" y="935"/>
                    </a:cubicBezTo>
                    <a:cubicBezTo>
                      <a:pt x="5604" y="835"/>
                      <a:pt x="5538" y="802"/>
                      <a:pt x="5471" y="802"/>
                    </a:cubicBezTo>
                    <a:cubicBezTo>
                      <a:pt x="5295" y="868"/>
                      <a:pt x="4874" y="963"/>
                      <a:pt x="4502" y="963"/>
                    </a:cubicBezTo>
                    <a:cubicBezTo>
                      <a:pt x="4309" y="963"/>
                      <a:pt x="4129" y="937"/>
                      <a:pt x="4003" y="869"/>
                    </a:cubicBezTo>
                    <a:cubicBezTo>
                      <a:pt x="3970" y="835"/>
                      <a:pt x="3937" y="802"/>
                      <a:pt x="3937" y="769"/>
                    </a:cubicBezTo>
                    <a:cubicBezTo>
                      <a:pt x="3937" y="568"/>
                      <a:pt x="3836" y="1"/>
                      <a:pt x="3703" y="1"/>
                    </a:cubicBezTo>
                    <a:cubicBezTo>
                      <a:pt x="3702" y="1"/>
                      <a:pt x="3700" y="1"/>
                      <a:pt x="3698"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4" name="Google Shape;754;p37"/>
              <p:cNvSpPr/>
              <p:nvPr/>
            </p:nvSpPr>
            <p:spPr>
              <a:xfrm>
                <a:off x="4540233" y="2464580"/>
                <a:ext cx="805543" cy="1898715"/>
              </a:xfrm>
              <a:custGeom>
                <a:avLst/>
                <a:gdLst/>
                <a:ahLst/>
                <a:cxnLst/>
                <a:rect l="l" t="t" r="r" b="b"/>
                <a:pathLst>
                  <a:path w="21016" h="49536" extrusionOk="0">
                    <a:moveTo>
                      <a:pt x="2403" y="0"/>
                    </a:moveTo>
                    <a:cubicBezTo>
                      <a:pt x="2403" y="0"/>
                      <a:pt x="1" y="3937"/>
                      <a:pt x="201" y="7172"/>
                    </a:cubicBezTo>
                    <a:cubicBezTo>
                      <a:pt x="401" y="10408"/>
                      <a:pt x="6305" y="49536"/>
                      <a:pt x="6305" y="49536"/>
                    </a:cubicBezTo>
                    <a:lnTo>
                      <a:pt x="9441" y="49536"/>
                    </a:lnTo>
                    <a:lnTo>
                      <a:pt x="9941" y="10141"/>
                    </a:lnTo>
                    <a:lnTo>
                      <a:pt x="10308" y="10141"/>
                    </a:lnTo>
                    <a:lnTo>
                      <a:pt x="18281" y="49236"/>
                    </a:lnTo>
                    <a:lnTo>
                      <a:pt x="21016" y="49236"/>
                    </a:lnTo>
                    <a:lnTo>
                      <a:pt x="19715" y="11709"/>
                    </a:lnTo>
                    <a:cubicBezTo>
                      <a:pt x="19615" y="8707"/>
                      <a:pt x="19015" y="5738"/>
                      <a:pt x="17947" y="2936"/>
                    </a:cubicBezTo>
                    <a:cubicBezTo>
                      <a:pt x="17447" y="1635"/>
                      <a:pt x="16880" y="467"/>
                      <a:pt x="16346"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5" name="Google Shape;755;p37"/>
              <p:cNvSpPr/>
              <p:nvPr/>
            </p:nvSpPr>
            <p:spPr>
              <a:xfrm>
                <a:off x="4879070" y="3557752"/>
                <a:ext cx="10272" cy="781280"/>
              </a:xfrm>
              <a:custGeom>
                <a:avLst/>
                <a:gdLst/>
                <a:ahLst/>
                <a:cxnLst/>
                <a:rect l="l" t="t" r="r" b="b"/>
                <a:pathLst>
                  <a:path w="268" h="20383" extrusionOk="0">
                    <a:moveTo>
                      <a:pt x="267" y="1"/>
                    </a:moveTo>
                    <a:cubicBezTo>
                      <a:pt x="234" y="1702"/>
                      <a:pt x="201" y="3437"/>
                      <a:pt x="167" y="5104"/>
                    </a:cubicBezTo>
                    <a:lnTo>
                      <a:pt x="67" y="10208"/>
                    </a:lnTo>
                    <a:lnTo>
                      <a:pt x="1" y="15278"/>
                    </a:lnTo>
                    <a:lnTo>
                      <a:pt x="1" y="17847"/>
                    </a:lnTo>
                    <a:lnTo>
                      <a:pt x="1" y="20382"/>
                    </a:lnTo>
                    <a:lnTo>
                      <a:pt x="67" y="17847"/>
                    </a:lnTo>
                    <a:lnTo>
                      <a:pt x="134" y="15278"/>
                    </a:lnTo>
                    <a:lnTo>
                      <a:pt x="234" y="10208"/>
                    </a:lnTo>
                    <a:lnTo>
                      <a:pt x="267" y="5104"/>
                    </a:lnTo>
                    <a:lnTo>
                      <a:pt x="267"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6" name="Google Shape;756;p37"/>
              <p:cNvSpPr/>
              <p:nvPr/>
            </p:nvSpPr>
            <p:spPr>
              <a:xfrm>
                <a:off x="5101537" y="3547518"/>
                <a:ext cx="150905" cy="782545"/>
              </a:xfrm>
              <a:custGeom>
                <a:avLst/>
                <a:gdLst/>
                <a:ahLst/>
                <a:cxnLst/>
                <a:rect l="l" t="t" r="r" b="b"/>
                <a:pathLst>
                  <a:path w="3937" h="20416" extrusionOk="0">
                    <a:moveTo>
                      <a:pt x="1" y="1"/>
                    </a:moveTo>
                    <a:cubicBezTo>
                      <a:pt x="301" y="1702"/>
                      <a:pt x="601" y="3403"/>
                      <a:pt x="935" y="5105"/>
                    </a:cubicBezTo>
                    <a:lnTo>
                      <a:pt x="1902" y="10208"/>
                    </a:lnTo>
                    <a:lnTo>
                      <a:pt x="2903" y="15312"/>
                    </a:lnTo>
                    <a:lnTo>
                      <a:pt x="3403" y="17880"/>
                    </a:lnTo>
                    <a:lnTo>
                      <a:pt x="3937" y="20416"/>
                    </a:lnTo>
                    <a:lnTo>
                      <a:pt x="3470" y="17847"/>
                    </a:lnTo>
                    <a:lnTo>
                      <a:pt x="3003" y="15279"/>
                    </a:lnTo>
                    <a:lnTo>
                      <a:pt x="2036" y="10175"/>
                    </a:lnTo>
                    <a:lnTo>
                      <a:pt x="1035" y="5071"/>
                    </a:lnTo>
                    <a:cubicBezTo>
                      <a:pt x="701" y="3370"/>
                      <a:pt x="368" y="1669"/>
                      <a:pt x="1"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7" name="Google Shape;757;p37"/>
              <p:cNvSpPr/>
              <p:nvPr/>
            </p:nvSpPr>
            <p:spPr>
              <a:xfrm>
                <a:off x="3707897" y="1778627"/>
                <a:ext cx="1097043" cy="769398"/>
              </a:xfrm>
              <a:custGeom>
                <a:avLst/>
                <a:gdLst/>
                <a:ahLst/>
                <a:cxnLst/>
                <a:rect l="l" t="t" r="r" b="b"/>
                <a:pathLst>
                  <a:path w="28621" h="20073" extrusionOk="0">
                    <a:moveTo>
                      <a:pt x="26708" y="0"/>
                    </a:moveTo>
                    <a:cubicBezTo>
                      <a:pt x="26089" y="0"/>
                      <a:pt x="25478" y="305"/>
                      <a:pt x="25118" y="884"/>
                    </a:cubicBezTo>
                    <a:lnTo>
                      <a:pt x="24218" y="2152"/>
                    </a:lnTo>
                    <a:cubicBezTo>
                      <a:pt x="22250" y="5721"/>
                      <a:pt x="20048" y="9157"/>
                      <a:pt x="17613" y="12392"/>
                    </a:cubicBezTo>
                    <a:cubicBezTo>
                      <a:pt x="13243" y="14294"/>
                      <a:pt x="8773" y="15962"/>
                      <a:pt x="4237" y="17363"/>
                    </a:cubicBezTo>
                    <a:cubicBezTo>
                      <a:pt x="3907" y="17445"/>
                      <a:pt x="3578" y="17505"/>
                      <a:pt x="3249" y="17505"/>
                    </a:cubicBezTo>
                    <a:cubicBezTo>
                      <a:pt x="3178" y="17505"/>
                      <a:pt x="3107" y="17502"/>
                      <a:pt x="3036" y="17496"/>
                    </a:cubicBezTo>
                    <a:cubicBezTo>
                      <a:pt x="2802" y="17403"/>
                      <a:pt x="2290" y="17293"/>
                      <a:pt x="1935" y="17293"/>
                    </a:cubicBezTo>
                    <a:cubicBezTo>
                      <a:pt x="1784" y="17293"/>
                      <a:pt x="1661" y="17313"/>
                      <a:pt x="1602" y="17363"/>
                    </a:cubicBezTo>
                    <a:cubicBezTo>
                      <a:pt x="1435" y="17496"/>
                      <a:pt x="2169" y="17996"/>
                      <a:pt x="2169" y="17996"/>
                    </a:cubicBezTo>
                    <a:cubicBezTo>
                      <a:pt x="2169" y="17996"/>
                      <a:pt x="67" y="18664"/>
                      <a:pt x="167" y="18797"/>
                    </a:cubicBezTo>
                    <a:cubicBezTo>
                      <a:pt x="185" y="18821"/>
                      <a:pt x="251" y="18831"/>
                      <a:pt x="346" y="18831"/>
                    </a:cubicBezTo>
                    <a:cubicBezTo>
                      <a:pt x="775" y="18831"/>
                      <a:pt x="1802" y="18630"/>
                      <a:pt x="1802" y="18630"/>
                    </a:cubicBezTo>
                    <a:lnTo>
                      <a:pt x="1802" y="18630"/>
                    </a:lnTo>
                    <a:cubicBezTo>
                      <a:pt x="1802" y="18630"/>
                      <a:pt x="0" y="19197"/>
                      <a:pt x="134" y="19331"/>
                    </a:cubicBezTo>
                    <a:cubicBezTo>
                      <a:pt x="147" y="19349"/>
                      <a:pt x="193" y="19356"/>
                      <a:pt x="261" y="19356"/>
                    </a:cubicBezTo>
                    <a:cubicBezTo>
                      <a:pt x="707" y="19356"/>
                      <a:pt x="2135" y="19031"/>
                      <a:pt x="2135" y="19031"/>
                    </a:cubicBezTo>
                    <a:lnTo>
                      <a:pt x="2135" y="19031"/>
                    </a:lnTo>
                    <a:cubicBezTo>
                      <a:pt x="2135" y="19031"/>
                      <a:pt x="434" y="19731"/>
                      <a:pt x="568" y="19764"/>
                    </a:cubicBezTo>
                    <a:cubicBezTo>
                      <a:pt x="1035" y="19731"/>
                      <a:pt x="1502" y="19698"/>
                      <a:pt x="1969" y="19598"/>
                    </a:cubicBezTo>
                    <a:lnTo>
                      <a:pt x="1969" y="19598"/>
                    </a:lnTo>
                    <a:cubicBezTo>
                      <a:pt x="1535" y="19831"/>
                      <a:pt x="1235" y="20031"/>
                      <a:pt x="1435" y="20065"/>
                    </a:cubicBezTo>
                    <a:cubicBezTo>
                      <a:pt x="1474" y="20070"/>
                      <a:pt x="1517" y="20073"/>
                      <a:pt x="1564" y="20073"/>
                    </a:cubicBezTo>
                    <a:cubicBezTo>
                      <a:pt x="2348" y="20073"/>
                      <a:pt x="4094" y="19319"/>
                      <a:pt x="4504" y="19131"/>
                    </a:cubicBezTo>
                    <a:cubicBezTo>
                      <a:pt x="7406" y="19131"/>
                      <a:pt x="10274" y="18797"/>
                      <a:pt x="13110" y="18097"/>
                    </a:cubicBezTo>
                    <a:cubicBezTo>
                      <a:pt x="15345" y="17596"/>
                      <a:pt x="17546" y="16896"/>
                      <a:pt x="19681" y="16095"/>
                    </a:cubicBezTo>
                    <a:cubicBezTo>
                      <a:pt x="20081" y="15928"/>
                      <a:pt x="20448" y="15695"/>
                      <a:pt x="20715" y="15361"/>
                    </a:cubicBezTo>
                    <a:cubicBezTo>
                      <a:pt x="22517" y="13160"/>
                      <a:pt x="24218" y="10825"/>
                      <a:pt x="25719" y="8423"/>
                    </a:cubicBezTo>
                    <a:cubicBezTo>
                      <a:pt x="26886" y="6588"/>
                      <a:pt x="27654" y="5187"/>
                      <a:pt x="27920" y="4587"/>
                    </a:cubicBezTo>
                    <a:cubicBezTo>
                      <a:pt x="28621" y="3286"/>
                      <a:pt x="28588" y="1718"/>
                      <a:pt x="27887" y="417"/>
                    </a:cubicBezTo>
                    <a:cubicBezTo>
                      <a:pt x="27539" y="136"/>
                      <a:pt x="27122" y="0"/>
                      <a:pt x="26708" y="0"/>
                    </a:cubicBez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8" name="Google Shape;758;p37"/>
              <p:cNvSpPr/>
              <p:nvPr/>
            </p:nvSpPr>
            <p:spPr>
              <a:xfrm>
                <a:off x="4472504" y="1784146"/>
                <a:ext cx="343552" cy="433704"/>
              </a:xfrm>
              <a:custGeom>
                <a:avLst/>
                <a:gdLst/>
                <a:ahLst/>
                <a:cxnLst/>
                <a:rect l="l" t="t" r="r" b="b"/>
                <a:pathLst>
                  <a:path w="8963" h="11315" extrusionOk="0">
                    <a:moveTo>
                      <a:pt x="6163" y="1"/>
                    </a:moveTo>
                    <a:cubicBezTo>
                      <a:pt x="6111" y="1"/>
                      <a:pt x="6058" y="2"/>
                      <a:pt x="6004" y="6"/>
                    </a:cubicBezTo>
                    <a:cubicBezTo>
                      <a:pt x="4170" y="140"/>
                      <a:pt x="0" y="8479"/>
                      <a:pt x="0" y="8479"/>
                    </a:cubicBezTo>
                    <a:cubicBezTo>
                      <a:pt x="0" y="8479"/>
                      <a:pt x="2068" y="10947"/>
                      <a:pt x="3836" y="11314"/>
                    </a:cubicBezTo>
                    <a:cubicBezTo>
                      <a:pt x="3836" y="11314"/>
                      <a:pt x="8273" y="4876"/>
                      <a:pt x="8606" y="3475"/>
                    </a:cubicBezTo>
                    <a:cubicBezTo>
                      <a:pt x="8962" y="2115"/>
                      <a:pt x="7904" y="1"/>
                      <a:pt x="6163"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59" name="Google Shape;759;p37"/>
              <p:cNvSpPr/>
              <p:nvPr/>
            </p:nvSpPr>
            <p:spPr>
              <a:xfrm>
                <a:off x="4485267" y="2098912"/>
                <a:ext cx="129172" cy="104871"/>
              </a:xfrm>
              <a:custGeom>
                <a:avLst/>
                <a:gdLst/>
                <a:ahLst/>
                <a:cxnLst/>
                <a:rect l="l" t="t" r="r" b="b"/>
                <a:pathLst>
                  <a:path w="3370" h="2736" extrusionOk="0">
                    <a:moveTo>
                      <a:pt x="1" y="0"/>
                    </a:moveTo>
                    <a:lnTo>
                      <a:pt x="1" y="0"/>
                    </a:lnTo>
                    <a:cubicBezTo>
                      <a:pt x="201" y="300"/>
                      <a:pt x="434" y="601"/>
                      <a:pt x="668" y="867"/>
                    </a:cubicBezTo>
                    <a:cubicBezTo>
                      <a:pt x="935" y="1134"/>
                      <a:pt x="1201" y="1401"/>
                      <a:pt x="1468" y="1635"/>
                    </a:cubicBezTo>
                    <a:cubicBezTo>
                      <a:pt x="1735" y="1868"/>
                      <a:pt x="2035" y="2102"/>
                      <a:pt x="2369" y="2268"/>
                    </a:cubicBezTo>
                    <a:cubicBezTo>
                      <a:pt x="2703" y="2469"/>
                      <a:pt x="3036" y="2602"/>
                      <a:pt x="3370" y="2735"/>
                    </a:cubicBezTo>
                    <a:cubicBezTo>
                      <a:pt x="3203" y="2635"/>
                      <a:pt x="3036" y="2569"/>
                      <a:pt x="2903" y="2469"/>
                    </a:cubicBezTo>
                    <a:cubicBezTo>
                      <a:pt x="2736" y="2402"/>
                      <a:pt x="2569" y="2302"/>
                      <a:pt x="2436" y="2202"/>
                    </a:cubicBezTo>
                    <a:cubicBezTo>
                      <a:pt x="2135" y="1968"/>
                      <a:pt x="1835" y="1768"/>
                      <a:pt x="1568" y="1535"/>
                    </a:cubicBezTo>
                    <a:cubicBezTo>
                      <a:pt x="1268" y="1301"/>
                      <a:pt x="1001" y="1068"/>
                      <a:pt x="768" y="801"/>
                    </a:cubicBezTo>
                    <a:cubicBezTo>
                      <a:pt x="634" y="667"/>
                      <a:pt x="501" y="534"/>
                      <a:pt x="368" y="400"/>
                    </a:cubicBezTo>
                    <a:cubicBezTo>
                      <a:pt x="234" y="267"/>
                      <a:pt x="134" y="134"/>
                      <a:pt x="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0" name="Google Shape;760;p37"/>
              <p:cNvSpPr/>
              <p:nvPr/>
            </p:nvSpPr>
            <p:spPr>
              <a:xfrm>
                <a:off x="4844535" y="1630941"/>
                <a:ext cx="117673" cy="150905"/>
              </a:xfrm>
              <a:custGeom>
                <a:avLst/>
                <a:gdLst/>
                <a:ahLst/>
                <a:cxnLst/>
                <a:rect l="l" t="t" r="r" b="b"/>
                <a:pathLst>
                  <a:path w="3070" h="3937" extrusionOk="0">
                    <a:moveTo>
                      <a:pt x="1" y="0"/>
                    </a:moveTo>
                    <a:lnTo>
                      <a:pt x="1" y="3937"/>
                    </a:lnTo>
                    <a:lnTo>
                      <a:pt x="3070" y="3937"/>
                    </a:lnTo>
                    <a:lnTo>
                      <a:pt x="3070" y="0"/>
                    </a:ln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1" name="Google Shape;761;p37"/>
              <p:cNvSpPr/>
              <p:nvPr/>
            </p:nvSpPr>
            <p:spPr>
              <a:xfrm>
                <a:off x="4610568" y="1720442"/>
                <a:ext cx="565176" cy="744177"/>
              </a:xfrm>
              <a:custGeom>
                <a:avLst/>
                <a:gdLst/>
                <a:ahLst/>
                <a:cxnLst/>
                <a:rect l="l" t="t" r="r" b="b"/>
                <a:pathLst>
                  <a:path w="14745" h="19415" extrusionOk="0">
                    <a:moveTo>
                      <a:pt x="7473" y="0"/>
                    </a:moveTo>
                    <a:lnTo>
                      <a:pt x="7473" y="67"/>
                    </a:lnTo>
                    <a:lnTo>
                      <a:pt x="6105" y="401"/>
                    </a:lnTo>
                    <a:cubicBezTo>
                      <a:pt x="6105" y="401"/>
                      <a:pt x="5171" y="1435"/>
                      <a:pt x="2803" y="1568"/>
                    </a:cubicBezTo>
                    <a:cubicBezTo>
                      <a:pt x="434" y="1702"/>
                      <a:pt x="1302" y="9807"/>
                      <a:pt x="668" y="13744"/>
                    </a:cubicBezTo>
                    <a:cubicBezTo>
                      <a:pt x="1" y="17646"/>
                      <a:pt x="701" y="19414"/>
                      <a:pt x="701" y="19414"/>
                    </a:cubicBezTo>
                    <a:lnTo>
                      <a:pt x="14511" y="19414"/>
                    </a:lnTo>
                    <a:cubicBezTo>
                      <a:pt x="14511" y="19414"/>
                      <a:pt x="14511" y="17680"/>
                      <a:pt x="14544" y="13744"/>
                    </a:cubicBezTo>
                    <a:cubicBezTo>
                      <a:pt x="14578" y="9774"/>
                      <a:pt x="14744" y="1735"/>
                      <a:pt x="12376" y="1568"/>
                    </a:cubicBezTo>
                    <a:cubicBezTo>
                      <a:pt x="10008" y="1435"/>
                      <a:pt x="9107" y="401"/>
                      <a:pt x="9107" y="401"/>
                    </a:cubicBezTo>
                    <a:lnTo>
                      <a:pt x="7739" y="67"/>
                    </a:lnTo>
                    <a:lnTo>
                      <a:pt x="7739" y="0"/>
                    </a:lnTo>
                    <a:lnTo>
                      <a:pt x="7606" y="34"/>
                    </a:lnTo>
                    <a:lnTo>
                      <a:pt x="7473" y="0"/>
                    </a:ln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2" name="Google Shape;762;p37"/>
              <p:cNvSpPr/>
              <p:nvPr/>
            </p:nvSpPr>
            <p:spPr>
              <a:xfrm>
                <a:off x="4632301" y="1734509"/>
                <a:ext cx="538345" cy="728807"/>
              </a:xfrm>
              <a:custGeom>
                <a:avLst/>
                <a:gdLst/>
                <a:ahLst/>
                <a:cxnLst/>
                <a:rect l="l" t="t" r="r" b="b"/>
                <a:pathLst>
                  <a:path w="14045" h="19014" extrusionOk="0">
                    <a:moveTo>
                      <a:pt x="5438" y="0"/>
                    </a:moveTo>
                    <a:cubicBezTo>
                      <a:pt x="4971" y="801"/>
                      <a:pt x="2469" y="1034"/>
                      <a:pt x="1669" y="1301"/>
                    </a:cubicBezTo>
                    <a:cubicBezTo>
                      <a:pt x="835" y="1568"/>
                      <a:pt x="368" y="3736"/>
                      <a:pt x="201" y="5237"/>
                    </a:cubicBezTo>
                    <a:cubicBezTo>
                      <a:pt x="34" y="6705"/>
                      <a:pt x="1" y="19014"/>
                      <a:pt x="1" y="19014"/>
                    </a:cubicBezTo>
                    <a:lnTo>
                      <a:pt x="14044" y="19014"/>
                    </a:lnTo>
                    <a:lnTo>
                      <a:pt x="13977" y="6672"/>
                    </a:lnTo>
                    <a:cubicBezTo>
                      <a:pt x="13844" y="5304"/>
                      <a:pt x="13610" y="3937"/>
                      <a:pt x="13277" y="2602"/>
                    </a:cubicBezTo>
                    <a:cubicBezTo>
                      <a:pt x="12810" y="1034"/>
                      <a:pt x="11609" y="1068"/>
                      <a:pt x="10742" y="1034"/>
                    </a:cubicBezTo>
                    <a:cubicBezTo>
                      <a:pt x="9874" y="968"/>
                      <a:pt x="8640" y="34"/>
                      <a:pt x="8640" y="34"/>
                    </a:cubicBezTo>
                    <a:cubicBezTo>
                      <a:pt x="8640" y="34"/>
                      <a:pt x="8051" y="1709"/>
                      <a:pt x="7111" y="1709"/>
                    </a:cubicBezTo>
                    <a:cubicBezTo>
                      <a:pt x="7077" y="1709"/>
                      <a:pt x="7041" y="1706"/>
                      <a:pt x="7006" y="1702"/>
                    </a:cubicBezTo>
                    <a:cubicBezTo>
                      <a:pt x="6005" y="1602"/>
                      <a:pt x="5438" y="0"/>
                      <a:pt x="5438"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3" name="Google Shape;763;p37"/>
              <p:cNvSpPr/>
              <p:nvPr/>
            </p:nvSpPr>
            <p:spPr>
              <a:xfrm>
                <a:off x="4492933" y="1738342"/>
                <a:ext cx="742912" cy="1810633"/>
              </a:xfrm>
              <a:custGeom>
                <a:avLst/>
                <a:gdLst/>
                <a:ahLst/>
                <a:cxnLst/>
                <a:rect l="l" t="t" r="r" b="b"/>
                <a:pathLst>
                  <a:path w="19382" h="47238" extrusionOk="0">
                    <a:moveTo>
                      <a:pt x="12443" y="0"/>
                    </a:moveTo>
                    <a:cubicBezTo>
                      <a:pt x="12910" y="2102"/>
                      <a:pt x="12576" y="6071"/>
                      <a:pt x="12576" y="6071"/>
                    </a:cubicBezTo>
                    <a:cubicBezTo>
                      <a:pt x="11893" y="6205"/>
                      <a:pt x="11200" y="6272"/>
                      <a:pt x="10508" y="6272"/>
                    </a:cubicBezTo>
                    <a:cubicBezTo>
                      <a:pt x="9816" y="6272"/>
                      <a:pt x="9124" y="6205"/>
                      <a:pt x="8440" y="6071"/>
                    </a:cubicBezTo>
                    <a:cubicBezTo>
                      <a:pt x="8107" y="4304"/>
                      <a:pt x="8774" y="134"/>
                      <a:pt x="8774" y="134"/>
                    </a:cubicBezTo>
                    <a:lnTo>
                      <a:pt x="8774" y="134"/>
                    </a:lnTo>
                    <a:lnTo>
                      <a:pt x="7573" y="701"/>
                    </a:lnTo>
                    <a:lnTo>
                      <a:pt x="4037" y="13944"/>
                    </a:lnTo>
                    <a:cubicBezTo>
                      <a:pt x="3603" y="15612"/>
                      <a:pt x="3370" y="17313"/>
                      <a:pt x="3370" y="19014"/>
                    </a:cubicBezTo>
                    <a:lnTo>
                      <a:pt x="1702" y="23084"/>
                    </a:lnTo>
                    <a:cubicBezTo>
                      <a:pt x="1" y="29088"/>
                      <a:pt x="3670" y="46600"/>
                      <a:pt x="3670" y="46600"/>
                    </a:cubicBezTo>
                    <a:cubicBezTo>
                      <a:pt x="5193" y="47079"/>
                      <a:pt x="7417" y="47238"/>
                      <a:pt x="9705" y="47238"/>
                    </a:cubicBezTo>
                    <a:cubicBezTo>
                      <a:pt x="14281" y="47238"/>
                      <a:pt x="19114" y="46600"/>
                      <a:pt x="19114" y="46600"/>
                    </a:cubicBezTo>
                    <a:cubicBezTo>
                      <a:pt x="19381" y="44332"/>
                      <a:pt x="17914" y="18847"/>
                      <a:pt x="17914" y="18847"/>
                    </a:cubicBezTo>
                    <a:lnTo>
                      <a:pt x="17914" y="16879"/>
                    </a:lnTo>
                    <a:lnTo>
                      <a:pt x="17180" y="16879"/>
                    </a:lnTo>
                    <a:lnTo>
                      <a:pt x="14011" y="801"/>
                    </a:lnTo>
                    <a:cubicBezTo>
                      <a:pt x="13477" y="568"/>
                      <a:pt x="12943" y="301"/>
                      <a:pt x="12443" y="0"/>
                    </a:cubicBezTo>
                    <a:close/>
                  </a:path>
                </a:pathLst>
              </a:custGeom>
              <a:solidFill>
                <a:schemeClr val="accent5"/>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4" name="Google Shape;764;p37"/>
              <p:cNvSpPr/>
              <p:nvPr/>
            </p:nvSpPr>
            <p:spPr>
              <a:xfrm>
                <a:off x="4764003" y="2647414"/>
                <a:ext cx="222506" cy="150905"/>
              </a:xfrm>
              <a:custGeom>
                <a:avLst/>
                <a:gdLst/>
                <a:ahLst/>
                <a:cxnLst/>
                <a:rect l="l" t="t" r="r" b="b"/>
                <a:pathLst>
                  <a:path w="5805" h="3937" extrusionOk="0">
                    <a:moveTo>
                      <a:pt x="5805" y="0"/>
                    </a:moveTo>
                    <a:cubicBezTo>
                      <a:pt x="4170" y="3003"/>
                      <a:pt x="0" y="3937"/>
                      <a:pt x="0" y="3937"/>
                    </a:cubicBezTo>
                    <a:cubicBezTo>
                      <a:pt x="5171" y="3703"/>
                      <a:pt x="5805" y="1"/>
                      <a:pt x="580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5" name="Google Shape;765;p37"/>
              <p:cNvSpPr/>
              <p:nvPr/>
            </p:nvSpPr>
            <p:spPr>
              <a:xfrm>
                <a:off x="4813871" y="2633347"/>
                <a:ext cx="122771" cy="55119"/>
              </a:xfrm>
              <a:custGeom>
                <a:avLst/>
                <a:gdLst/>
                <a:ahLst/>
                <a:cxnLst/>
                <a:rect l="l" t="t" r="r" b="b"/>
                <a:pathLst>
                  <a:path w="3203" h="1438" extrusionOk="0">
                    <a:moveTo>
                      <a:pt x="3203" y="1"/>
                    </a:moveTo>
                    <a:lnTo>
                      <a:pt x="3203" y="1"/>
                    </a:lnTo>
                    <a:cubicBezTo>
                      <a:pt x="2302" y="868"/>
                      <a:pt x="0" y="1435"/>
                      <a:pt x="0" y="1435"/>
                    </a:cubicBezTo>
                    <a:cubicBezTo>
                      <a:pt x="70" y="1436"/>
                      <a:pt x="138" y="1437"/>
                      <a:pt x="205" y="1437"/>
                    </a:cubicBezTo>
                    <a:cubicBezTo>
                      <a:pt x="3139" y="1437"/>
                      <a:pt x="3203" y="33"/>
                      <a:pt x="320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6" name="Google Shape;766;p37"/>
              <p:cNvSpPr/>
              <p:nvPr/>
            </p:nvSpPr>
            <p:spPr>
              <a:xfrm>
                <a:off x="4591403" y="2093776"/>
                <a:ext cx="112537" cy="299242"/>
              </a:xfrm>
              <a:custGeom>
                <a:avLst/>
                <a:gdLst/>
                <a:ahLst/>
                <a:cxnLst/>
                <a:rect l="l" t="t" r="r" b="b"/>
                <a:pathLst>
                  <a:path w="2936" h="7807" extrusionOk="0">
                    <a:moveTo>
                      <a:pt x="1968" y="1"/>
                    </a:moveTo>
                    <a:lnTo>
                      <a:pt x="1268" y="3437"/>
                    </a:lnTo>
                    <a:lnTo>
                      <a:pt x="567" y="4571"/>
                    </a:lnTo>
                    <a:lnTo>
                      <a:pt x="0" y="7406"/>
                    </a:lnTo>
                    <a:lnTo>
                      <a:pt x="1868" y="7806"/>
                    </a:lnTo>
                    <a:lnTo>
                      <a:pt x="2435" y="4938"/>
                    </a:lnTo>
                    <a:lnTo>
                      <a:pt x="2235" y="3637"/>
                    </a:lnTo>
                    <a:lnTo>
                      <a:pt x="2936" y="201"/>
                    </a:lnTo>
                    <a:lnTo>
                      <a:pt x="1968"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7" name="Google Shape;767;p37"/>
              <p:cNvSpPr/>
              <p:nvPr/>
            </p:nvSpPr>
            <p:spPr>
              <a:xfrm>
                <a:off x="4625900" y="2022176"/>
                <a:ext cx="837012" cy="332551"/>
              </a:xfrm>
              <a:custGeom>
                <a:avLst/>
                <a:gdLst/>
                <a:ahLst/>
                <a:cxnLst/>
                <a:rect l="l" t="t" r="r" b="b"/>
                <a:pathLst>
                  <a:path w="21837" h="8676" extrusionOk="0">
                    <a:moveTo>
                      <a:pt x="17880" y="1"/>
                    </a:moveTo>
                    <a:cubicBezTo>
                      <a:pt x="16613" y="801"/>
                      <a:pt x="15379" y="1602"/>
                      <a:pt x="14078" y="2336"/>
                    </a:cubicBezTo>
                    <a:cubicBezTo>
                      <a:pt x="14511" y="3003"/>
                      <a:pt x="14945" y="3670"/>
                      <a:pt x="15345" y="4337"/>
                    </a:cubicBezTo>
                    <a:cubicBezTo>
                      <a:pt x="9207" y="4104"/>
                      <a:pt x="4571" y="3503"/>
                      <a:pt x="3837" y="3403"/>
                    </a:cubicBezTo>
                    <a:cubicBezTo>
                      <a:pt x="3470" y="3370"/>
                      <a:pt x="3070" y="3236"/>
                      <a:pt x="2736" y="3036"/>
                    </a:cubicBezTo>
                    <a:cubicBezTo>
                      <a:pt x="2485" y="2816"/>
                      <a:pt x="1819" y="2330"/>
                      <a:pt x="1520" y="2330"/>
                    </a:cubicBezTo>
                    <a:cubicBezTo>
                      <a:pt x="1501" y="2330"/>
                      <a:pt x="1484" y="2332"/>
                      <a:pt x="1469" y="2336"/>
                    </a:cubicBezTo>
                    <a:cubicBezTo>
                      <a:pt x="1235" y="2402"/>
                      <a:pt x="1702" y="3170"/>
                      <a:pt x="1702" y="3170"/>
                    </a:cubicBezTo>
                    <a:cubicBezTo>
                      <a:pt x="1702" y="3170"/>
                      <a:pt x="1302" y="3103"/>
                      <a:pt x="801" y="3070"/>
                    </a:cubicBezTo>
                    <a:cubicBezTo>
                      <a:pt x="801" y="3070"/>
                      <a:pt x="783" y="3066"/>
                      <a:pt x="756" y="3066"/>
                    </a:cubicBezTo>
                    <a:cubicBezTo>
                      <a:pt x="668" y="3066"/>
                      <a:pt x="491" y="3105"/>
                      <a:pt x="568" y="3437"/>
                    </a:cubicBezTo>
                    <a:cubicBezTo>
                      <a:pt x="568" y="3437"/>
                      <a:pt x="368" y="3503"/>
                      <a:pt x="435" y="3837"/>
                    </a:cubicBezTo>
                    <a:cubicBezTo>
                      <a:pt x="268" y="3937"/>
                      <a:pt x="234" y="4170"/>
                      <a:pt x="401" y="4337"/>
                    </a:cubicBezTo>
                    <a:cubicBezTo>
                      <a:pt x="401" y="4337"/>
                      <a:pt x="1" y="4637"/>
                      <a:pt x="301" y="4838"/>
                    </a:cubicBezTo>
                    <a:cubicBezTo>
                      <a:pt x="401" y="4913"/>
                      <a:pt x="539" y="4950"/>
                      <a:pt x="672" y="4950"/>
                    </a:cubicBezTo>
                    <a:cubicBezTo>
                      <a:pt x="716" y="4950"/>
                      <a:pt x="760" y="4946"/>
                      <a:pt x="801" y="4938"/>
                    </a:cubicBezTo>
                    <a:cubicBezTo>
                      <a:pt x="1635" y="5071"/>
                      <a:pt x="2503" y="5138"/>
                      <a:pt x="3370" y="5138"/>
                    </a:cubicBezTo>
                    <a:cubicBezTo>
                      <a:pt x="7940" y="7273"/>
                      <a:pt x="13110" y="8207"/>
                      <a:pt x="17814" y="8574"/>
                    </a:cubicBezTo>
                    <a:cubicBezTo>
                      <a:pt x="18314" y="8607"/>
                      <a:pt x="18848" y="8640"/>
                      <a:pt x="19348" y="8674"/>
                    </a:cubicBezTo>
                    <a:cubicBezTo>
                      <a:pt x="19378" y="8675"/>
                      <a:pt x="19408" y="8676"/>
                      <a:pt x="19438" y="8676"/>
                    </a:cubicBezTo>
                    <a:cubicBezTo>
                      <a:pt x="20858" y="8676"/>
                      <a:pt x="21836" y="7145"/>
                      <a:pt x="21183" y="5838"/>
                    </a:cubicBezTo>
                    <a:cubicBezTo>
                      <a:pt x="20949" y="5338"/>
                      <a:pt x="20682" y="4871"/>
                      <a:pt x="20449" y="4404"/>
                    </a:cubicBezTo>
                    <a:cubicBezTo>
                      <a:pt x="19548" y="2769"/>
                      <a:pt x="18681" y="1268"/>
                      <a:pt x="17880" y="1"/>
                    </a:cubicBez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8" name="Google Shape;768;p37"/>
              <p:cNvSpPr/>
              <p:nvPr/>
            </p:nvSpPr>
            <p:spPr>
              <a:xfrm>
                <a:off x="5215339" y="2189141"/>
                <a:ext cx="115105" cy="32542"/>
              </a:xfrm>
              <a:custGeom>
                <a:avLst/>
                <a:gdLst/>
                <a:ahLst/>
                <a:cxnLst/>
                <a:rect l="l" t="t" r="r" b="b"/>
                <a:pathLst>
                  <a:path w="3003" h="849" extrusionOk="0">
                    <a:moveTo>
                      <a:pt x="235" y="1"/>
                    </a:moveTo>
                    <a:cubicBezTo>
                      <a:pt x="157" y="1"/>
                      <a:pt x="79" y="5"/>
                      <a:pt x="1" y="15"/>
                    </a:cubicBezTo>
                    <a:cubicBezTo>
                      <a:pt x="267" y="48"/>
                      <a:pt x="534" y="115"/>
                      <a:pt x="768" y="148"/>
                    </a:cubicBezTo>
                    <a:cubicBezTo>
                      <a:pt x="1035" y="215"/>
                      <a:pt x="1301" y="281"/>
                      <a:pt x="1535" y="315"/>
                    </a:cubicBezTo>
                    <a:cubicBezTo>
                      <a:pt x="1802" y="381"/>
                      <a:pt x="2035" y="448"/>
                      <a:pt x="2269" y="548"/>
                    </a:cubicBezTo>
                    <a:cubicBezTo>
                      <a:pt x="2536" y="615"/>
                      <a:pt x="2769" y="715"/>
                      <a:pt x="3003" y="848"/>
                    </a:cubicBezTo>
                    <a:cubicBezTo>
                      <a:pt x="2803" y="682"/>
                      <a:pt x="2569" y="548"/>
                      <a:pt x="2336" y="448"/>
                    </a:cubicBezTo>
                    <a:cubicBezTo>
                      <a:pt x="2069" y="315"/>
                      <a:pt x="1835" y="248"/>
                      <a:pt x="1568" y="181"/>
                    </a:cubicBezTo>
                    <a:cubicBezTo>
                      <a:pt x="1301" y="115"/>
                      <a:pt x="1068" y="81"/>
                      <a:pt x="801" y="48"/>
                    </a:cubicBezTo>
                    <a:cubicBezTo>
                      <a:pt x="612" y="24"/>
                      <a:pt x="424" y="1"/>
                      <a:pt x="235" y="1"/>
                    </a:cubicBezTo>
                    <a:close/>
                  </a:path>
                </a:pathLst>
              </a:custGeom>
              <a:solidFill>
                <a:srgbClr val="FA7C55"/>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69" name="Google Shape;769;p37"/>
              <p:cNvSpPr/>
              <p:nvPr/>
            </p:nvSpPr>
            <p:spPr>
              <a:xfrm>
                <a:off x="5028672" y="1774372"/>
                <a:ext cx="332474" cy="382112"/>
              </a:xfrm>
              <a:custGeom>
                <a:avLst/>
                <a:gdLst/>
                <a:ahLst/>
                <a:cxnLst/>
                <a:rect l="l" t="t" r="r" b="b"/>
                <a:pathLst>
                  <a:path w="8674" h="9969" extrusionOk="0">
                    <a:moveTo>
                      <a:pt x="794" y="0"/>
                    </a:moveTo>
                    <a:cubicBezTo>
                      <a:pt x="545" y="0"/>
                      <a:pt x="401" y="28"/>
                      <a:pt x="401" y="28"/>
                    </a:cubicBezTo>
                    <a:cubicBezTo>
                      <a:pt x="0" y="2263"/>
                      <a:pt x="1668" y="5765"/>
                      <a:pt x="1668" y="5765"/>
                    </a:cubicBezTo>
                    <a:lnTo>
                      <a:pt x="4103" y="9968"/>
                    </a:lnTo>
                    <a:cubicBezTo>
                      <a:pt x="6038" y="9768"/>
                      <a:pt x="8673" y="8334"/>
                      <a:pt x="8673" y="8334"/>
                    </a:cubicBezTo>
                    <a:lnTo>
                      <a:pt x="5137" y="2796"/>
                    </a:lnTo>
                    <a:cubicBezTo>
                      <a:pt x="3528" y="294"/>
                      <a:pt x="1607" y="0"/>
                      <a:pt x="794"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0" name="Google Shape;770;p37"/>
              <p:cNvSpPr/>
              <p:nvPr/>
            </p:nvSpPr>
            <p:spPr>
              <a:xfrm>
                <a:off x="5097704" y="1997874"/>
                <a:ext cx="71639" cy="184176"/>
              </a:xfrm>
              <a:custGeom>
                <a:avLst/>
                <a:gdLst/>
                <a:ahLst/>
                <a:cxnLst/>
                <a:rect l="l" t="t" r="r" b="b"/>
                <a:pathLst>
                  <a:path w="1869" h="4805" extrusionOk="0">
                    <a:moveTo>
                      <a:pt x="1" y="1"/>
                    </a:moveTo>
                    <a:lnTo>
                      <a:pt x="1835" y="4804"/>
                    </a:lnTo>
                    <a:lnTo>
                      <a:pt x="1869" y="3303"/>
                    </a:lnTo>
                    <a:lnTo>
                      <a:pt x="1"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1" name="Google Shape;771;p37"/>
              <p:cNvSpPr/>
              <p:nvPr/>
            </p:nvSpPr>
            <p:spPr>
              <a:xfrm>
                <a:off x="5187205" y="2083542"/>
                <a:ext cx="157306" cy="57572"/>
              </a:xfrm>
              <a:custGeom>
                <a:avLst/>
                <a:gdLst/>
                <a:ahLst/>
                <a:cxnLst/>
                <a:rect l="l" t="t" r="r" b="b"/>
                <a:pathLst>
                  <a:path w="4104" h="1502" extrusionOk="0">
                    <a:moveTo>
                      <a:pt x="4104" y="1"/>
                    </a:moveTo>
                    <a:lnTo>
                      <a:pt x="4104" y="1"/>
                    </a:lnTo>
                    <a:cubicBezTo>
                      <a:pt x="3937" y="101"/>
                      <a:pt x="3770" y="168"/>
                      <a:pt x="3603" y="234"/>
                    </a:cubicBezTo>
                    <a:cubicBezTo>
                      <a:pt x="3436" y="334"/>
                      <a:pt x="3270" y="401"/>
                      <a:pt x="3103" y="468"/>
                    </a:cubicBezTo>
                    <a:cubicBezTo>
                      <a:pt x="2769" y="601"/>
                      <a:pt x="2436" y="701"/>
                      <a:pt x="2069" y="835"/>
                    </a:cubicBezTo>
                    <a:cubicBezTo>
                      <a:pt x="1735" y="935"/>
                      <a:pt x="1402" y="1068"/>
                      <a:pt x="1068" y="1168"/>
                    </a:cubicBezTo>
                    <a:lnTo>
                      <a:pt x="1" y="1502"/>
                    </a:lnTo>
                    <a:cubicBezTo>
                      <a:pt x="368" y="1435"/>
                      <a:pt x="735" y="1369"/>
                      <a:pt x="1101" y="1268"/>
                    </a:cubicBezTo>
                    <a:cubicBezTo>
                      <a:pt x="1435" y="1202"/>
                      <a:pt x="1769" y="1102"/>
                      <a:pt x="2136" y="968"/>
                    </a:cubicBezTo>
                    <a:cubicBezTo>
                      <a:pt x="2469" y="835"/>
                      <a:pt x="2803" y="701"/>
                      <a:pt x="3136" y="568"/>
                    </a:cubicBezTo>
                    <a:cubicBezTo>
                      <a:pt x="3470" y="401"/>
                      <a:pt x="3803" y="234"/>
                      <a:pt x="410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2" name="Google Shape;772;p37"/>
              <p:cNvSpPr/>
              <p:nvPr/>
            </p:nvSpPr>
            <p:spPr>
              <a:xfrm>
                <a:off x="4751354" y="1376507"/>
                <a:ext cx="304187" cy="307522"/>
              </a:xfrm>
              <a:custGeom>
                <a:avLst/>
                <a:gdLst/>
                <a:ahLst/>
                <a:cxnLst/>
                <a:rect l="l" t="t" r="r" b="b"/>
                <a:pathLst>
                  <a:path w="7936" h="8023" extrusionOk="0">
                    <a:moveTo>
                      <a:pt x="3966" y="0"/>
                    </a:moveTo>
                    <a:cubicBezTo>
                      <a:pt x="2265" y="0"/>
                      <a:pt x="931" y="1401"/>
                      <a:pt x="998" y="3069"/>
                    </a:cubicBezTo>
                    <a:cubicBezTo>
                      <a:pt x="998" y="3236"/>
                      <a:pt x="998" y="3369"/>
                      <a:pt x="1031" y="3536"/>
                    </a:cubicBezTo>
                    <a:cubicBezTo>
                      <a:pt x="1013" y="3535"/>
                      <a:pt x="995" y="3535"/>
                      <a:pt x="977" y="3535"/>
                    </a:cubicBezTo>
                    <a:cubicBezTo>
                      <a:pt x="435" y="3535"/>
                      <a:pt x="0" y="4021"/>
                      <a:pt x="97" y="4570"/>
                    </a:cubicBezTo>
                    <a:cubicBezTo>
                      <a:pt x="190" y="5007"/>
                      <a:pt x="663" y="5647"/>
                      <a:pt x="1106" y="5647"/>
                    </a:cubicBezTo>
                    <a:cubicBezTo>
                      <a:pt x="1137" y="5647"/>
                      <a:pt x="1167" y="5644"/>
                      <a:pt x="1198" y="5638"/>
                    </a:cubicBezTo>
                    <a:lnTo>
                      <a:pt x="1264" y="5638"/>
                    </a:lnTo>
                    <a:cubicBezTo>
                      <a:pt x="1331" y="5838"/>
                      <a:pt x="1365" y="6038"/>
                      <a:pt x="1465" y="6205"/>
                    </a:cubicBezTo>
                    <a:cubicBezTo>
                      <a:pt x="1865" y="6972"/>
                      <a:pt x="2499" y="7539"/>
                      <a:pt x="3266" y="7873"/>
                    </a:cubicBezTo>
                    <a:cubicBezTo>
                      <a:pt x="3483" y="7973"/>
                      <a:pt x="3725" y="8023"/>
                      <a:pt x="3966" y="8023"/>
                    </a:cubicBezTo>
                    <a:cubicBezTo>
                      <a:pt x="4208" y="8023"/>
                      <a:pt x="4450" y="7973"/>
                      <a:pt x="4667" y="7873"/>
                    </a:cubicBezTo>
                    <a:cubicBezTo>
                      <a:pt x="5434" y="7539"/>
                      <a:pt x="6068" y="6939"/>
                      <a:pt x="6468" y="6205"/>
                    </a:cubicBezTo>
                    <a:cubicBezTo>
                      <a:pt x="6535" y="6005"/>
                      <a:pt x="6602" y="5805"/>
                      <a:pt x="6668" y="5604"/>
                    </a:cubicBezTo>
                    <a:lnTo>
                      <a:pt x="6735" y="5638"/>
                    </a:lnTo>
                    <a:cubicBezTo>
                      <a:pt x="6765" y="5644"/>
                      <a:pt x="6796" y="5647"/>
                      <a:pt x="6827" y="5647"/>
                    </a:cubicBezTo>
                    <a:cubicBezTo>
                      <a:pt x="7270" y="5647"/>
                      <a:pt x="7742" y="5007"/>
                      <a:pt x="7836" y="4570"/>
                    </a:cubicBezTo>
                    <a:cubicBezTo>
                      <a:pt x="7936" y="4103"/>
                      <a:pt x="7636" y="3636"/>
                      <a:pt x="7169" y="3536"/>
                    </a:cubicBezTo>
                    <a:lnTo>
                      <a:pt x="6902" y="3536"/>
                    </a:lnTo>
                    <a:cubicBezTo>
                      <a:pt x="6902" y="3403"/>
                      <a:pt x="6902" y="3236"/>
                      <a:pt x="6935" y="3069"/>
                    </a:cubicBezTo>
                    <a:cubicBezTo>
                      <a:pt x="6969" y="1368"/>
                      <a:pt x="5634" y="0"/>
                      <a:pt x="3966" y="0"/>
                    </a:cubicBezTo>
                    <a:close/>
                  </a:path>
                </a:pathLst>
              </a:custGeom>
              <a:solidFill>
                <a:srgbClr val="FA9778"/>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3" name="Google Shape;773;p37"/>
              <p:cNvSpPr/>
              <p:nvPr/>
            </p:nvSpPr>
            <p:spPr>
              <a:xfrm>
                <a:off x="4920006" y="1482642"/>
                <a:ext cx="44194" cy="22615"/>
              </a:xfrm>
              <a:custGeom>
                <a:avLst/>
                <a:gdLst/>
                <a:ahLst/>
                <a:cxnLst/>
                <a:rect l="l" t="t" r="r" b="b"/>
                <a:pathLst>
                  <a:path w="1153" h="590" extrusionOk="0">
                    <a:moveTo>
                      <a:pt x="334" y="0"/>
                    </a:moveTo>
                    <a:cubicBezTo>
                      <a:pt x="234" y="0"/>
                      <a:pt x="133" y="33"/>
                      <a:pt x="33" y="100"/>
                    </a:cubicBezTo>
                    <a:lnTo>
                      <a:pt x="33" y="133"/>
                    </a:lnTo>
                    <a:cubicBezTo>
                      <a:pt x="0" y="200"/>
                      <a:pt x="0" y="300"/>
                      <a:pt x="100" y="300"/>
                    </a:cubicBezTo>
                    <a:cubicBezTo>
                      <a:pt x="150" y="317"/>
                      <a:pt x="192" y="325"/>
                      <a:pt x="229" y="325"/>
                    </a:cubicBezTo>
                    <a:cubicBezTo>
                      <a:pt x="267" y="325"/>
                      <a:pt x="300" y="317"/>
                      <a:pt x="334" y="300"/>
                    </a:cubicBezTo>
                    <a:cubicBezTo>
                      <a:pt x="434" y="300"/>
                      <a:pt x="500" y="300"/>
                      <a:pt x="567" y="334"/>
                    </a:cubicBezTo>
                    <a:cubicBezTo>
                      <a:pt x="634" y="334"/>
                      <a:pt x="701" y="367"/>
                      <a:pt x="767" y="400"/>
                    </a:cubicBezTo>
                    <a:cubicBezTo>
                      <a:pt x="834" y="467"/>
                      <a:pt x="901" y="500"/>
                      <a:pt x="967" y="567"/>
                    </a:cubicBezTo>
                    <a:cubicBezTo>
                      <a:pt x="983" y="583"/>
                      <a:pt x="1002" y="589"/>
                      <a:pt x="1021" y="589"/>
                    </a:cubicBezTo>
                    <a:cubicBezTo>
                      <a:pt x="1085" y="589"/>
                      <a:pt x="1152" y="518"/>
                      <a:pt x="1101" y="467"/>
                    </a:cubicBezTo>
                    <a:cubicBezTo>
                      <a:pt x="1067" y="367"/>
                      <a:pt x="1001" y="267"/>
                      <a:pt x="934" y="200"/>
                    </a:cubicBezTo>
                    <a:cubicBezTo>
                      <a:pt x="834" y="133"/>
                      <a:pt x="734" y="67"/>
                      <a:pt x="634" y="67"/>
                    </a:cubicBezTo>
                    <a:cubicBezTo>
                      <a:pt x="534" y="0"/>
                      <a:pt x="434" y="0"/>
                      <a:pt x="33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4" name="Google Shape;774;p37"/>
              <p:cNvSpPr/>
              <p:nvPr/>
            </p:nvSpPr>
            <p:spPr>
              <a:xfrm>
                <a:off x="4842580" y="1482642"/>
                <a:ext cx="45498" cy="22615"/>
              </a:xfrm>
              <a:custGeom>
                <a:avLst/>
                <a:gdLst/>
                <a:ahLst/>
                <a:cxnLst/>
                <a:rect l="l" t="t" r="r" b="b"/>
                <a:pathLst>
                  <a:path w="1187" h="590" extrusionOk="0">
                    <a:moveTo>
                      <a:pt x="819" y="0"/>
                    </a:moveTo>
                    <a:cubicBezTo>
                      <a:pt x="719" y="0"/>
                      <a:pt x="619" y="0"/>
                      <a:pt x="519" y="67"/>
                    </a:cubicBezTo>
                    <a:cubicBezTo>
                      <a:pt x="419" y="67"/>
                      <a:pt x="319" y="133"/>
                      <a:pt x="252" y="200"/>
                    </a:cubicBezTo>
                    <a:cubicBezTo>
                      <a:pt x="152" y="267"/>
                      <a:pt x="85" y="367"/>
                      <a:pt x="52" y="467"/>
                    </a:cubicBezTo>
                    <a:cubicBezTo>
                      <a:pt x="1" y="518"/>
                      <a:pt x="67" y="589"/>
                      <a:pt x="131" y="589"/>
                    </a:cubicBezTo>
                    <a:cubicBezTo>
                      <a:pt x="151" y="589"/>
                      <a:pt x="170" y="583"/>
                      <a:pt x="185" y="567"/>
                    </a:cubicBezTo>
                    <a:cubicBezTo>
                      <a:pt x="252" y="500"/>
                      <a:pt x="319" y="467"/>
                      <a:pt x="386" y="400"/>
                    </a:cubicBezTo>
                    <a:cubicBezTo>
                      <a:pt x="452" y="367"/>
                      <a:pt x="519" y="334"/>
                      <a:pt x="586" y="334"/>
                    </a:cubicBezTo>
                    <a:cubicBezTo>
                      <a:pt x="652" y="300"/>
                      <a:pt x="719" y="300"/>
                      <a:pt x="819" y="300"/>
                    </a:cubicBezTo>
                    <a:cubicBezTo>
                      <a:pt x="853" y="317"/>
                      <a:pt x="894" y="325"/>
                      <a:pt x="936" y="325"/>
                    </a:cubicBezTo>
                    <a:cubicBezTo>
                      <a:pt x="978" y="325"/>
                      <a:pt x="1019" y="317"/>
                      <a:pt x="1053" y="300"/>
                    </a:cubicBezTo>
                    <a:lnTo>
                      <a:pt x="1086" y="300"/>
                    </a:lnTo>
                    <a:cubicBezTo>
                      <a:pt x="1153" y="300"/>
                      <a:pt x="1186" y="200"/>
                      <a:pt x="1119" y="133"/>
                    </a:cubicBezTo>
                    <a:lnTo>
                      <a:pt x="1119" y="100"/>
                    </a:lnTo>
                    <a:cubicBezTo>
                      <a:pt x="1019" y="33"/>
                      <a:pt x="919" y="0"/>
                      <a:pt x="819"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5" name="Google Shape;775;p37"/>
              <p:cNvSpPr/>
              <p:nvPr/>
            </p:nvSpPr>
            <p:spPr>
              <a:xfrm>
                <a:off x="4744838" y="1347568"/>
                <a:ext cx="301772" cy="183677"/>
              </a:xfrm>
              <a:custGeom>
                <a:avLst/>
                <a:gdLst/>
                <a:ahLst/>
                <a:cxnLst/>
                <a:rect l="l" t="t" r="r" b="b"/>
                <a:pathLst>
                  <a:path w="7873" h="4792" extrusionOk="0">
                    <a:moveTo>
                      <a:pt x="3773" y="1"/>
                    </a:moveTo>
                    <a:cubicBezTo>
                      <a:pt x="3414" y="1"/>
                      <a:pt x="3053" y="62"/>
                      <a:pt x="2702" y="188"/>
                    </a:cubicBezTo>
                    <a:cubicBezTo>
                      <a:pt x="2368" y="322"/>
                      <a:pt x="2102" y="555"/>
                      <a:pt x="1968" y="889"/>
                    </a:cubicBezTo>
                    <a:cubicBezTo>
                      <a:pt x="1901" y="1022"/>
                      <a:pt x="1868" y="1122"/>
                      <a:pt x="1901" y="1256"/>
                    </a:cubicBezTo>
                    <a:cubicBezTo>
                      <a:pt x="1901" y="1256"/>
                      <a:pt x="0" y="2023"/>
                      <a:pt x="500" y="4558"/>
                    </a:cubicBezTo>
                    <a:cubicBezTo>
                      <a:pt x="500" y="4558"/>
                      <a:pt x="601" y="4491"/>
                      <a:pt x="734" y="4425"/>
                    </a:cubicBezTo>
                    <a:cubicBezTo>
                      <a:pt x="804" y="4395"/>
                      <a:pt x="877" y="4380"/>
                      <a:pt x="950" y="4380"/>
                    </a:cubicBezTo>
                    <a:cubicBezTo>
                      <a:pt x="1119" y="4380"/>
                      <a:pt x="1284" y="4461"/>
                      <a:pt x="1401" y="4625"/>
                    </a:cubicBezTo>
                    <a:lnTo>
                      <a:pt x="1535" y="4792"/>
                    </a:lnTo>
                    <a:cubicBezTo>
                      <a:pt x="1535" y="4792"/>
                      <a:pt x="1756" y="2318"/>
                      <a:pt x="2757" y="2318"/>
                    </a:cubicBezTo>
                    <a:cubicBezTo>
                      <a:pt x="2783" y="2318"/>
                      <a:pt x="2809" y="2320"/>
                      <a:pt x="2835" y="2323"/>
                    </a:cubicBezTo>
                    <a:cubicBezTo>
                      <a:pt x="3592" y="2421"/>
                      <a:pt x="3670" y="2751"/>
                      <a:pt x="4037" y="2751"/>
                    </a:cubicBezTo>
                    <a:cubicBezTo>
                      <a:pt x="4171" y="2751"/>
                      <a:pt x="4344" y="2706"/>
                      <a:pt x="4603" y="2590"/>
                    </a:cubicBezTo>
                    <a:cubicBezTo>
                      <a:pt x="4981" y="2436"/>
                      <a:pt x="5283" y="2370"/>
                      <a:pt x="5508" y="2370"/>
                    </a:cubicBezTo>
                    <a:cubicBezTo>
                      <a:pt x="5819" y="2370"/>
                      <a:pt x="5985" y="2496"/>
                      <a:pt x="6004" y="2690"/>
                    </a:cubicBezTo>
                    <a:cubicBezTo>
                      <a:pt x="6038" y="3057"/>
                      <a:pt x="6638" y="4792"/>
                      <a:pt x="6638" y="4792"/>
                    </a:cubicBezTo>
                    <a:lnTo>
                      <a:pt x="6838" y="4558"/>
                    </a:lnTo>
                    <a:cubicBezTo>
                      <a:pt x="6963" y="4408"/>
                      <a:pt x="7145" y="4333"/>
                      <a:pt x="7326" y="4333"/>
                    </a:cubicBezTo>
                    <a:cubicBezTo>
                      <a:pt x="7387" y="4333"/>
                      <a:pt x="7447" y="4341"/>
                      <a:pt x="7505" y="4358"/>
                    </a:cubicBezTo>
                    <a:cubicBezTo>
                      <a:pt x="7606" y="4391"/>
                      <a:pt x="7672" y="4458"/>
                      <a:pt x="7772" y="4525"/>
                    </a:cubicBezTo>
                    <a:cubicBezTo>
                      <a:pt x="7772" y="4525"/>
                      <a:pt x="7872" y="1990"/>
                      <a:pt x="6104" y="1022"/>
                    </a:cubicBezTo>
                    <a:cubicBezTo>
                      <a:pt x="5490" y="361"/>
                      <a:pt x="4642" y="1"/>
                      <a:pt x="377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6" name="Google Shape;776;p37"/>
              <p:cNvSpPr/>
              <p:nvPr/>
            </p:nvSpPr>
            <p:spPr>
              <a:xfrm>
                <a:off x="3652932" y="1656507"/>
                <a:ext cx="1056145" cy="1550947"/>
              </a:xfrm>
              <a:custGeom>
                <a:avLst/>
                <a:gdLst/>
                <a:ahLst/>
                <a:cxnLst/>
                <a:rect l="l" t="t" r="r" b="b"/>
                <a:pathLst>
                  <a:path w="27554" h="40463" extrusionOk="0">
                    <a:moveTo>
                      <a:pt x="10908" y="1"/>
                    </a:moveTo>
                    <a:cubicBezTo>
                      <a:pt x="9574" y="1"/>
                      <a:pt x="8273" y="668"/>
                      <a:pt x="7505" y="1769"/>
                    </a:cubicBezTo>
                    <a:cubicBezTo>
                      <a:pt x="6738" y="2869"/>
                      <a:pt x="6538" y="4270"/>
                      <a:pt x="6938" y="5571"/>
                    </a:cubicBezTo>
                    <a:cubicBezTo>
                      <a:pt x="6972" y="5671"/>
                      <a:pt x="7005" y="5771"/>
                      <a:pt x="7038" y="5871"/>
                    </a:cubicBezTo>
                    <a:cubicBezTo>
                      <a:pt x="7372" y="6739"/>
                      <a:pt x="7872" y="7573"/>
                      <a:pt x="8473" y="8273"/>
                    </a:cubicBezTo>
                    <a:lnTo>
                      <a:pt x="8473" y="11042"/>
                    </a:lnTo>
                    <a:cubicBezTo>
                      <a:pt x="8439" y="11776"/>
                      <a:pt x="8206" y="13444"/>
                      <a:pt x="6905" y="13477"/>
                    </a:cubicBezTo>
                    <a:cubicBezTo>
                      <a:pt x="6104" y="13477"/>
                      <a:pt x="5371" y="13810"/>
                      <a:pt x="4804" y="14344"/>
                    </a:cubicBezTo>
                    <a:cubicBezTo>
                      <a:pt x="4603" y="14578"/>
                      <a:pt x="4403" y="14811"/>
                      <a:pt x="4270" y="15078"/>
                    </a:cubicBezTo>
                    <a:lnTo>
                      <a:pt x="4203" y="15078"/>
                    </a:lnTo>
                    <a:cubicBezTo>
                      <a:pt x="3036" y="15545"/>
                      <a:pt x="2435" y="16813"/>
                      <a:pt x="2168" y="18047"/>
                    </a:cubicBezTo>
                    <a:cubicBezTo>
                      <a:pt x="1901" y="19248"/>
                      <a:pt x="1835" y="20549"/>
                      <a:pt x="1301" y="21649"/>
                    </a:cubicBezTo>
                    <a:cubicBezTo>
                      <a:pt x="1134" y="21950"/>
                      <a:pt x="1001" y="22217"/>
                      <a:pt x="801" y="22483"/>
                    </a:cubicBezTo>
                    <a:cubicBezTo>
                      <a:pt x="567" y="22884"/>
                      <a:pt x="334" y="23284"/>
                      <a:pt x="167" y="23751"/>
                    </a:cubicBezTo>
                    <a:cubicBezTo>
                      <a:pt x="167" y="23818"/>
                      <a:pt x="134" y="23884"/>
                      <a:pt x="134" y="23951"/>
                    </a:cubicBezTo>
                    <a:cubicBezTo>
                      <a:pt x="0" y="24618"/>
                      <a:pt x="100" y="25319"/>
                      <a:pt x="334" y="25986"/>
                    </a:cubicBezTo>
                    <a:cubicBezTo>
                      <a:pt x="834" y="27520"/>
                      <a:pt x="1668" y="28921"/>
                      <a:pt x="2202" y="30422"/>
                    </a:cubicBezTo>
                    <a:cubicBezTo>
                      <a:pt x="2735" y="31957"/>
                      <a:pt x="2936" y="33725"/>
                      <a:pt x="2135" y="35126"/>
                    </a:cubicBezTo>
                    <a:cubicBezTo>
                      <a:pt x="1635" y="36026"/>
                      <a:pt x="734" y="36794"/>
                      <a:pt x="667" y="37828"/>
                    </a:cubicBezTo>
                    <a:cubicBezTo>
                      <a:pt x="567" y="38928"/>
                      <a:pt x="1434" y="39796"/>
                      <a:pt x="2368" y="40463"/>
                    </a:cubicBezTo>
                    <a:lnTo>
                      <a:pt x="23817" y="40463"/>
                    </a:lnTo>
                    <a:cubicBezTo>
                      <a:pt x="24351" y="39862"/>
                      <a:pt x="25352" y="39596"/>
                      <a:pt x="25819" y="38895"/>
                    </a:cubicBezTo>
                    <a:cubicBezTo>
                      <a:pt x="26286" y="38195"/>
                      <a:pt x="26185" y="37261"/>
                      <a:pt x="25885" y="36460"/>
                    </a:cubicBezTo>
                    <a:cubicBezTo>
                      <a:pt x="25652" y="35826"/>
                      <a:pt x="25318" y="35192"/>
                      <a:pt x="25118" y="34559"/>
                    </a:cubicBezTo>
                    <a:cubicBezTo>
                      <a:pt x="25051" y="34392"/>
                      <a:pt x="25018" y="34258"/>
                      <a:pt x="25018" y="34125"/>
                    </a:cubicBezTo>
                    <a:cubicBezTo>
                      <a:pt x="24951" y="33758"/>
                      <a:pt x="24918" y="33391"/>
                      <a:pt x="24985" y="33024"/>
                    </a:cubicBezTo>
                    <a:cubicBezTo>
                      <a:pt x="25251" y="30522"/>
                      <a:pt x="27553" y="28087"/>
                      <a:pt x="26886" y="25686"/>
                    </a:cubicBezTo>
                    <a:cubicBezTo>
                      <a:pt x="26252" y="23251"/>
                      <a:pt x="23317" y="22450"/>
                      <a:pt x="21449" y="20782"/>
                    </a:cubicBezTo>
                    <a:cubicBezTo>
                      <a:pt x="21115" y="20482"/>
                      <a:pt x="20815" y="20148"/>
                      <a:pt x="20548" y="19781"/>
                    </a:cubicBezTo>
                    <a:cubicBezTo>
                      <a:pt x="20415" y="19548"/>
                      <a:pt x="20281" y="19314"/>
                      <a:pt x="20181" y="19081"/>
                    </a:cubicBezTo>
                    <a:cubicBezTo>
                      <a:pt x="19881" y="18314"/>
                      <a:pt x="19514" y="17580"/>
                      <a:pt x="19047" y="16879"/>
                    </a:cubicBezTo>
                    <a:cubicBezTo>
                      <a:pt x="18080" y="15645"/>
                      <a:pt x="16545" y="15278"/>
                      <a:pt x="14944" y="15178"/>
                    </a:cubicBezTo>
                    <a:cubicBezTo>
                      <a:pt x="14444" y="14678"/>
                      <a:pt x="13910" y="14244"/>
                      <a:pt x="13343" y="13810"/>
                    </a:cubicBezTo>
                    <a:cubicBezTo>
                      <a:pt x="12809" y="13277"/>
                      <a:pt x="12676" y="12276"/>
                      <a:pt x="12676" y="11909"/>
                    </a:cubicBezTo>
                    <a:lnTo>
                      <a:pt x="12676" y="10642"/>
                    </a:lnTo>
                    <a:cubicBezTo>
                      <a:pt x="12909" y="10692"/>
                      <a:pt x="13159" y="10717"/>
                      <a:pt x="13410" y="10717"/>
                    </a:cubicBezTo>
                    <a:cubicBezTo>
                      <a:pt x="13660" y="10717"/>
                      <a:pt x="13910" y="10692"/>
                      <a:pt x="14144" y="10642"/>
                    </a:cubicBezTo>
                    <a:lnTo>
                      <a:pt x="14177" y="10642"/>
                    </a:lnTo>
                    <a:cubicBezTo>
                      <a:pt x="14544" y="10541"/>
                      <a:pt x="14844" y="10341"/>
                      <a:pt x="15011" y="10041"/>
                    </a:cubicBezTo>
                    <a:cubicBezTo>
                      <a:pt x="15478" y="9407"/>
                      <a:pt x="15811" y="8673"/>
                      <a:pt x="15945" y="7906"/>
                    </a:cubicBezTo>
                    <a:cubicBezTo>
                      <a:pt x="15978" y="7673"/>
                      <a:pt x="16012" y="7473"/>
                      <a:pt x="16012" y="7239"/>
                    </a:cubicBezTo>
                    <a:cubicBezTo>
                      <a:pt x="16045" y="7139"/>
                      <a:pt x="16012" y="6972"/>
                      <a:pt x="16178" y="6872"/>
                    </a:cubicBezTo>
                    <a:cubicBezTo>
                      <a:pt x="16312" y="6772"/>
                      <a:pt x="16479" y="6639"/>
                      <a:pt x="16512" y="6472"/>
                    </a:cubicBezTo>
                    <a:cubicBezTo>
                      <a:pt x="16512" y="6338"/>
                      <a:pt x="16479" y="6172"/>
                      <a:pt x="16378" y="6072"/>
                    </a:cubicBezTo>
                    <a:cubicBezTo>
                      <a:pt x="16078" y="5638"/>
                      <a:pt x="15845" y="5204"/>
                      <a:pt x="15678" y="4737"/>
                    </a:cubicBezTo>
                    <a:lnTo>
                      <a:pt x="15611" y="4337"/>
                    </a:lnTo>
                    <a:lnTo>
                      <a:pt x="15611" y="4304"/>
                    </a:lnTo>
                    <a:cubicBezTo>
                      <a:pt x="15578" y="4070"/>
                      <a:pt x="15511" y="3870"/>
                      <a:pt x="15478" y="3670"/>
                    </a:cubicBezTo>
                    <a:cubicBezTo>
                      <a:pt x="15011" y="1535"/>
                      <a:pt x="13109" y="1"/>
                      <a:pt x="10908"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7" name="Google Shape;777;p37"/>
              <p:cNvSpPr/>
              <p:nvPr/>
            </p:nvSpPr>
            <p:spPr>
              <a:xfrm>
                <a:off x="4251301" y="1812510"/>
                <a:ext cx="38" cy="6401"/>
              </a:xfrm>
              <a:custGeom>
                <a:avLst/>
                <a:gdLst/>
                <a:ahLst/>
                <a:cxnLst/>
                <a:rect l="l" t="t" r="r" b="b"/>
                <a:pathLst>
                  <a:path w="1" h="167" extrusionOk="0">
                    <a:moveTo>
                      <a:pt x="0" y="167"/>
                    </a:moveTo>
                    <a:lnTo>
                      <a:pt x="0" y="0"/>
                    </a:lnTo>
                    <a:close/>
                  </a:path>
                </a:pathLst>
              </a:custGeom>
              <a:solidFill>
                <a:srgbClr val="52235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8" name="Google Shape;778;p37"/>
              <p:cNvSpPr/>
              <p:nvPr/>
            </p:nvSpPr>
            <p:spPr>
              <a:xfrm>
                <a:off x="4177899" y="2389147"/>
                <a:ext cx="297172" cy="186744"/>
              </a:xfrm>
              <a:custGeom>
                <a:avLst/>
                <a:gdLst/>
                <a:ahLst/>
                <a:cxnLst/>
                <a:rect l="l" t="t" r="r" b="b"/>
                <a:pathLst>
                  <a:path w="7753" h="4872" extrusionOk="0">
                    <a:moveTo>
                      <a:pt x="6485" y="0"/>
                    </a:moveTo>
                    <a:cubicBezTo>
                      <a:pt x="5691" y="563"/>
                      <a:pt x="1" y="4871"/>
                      <a:pt x="1219" y="4871"/>
                    </a:cubicBezTo>
                    <a:cubicBezTo>
                      <a:pt x="1228" y="4871"/>
                      <a:pt x="1238" y="4871"/>
                      <a:pt x="1248" y="4870"/>
                    </a:cubicBezTo>
                    <a:cubicBezTo>
                      <a:pt x="2482" y="4804"/>
                      <a:pt x="6685" y="2335"/>
                      <a:pt x="7753" y="1702"/>
                    </a:cubicBezTo>
                    <a:cubicBezTo>
                      <a:pt x="7386" y="1401"/>
                      <a:pt x="7086" y="1068"/>
                      <a:pt x="6852" y="667"/>
                    </a:cubicBezTo>
                    <a:cubicBezTo>
                      <a:pt x="6719" y="467"/>
                      <a:pt x="6585" y="234"/>
                      <a:pt x="6485"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79" name="Google Shape;779;p37"/>
              <p:cNvSpPr/>
              <p:nvPr/>
            </p:nvSpPr>
            <p:spPr>
              <a:xfrm>
                <a:off x="3659294" y="2518281"/>
                <a:ext cx="235308" cy="194525"/>
              </a:xfrm>
              <a:custGeom>
                <a:avLst/>
                <a:gdLst/>
                <a:ahLst/>
                <a:cxnLst/>
                <a:rect l="l" t="t" r="r" b="b"/>
                <a:pathLst>
                  <a:path w="6139" h="5075" extrusionOk="0">
                    <a:moveTo>
                      <a:pt x="635" y="0"/>
                    </a:moveTo>
                    <a:cubicBezTo>
                      <a:pt x="368" y="401"/>
                      <a:pt x="168" y="801"/>
                      <a:pt x="1" y="1268"/>
                    </a:cubicBezTo>
                    <a:cubicBezTo>
                      <a:pt x="1680" y="2459"/>
                      <a:pt x="5315" y="5074"/>
                      <a:pt x="5970" y="5074"/>
                    </a:cubicBezTo>
                    <a:cubicBezTo>
                      <a:pt x="6031" y="5074"/>
                      <a:pt x="6066" y="5052"/>
                      <a:pt x="6072" y="5004"/>
                    </a:cubicBezTo>
                    <a:cubicBezTo>
                      <a:pt x="6139" y="4437"/>
                      <a:pt x="2136" y="1201"/>
                      <a:pt x="635"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0" name="Google Shape;780;p37"/>
              <p:cNvSpPr/>
              <p:nvPr/>
            </p:nvSpPr>
            <p:spPr>
              <a:xfrm>
                <a:off x="4349733" y="2921014"/>
                <a:ext cx="266010" cy="77158"/>
              </a:xfrm>
              <a:custGeom>
                <a:avLst/>
                <a:gdLst/>
                <a:ahLst/>
                <a:cxnLst/>
                <a:rect l="l" t="t" r="r" b="b"/>
                <a:pathLst>
                  <a:path w="6940" h="2013" extrusionOk="0">
                    <a:moveTo>
                      <a:pt x="6806" y="1"/>
                    </a:moveTo>
                    <a:cubicBezTo>
                      <a:pt x="4504" y="468"/>
                      <a:pt x="1" y="1402"/>
                      <a:pt x="201" y="1836"/>
                    </a:cubicBezTo>
                    <a:cubicBezTo>
                      <a:pt x="260" y="1963"/>
                      <a:pt x="677" y="2012"/>
                      <a:pt x="1292" y="2012"/>
                    </a:cubicBezTo>
                    <a:cubicBezTo>
                      <a:pt x="2775" y="2012"/>
                      <a:pt x="5407" y="1724"/>
                      <a:pt x="6939" y="1535"/>
                    </a:cubicBezTo>
                    <a:cubicBezTo>
                      <a:pt x="6906" y="1402"/>
                      <a:pt x="6872" y="1268"/>
                      <a:pt x="6839" y="1135"/>
                    </a:cubicBezTo>
                    <a:cubicBezTo>
                      <a:pt x="6772" y="768"/>
                      <a:pt x="6772" y="401"/>
                      <a:pt x="6806"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1" name="Google Shape;781;p37"/>
              <p:cNvSpPr/>
              <p:nvPr/>
            </p:nvSpPr>
            <p:spPr>
              <a:xfrm>
                <a:off x="4237234" y="2487578"/>
                <a:ext cx="234005" cy="135573"/>
              </a:xfrm>
              <a:custGeom>
                <a:avLst/>
                <a:gdLst/>
                <a:ahLst/>
                <a:cxnLst/>
                <a:rect l="l" t="t" r="r" b="b"/>
                <a:pathLst>
                  <a:path w="6105" h="3537" extrusionOk="0">
                    <a:moveTo>
                      <a:pt x="6105" y="1"/>
                    </a:moveTo>
                    <a:lnTo>
                      <a:pt x="6105" y="1"/>
                    </a:lnTo>
                    <a:cubicBezTo>
                      <a:pt x="5838" y="134"/>
                      <a:pt x="5571" y="301"/>
                      <a:pt x="5304" y="434"/>
                    </a:cubicBezTo>
                    <a:lnTo>
                      <a:pt x="4537" y="835"/>
                    </a:lnTo>
                    <a:cubicBezTo>
                      <a:pt x="4037" y="1135"/>
                      <a:pt x="3536" y="1402"/>
                      <a:pt x="3002" y="1702"/>
                    </a:cubicBezTo>
                    <a:cubicBezTo>
                      <a:pt x="2502" y="2002"/>
                      <a:pt x="2002" y="2302"/>
                      <a:pt x="1501" y="2603"/>
                    </a:cubicBezTo>
                    <a:cubicBezTo>
                      <a:pt x="1001" y="2903"/>
                      <a:pt x="501" y="3203"/>
                      <a:pt x="0" y="3537"/>
                    </a:cubicBezTo>
                    <a:cubicBezTo>
                      <a:pt x="567" y="3270"/>
                      <a:pt x="1034" y="2970"/>
                      <a:pt x="1568" y="2669"/>
                    </a:cubicBezTo>
                    <a:cubicBezTo>
                      <a:pt x="2068" y="2403"/>
                      <a:pt x="2569" y="2102"/>
                      <a:pt x="3103" y="1802"/>
                    </a:cubicBezTo>
                    <a:cubicBezTo>
                      <a:pt x="3603" y="1502"/>
                      <a:pt x="4103" y="1235"/>
                      <a:pt x="4604" y="935"/>
                    </a:cubicBezTo>
                    <a:lnTo>
                      <a:pt x="5337" y="468"/>
                    </a:lnTo>
                    <a:cubicBezTo>
                      <a:pt x="5604" y="334"/>
                      <a:pt x="5838" y="168"/>
                      <a:pt x="6105"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2" name="Google Shape;782;p37"/>
              <p:cNvSpPr/>
              <p:nvPr/>
            </p:nvSpPr>
            <p:spPr>
              <a:xfrm>
                <a:off x="3707897" y="2515713"/>
                <a:ext cx="117673" cy="95940"/>
              </a:xfrm>
              <a:custGeom>
                <a:avLst/>
                <a:gdLst/>
                <a:ahLst/>
                <a:cxnLst/>
                <a:rect l="l" t="t" r="r" b="b"/>
                <a:pathLst>
                  <a:path w="3070" h="2503" extrusionOk="0">
                    <a:moveTo>
                      <a:pt x="0" y="1"/>
                    </a:moveTo>
                    <a:lnTo>
                      <a:pt x="0" y="1"/>
                    </a:lnTo>
                    <a:cubicBezTo>
                      <a:pt x="234" y="234"/>
                      <a:pt x="467" y="434"/>
                      <a:pt x="701" y="668"/>
                    </a:cubicBezTo>
                    <a:cubicBezTo>
                      <a:pt x="968" y="901"/>
                      <a:pt x="1201" y="1101"/>
                      <a:pt x="1468" y="1302"/>
                    </a:cubicBezTo>
                    <a:cubicBezTo>
                      <a:pt x="1735" y="1502"/>
                      <a:pt x="2002" y="1702"/>
                      <a:pt x="2235" y="1902"/>
                    </a:cubicBezTo>
                    <a:lnTo>
                      <a:pt x="2669" y="2202"/>
                    </a:lnTo>
                    <a:cubicBezTo>
                      <a:pt x="2802" y="2302"/>
                      <a:pt x="2936" y="2402"/>
                      <a:pt x="3069" y="2502"/>
                    </a:cubicBezTo>
                    <a:cubicBezTo>
                      <a:pt x="2969" y="2369"/>
                      <a:pt x="2836" y="2269"/>
                      <a:pt x="2736" y="2169"/>
                    </a:cubicBezTo>
                    <a:lnTo>
                      <a:pt x="2335" y="1835"/>
                    </a:lnTo>
                    <a:cubicBezTo>
                      <a:pt x="2102" y="1602"/>
                      <a:pt x="1835" y="1402"/>
                      <a:pt x="1602" y="1202"/>
                    </a:cubicBezTo>
                    <a:cubicBezTo>
                      <a:pt x="1335" y="1001"/>
                      <a:pt x="1068" y="768"/>
                      <a:pt x="801" y="568"/>
                    </a:cubicBezTo>
                    <a:cubicBezTo>
                      <a:pt x="534" y="368"/>
                      <a:pt x="267" y="167"/>
                      <a:pt x="0"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3" name="Google Shape;783;p37"/>
              <p:cNvSpPr/>
              <p:nvPr/>
            </p:nvSpPr>
            <p:spPr>
              <a:xfrm>
                <a:off x="3848530" y="2240810"/>
                <a:ext cx="81873" cy="19242"/>
              </a:xfrm>
              <a:custGeom>
                <a:avLst/>
                <a:gdLst/>
                <a:ahLst/>
                <a:cxnLst/>
                <a:rect l="l" t="t" r="r" b="b"/>
                <a:pathLst>
                  <a:path w="2136" h="502" extrusionOk="0">
                    <a:moveTo>
                      <a:pt x="1" y="1"/>
                    </a:moveTo>
                    <a:lnTo>
                      <a:pt x="1" y="1"/>
                    </a:lnTo>
                    <a:cubicBezTo>
                      <a:pt x="334" y="134"/>
                      <a:pt x="701" y="234"/>
                      <a:pt x="1035" y="334"/>
                    </a:cubicBezTo>
                    <a:cubicBezTo>
                      <a:pt x="1402" y="401"/>
                      <a:pt x="1769" y="468"/>
                      <a:pt x="2136" y="501"/>
                    </a:cubicBezTo>
                    <a:cubicBezTo>
                      <a:pt x="1802" y="368"/>
                      <a:pt x="1435" y="268"/>
                      <a:pt x="1068" y="201"/>
                    </a:cubicBezTo>
                    <a:cubicBezTo>
                      <a:pt x="735" y="101"/>
                      <a:pt x="368" y="34"/>
                      <a:pt x="1"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4" name="Google Shape;784;p37"/>
              <p:cNvSpPr/>
              <p:nvPr/>
            </p:nvSpPr>
            <p:spPr>
              <a:xfrm>
                <a:off x="3760332" y="3155019"/>
                <a:ext cx="331171" cy="11231"/>
              </a:xfrm>
              <a:custGeom>
                <a:avLst/>
                <a:gdLst/>
                <a:ahLst/>
                <a:cxnLst/>
                <a:rect l="l" t="t" r="r" b="b"/>
                <a:pathLst>
                  <a:path w="8640" h="293" extrusionOk="0">
                    <a:moveTo>
                      <a:pt x="6505" y="0"/>
                    </a:moveTo>
                    <a:cubicBezTo>
                      <a:pt x="5771" y="34"/>
                      <a:pt x="5037" y="34"/>
                      <a:pt x="4337" y="67"/>
                    </a:cubicBezTo>
                    <a:cubicBezTo>
                      <a:pt x="3603" y="100"/>
                      <a:pt x="2869" y="134"/>
                      <a:pt x="2168" y="167"/>
                    </a:cubicBezTo>
                    <a:cubicBezTo>
                      <a:pt x="1434" y="200"/>
                      <a:pt x="734" y="234"/>
                      <a:pt x="0" y="267"/>
                    </a:cubicBezTo>
                    <a:cubicBezTo>
                      <a:pt x="367" y="284"/>
                      <a:pt x="726" y="292"/>
                      <a:pt x="1084" y="292"/>
                    </a:cubicBezTo>
                    <a:cubicBezTo>
                      <a:pt x="1443" y="292"/>
                      <a:pt x="1801" y="284"/>
                      <a:pt x="2168" y="267"/>
                    </a:cubicBezTo>
                    <a:cubicBezTo>
                      <a:pt x="2902" y="267"/>
                      <a:pt x="3603" y="267"/>
                      <a:pt x="4337" y="234"/>
                    </a:cubicBezTo>
                    <a:cubicBezTo>
                      <a:pt x="5037" y="200"/>
                      <a:pt x="5771" y="167"/>
                      <a:pt x="6505" y="134"/>
                    </a:cubicBezTo>
                    <a:lnTo>
                      <a:pt x="7572" y="100"/>
                    </a:lnTo>
                    <a:cubicBezTo>
                      <a:pt x="7939" y="67"/>
                      <a:pt x="8306" y="34"/>
                      <a:pt x="8640"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5" name="Google Shape;785;p37"/>
              <p:cNvSpPr/>
              <p:nvPr/>
            </p:nvSpPr>
            <p:spPr>
              <a:xfrm>
                <a:off x="3514829" y="3207416"/>
                <a:ext cx="1246645" cy="1269681"/>
              </a:xfrm>
              <a:custGeom>
                <a:avLst/>
                <a:gdLst/>
                <a:ahLst/>
                <a:cxnLst/>
                <a:rect l="l" t="t" r="r" b="b"/>
                <a:pathLst>
                  <a:path w="32524" h="33125" extrusionOk="0">
                    <a:moveTo>
                      <a:pt x="1" y="1"/>
                    </a:moveTo>
                    <a:lnTo>
                      <a:pt x="1" y="33125"/>
                    </a:lnTo>
                    <a:lnTo>
                      <a:pt x="32524" y="33125"/>
                    </a:lnTo>
                    <a:lnTo>
                      <a:pt x="32524"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6" name="Google Shape;786;p37"/>
              <p:cNvSpPr/>
              <p:nvPr/>
            </p:nvSpPr>
            <p:spPr>
              <a:xfrm>
                <a:off x="4218031" y="4433592"/>
                <a:ext cx="493575" cy="3565"/>
              </a:xfrm>
              <a:custGeom>
                <a:avLst/>
                <a:gdLst/>
                <a:ahLst/>
                <a:cxnLst/>
                <a:rect l="l" t="t" r="r" b="b"/>
                <a:pathLst>
                  <a:path w="12877" h="93" extrusionOk="0">
                    <a:moveTo>
                      <a:pt x="3237" y="0"/>
                    </a:moveTo>
                    <a:cubicBezTo>
                      <a:pt x="2169" y="34"/>
                      <a:pt x="1068" y="34"/>
                      <a:pt x="1" y="67"/>
                    </a:cubicBezTo>
                    <a:cubicBezTo>
                      <a:pt x="535" y="84"/>
                      <a:pt x="1077" y="92"/>
                      <a:pt x="1619" y="92"/>
                    </a:cubicBezTo>
                    <a:cubicBezTo>
                      <a:pt x="2161" y="92"/>
                      <a:pt x="2703" y="84"/>
                      <a:pt x="3237" y="67"/>
                    </a:cubicBezTo>
                    <a:lnTo>
                      <a:pt x="11276" y="67"/>
                    </a:lnTo>
                    <a:lnTo>
                      <a:pt x="12877" y="34"/>
                    </a:lnTo>
                    <a:lnTo>
                      <a:pt x="11276" y="0"/>
                    </a:ln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7" name="Google Shape;787;p37"/>
              <p:cNvSpPr/>
              <p:nvPr/>
            </p:nvSpPr>
            <p:spPr>
              <a:xfrm rot="1151268">
                <a:off x="4865754" y="1597314"/>
                <a:ext cx="74548" cy="43547"/>
              </a:xfrm>
              <a:custGeom>
                <a:avLst/>
                <a:gdLst/>
                <a:ahLst/>
                <a:cxnLst/>
                <a:rect l="l" t="t" r="r" b="b"/>
                <a:pathLst>
                  <a:path w="2369" h="1384" extrusionOk="0">
                    <a:moveTo>
                      <a:pt x="2169" y="1"/>
                    </a:moveTo>
                    <a:lnTo>
                      <a:pt x="1" y="801"/>
                    </a:lnTo>
                    <a:cubicBezTo>
                      <a:pt x="270" y="1233"/>
                      <a:pt x="618" y="1383"/>
                      <a:pt x="964" y="1383"/>
                    </a:cubicBezTo>
                    <a:cubicBezTo>
                      <a:pt x="1260" y="1383"/>
                      <a:pt x="1556" y="1273"/>
                      <a:pt x="1802" y="1135"/>
                    </a:cubicBezTo>
                    <a:cubicBezTo>
                      <a:pt x="2202" y="935"/>
                      <a:pt x="2369" y="435"/>
                      <a:pt x="2169"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8" name="Google Shape;788;p37"/>
              <p:cNvSpPr/>
              <p:nvPr/>
            </p:nvSpPr>
            <p:spPr>
              <a:xfrm rot="1319639">
                <a:off x="4892028" y="1535066"/>
                <a:ext cx="33374" cy="55074"/>
              </a:xfrm>
              <a:custGeom>
                <a:avLst/>
                <a:gdLst/>
                <a:ahLst/>
                <a:cxnLst/>
                <a:rect l="l" t="t" r="r" b="b"/>
                <a:pathLst>
                  <a:path w="1335" h="2203" fill="none" extrusionOk="0">
                    <a:moveTo>
                      <a:pt x="0" y="1"/>
                    </a:moveTo>
                    <a:cubicBezTo>
                      <a:pt x="0" y="1"/>
                      <a:pt x="234" y="2169"/>
                      <a:pt x="501" y="2202"/>
                    </a:cubicBezTo>
                    <a:cubicBezTo>
                      <a:pt x="767" y="2169"/>
                      <a:pt x="1068" y="2102"/>
                      <a:pt x="1335" y="1969"/>
                    </a:cubicBezTo>
                  </a:path>
                </a:pathLst>
              </a:custGeom>
              <a:noFill/>
              <a:ln w="5000" cap="flat" cmpd="sng">
                <a:solidFill>
                  <a:schemeClr val="accent6"/>
                </a:solidFill>
                <a:prstDash val="solid"/>
                <a:miter lim="33357"/>
                <a:headEnd type="none" w="sm" len="sm"/>
                <a:tailEnd type="none" w="sm" len="sm"/>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89" name="Google Shape;789;p37"/>
              <p:cNvSpPr/>
              <p:nvPr/>
            </p:nvSpPr>
            <p:spPr>
              <a:xfrm rot="1114630">
                <a:off x="4930974" y="1521781"/>
                <a:ext cx="15618" cy="27855"/>
              </a:xfrm>
              <a:custGeom>
                <a:avLst/>
                <a:gdLst/>
                <a:ahLst/>
                <a:cxnLst/>
                <a:rect l="l" t="t" r="r" b="b"/>
                <a:pathLst>
                  <a:path w="533" h="951" extrusionOk="0">
                    <a:moveTo>
                      <a:pt x="106" y="0"/>
                    </a:moveTo>
                    <a:cubicBezTo>
                      <a:pt x="0" y="0"/>
                      <a:pt x="6" y="201"/>
                      <a:pt x="33" y="337"/>
                    </a:cubicBezTo>
                    <a:cubicBezTo>
                      <a:pt x="33" y="537"/>
                      <a:pt x="99" y="737"/>
                      <a:pt x="233" y="904"/>
                    </a:cubicBezTo>
                    <a:cubicBezTo>
                      <a:pt x="269" y="922"/>
                      <a:pt x="336" y="950"/>
                      <a:pt x="394" y="950"/>
                    </a:cubicBezTo>
                    <a:cubicBezTo>
                      <a:pt x="442" y="950"/>
                      <a:pt x="485" y="931"/>
                      <a:pt x="500" y="870"/>
                    </a:cubicBezTo>
                    <a:cubicBezTo>
                      <a:pt x="533" y="570"/>
                      <a:pt x="400" y="237"/>
                      <a:pt x="199" y="36"/>
                    </a:cubicBezTo>
                    <a:cubicBezTo>
                      <a:pt x="162" y="11"/>
                      <a:pt x="131" y="0"/>
                      <a:pt x="106"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90" name="Google Shape;790;p37"/>
              <p:cNvSpPr/>
              <p:nvPr/>
            </p:nvSpPr>
            <p:spPr>
              <a:xfrm rot="1328512">
                <a:off x="4856515" y="1521482"/>
                <a:ext cx="16319" cy="28207"/>
              </a:xfrm>
              <a:custGeom>
                <a:avLst/>
                <a:gdLst/>
                <a:ahLst/>
                <a:cxnLst/>
                <a:rect l="l" t="t" r="r" b="b"/>
                <a:pathLst>
                  <a:path w="557" h="963" extrusionOk="0">
                    <a:moveTo>
                      <a:pt x="116" y="1"/>
                    </a:moveTo>
                    <a:cubicBezTo>
                      <a:pt x="1" y="1"/>
                      <a:pt x="23" y="196"/>
                      <a:pt x="23" y="304"/>
                    </a:cubicBezTo>
                    <a:cubicBezTo>
                      <a:pt x="23" y="537"/>
                      <a:pt x="123" y="737"/>
                      <a:pt x="256" y="904"/>
                    </a:cubicBezTo>
                    <a:cubicBezTo>
                      <a:pt x="289" y="938"/>
                      <a:pt x="348" y="963"/>
                      <a:pt x="402" y="963"/>
                    </a:cubicBezTo>
                    <a:cubicBezTo>
                      <a:pt x="456" y="963"/>
                      <a:pt x="506" y="938"/>
                      <a:pt x="523" y="871"/>
                    </a:cubicBezTo>
                    <a:cubicBezTo>
                      <a:pt x="556" y="571"/>
                      <a:pt x="423" y="270"/>
                      <a:pt x="223" y="37"/>
                    </a:cubicBezTo>
                    <a:cubicBezTo>
                      <a:pt x="178" y="11"/>
                      <a:pt x="143" y="1"/>
                      <a:pt x="11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grpSp>
          <p:nvGrpSpPr>
            <p:cNvPr id="791" name="Google Shape;791;p37"/>
            <p:cNvGrpSpPr/>
            <p:nvPr/>
          </p:nvGrpSpPr>
          <p:grpSpPr>
            <a:xfrm rot="1640487">
              <a:off x="4847954" y="2347991"/>
              <a:ext cx="189328" cy="378031"/>
              <a:chOff x="6404200" y="2834525"/>
              <a:chExt cx="189325" cy="378025"/>
            </a:xfrm>
          </p:grpSpPr>
          <p:sp>
            <p:nvSpPr>
              <p:cNvPr id="792" name="Google Shape;792;p37"/>
              <p:cNvSpPr/>
              <p:nvPr/>
            </p:nvSpPr>
            <p:spPr>
              <a:xfrm>
                <a:off x="6432550" y="2921225"/>
                <a:ext cx="78400" cy="291325"/>
              </a:xfrm>
              <a:custGeom>
                <a:avLst/>
                <a:gdLst/>
                <a:ahLst/>
                <a:cxnLst/>
                <a:rect l="l" t="t" r="r" b="b"/>
                <a:pathLst>
                  <a:path w="3136" h="11653" extrusionOk="0">
                    <a:moveTo>
                      <a:pt x="2216" y="0"/>
                    </a:moveTo>
                    <a:cubicBezTo>
                      <a:pt x="1797" y="0"/>
                      <a:pt x="1429" y="316"/>
                      <a:pt x="1368" y="742"/>
                    </a:cubicBezTo>
                    <a:lnTo>
                      <a:pt x="67" y="10683"/>
                    </a:lnTo>
                    <a:cubicBezTo>
                      <a:pt x="0" y="11150"/>
                      <a:pt x="301" y="11584"/>
                      <a:pt x="801" y="11650"/>
                    </a:cubicBezTo>
                    <a:cubicBezTo>
                      <a:pt x="825" y="11652"/>
                      <a:pt x="848" y="11653"/>
                      <a:pt x="871" y="11653"/>
                    </a:cubicBezTo>
                    <a:cubicBezTo>
                      <a:pt x="1311" y="11653"/>
                      <a:pt x="1705" y="11358"/>
                      <a:pt x="1768" y="10883"/>
                    </a:cubicBezTo>
                    <a:lnTo>
                      <a:pt x="3103" y="976"/>
                    </a:lnTo>
                    <a:cubicBezTo>
                      <a:pt x="3136" y="509"/>
                      <a:pt x="2836" y="75"/>
                      <a:pt x="2335" y="9"/>
                    </a:cubicBezTo>
                    <a:cubicBezTo>
                      <a:pt x="2295" y="3"/>
                      <a:pt x="2255" y="0"/>
                      <a:pt x="2216" y="0"/>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93" name="Google Shape;793;p37"/>
              <p:cNvSpPr/>
              <p:nvPr/>
            </p:nvSpPr>
            <p:spPr>
              <a:xfrm>
                <a:off x="6404200" y="2834525"/>
                <a:ext cx="189325" cy="117950"/>
              </a:xfrm>
              <a:custGeom>
                <a:avLst/>
                <a:gdLst/>
                <a:ahLst/>
                <a:cxnLst/>
                <a:rect l="l" t="t" r="r" b="b"/>
                <a:pathLst>
                  <a:path w="7573" h="4718" extrusionOk="0">
                    <a:moveTo>
                      <a:pt x="1446" y="1"/>
                    </a:moveTo>
                    <a:cubicBezTo>
                      <a:pt x="892" y="1"/>
                      <a:pt x="394" y="415"/>
                      <a:pt x="300" y="975"/>
                    </a:cubicBezTo>
                    <a:lnTo>
                      <a:pt x="67" y="2776"/>
                    </a:lnTo>
                    <a:cubicBezTo>
                      <a:pt x="0" y="3410"/>
                      <a:pt x="434" y="3977"/>
                      <a:pt x="1034" y="4044"/>
                    </a:cubicBezTo>
                    <a:lnTo>
                      <a:pt x="6004" y="4711"/>
                    </a:lnTo>
                    <a:cubicBezTo>
                      <a:pt x="6048" y="4715"/>
                      <a:pt x="6091" y="4718"/>
                      <a:pt x="6133" y="4718"/>
                    </a:cubicBezTo>
                    <a:cubicBezTo>
                      <a:pt x="6713" y="4718"/>
                      <a:pt x="7210" y="4303"/>
                      <a:pt x="7272" y="3743"/>
                    </a:cubicBezTo>
                    <a:lnTo>
                      <a:pt x="7506" y="1942"/>
                    </a:lnTo>
                    <a:cubicBezTo>
                      <a:pt x="7572" y="1308"/>
                      <a:pt x="7139" y="741"/>
                      <a:pt x="6538" y="675"/>
                    </a:cubicBezTo>
                    <a:lnTo>
                      <a:pt x="1568" y="7"/>
                    </a:lnTo>
                    <a:cubicBezTo>
                      <a:pt x="1527" y="3"/>
                      <a:pt x="1486" y="1"/>
                      <a:pt x="144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grpSp>
          <p:nvGrpSpPr>
            <p:cNvPr id="794" name="Google Shape;794;p37"/>
            <p:cNvGrpSpPr/>
            <p:nvPr/>
          </p:nvGrpSpPr>
          <p:grpSpPr>
            <a:xfrm rot="-2128105">
              <a:off x="4732378" y="2421734"/>
              <a:ext cx="144311" cy="256070"/>
              <a:chOff x="6230725" y="2991475"/>
              <a:chExt cx="144300" cy="256050"/>
            </a:xfrm>
          </p:grpSpPr>
          <p:sp>
            <p:nvSpPr>
              <p:cNvPr id="795" name="Google Shape;795;p37"/>
              <p:cNvSpPr/>
              <p:nvPr/>
            </p:nvSpPr>
            <p:spPr>
              <a:xfrm>
                <a:off x="6230725" y="3005650"/>
                <a:ext cx="125125" cy="241875"/>
              </a:xfrm>
              <a:custGeom>
                <a:avLst/>
                <a:gdLst/>
                <a:ahLst/>
                <a:cxnLst/>
                <a:rect l="l" t="t" r="r" b="b"/>
                <a:pathLst>
                  <a:path w="5005" h="9675" extrusionOk="0">
                    <a:moveTo>
                      <a:pt x="3370" y="1"/>
                    </a:moveTo>
                    <a:cubicBezTo>
                      <a:pt x="2970" y="935"/>
                      <a:pt x="801" y="6205"/>
                      <a:pt x="334" y="8006"/>
                    </a:cubicBezTo>
                    <a:cubicBezTo>
                      <a:pt x="168" y="8540"/>
                      <a:pt x="68" y="9107"/>
                      <a:pt x="1" y="9674"/>
                    </a:cubicBezTo>
                    <a:cubicBezTo>
                      <a:pt x="268" y="9441"/>
                      <a:pt x="4704" y="1435"/>
                      <a:pt x="5004" y="901"/>
                    </a:cubicBezTo>
                    <a:lnTo>
                      <a:pt x="3370"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96" name="Google Shape;796;p37"/>
              <p:cNvSpPr/>
              <p:nvPr/>
            </p:nvSpPr>
            <p:spPr>
              <a:xfrm>
                <a:off x="6304125" y="2991475"/>
                <a:ext cx="70900" cy="46725"/>
              </a:xfrm>
              <a:custGeom>
                <a:avLst/>
                <a:gdLst/>
                <a:ahLst/>
                <a:cxnLst/>
                <a:rect l="l" t="t" r="r" b="b"/>
                <a:pathLst>
                  <a:path w="2836" h="1869" extrusionOk="0">
                    <a:moveTo>
                      <a:pt x="267" y="1"/>
                    </a:moveTo>
                    <a:cubicBezTo>
                      <a:pt x="200" y="134"/>
                      <a:pt x="100" y="267"/>
                      <a:pt x="0" y="434"/>
                    </a:cubicBezTo>
                    <a:cubicBezTo>
                      <a:pt x="567" y="768"/>
                      <a:pt x="1168" y="1135"/>
                      <a:pt x="1768" y="1468"/>
                    </a:cubicBezTo>
                    <a:cubicBezTo>
                      <a:pt x="1968" y="1568"/>
                      <a:pt x="2235" y="1735"/>
                      <a:pt x="2502" y="1869"/>
                    </a:cubicBezTo>
                    <a:cubicBezTo>
                      <a:pt x="2602" y="1702"/>
                      <a:pt x="2702" y="1535"/>
                      <a:pt x="2836" y="1368"/>
                    </a:cubicBezTo>
                    <a:cubicBezTo>
                      <a:pt x="2602" y="1268"/>
                      <a:pt x="2369" y="1201"/>
                      <a:pt x="2202" y="1135"/>
                    </a:cubicBezTo>
                    <a:cubicBezTo>
                      <a:pt x="1568" y="801"/>
                      <a:pt x="901" y="401"/>
                      <a:pt x="26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sp>
          <p:nvSpPr>
            <p:cNvPr id="797" name="Google Shape;797;p37"/>
            <p:cNvSpPr/>
            <p:nvPr/>
          </p:nvSpPr>
          <p:spPr>
            <a:xfrm rot="10800000">
              <a:off x="4701675" y="2571750"/>
              <a:ext cx="341700" cy="341700"/>
            </a:xfrm>
            <a:prstGeom prst="round2SameRect">
              <a:avLst>
                <a:gd name="adj1" fmla="val 35923"/>
                <a:gd name="adj2" fmla="val 0"/>
              </a:avLst>
            </a:pr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798" name="Google Shape;798;p37"/>
            <p:cNvSpPr/>
            <p:nvPr/>
          </p:nvSpPr>
          <p:spPr>
            <a:xfrm>
              <a:off x="3601287" y="3269161"/>
              <a:ext cx="493575" cy="3565"/>
            </a:xfrm>
            <a:custGeom>
              <a:avLst/>
              <a:gdLst/>
              <a:ahLst/>
              <a:cxnLst/>
              <a:rect l="l" t="t" r="r" b="b"/>
              <a:pathLst>
                <a:path w="12877" h="93" extrusionOk="0">
                  <a:moveTo>
                    <a:pt x="3237" y="0"/>
                  </a:moveTo>
                  <a:cubicBezTo>
                    <a:pt x="2169" y="34"/>
                    <a:pt x="1068" y="34"/>
                    <a:pt x="1" y="67"/>
                  </a:cubicBezTo>
                  <a:cubicBezTo>
                    <a:pt x="535" y="84"/>
                    <a:pt x="1077" y="92"/>
                    <a:pt x="1619" y="92"/>
                  </a:cubicBezTo>
                  <a:cubicBezTo>
                    <a:pt x="2161" y="92"/>
                    <a:pt x="2703" y="84"/>
                    <a:pt x="3237" y="67"/>
                  </a:cubicBezTo>
                  <a:lnTo>
                    <a:pt x="11276" y="67"/>
                  </a:lnTo>
                  <a:lnTo>
                    <a:pt x="12877" y="34"/>
                  </a:lnTo>
                  <a:lnTo>
                    <a:pt x="11276" y="0"/>
                  </a:ln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sp>
        <p:nvSpPr>
          <p:cNvPr id="3" name="Title 2">
            <a:extLst>
              <a:ext uri="{FF2B5EF4-FFF2-40B4-BE49-F238E27FC236}">
                <a16:creationId xmlns:a16="http://schemas.microsoft.com/office/drawing/2014/main" id="{7805E3A9-C9AF-4352-CA0A-81FA61EA80F8}"/>
              </a:ext>
            </a:extLst>
          </p:cNvPr>
          <p:cNvSpPr>
            <a:spLocks noGrp="1"/>
          </p:cNvSpPr>
          <p:nvPr>
            <p:ph type="title"/>
          </p:nvPr>
        </p:nvSpPr>
        <p:spPr>
          <a:xfrm>
            <a:off x="2770516" y="1691608"/>
            <a:ext cx="10515600" cy="1325563"/>
          </a:xfrm>
        </p:spPr>
        <p:txBody>
          <a:bodyPr/>
          <a:lstStyle/>
          <a:p>
            <a:r>
              <a:rPr lang="en-US" sz="3733" b="1" dirty="0" err="1">
                <a:latin typeface="UTM Avo" panose="02040603050506020204" pitchFamily="18" charset="0"/>
              </a:rPr>
              <a:t>KẾT</a:t>
            </a:r>
            <a:r>
              <a:rPr lang="en-US" sz="3733" b="1" dirty="0">
                <a:latin typeface="UTM Avo" panose="02040603050506020204" pitchFamily="18" charset="0"/>
              </a:rPr>
              <a:t> </a:t>
            </a:r>
            <a:r>
              <a:rPr lang="en-US" sz="3733" b="1" dirty="0" err="1">
                <a:latin typeface="UTM Avo" panose="02040603050506020204" pitchFamily="18" charset="0"/>
              </a:rPr>
              <a:t>LUẬN</a:t>
            </a:r>
            <a:endParaRPr lang="en-US" sz="3733" b="1" dirty="0">
              <a:latin typeface="UTM Avo" panose="02040603050506020204" pitchFamily="18" charset="0"/>
            </a:endParaRPr>
          </a:p>
        </p:txBody>
      </p:sp>
      <p:sp>
        <p:nvSpPr>
          <p:cNvPr id="4" name="Speech Bubble: Rectangle with Corners Rounded 3">
            <a:extLst>
              <a:ext uri="{FF2B5EF4-FFF2-40B4-BE49-F238E27FC236}">
                <a16:creationId xmlns:a16="http://schemas.microsoft.com/office/drawing/2014/main" id="{54E0DA9E-9670-43F7-275A-5915E441B22F}"/>
              </a:ext>
            </a:extLst>
          </p:cNvPr>
          <p:cNvSpPr/>
          <p:nvPr/>
        </p:nvSpPr>
        <p:spPr>
          <a:xfrm>
            <a:off x="1452411" y="2856188"/>
            <a:ext cx="5120640" cy="2912023"/>
          </a:xfrm>
          <a:prstGeom prst="wedgeRoundRectCallout">
            <a:avLst>
              <a:gd name="adj1" fmla="val 69114"/>
              <a:gd name="adj2" fmla="val 251"/>
              <a:gd name="adj3" fmla="val 16667"/>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defTabSz="1219170">
              <a:lnSpc>
                <a:spcPct val="150000"/>
              </a:lnSpc>
            </a:pP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Có</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thể</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nhận</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thấy</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nhiều</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cách</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khác</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nhau</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để</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tạo</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nhịp</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điệu</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không</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gian</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trên</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tác</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phẩm</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của</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các</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danh</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r>
              <a:rPr lang="en-US" sz="2400" dirty="0" err="1">
                <a:solidFill>
                  <a:srgbClr val="000000"/>
                </a:solidFill>
                <a:latin typeface="UTM Avo" panose="02040603050506020204" pitchFamily="18" charset="0"/>
                <a:ea typeface="Times New Roman" panose="02020603050405020304" pitchFamily="18" charset="0"/>
                <a:cs typeface="Times New Roman" panose="02020603050405020304" pitchFamily="18" charset="0"/>
              </a:rPr>
              <a:t>họa</a:t>
            </a:r>
            <a:r>
              <a:rPr lang="en-US" sz="2400" dirty="0">
                <a:solidFill>
                  <a:srgbClr val="000000"/>
                </a:solidFill>
                <a:latin typeface="UTM Avo" panose="02040603050506020204" pitchFamily="18" charset="0"/>
                <a:ea typeface="Times New Roman" panose="02020603050405020304" pitchFamily="18" charset="0"/>
                <a:cs typeface="Times New Roman" panose="02020603050405020304" pitchFamily="18" charset="0"/>
              </a:rPr>
              <a:t>.  </a:t>
            </a:r>
            <a:endParaRPr lang="en-US" sz="2400" dirty="0">
              <a:solidFill>
                <a:srgbClr val="000000"/>
              </a:solidFill>
              <a:latin typeface="UTM Avo" panose="02040603050506020204" pitchFamily="18" charset="0"/>
              <a:ea typeface="SimSun" panose="02010600030101010101" pitchFamily="2" charset="-122"/>
              <a:cs typeface="Times New Roman" panose="02020603050405020304" pitchFamily="18" charset="0"/>
            </a:endParaRPr>
          </a:p>
        </p:txBody>
      </p:sp>
    </p:spTree>
  </p:cSld>
  <p:clrMapOvr>
    <a:masterClrMapping/>
  </p:clrMapOvr>
  <p:transition spd="med">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48"/>
                                        </p:tgtEl>
                                        <p:attrNameLst>
                                          <p:attrName>style.visibility</p:attrName>
                                        </p:attrNameLst>
                                      </p:cBhvr>
                                      <p:to>
                                        <p:strVal val="visible"/>
                                      </p:to>
                                    </p:set>
                                    <p:anim calcmode="lin" valueType="num">
                                      <p:cBhvr additive="base">
                                        <p:cTn id="11" dur="500" fill="hold"/>
                                        <p:tgtEl>
                                          <p:spTgt spid="748"/>
                                        </p:tgtEl>
                                        <p:attrNameLst>
                                          <p:attrName>ppt_x</p:attrName>
                                        </p:attrNameLst>
                                      </p:cBhvr>
                                      <p:tavLst>
                                        <p:tav tm="0">
                                          <p:val>
                                            <p:strVal val="#ppt_x"/>
                                          </p:val>
                                        </p:tav>
                                        <p:tav tm="100000">
                                          <p:val>
                                            <p:strVal val="#ppt_x"/>
                                          </p:val>
                                        </p:tav>
                                      </p:tavLst>
                                    </p:anim>
                                    <p:anim calcmode="lin" valueType="num">
                                      <p:cBhvr additive="base">
                                        <p:cTn id="12" dur="500" fill="hold"/>
                                        <p:tgtEl>
                                          <p:spTgt spid="7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6"/>
        <p:cNvGrpSpPr/>
        <p:nvPr/>
      </p:nvGrpSpPr>
      <p:grpSpPr>
        <a:xfrm>
          <a:off x="0" y="0"/>
          <a:ext cx="0" cy="0"/>
          <a:chOff x="0" y="0"/>
          <a:chExt cx="0" cy="0"/>
        </a:xfrm>
      </p:grpSpPr>
      <p:sp>
        <p:nvSpPr>
          <p:cNvPr id="1097" name="Google Shape;1097;p46"/>
          <p:cNvSpPr/>
          <p:nvPr/>
        </p:nvSpPr>
        <p:spPr>
          <a:xfrm>
            <a:off x="9450411" y="6157403"/>
            <a:ext cx="2273200" cy="393600"/>
          </a:xfrm>
          <a:prstGeom prst="ellipse">
            <a:avLst/>
          </a:prstGeom>
          <a:solidFill>
            <a:schemeClr val="l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098" name="Google Shape;1098;p46"/>
          <p:cNvSpPr/>
          <p:nvPr/>
        </p:nvSpPr>
        <p:spPr>
          <a:xfrm>
            <a:off x="468389" y="6157403"/>
            <a:ext cx="2273200" cy="393600"/>
          </a:xfrm>
          <a:prstGeom prst="ellipse">
            <a:avLst/>
          </a:prstGeom>
          <a:solidFill>
            <a:schemeClr val="l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nvGrpSpPr>
          <p:cNvPr id="1103" name="Google Shape;1103;p46"/>
          <p:cNvGrpSpPr/>
          <p:nvPr/>
        </p:nvGrpSpPr>
        <p:grpSpPr>
          <a:xfrm>
            <a:off x="631117" y="5505828"/>
            <a:ext cx="1960945" cy="951224"/>
            <a:chOff x="546950" y="3891150"/>
            <a:chExt cx="697250" cy="338225"/>
          </a:xfrm>
        </p:grpSpPr>
        <p:sp>
          <p:nvSpPr>
            <p:cNvPr id="1104" name="Google Shape;1104;p46"/>
            <p:cNvSpPr/>
            <p:nvPr/>
          </p:nvSpPr>
          <p:spPr>
            <a:xfrm>
              <a:off x="767175" y="4179175"/>
              <a:ext cx="252700" cy="50200"/>
            </a:xfrm>
            <a:custGeom>
              <a:avLst/>
              <a:gdLst/>
              <a:ahLst/>
              <a:cxnLst/>
              <a:rect l="l" t="t" r="r" b="b"/>
              <a:pathLst>
                <a:path w="10108" h="2008" extrusionOk="0">
                  <a:moveTo>
                    <a:pt x="10107" y="1"/>
                  </a:moveTo>
                  <a:lnTo>
                    <a:pt x="0" y="101"/>
                  </a:lnTo>
                  <a:cubicBezTo>
                    <a:pt x="0" y="101"/>
                    <a:pt x="34" y="1001"/>
                    <a:pt x="34" y="1001"/>
                  </a:cubicBezTo>
                  <a:cubicBezTo>
                    <a:pt x="34" y="1475"/>
                    <a:pt x="2092" y="2008"/>
                    <a:pt x="5053" y="2008"/>
                  </a:cubicBezTo>
                  <a:cubicBezTo>
                    <a:pt x="5223" y="2008"/>
                    <a:pt x="5395" y="2006"/>
                    <a:pt x="5571" y="2002"/>
                  </a:cubicBezTo>
                  <a:cubicBezTo>
                    <a:pt x="9240" y="1902"/>
                    <a:pt x="10107" y="1302"/>
                    <a:pt x="10107" y="901"/>
                  </a:cubicBezTo>
                  <a:lnTo>
                    <a:pt x="10107"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05" name="Google Shape;1105;p46"/>
            <p:cNvSpPr/>
            <p:nvPr/>
          </p:nvSpPr>
          <p:spPr>
            <a:xfrm>
              <a:off x="760350" y="4150825"/>
              <a:ext cx="267875" cy="55375"/>
            </a:xfrm>
            <a:custGeom>
              <a:avLst/>
              <a:gdLst/>
              <a:ahLst/>
              <a:cxnLst/>
              <a:rect l="l" t="t" r="r" b="b"/>
              <a:pathLst>
                <a:path w="10715" h="2215" extrusionOk="0">
                  <a:moveTo>
                    <a:pt x="5222" y="1"/>
                  </a:moveTo>
                  <a:cubicBezTo>
                    <a:pt x="2916" y="1"/>
                    <a:pt x="708" y="375"/>
                    <a:pt x="307" y="1068"/>
                  </a:cubicBezTo>
                  <a:cubicBezTo>
                    <a:pt x="0" y="1711"/>
                    <a:pt x="1946" y="2214"/>
                    <a:pt x="5005" y="2214"/>
                  </a:cubicBezTo>
                  <a:cubicBezTo>
                    <a:pt x="5276" y="2214"/>
                    <a:pt x="5556" y="2210"/>
                    <a:pt x="5844" y="2202"/>
                  </a:cubicBezTo>
                  <a:cubicBezTo>
                    <a:pt x="10714" y="2102"/>
                    <a:pt x="10647" y="1035"/>
                    <a:pt x="10180" y="801"/>
                  </a:cubicBezTo>
                  <a:cubicBezTo>
                    <a:pt x="9107" y="257"/>
                    <a:pt x="7131" y="1"/>
                    <a:pt x="5222"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06" name="Google Shape;1106;p46"/>
            <p:cNvSpPr/>
            <p:nvPr/>
          </p:nvSpPr>
          <p:spPr>
            <a:xfrm>
              <a:off x="881425" y="3980700"/>
              <a:ext cx="24200" cy="200375"/>
            </a:xfrm>
            <a:custGeom>
              <a:avLst/>
              <a:gdLst/>
              <a:ahLst/>
              <a:cxnLst/>
              <a:rect l="l" t="t" r="r" b="b"/>
              <a:pathLst>
                <a:path w="968" h="8015" extrusionOk="0">
                  <a:moveTo>
                    <a:pt x="0" y="1"/>
                  </a:moveTo>
                  <a:lnTo>
                    <a:pt x="0" y="7940"/>
                  </a:lnTo>
                  <a:cubicBezTo>
                    <a:pt x="150" y="7990"/>
                    <a:pt x="317" y="8015"/>
                    <a:pt x="484" y="8015"/>
                  </a:cubicBezTo>
                  <a:cubicBezTo>
                    <a:pt x="651" y="8015"/>
                    <a:pt x="817" y="7990"/>
                    <a:pt x="968" y="7940"/>
                  </a:cubicBezTo>
                  <a:lnTo>
                    <a:pt x="968"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07" name="Google Shape;1107;p46"/>
            <p:cNvSpPr/>
            <p:nvPr/>
          </p:nvSpPr>
          <p:spPr>
            <a:xfrm>
              <a:off x="563700" y="3948175"/>
              <a:ext cx="659650" cy="98000"/>
            </a:xfrm>
            <a:custGeom>
              <a:avLst/>
              <a:gdLst/>
              <a:ahLst/>
              <a:cxnLst/>
              <a:rect l="l" t="t" r="r" b="b"/>
              <a:pathLst>
                <a:path w="26386" h="3920" extrusionOk="0">
                  <a:moveTo>
                    <a:pt x="26386" y="1"/>
                  </a:moveTo>
                  <a:lnTo>
                    <a:pt x="33" y="168"/>
                  </a:lnTo>
                  <a:cubicBezTo>
                    <a:pt x="33" y="168"/>
                    <a:pt x="0" y="1935"/>
                    <a:pt x="67" y="2102"/>
                  </a:cubicBezTo>
                  <a:cubicBezTo>
                    <a:pt x="528" y="3209"/>
                    <a:pt x="5409" y="3919"/>
                    <a:pt x="12648" y="3919"/>
                  </a:cubicBezTo>
                  <a:cubicBezTo>
                    <a:pt x="13263" y="3919"/>
                    <a:pt x="13896" y="3914"/>
                    <a:pt x="14544" y="3904"/>
                  </a:cubicBezTo>
                  <a:cubicBezTo>
                    <a:pt x="24051" y="3737"/>
                    <a:pt x="26352" y="2436"/>
                    <a:pt x="26386" y="1602"/>
                  </a:cubicBezTo>
                  <a:lnTo>
                    <a:pt x="26386" y="1"/>
                  </a:lnTo>
                  <a:close/>
                </a:path>
              </a:pathLst>
            </a:custGeom>
            <a:solidFill>
              <a:schemeClr val="accent6"/>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08" name="Google Shape;1108;p46"/>
            <p:cNvSpPr/>
            <p:nvPr/>
          </p:nvSpPr>
          <p:spPr>
            <a:xfrm>
              <a:off x="546950" y="3891150"/>
              <a:ext cx="697250" cy="113400"/>
            </a:xfrm>
            <a:custGeom>
              <a:avLst/>
              <a:gdLst/>
              <a:ahLst/>
              <a:cxnLst/>
              <a:rect l="l" t="t" r="r" b="b"/>
              <a:pathLst>
                <a:path w="27890" h="4536" extrusionOk="0">
                  <a:moveTo>
                    <a:pt x="14096" y="1"/>
                  </a:moveTo>
                  <a:cubicBezTo>
                    <a:pt x="7918" y="1"/>
                    <a:pt x="1876" y="820"/>
                    <a:pt x="770" y="2282"/>
                  </a:cubicBezTo>
                  <a:cubicBezTo>
                    <a:pt x="1" y="3636"/>
                    <a:pt x="5082" y="4536"/>
                    <a:pt x="13130" y="4536"/>
                  </a:cubicBezTo>
                  <a:cubicBezTo>
                    <a:pt x="13805" y="4536"/>
                    <a:pt x="14500" y="4530"/>
                    <a:pt x="15214" y="4517"/>
                  </a:cubicBezTo>
                  <a:cubicBezTo>
                    <a:pt x="27890" y="4317"/>
                    <a:pt x="27723" y="2082"/>
                    <a:pt x="26522" y="1581"/>
                  </a:cubicBezTo>
                  <a:cubicBezTo>
                    <a:pt x="23817" y="499"/>
                    <a:pt x="18915" y="1"/>
                    <a:pt x="14096"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grpSp>
        <p:nvGrpSpPr>
          <p:cNvPr id="1109" name="Google Shape;1109;p46"/>
          <p:cNvGrpSpPr/>
          <p:nvPr/>
        </p:nvGrpSpPr>
        <p:grpSpPr>
          <a:xfrm>
            <a:off x="811773" y="3198782"/>
            <a:ext cx="1371032" cy="2515908"/>
            <a:chOff x="238125" y="3473375"/>
            <a:chExt cx="921475" cy="1690950"/>
          </a:xfrm>
        </p:grpSpPr>
        <p:sp>
          <p:nvSpPr>
            <p:cNvPr id="1110" name="Google Shape;1110;p46"/>
            <p:cNvSpPr/>
            <p:nvPr/>
          </p:nvSpPr>
          <p:spPr>
            <a:xfrm>
              <a:off x="238125" y="3473375"/>
              <a:ext cx="653500" cy="1675275"/>
            </a:xfrm>
            <a:custGeom>
              <a:avLst/>
              <a:gdLst/>
              <a:ahLst/>
              <a:cxnLst/>
              <a:rect l="l" t="t" r="r" b="b"/>
              <a:pathLst>
                <a:path w="26140" h="67011" extrusionOk="0">
                  <a:moveTo>
                    <a:pt x="20373" y="0"/>
                  </a:moveTo>
                  <a:lnTo>
                    <a:pt x="15295" y="251"/>
                  </a:lnTo>
                  <a:lnTo>
                    <a:pt x="5297" y="8024"/>
                  </a:lnTo>
                  <a:lnTo>
                    <a:pt x="5516" y="27801"/>
                  </a:lnTo>
                  <a:lnTo>
                    <a:pt x="0" y="31437"/>
                  </a:lnTo>
                  <a:lnTo>
                    <a:pt x="10061" y="67010"/>
                  </a:lnTo>
                  <a:lnTo>
                    <a:pt x="23538" y="66321"/>
                  </a:lnTo>
                  <a:lnTo>
                    <a:pt x="26140" y="24604"/>
                  </a:lnTo>
                  <a:lnTo>
                    <a:pt x="22285" y="22065"/>
                  </a:lnTo>
                  <a:lnTo>
                    <a:pt x="20373" y="0"/>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1" name="Google Shape;1111;p46"/>
            <p:cNvSpPr/>
            <p:nvPr/>
          </p:nvSpPr>
          <p:spPr>
            <a:xfrm>
              <a:off x="238125" y="3666900"/>
              <a:ext cx="653500" cy="1481750"/>
            </a:xfrm>
            <a:custGeom>
              <a:avLst/>
              <a:gdLst/>
              <a:ahLst/>
              <a:cxnLst/>
              <a:rect l="l" t="t" r="r" b="b"/>
              <a:pathLst>
                <a:path w="26140" h="59270" extrusionOk="0">
                  <a:moveTo>
                    <a:pt x="10374" y="1"/>
                  </a:moveTo>
                  <a:lnTo>
                    <a:pt x="5297" y="283"/>
                  </a:lnTo>
                  <a:lnTo>
                    <a:pt x="5516" y="20060"/>
                  </a:lnTo>
                  <a:lnTo>
                    <a:pt x="15671" y="19558"/>
                  </a:lnTo>
                  <a:lnTo>
                    <a:pt x="12161" y="23445"/>
                  </a:lnTo>
                  <a:lnTo>
                    <a:pt x="0" y="23696"/>
                  </a:lnTo>
                  <a:lnTo>
                    <a:pt x="10061" y="59269"/>
                  </a:lnTo>
                  <a:lnTo>
                    <a:pt x="23538" y="58580"/>
                  </a:lnTo>
                  <a:lnTo>
                    <a:pt x="26140" y="16863"/>
                  </a:lnTo>
                  <a:lnTo>
                    <a:pt x="22285" y="14324"/>
                  </a:lnTo>
                  <a:lnTo>
                    <a:pt x="19683" y="2101"/>
                  </a:lnTo>
                  <a:lnTo>
                    <a:pt x="10374"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2" name="Google Shape;1112;p46"/>
            <p:cNvSpPr/>
            <p:nvPr/>
          </p:nvSpPr>
          <p:spPr>
            <a:xfrm>
              <a:off x="365050" y="3473375"/>
              <a:ext cx="703675" cy="1669000"/>
            </a:xfrm>
            <a:custGeom>
              <a:avLst/>
              <a:gdLst/>
              <a:ahLst/>
              <a:cxnLst/>
              <a:rect l="l" t="t" r="r" b="b"/>
              <a:pathLst>
                <a:path w="28147" h="66760" extrusionOk="0">
                  <a:moveTo>
                    <a:pt x="15296" y="0"/>
                  </a:moveTo>
                  <a:lnTo>
                    <a:pt x="5297" y="7742"/>
                  </a:lnTo>
                  <a:lnTo>
                    <a:pt x="5517" y="27550"/>
                  </a:lnTo>
                  <a:lnTo>
                    <a:pt x="0" y="31154"/>
                  </a:lnTo>
                  <a:lnTo>
                    <a:pt x="10061" y="66759"/>
                  </a:lnTo>
                  <a:lnTo>
                    <a:pt x="23570" y="66070"/>
                  </a:lnTo>
                  <a:lnTo>
                    <a:pt x="28146" y="24761"/>
                  </a:lnTo>
                  <a:lnTo>
                    <a:pt x="22285" y="21783"/>
                  </a:lnTo>
                  <a:lnTo>
                    <a:pt x="23037" y="5485"/>
                  </a:lnTo>
                  <a:lnTo>
                    <a:pt x="15296" y="0"/>
                  </a:lnTo>
                  <a:close/>
                </a:path>
              </a:pathLst>
            </a:custGeom>
            <a:solidFill>
              <a:schemeClr val="l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3" name="Google Shape;1113;p46"/>
            <p:cNvSpPr/>
            <p:nvPr/>
          </p:nvSpPr>
          <p:spPr>
            <a:xfrm>
              <a:off x="741950" y="4774075"/>
              <a:ext cx="309525" cy="390250"/>
            </a:xfrm>
            <a:custGeom>
              <a:avLst/>
              <a:gdLst/>
              <a:ahLst/>
              <a:cxnLst/>
              <a:rect l="l" t="t" r="r" b="b"/>
              <a:pathLst>
                <a:path w="12381" h="15610" extrusionOk="0">
                  <a:moveTo>
                    <a:pt x="11033" y="1"/>
                  </a:moveTo>
                  <a:lnTo>
                    <a:pt x="7303" y="189"/>
                  </a:lnTo>
                  <a:lnTo>
                    <a:pt x="0" y="5862"/>
                  </a:lnTo>
                  <a:lnTo>
                    <a:pt x="94" y="15609"/>
                  </a:lnTo>
                  <a:lnTo>
                    <a:pt x="12381" y="15609"/>
                  </a:lnTo>
                  <a:lnTo>
                    <a:pt x="11033" y="1"/>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4" name="Google Shape;1114;p46"/>
            <p:cNvSpPr/>
            <p:nvPr/>
          </p:nvSpPr>
          <p:spPr>
            <a:xfrm>
              <a:off x="741950" y="4915900"/>
              <a:ext cx="307950" cy="248425"/>
            </a:xfrm>
            <a:custGeom>
              <a:avLst/>
              <a:gdLst/>
              <a:ahLst/>
              <a:cxnLst/>
              <a:rect l="l" t="t" r="r" b="b"/>
              <a:pathLst>
                <a:path w="12318" h="9937" extrusionOk="0">
                  <a:moveTo>
                    <a:pt x="3730" y="1"/>
                  </a:moveTo>
                  <a:lnTo>
                    <a:pt x="0" y="189"/>
                  </a:lnTo>
                  <a:lnTo>
                    <a:pt x="94" y="9936"/>
                  </a:lnTo>
                  <a:lnTo>
                    <a:pt x="12318" y="9936"/>
                  </a:lnTo>
                  <a:lnTo>
                    <a:pt x="10531" y="1536"/>
                  </a:lnTo>
                  <a:lnTo>
                    <a:pt x="3730"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5" name="Google Shape;1115;p46"/>
            <p:cNvSpPr/>
            <p:nvPr/>
          </p:nvSpPr>
          <p:spPr>
            <a:xfrm>
              <a:off x="835200" y="4774075"/>
              <a:ext cx="324400" cy="390250"/>
            </a:xfrm>
            <a:custGeom>
              <a:avLst/>
              <a:gdLst/>
              <a:ahLst/>
              <a:cxnLst/>
              <a:rect l="l" t="t" r="r" b="b"/>
              <a:pathLst>
                <a:path w="12976" h="15610" extrusionOk="0">
                  <a:moveTo>
                    <a:pt x="7303" y="1"/>
                  </a:moveTo>
                  <a:lnTo>
                    <a:pt x="0" y="5674"/>
                  </a:lnTo>
                  <a:lnTo>
                    <a:pt x="94" y="15609"/>
                  </a:lnTo>
                  <a:lnTo>
                    <a:pt x="12443" y="15609"/>
                  </a:lnTo>
                  <a:lnTo>
                    <a:pt x="12976" y="4012"/>
                  </a:lnTo>
                  <a:lnTo>
                    <a:pt x="7303" y="1"/>
                  </a:lnTo>
                  <a:close/>
                </a:path>
              </a:pathLst>
            </a:custGeom>
            <a:solidFill>
              <a:schemeClr val="l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6" name="Google Shape;1116;p46"/>
            <p:cNvSpPr/>
            <p:nvPr/>
          </p:nvSpPr>
          <p:spPr>
            <a:xfrm>
              <a:off x="839100" y="4050075"/>
              <a:ext cx="145000" cy="265650"/>
            </a:xfrm>
            <a:custGeom>
              <a:avLst/>
              <a:gdLst/>
              <a:ahLst/>
              <a:cxnLst/>
              <a:rect l="l" t="t" r="r" b="b"/>
              <a:pathLst>
                <a:path w="5800" h="10626" fill="none" extrusionOk="0">
                  <a:moveTo>
                    <a:pt x="5799" y="0"/>
                  </a:moveTo>
                  <a:lnTo>
                    <a:pt x="3762" y="3949"/>
                  </a:lnTo>
                  <a:lnTo>
                    <a:pt x="3636" y="8024"/>
                  </a:lnTo>
                  <a:lnTo>
                    <a:pt x="1" y="10625"/>
                  </a:lnTo>
                </a:path>
              </a:pathLst>
            </a:custGeom>
            <a:noFill/>
            <a:ln w="4700" cap="flat" cmpd="sng">
              <a:solidFill>
                <a:schemeClr val="accent2"/>
              </a:solidFill>
              <a:prstDash val="solid"/>
              <a:miter lim="31342"/>
              <a:headEnd type="none" w="sm" len="sm"/>
              <a:tailEnd type="none" w="sm" len="sm"/>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17" name="Google Shape;1117;p46"/>
            <p:cNvSpPr/>
            <p:nvPr/>
          </p:nvSpPr>
          <p:spPr>
            <a:xfrm>
              <a:off x="893950" y="4279650"/>
              <a:ext cx="3175" cy="61925"/>
            </a:xfrm>
            <a:custGeom>
              <a:avLst/>
              <a:gdLst/>
              <a:ahLst/>
              <a:cxnLst/>
              <a:rect l="l" t="t" r="r" b="b"/>
              <a:pathLst>
                <a:path w="127" h="2477" fill="none" extrusionOk="0">
                  <a:moveTo>
                    <a:pt x="126" y="2477"/>
                  </a:moveTo>
                  <a:lnTo>
                    <a:pt x="1" y="0"/>
                  </a:lnTo>
                </a:path>
              </a:pathLst>
            </a:custGeom>
            <a:noFill/>
            <a:ln w="4700" cap="flat" cmpd="sng">
              <a:solidFill>
                <a:schemeClr val="accent2"/>
              </a:solidFill>
              <a:prstDash val="solid"/>
              <a:miter lim="31342"/>
              <a:headEnd type="none" w="sm" len="sm"/>
              <a:tailEnd type="none" w="sm" len="sm"/>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grpSp>
        <p:nvGrpSpPr>
          <p:cNvPr id="1118" name="Google Shape;1118;p46"/>
          <p:cNvGrpSpPr/>
          <p:nvPr/>
        </p:nvGrpSpPr>
        <p:grpSpPr>
          <a:xfrm>
            <a:off x="9606540" y="5505828"/>
            <a:ext cx="1960945" cy="951224"/>
            <a:chOff x="546950" y="3891150"/>
            <a:chExt cx="697250" cy="338225"/>
          </a:xfrm>
        </p:grpSpPr>
        <p:sp>
          <p:nvSpPr>
            <p:cNvPr id="1119" name="Google Shape;1119;p46"/>
            <p:cNvSpPr/>
            <p:nvPr/>
          </p:nvSpPr>
          <p:spPr>
            <a:xfrm>
              <a:off x="767175" y="4179175"/>
              <a:ext cx="252700" cy="50200"/>
            </a:xfrm>
            <a:custGeom>
              <a:avLst/>
              <a:gdLst/>
              <a:ahLst/>
              <a:cxnLst/>
              <a:rect l="l" t="t" r="r" b="b"/>
              <a:pathLst>
                <a:path w="10108" h="2008" extrusionOk="0">
                  <a:moveTo>
                    <a:pt x="10107" y="1"/>
                  </a:moveTo>
                  <a:lnTo>
                    <a:pt x="0" y="101"/>
                  </a:lnTo>
                  <a:cubicBezTo>
                    <a:pt x="0" y="101"/>
                    <a:pt x="34" y="1001"/>
                    <a:pt x="34" y="1001"/>
                  </a:cubicBezTo>
                  <a:cubicBezTo>
                    <a:pt x="34" y="1475"/>
                    <a:pt x="2092" y="2008"/>
                    <a:pt x="5053" y="2008"/>
                  </a:cubicBezTo>
                  <a:cubicBezTo>
                    <a:pt x="5223" y="2008"/>
                    <a:pt x="5395" y="2006"/>
                    <a:pt x="5571" y="2002"/>
                  </a:cubicBezTo>
                  <a:cubicBezTo>
                    <a:pt x="9240" y="1902"/>
                    <a:pt x="10107" y="1302"/>
                    <a:pt x="10107" y="901"/>
                  </a:cubicBezTo>
                  <a:lnTo>
                    <a:pt x="10107" y="1"/>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0" name="Google Shape;1120;p46"/>
            <p:cNvSpPr/>
            <p:nvPr/>
          </p:nvSpPr>
          <p:spPr>
            <a:xfrm>
              <a:off x="760350" y="4150825"/>
              <a:ext cx="267875" cy="55375"/>
            </a:xfrm>
            <a:custGeom>
              <a:avLst/>
              <a:gdLst/>
              <a:ahLst/>
              <a:cxnLst/>
              <a:rect l="l" t="t" r="r" b="b"/>
              <a:pathLst>
                <a:path w="10715" h="2215" extrusionOk="0">
                  <a:moveTo>
                    <a:pt x="5222" y="1"/>
                  </a:moveTo>
                  <a:cubicBezTo>
                    <a:pt x="2916" y="1"/>
                    <a:pt x="708" y="375"/>
                    <a:pt x="307" y="1068"/>
                  </a:cubicBezTo>
                  <a:cubicBezTo>
                    <a:pt x="0" y="1711"/>
                    <a:pt x="1946" y="2214"/>
                    <a:pt x="5005" y="2214"/>
                  </a:cubicBezTo>
                  <a:cubicBezTo>
                    <a:pt x="5276" y="2214"/>
                    <a:pt x="5556" y="2210"/>
                    <a:pt x="5844" y="2202"/>
                  </a:cubicBezTo>
                  <a:cubicBezTo>
                    <a:pt x="10714" y="2102"/>
                    <a:pt x="10647" y="1035"/>
                    <a:pt x="10180" y="801"/>
                  </a:cubicBezTo>
                  <a:cubicBezTo>
                    <a:pt x="9107" y="257"/>
                    <a:pt x="7131" y="1"/>
                    <a:pt x="5222"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1" name="Google Shape;1121;p46"/>
            <p:cNvSpPr/>
            <p:nvPr/>
          </p:nvSpPr>
          <p:spPr>
            <a:xfrm>
              <a:off x="881425" y="3980700"/>
              <a:ext cx="24200" cy="200375"/>
            </a:xfrm>
            <a:custGeom>
              <a:avLst/>
              <a:gdLst/>
              <a:ahLst/>
              <a:cxnLst/>
              <a:rect l="l" t="t" r="r" b="b"/>
              <a:pathLst>
                <a:path w="968" h="8015" extrusionOk="0">
                  <a:moveTo>
                    <a:pt x="0" y="1"/>
                  </a:moveTo>
                  <a:lnTo>
                    <a:pt x="0" y="7940"/>
                  </a:lnTo>
                  <a:cubicBezTo>
                    <a:pt x="150" y="7990"/>
                    <a:pt x="317" y="8015"/>
                    <a:pt x="484" y="8015"/>
                  </a:cubicBezTo>
                  <a:cubicBezTo>
                    <a:pt x="651" y="8015"/>
                    <a:pt x="817" y="7990"/>
                    <a:pt x="968" y="7940"/>
                  </a:cubicBezTo>
                  <a:lnTo>
                    <a:pt x="968" y="1"/>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2" name="Google Shape;1122;p46"/>
            <p:cNvSpPr/>
            <p:nvPr/>
          </p:nvSpPr>
          <p:spPr>
            <a:xfrm>
              <a:off x="563700" y="3948175"/>
              <a:ext cx="659650" cy="98000"/>
            </a:xfrm>
            <a:custGeom>
              <a:avLst/>
              <a:gdLst/>
              <a:ahLst/>
              <a:cxnLst/>
              <a:rect l="l" t="t" r="r" b="b"/>
              <a:pathLst>
                <a:path w="26386" h="3920" extrusionOk="0">
                  <a:moveTo>
                    <a:pt x="26386" y="1"/>
                  </a:moveTo>
                  <a:lnTo>
                    <a:pt x="33" y="168"/>
                  </a:lnTo>
                  <a:cubicBezTo>
                    <a:pt x="33" y="168"/>
                    <a:pt x="0" y="1935"/>
                    <a:pt x="67" y="2102"/>
                  </a:cubicBezTo>
                  <a:cubicBezTo>
                    <a:pt x="528" y="3209"/>
                    <a:pt x="5409" y="3919"/>
                    <a:pt x="12648" y="3919"/>
                  </a:cubicBezTo>
                  <a:cubicBezTo>
                    <a:pt x="13263" y="3919"/>
                    <a:pt x="13896" y="3914"/>
                    <a:pt x="14544" y="3904"/>
                  </a:cubicBezTo>
                  <a:cubicBezTo>
                    <a:pt x="24051" y="3737"/>
                    <a:pt x="26352" y="2436"/>
                    <a:pt x="26386" y="1602"/>
                  </a:cubicBezTo>
                  <a:lnTo>
                    <a:pt x="26386" y="1"/>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3" name="Google Shape;1123;p46"/>
            <p:cNvSpPr/>
            <p:nvPr/>
          </p:nvSpPr>
          <p:spPr>
            <a:xfrm>
              <a:off x="546950" y="3891150"/>
              <a:ext cx="697250" cy="113400"/>
            </a:xfrm>
            <a:custGeom>
              <a:avLst/>
              <a:gdLst/>
              <a:ahLst/>
              <a:cxnLst/>
              <a:rect l="l" t="t" r="r" b="b"/>
              <a:pathLst>
                <a:path w="27890" h="4536" extrusionOk="0">
                  <a:moveTo>
                    <a:pt x="14096" y="1"/>
                  </a:moveTo>
                  <a:cubicBezTo>
                    <a:pt x="7918" y="1"/>
                    <a:pt x="1876" y="820"/>
                    <a:pt x="770" y="2282"/>
                  </a:cubicBezTo>
                  <a:cubicBezTo>
                    <a:pt x="1" y="3636"/>
                    <a:pt x="5082" y="4536"/>
                    <a:pt x="13130" y="4536"/>
                  </a:cubicBezTo>
                  <a:cubicBezTo>
                    <a:pt x="13805" y="4536"/>
                    <a:pt x="14500" y="4530"/>
                    <a:pt x="15214" y="4517"/>
                  </a:cubicBezTo>
                  <a:cubicBezTo>
                    <a:pt x="27890" y="4317"/>
                    <a:pt x="27723" y="2082"/>
                    <a:pt x="26522" y="1581"/>
                  </a:cubicBezTo>
                  <a:cubicBezTo>
                    <a:pt x="23817" y="499"/>
                    <a:pt x="18915" y="1"/>
                    <a:pt x="14096"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grpSp>
        <p:nvGrpSpPr>
          <p:cNvPr id="1124" name="Google Shape;1124;p46"/>
          <p:cNvGrpSpPr/>
          <p:nvPr/>
        </p:nvGrpSpPr>
        <p:grpSpPr>
          <a:xfrm>
            <a:off x="9667053" y="3211654"/>
            <a:ext cx="1839919" cy="2522188"/>
            <a:chOff x="7820775" y="2314513"/>
            <a:chExt cx="1106341" cy="1516589"/>
          </a:xfrm>
        </p:grpSpPr>
        <p:sp>
          <p:nvSpPr>
            <p:cNvPr id="1125" name="Google Shape;1125;p46"/>
            <p:cNvSpPr/>
            <p:nvPr/>
          </p:nvSpPr>
          <p:spPr>
            <a:xfrm>
              <a:off x="8548925" y="3764763"/>
              <a:ext cx="92450" cy="62625"/>
            </a:xfrm>
            <a:custGeom>
              <a:avLst/>
              <a:gdLst/>
              <a:ahLst/>
              <a:cxnLst/>
              <a:rect l="l" t="t" r="r" b="b"/>
              <a:pathLst>
                <a:path w="3698" h="2505" extrusionOk="0">
                  <a:moveTo>
                    <a:pt x="2327" y="1"/>
                  </a:moveTo>
                  <a:cubicBezTo>
                    <a:pt x="1617" y="1"/>
                    <a:pt x="474" y="193"/>
                    <a:pt x="288" y="596"/>
                  </a:cubicBezTo>
                  <a:cubicBezTo>
                    <a:pt x="1" y="1089"/>
                    <a:pt x="1315" y="2280"/>
                    <a:pt x="1849" y="2485"/>
                  </a:cubicBezTo>
                  <a:cubicBezTo>
                    <a:pt x="1896" y="2499"/>
                    <a:pt x="1947" y="2505"/>
                    <a:pt x="2001" y="2505"/>
                  </a:cubicBezTo>
                  <a:cubicBezTo>
                    <a:pt x="2605" y="2505"/>
                    <a:pt x="3581" y="1712"/>
                    <a:pt x="3657" y="1335"/>
                  </a:cubicBezTo>
                  <a:cubicBezTo>
                    <a:pt x="3698" y="924"/>
                    <a:pt x="2835" y="62"/>
                    <a:pt x="2835" y="62"/>
                  </a:cubicBezTo>
                  <a:cubicBezTo>
                    <a:pt x="2744" y="21"/>
                    <a:pt x="2558" y="1"/>
                    <a:pt x="2327"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6" name="Google Shape;1126;p46"/>
            <p:cNvSpPr/>
            <p:nvPr/>
          </p:nvSpPr>
          <p:spPr>
            <a:xfrm>
              <a:off x="8648550" y="3751638"/>
              <a:ext cx="39050" cy="36800"/>
            </a:xfrm>
            <a:custGeom>
              <a:avLst/>
              <a:gdLst/>
              <a:ahLst/>
              <a:cxnLst/>
              <a:rect l="l" t="t" r="r" b="b"/>
              <a:pathLst>
                <a:path w="1562" h="1472" extrusionOk="0">
                  <a:moveTo>
                    <a:pt x="941" y="1"/>
                  </a:moveTo>
                  <a:cubicBezTo>
                    <a:pt x="475" y="1"/>
                    <a:pt x="0" y="349"/>
                    <a:pt x="0" y="587"/>
                  </a:cubicBezTo>
                  <a:cubicBezTo>
                    <a:pt x="0" y="810"/>
                    <a:pt x="34" y="1472"/>
                    <a:pt x="468" y="1472"/>
                  </a:cubicBezTo>
                  <a:cubicBezTo>
                    <a:pt x="513" y="1472"/>
                    <a:pt x="563" y="1465"/>
                    <a:pt x="617" y="1449"/>
                  </a:cubicBezTo>
                  <a:cubicBezTo>
                    <a:pt x="1151" y="1244"/>
                    <a:pt x="1561" y="176"/>
                    <a:pt x="1233" y="52"/>
                  </a:cubicBezTo>
                  <a:cubicBezTo>
                    <a:pt x="1139" y="16"/>
                    <a:pt x="1040" y="1"/>
                    <a:pt x="941"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7" name="Google Shape;1127;p46"/>
            <p:cNvSpPr/>
            <p:nvPr/>
          </p:nvSpPr>
          <p:spPr>
            <a:xfrm>
              <a:off x="8005075" y="3764188"/>
              <a:ext cx="56050" cy="33950"/>
            </a:xfrm>
            <a:custGeom>
              <a:avLst/>
              <a:gdLst/>
              <a:ahLst/>
              <a:cxnLst/>
              <a:rect l="l" t="t" r="r" b="b"/>
              <a:pathLst>
                <a:path w="2242" h="1358" extrusionOk="0">
                  <a:moveTo>
                    <a:pt x="444" y="0"/>
                  </a:moveTo>
                  <a:cubicBezTo>
                    <a:pt x="109" y="0"/>
                    <a:pt x="1" y="175"/>
                    <a:pt x="64" y="619"/>
                  </a:cubicBezTo>
                  <a:cubicBezTo>
                    <a:pt x="105" y="1194"/>
                    <a:pt x="1050" y="1358"/>
                    <a:pt x="1256" y="1358"/>
                  </a:cubicBezTo>
                  <a:cubicBezTo>
                    <a:pt x="1420" y="1358"/>
                    <a:pt x="2242" y="988"/>
                    <a:pt x="1872" y="660"/>
                  </a:cubicBezTo>
                  <a:cubicBezTo>
                    <a:pt x="1543" y="413"/>
                    <a:pt x="1173" y="208"/>
                    <a:pt x="804" y="43"/>
                  </a:cubicBezTo>
                  <a:cubicBezTo>
                    <a:pt x="663" y="15"/>
                    <a:pt x="544" y="0"/>
                    <a:pt x="444"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8" name="Google Shape;1128;p46"/>
            <p:cNvSpPr/>
            <p:nvPr/>
          </p:nvSpPr>
          <p:spPr>
            <a:xfrm>
              <a:off x="7900964" y="3788451"/>
              <a:ext cx="60625" cy="42650"/>
            </a:xfrm>
            <a:custGeom>
              <a:avLst/>
              <a:gdLst/>
              <a:ahLst/>
              <a:cxnLst/>
              <a:rect l="l" t="t" r="r" b="b"/>
              <a:pathLst>
                <a:path w="2425" h="1706" extrusionOk="0">
                  <a:moveTo>
                    <a:pt x="1315" y="0"/>
                  </a:moveTo>
                  <a:cubicBezTo>
                    <a:pt x="987" y="0"/>
                    <a:pt x="1" y="1027"/>
                    <a:pt x="371" y="1438"/>
                  </a:cubicBezTo>
                  <a:cubicBezTo>
                    <a:pt x="530" y="1633"/>
                    <a:pt x="910" y="1705"/>
                    <a:pt x="1295" y="1705"/>
                  </a:cubicBezTo>
                  <a:cubicBezTo>
                    <a:pt x="1803" y="1705"/>
                    <a:pt x="2319" y="1578"/>
                    <a:pt x="2342" y="1438"/>
                  </a:cubicBezTo>
                  <a:cubicBezTo>
                    <a:pt x="2425" y="1192"/>
                    <a:pt x="2260" y="0"/>
                    <a:pt x="1315"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29" name="Google Shape;1129;p46"/>
            <p:cNvSpPr/>
            <p:nvPr/>
          </p:nvSpPr>
          <p:spPr>
            <a:xfrm>
              <a:off x="7820775" y="2314513"/>
              <a:ext cx="917150" cy="1511525"/>
            </a:xfrm>
            <a:custGeom>
              <a:avLst/>
              <a:gdLst/>
              <a:ahLst/>
              <a:cxnLst/>
              <a:rect l="l" t="t" r="r" b="b"/>
              <a:pathLst>
                <a:path w="36686" h="60461" extrusionOk="0">
                  <a:moveTo>
                    <a:pt x="8591" y="1"/>
                  </a:moveTo>
                  <a:cubicBezTo>
                    <a:pt x="8300" y="1"/>
                    <a:pt x="8007" y="69"/>
                    <a:pt x="7724" y="231"/>
                  </a:cubicBezTo>
                  <a:cubicBezTo>
                    <a:pt x="5999" y="1217"/>
                    <a:pt x="6368" y="3188"/>
                    <a:pt x="5670" y="3722"/>
                  </a:cubicBezTo>
                  <a:cubicBezTo>
                    <a:pt x="4972" y="4256"/>
                    <a:pt x="2096" y="4380"/>
                    <a:pt x="1644" y="6516"/>
                  </a:cubicBezTo>
                  <a:cubicBezTo>
                    <a:pt x="1151" y="8693"/>
                    <a:pt x="1521" y="9679"/>
                    <a:pt x="1644" y="10049"/>
                  </a:cubicBezTo>
                  <a:cubicBezTo>
                    <a:pt x="1726" y="10419"/>
                    <a:pt x="1" y="12924"/>
                    <a:pt x="987" y="14650"/>
                  </a:cubicBezTo>
                  <a:cubicBezTo>
                    <a:pt x="1523" y="15611"/>
                    <a:pt x="2632" y="15830"/>
                    <a:pt x="3531" y="15830"/>
                  </a:cubicBezTo>
                  <a:cubicBezTo>
                    <a:pt x="4284" y="15830"/>
                    <a:pt x="4889" y="15677"/>
                    <a:pt x="4889" y="15677"/>
                  </a:cubicBezTo>
                  <a:cubicBezTo>
                    <a:pt x="4889" y="15677"/>
                    <a:pt x="7477" y="21880"/>
                    <a:pt x="8217" y="22167"/>
                  </a:cubicBezTo>
                  <a:cubicBezTo>
                    <a:pt x="8322" y="22204"/>
                    <a:pt x="8492" y="22220"/>
                    <a:pt x="8706" y="22220"/>
                  </a:cubicBezTo>
                  <a:cubicBezTo>
                    <a:pt x="9918" y="22220"/>
                    <a:pt x="12530" y="21716"/>
                    <a:pt x="12530" y="21716"/>
                  </a:cubicBezTo>
                  <a:lnTo>
                    <a:pt x="14256" y="24386"/>
                  </a:lnTo>
                  <a:cubicBezTo>
                    <a:pt x="14256" y="24386"/>
                    <a:pt x="9121" y="27097"/>
                    <a:pt x="8833" y="28658"/>
                  </a:cubicBezTo>
                  <a:cubicBezTo>
                    <a:pt x="8587" y="30178"/>
                    <a:pt x="9696" y="34697"/>
                    <a:pt x="9696" y="34697"/>
                  </a:cubicBezTo>
                  <a:cubicBezTo>
                    <a:pt x="9696" y="34697"/>
                    <a:pt x="10065" y="41352"/>
                    <a:pt x="9696" y="42502"/>
                  </a:cubicBezTo>
                  <a:lnTo>
                    <a:pt x="7929" y="49075"/>
                  </a:lnTo>
                  <a:lnTo>
                    <a:pt x="9655" y="57743"/>
                  </a:lnTo>
                  <a:cubicBezTo>
                    <a:pt x="9655" y="57743"/>
                    <a:pt x="20876" y="60461"/>
                    <a:pt x="21764" y="60461"/>
                  </a:cubicBezTo>
                  <a:cubicBezTo>
                    <a:pt x="21789" y="60461"/>
                    <a:pt x="21806" y="60459"/>
                    <a:pt x="21814" y="60454"/>
                  </a:cubicBezTo>
                  <a:cubicBezTo>
                    <a:pt x="22061" y="60290"/>
                    <a:pt x="28716" y="57045"/>
                    <a:pt x="28716" y="57045"/>
                  </a:cubicBezTo>
                  <a:lnTo>
                    <a:pt x="35576" y="56018"/>
                  </a:lnTo>
                  <a:lnTo>
                    <a:pt x="36685" y="45501"/>
                  </a:lnTo>
                  <a:lnTo>
                    <a:pt x="33235" y="33793"/>
                  </a:lnTo>
                  <a:cubicBezTo>
                    <a:pt x="33235" y="33793"/>
                    <a:pt x="28017" y="20894"/>
                    <a:pt x="24402" y="20812"/>
                  </a:cubicBezTo>
                  <a:cubicBezTo>
                    <a:pt x="24237" y="20806"/>
                    <a:pt x="24075" y="20803"/>
                    <a:pt x="23916" y="20803"/>
                  </a:cubicBezTo>
                  <a:cubicBezTo>
                    <a:pt x="20632" y="20803"/>
                    <a:pt x="18651" y="21962"/>
                    <a:pt x="18651" y="21962"/>
                  </a:cubicBezTo>
                  <a:lnTo>
                    <a:pt x="17008" y="18717"/>
                  </a:lnTo>
                  <a:lnTo>
                    <a:pt x="17008" y="18717"/>
                  </a:lnTo>
                  <a:cubicBezTo>
                    <a:pt x="17382" y="18874"/>
                    <a:pt x="17771" y="18949"/>
                    <a:pt x="18153" y="18949"/>
                  </a:cubicBezTo>
                  <a:cubicBezTo>
                    <a:pt x="19073" y="18949"/>
                    <a:pt x="19961" y="18514"/>
                    <a:pt x="20541" y="17731"/>
                  </a:cubicBezTo>
                  <a:cubicBezTo>
                    <a:pt x="21949" y="15880"/>
                    <a:pt x="21820" y="12807"/>
                    <a:pt x="19768" y="12682"/>
                  </a:cubicBezTo>
                  <a:lnTo>
                    <a:pt x="19768" y="12682"/>
                  </a:lnTo>
                  <a:cubicBezTo>
                    <a:pt x="19772" y="12682"/>
                    <a:pt x="19777" y="12682"/>
                    <a:pt x="19781" y="12682"/>
                  </a:cubicBezTo>
                  <a:cubicBezTo>
                    <a:pt x="20348" y="12682"/>
                    <a:pt x="22423" y="12530"/>
                    <a:pt x="22882" y="10336"/>
                  </a:cubicBezTo>
                  <a:cubicBezTo>
                    <a:pt x="23345" y="8167"/>
                    <a:pt x="23684" y="5444"/>
                    <a:pt x="20436" y="5444"/>
                  </a:cubicBezTo>
                  <a:cubicBezTo>
                    <a:pt x="19932" y="5444"/>
                    <a:pt x="19341" y="5510"/>
                    <a:pt x="18651" y="5653"/>
                  </a:cubicBezTo>
                  <a:cubicBezTo>
                    <a:pt x="18616" y="5660"/>
                    <a:pt x="18583" y="5664"/>
                    <a:pt x="18551" y="5664"/>
                  </a:cubicBezTo>
                  <a:cubicBezTo>
                    <a:pt x="17482" y="5664"/>
                    <a:pt x="18517" y="1691"/>
                    <a:pt x="16761" y="1052"/>
                  </a:cubicBezTo>
                  <a:cubicBezTo>
                    <a:pt x="16409" y="924"/>
                    <a:pt x="15994" y="872"/>
                    <a:pt x="15554" y="872"/>
                  </a:cubicBezTo>
                  <a:cubicBezTo>
                    <a:pt x="13739" y="872"/>
                    <a:pt x="11503" y="1751"/>
                    <a:pt x="11503" y="1751"/>
                  </a:cubicBezTo>
                  <a:cubicBezTo>
                    <a:pt x="11503" y="1751"/>
                    <a:pt x="10069" y="1"/>
                    <a:pt x="8591"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0" name="Google Shape;1130;p46"/>
            <p:cNvSpPr/>
            <p:nvPr/>
          </p:nvSpPr>
          <p:spPr>
            <a:xfrm>
              <a:off x="7879325" y="2481513"/>
              <a:ext cx="128400" cy="167425"/>
            </a:xfrm>
            <a:custGeom>
              <a:avLst/>
              <a:gdLst/>
              <a:ahLst/>
              <a:cxnLst/>
              <a:rect l="l" t="t" r="r" b="b"/>
              <a:pathLst>
                <a:path w="5136" h="6697" extrusionOk="0">
                  <a:moveTo>
                    <a:pt x="4889" y="0"/>
                  </a:moveTo>
                  <a:cubicBezTo>
                    <a:pt x="4766" y="0"/>
                    <a:pt x="4642" y="82"/>
                    <a:pt x="4642" y="247"/>
                  </a:cubicBezTo>
                  <a:cubicBezTo>
                    <a:pt x="4642" y="2917"/>
                    <a:pt x="3451" y="6080"/>
                    <a:pt x="329" y="6203"/>
                  </a:cubicBezTo>
                  <a:cubicBezTo>
                    <a:pt x="0" y="6203"/>
                    <a:pt x="0" y="6696"/>
                    <a:pt x="329" y="6696"/>
                  </a:cubicBezTo>
                  <a:cubicBezTo>
                    <a:pt x="3739" y="6573"/>
                    <a:pt x="5135" y="3204"/>
                    <a:pt x="5135" y="247"/>
                  </a:cubicBezTo>
                  <a:cubicBezTo>
                    <a:pt x="5135" y="82"/>
                    <a:pt x="5012" y="0"/>
                    <a:pt x="4889"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1" name="Google Shape;1131;p46"/>
            <p:cNvSpPr/>
            <p:nvPr/>
          </p:nvSpPr>
          <p:spPr>
            <a:xfrm>
              <a:off x="7991725" y="2499513"/>
              <a:ext cx="260425" cy="113475"/>
            </a:xfrm>
            <a:custGeom>
              <a:avLst/>
              <a:gdLst/>
              <a:ahLst/>
              <a:cxnLst/>
              <a:rect l="l" t="t" r="r" b="b"/>
              <a:pathLst>
                <a:path w="10417" h="4539" extrusionOk="0">
                  <a:moveTo>
                    <a:pt x="381" y="1"/>
                  </a:moveTo>
                  <a:cubicBezTo>
                    <a:pt x="187" y="1"/>
                    <a:pt x="0" y="185"/>
                    <a:pt x="146" y="389"/>
                  </a:cubicBezTo>
                  <a:lnTo>
                    <a:pt x="146" y="348"/>
                  </a:lnTo>
                  <a:cubicBezTo>
                    <a:pt x="845" y="1416"/>
                    <a:pt x="1995" y="2115"/>
                    <a:pt x="3310" y="2238"/>
                  </a:cubicBezTo>
                  <a:cubicBezTo>
                    <a:pt x="3438" y="2250"/>
                    <a:pt x="3582" y="2254"/>
                    <a:pt x="3738" y="2254"/>
                  </a:cubicBezTo>
                  <a:cubicBezTo>
                    <a:pt x="4483" y="2254"/>
                    <a:pt x="5509" y="2144"/>
                    <a:pt x="6510" y="2144"/>
                  </a:cubicBezTo>
                  <a:cubicBezTo>
                    <a:pt x="8247" y="2144"/>
                    <a:pt x="9907" y="2476"/>
                    <a:pt x="9882" y="4292"/>
                  </a:cubicBezTo>
                  <a:cubicBezTo>
                    <a:pt x="9882" y="4456"/>
                    <a:pt x="10006" y="4538"/>
                    <a:pt x="10129" y="4538"/>
                  </a:cubicBezTo>
                  <a:cubicBezTo>
                    <a:pt x="10252" y="4538"/>
                    <a:pt x="10375" y="4456"/>
                    <a:pt x="10375" y="4292"/>
                  </a:cubicBezTo>
                  <a:cubicBezTo>
                    <a:pt x="10416" y="2649"/>
                    <a:pt x="8938" y="1868"/>
                    <a:pt x="7459" y="1704"/>
                  </a:cubicBezTo>
                  <a:cubicBezTo>
                    <a:pt x="7140" y="1667"/>
                    <a:pt x="6816" y="1654"/>
                    <a:pt x="6492" y="1654"/>
                  </a:cubicBezTo>
                  <a:cubicBezTo>
                    <a:pt x="5714" y="1654"/>
                    <a:pt x="4928" y="1729"/>
                    <a:pt x="4173" y="1729"/>
                  </a:cubicBezTo>
                  <a:cubicBezTo>
                    <a:pt x="2808" y="1729"/>
                    <a:pt x="1542" y="1483"/>
                    <a:pt x="598" y="102"/>
                  </a:cubicBezTo>
                  <a:cubicBezTo>
                    <a:pt x="539" y="31"/>
                    <a:pt x="460" y="1"/>
                    <a:pt x="381"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2" name="Google Shape;1132;p46"/>
            <p:cNvSpPr/>
            <p:nvPr/>
          </p:nvSpPr>
          <p:spPr>
            <a:xfrm>
              <a:off x="8014875" y="2604738"/>
              <a:ext cx="63700" cy="117100"/>
            </a:xfrm>
            <a:custGeom>
              <a:avLst/>
              <a:gdLst/>
              <a:ahLst/>
              <a:cxnLst/>
              <a:rect l="l" t="t" r="r" b="b"/>
              <a:pathLst>
                <a:path w="2548" h="4684" extrusionOk="0">
                  <a:moveTo>
                    <a:pt x="253" y="1"/>
                  </a:moveTo>
                  <a:cubicBezTo>
                    <a:pt x="124" y="1"/>
                    <a:pt x="1" y="83"/>
                    <a:pt x="1" y="247"/>
                  </a:cubicBezTo>
                  <a:lnTo>
                    <a:pt x="42" y="247"/>
                  </a:lnTo>
                  <a:cubicBezTo>
                    <a:pt x="124" y="1480"/>
                    <a:pt x="289" y="2671"/>
                    <a:pt x="535" y="3862"/>
                  </a:cubicBezTo>
                  <a:cubicBezTo>
                    <a:pt x="781" y="4684"/>
                    <a:pt x="1480" y="4520"/>
                    <a:pt x="2219" y="4602"/>
                  </a:cubicBezTo>
                  <a:cubicBezTo>
                    <a:pt x="2231" y="4603"/>
                    <a:pt x="2243" y="4604"/>
                    <a:pt x="2254" y="4604"/>
                  </a:cubicBezTo>
                  <a:cubicBezTo>
                    <a:pt x="2547" y="4604"/>
                    <a:pt x="2536" y="4109"/>
                    <a:pt x="2219" y="4109"/>
                  </a:cubicBezTo>
                  <a:cubicBezTo>
                    <a:pt x="1891" y="4068"/>
                    <a:pt x="1316" y="4109"/>
                    <a:pt x="1069" y="3862"/>
                  </a:cubicBezTo>
                  <a:cubicBezTo>
                    <a:pt x="823" y="3657"/>
                    <a:pt x="905" y="3041"/>
                    <a:pt x="864" y="2794"/>
                  </a:cubicBezTo>
                  <a:cubicBezTo>
                    <a:pt x="699" y="1973"/>
                    <a:pt x="617" y="1110"/>
                    <a:pt x="535" y="247"/>
                  </a:cubicBezTo>
                  <a:cubicBezTo>
                    <a:pt x="514" y="83"/>
                    <a:pt x="381" y="1"/>
                    <a:pt x="253"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3" name="Google Shape;1133;p46"/>
            <p:cNvSpPr/>
            <p:nvPr/>
          </p:nvSpPr>
          <p:spPr>
            <a:xfrm>
              <a:off x="8054700" y="2561338"/>
              <a:ext cx="106575" cy="74625"/>
            </a:xfrm>
            <a:custGeom>
              <a:avLst/>
              <a:gdLst/>
              <a:ahLst/>
              <a:cxnLst/>
              <a:rect l="l" t="t" r="r" b="b"/>
              <a:pathLst>
                <a:path w="4263" h="2985" extrusionOk="0">
                  <a:moveTo>
                    <a:pt x="2443" y="467"/>
                  </a:moveTo>
                  <a:cubicBezTo>
                    <a:pt x="2652" y="467"/>
                    <a:pt x="2870" y="540"/>
                    <a:pt x="3091" y="710"/>
                  </a:cubicBezTo>
                  <a:cubicBezTo>
                    <a:pt x="3502" y="915"/>
                    <a:pt x="3625" y="1449"/>
                    <a:pt x="3338" y="1860"/>
                  </a:cubicBezTo>
                  <a:cubicBezTo>
                    <a:pt x="3132" y="2065"/>
                    <a:pt x="2845" y="2189"/>
                    <a:pt x="2557" y="2189"/>
                  </a:cubicBezTo>
                  <a:cubicBezTo>
                    <a:pt x="1735" y="2065"/>
                    <a:pt x="1489" y="997"/>
                    <a:pt x="2146" y="546"/>
                  </a:cubicBezTo>
                  <a:cubicBezTo>
                    <a:pt x="2177" y="530"/>
                    <a:pt x="2202" y="513"/>
                    <a:pt x="2222" y="494"/>
                  </a:cubicBezTo>
                  <a:lnTo>
                    <a:pt x="2222" y="494"/>
                  </a:lnTo>
                  <a:cubicBezTo>
                    <a:pt x="2295" y="477"/>
                    <a:pt x="2368" y="467"/>
                    <a:pt x="2443" y="467"/>
                  </a:cubicBezTo>
                  <a:close/>
                  <a:moveTo>
                    <a:pt x="2473" y="1"/>
                  </a:moveTo>
                  <a:cubicBezTo>
                    <a:pt x="2419" y="1"/>
                    <a:pt x="2364" y="4"/>
                    <a:pt x="2311" y="11"/>
                  </a:cubicBezTo>
                  <a:cubicBezTo>
                    <a:pt x="2214" y="24"/>
                    <a:pt x="2119" y="45"/>
                    <a:pt x="2028" y="72"/>
                  </a:cubicBezTo>
                  <a:lnTo>
                    <a:pt x="2028" y="72"/>
                  </a:lnTo>
                  <a:cubicBezTo>
                    <a:pt x="2021" y="71"/>
                    <a:pt x="2015" y="71"/>
                    <a:pt x="2008" y="71"/>
                  </a:cubicBezTo>
                  <a:cubicBezTo>
                    <a:pt x="1973" y="71"/>
                    <a:pt x="1936" y="78"/>
                    <a:pt x="1900" y="94"/>
                  </a:cubicBezTo>
                  <a:cubicBezTo>
                    <a:pt x="1879" y="108"/>
                    <a:pt x="1858" y="123"/>
                    <a:pt x="1838" y="138"/>
                  </a:cubicBezTo>
                  <a:lnTo>
                    <a:pt x="1838" y="138"/>
                  </a:lnTo>
                  <a:cubicBezTo>
                    <a:pt x="869" y="535"/>
                    <a:pt x="229" y="1680"/>
                    <a:pt x="51" y="2641"/>
                  </a:cubicBezTo>
                  <a:cubicBezTo>
                    <a:pt x="0" y="2844"/>
                    <a:pt x="169" y="2984"/>
                    <a:pt x="325" y="2984"/>
                  </a:cubicBezTo>
                  <a:cubicBezTo>
                    <a:pt x="421" y="2984"/>
                    <a:pt x="513" y="2930"/>
                    <a:pt x="544" y="2805"/>
                  </a:cubicBezTo>
                  <a:lnTo>
                    <a:pt x="544" y="2764"/>
                  </a:lnTo>
                  <a:cubicBezTo>
                    <a:pt x="633" y="2356"/>
                    <a:pt x="890" y="1740"/>
                    <a:pt x="1253" y="1249"/>
                  </a:cubicBezTo>
                  <a:lnTo>
                    <a:pt x="1253" y="1249"/>
                  </a:lnTo>
                  <a:cubicBezTo>
                    <a:pt x="1239" y="1643"/>
                    <a:pt x="1385" y="2043"/>
                    <a:pt x="1694" y="2353"/>
                  </a:cubicBezTo>
                  <a:cubicBezTo>
                    <a:pt x="1962" y="2576"/>
                    <a:pt x="2283" y="2681"/>
                    <a:pt x="2602" y="2681"/>
                  </a:cubicBezTo>
                  <a:cubicBezTo>
                    <a:pt x="3164" y="2681"/>
                    <a:pt x="3718" y="2355"/>
                    <a:pt x="3954" y="1778"/>
                  </a:cubicBezTo>
                  <a:cubicBezTo>
                    <a:pt x="4263" y="889"/>
                    <a:pt x="3336" y="1"/>
                    <a:pt x="2473"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4" name="Google Shape;1134;p46"/>
            <p:cNvSpPr/>
            <p:nvPr/>
          </p:nvSpPr>
          <p:spPr>
            <a:xfrm>
              <a:off x="7930850" y="2626938"/>
              <a:ext cx="82850" cy="50675"/>
            </a:xfrm>
            <a:custGeom>
              <a:avLst/>
              <a:gdLst/>
              <a:ahLst/>
              <a:cxnLst/>
              <a:rect l="l" t="t" r="r" b="b"/>
              <a:pathLst>
                <a:path w="3314" h="2027" extrusionOk="0">
                  <a:moveTo>
                    <a:pt x="1865" y="1"/>
                  </a:moveTo>
                  <a:cubicBezTo>
                    <a:pt x="1736" y="1"/>
                    <a:pt x="1604" y="19"/>
                    <a:pt x="1472" y="58"/>
                  </a:cubicBezTo>
                  <a:cubicBezTo>
                    <a:pt x="692" y="263"/>
                    <a:pt x="322" y="1003"/>
                    <a:pt x="76" y="1701"/>
                  </a:cubicBezTo>
                  <a:cubicBezTo>
                    <a:pt x="0" y="1902"/>
                    <a:pt x="156" y="2026"/>
                    <a:pt x="325" y="2026"/>
                  </a:cubicBezTo>
                  <a:cubicBezTo>
                    <a:pt x="433" y="2026"/>
                    <a:pt x="546" y="1977"/>
                    <a:pt x="610" y="1865"/>
                  </a:cubicBezTo>
                  <a:lnTo>
                    <a:pt x="569" y="1865"/>
                  </a:lnTo>
                  <a:cubicBezTo>
                    <a:pt x="692" y="1331"/>
                    <a:pt x="979" y="920"/>
                    <a:pt x="1390" y="633"/>
                  </a:cubicBezTo>
                  <a:cubicBezTo>
                    <a:pt x="1542" y="563"/>
                    <a:pt x="1700" y="529"/>
                    <a:pt x="1854" y="529"/>
                  </a:cubicBezTo>
                  <a:cubicBezTo>
                    <a:pt x="2244" y="529"/>
                    <a:pt x="2610" y="743"/>
                    <a:pt x="2787" y="1126"/>
                  </a:cubicBezTo>
                  <a:cubicBezTo>
                    <a:pt x="2835" y="1210"/>
                    <a:pt x="2904" y="1245"/>
                    <a:pt x="2974" y="1245"/>
                  </a:cubicBezTo>
                  <a:cubicBezTo>
                    <a:pt x="3142" y="1245"/>
                    <a:pt x="3314" y="1042"/>
                    <a:pt x="3198" y="838"/>
                  </a:cubicBezTo>
                  <a:cubicBezTo>
                    <a:pt x="2931" y="338"/>
                    <a:pt x="2421" y="1"/>
                    <a:pt x="1865"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5" name="Google Shape;1135;p46"/>
            <p:cNvSpPr/>
            <p:nvPr/>
          </p:nvSpPr>
          <p:spPr>
            <a:xfrm>
              <a:off x="7947100" y="2632363"/>
              <a:ext cx="55025" cy="50200"/>
            </a:xfrm>
            <a:custGeom>
              <a:avLst/>
              <a:gdLst/>
              <a:ahLst/>
              <a:cxnLst/>
              <a:rect l="l" t="t" r="r" b="b"/>
              <a:pathLst>
                <a:path w="2201" h="2008" extrusionOk="0">
                  <a:moveTo>
                    <a:pt x="624" y="0"/>
                  </a:moveTo>
                  <a:cubicBezTo>
                    <a:pt x="564" y="0"/>
                    <a:pt x="503" y="26"/>
                    <a:pt x="453" y="87"/>
                  </a:cubicBezTo>
                  <a:cubicBezTo>
                    <a:pt x="1" y="539"/>
                    <a:pt x="1" y="1278"/>
                    <a:pt x="494" y="1730"/>
                  </a:cubicBezTo>
                  <a:cubicBezTo>
                    <a:pt x="682" y="1919"/>
                    <a:pt x="929" y="2008"/>
                    <a:pt x="1175" y="2008"/>
                  </a:cubicBezTo>
                  <a:cubicBezTo>
                    <a:pt x="1519" y="2008"/>
                    <a:pt x="1863" y="1836"/>
                    <a:pt x="2055" y="1525"/>
                  </a:cubicBezTo>
                  <a:cubicBezTo>
                    <a:pt x="2201" y="1320"/>
                    <a:pt x="2014" y="1136"/>
                    <a:pt x="1835" y="1136"/>
                  </a:cubicBezTo>
                  <a:cubicBezTo>
                    <a:pt x="1762" y="1136"/>
                    <a:pt x="1691" y="1166"/>
                    <a:pt x="1644" y="1237"/>
                  </a:cubicBezTo>
                  <a:cubicBezTo>
                    <a:pt x="1529" y="1398"/>
                    <a:pt x="1351" y="1481"/>
                    <a:pt x="1180" y="1481"/>
                  </a:cubicBezTo>
                  <a:cubicBezTo>
                    <a:pt x="1044" y="1481"/>
                    <a:pt x="913" y="1429"/>
                    <a:pt x="822" y="1320"/>
                  </a:cubicBezTo>
                  <a:cubicBezTo>
                    <a:pt x="576" y="1073"/>
                    <a:pt x="576" y="703"/>
                    <a:pt x="822" y="457"/>
                  </a:cubicBezTo>
                  <a:cubicBezTo>
                    <a:pt x="977" y="240"/>
                    <a:pt x="805" y="0"/>
                    <a:pt x="624"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6" name="Google Shape;1136;p46"/>
            <p:cNvSpPr/>
            <p:nvPr/>
          </p:nvSpPr>
          <p:spPr>
            <a:xfrm>
              <a:off x="8041600" y="2741488"/>
              <a:ext cx="76125" cy="29650"/>
            </a:xfrm>
            <a:custGeom>
              <a:avLst/>
              <a:gdLst/>
              <a:ahLst/>
              <a:cxnLst/>
              <a:rect l="l" t="t" r="r" b="b"/>
              <a:pathLst>
                <a:path w="3045" h="1186" extrusionOk="0">
                  <a:moveTo>
                    <a:pt x="2672" y="0"/>
                  </a:moveTo>
                  <a:cubicBezTo>
                    <a:pt x="2632" y="0"/>
                    <a:pt x="2590" y="11"/>
                    <a:pt x="2547" y="36"/>
                  </a:cubicBezTo>
                  <a:cubicBezTo>
                    <a:pt x="1890" y="487"/>
                    <a:pt x="1109" y="693"/>
                    <a:pt x="329" y="693"/>
                  </a:cubicBezTo>
                  <a:cubicBezTo>
                    <a:pt x="0" y="693"/>
                    <a:pt x="0" y="1186"/>
                    <a:pt x="329" y="1186"/>
                  </a:cubicBezTo>
                  <a:cubicBezTo>
                    <a:pt x="1191" y="1186"/>
                    <a:pt x="2054" y="939"/>
                    <a:pt x="2835" y="487"/>
                  </a:cubicBezTo>
                  <a:cubicBezTo>
                    <a:pt x="3044" y="348"/>
                    <a:pt x="2897" y="0"/>
                    <a:pt x="2672"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7" name="Google Shape;1137;p46"/>
            <p:cNvSpPr/>
            <p:nvPr/>
          </p:nvSpPr>
          <p:spPr>
            <a:xfrm>
              <a:off x="8140225" y="2805763"/>
              <a:ext cx="68725" cy="44325"/>
            </a:xfrm>
            <a:custGeom>
              <a:avLst/>
              <a:gdLst/>
              <a:ahLst/>
              <a:cxnLst/>
              <a:rect l="l" t="t" r="r" b="b"/>
              <a:pathLst>
                <a:path w="2749" h="1773" extrusionOk="0">
                  <a:moveTo>
                    <a:pt x="2405" y="0"/>
                  </a:moveTo>
                  <a:cubicBezTo>
                    <a:pt x="2359" y="0"/>
                    <a:pt x="2309" y="16"/>
                    <a:pt x="2258" y="53"/>
                  </a:cubicBezTo>
                  <a:cubicBezTo>
                    <a:pt x="1642" y="505"/>
                    <a:pt x="944" y="956"/>
                    <a:pt x="245" y="1285"/>
                  </a:cubicBezTo>
                  <a:cubicBezTo>
                    <a:pt x="1" y="1425"/>
                    <a:pt x="142" y="1772"/>
                    <a:pt x="367" y="1772"/>
                  </a:cubicBezTo>
                  <a:cubicBezTo>
                    <a:pt x="406" y="1772"/>
                    <a:pt x="449" y="1762"/>
                    <a:pt x="492" y="1737"/>
                  </a:cubicBezTo>
                  <a:cubicBezTo>
                    <a:pt x="1231" y="1367"/>
                    <a:pt x="1888" y="956"/>
                    <a:pt x="2546" y="505"/>
                  </a:cubicBezTo>
                  <a:cubicBezTo>
                    <a:pt x="2748" y="336"/>
                    <a:pt x="2618" y="0"/>
                    <a:pt x="2405"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8" name="Google Shape;1138;p46"/>
            <p:cNvSpPr/>
            <p:nvPr/>
          </p:nvSpPr>
          <p:spPr>
            <a:xfrm>
              <a:off x="7913150" y="2634438"/>
              <a:ext cx="36250" cy="70600"/>
            </a:xfrm>
            <a:custGeom>
              <a:avLst/>
              <a:gdLst/>
              <a:ahLst/>
              <a:cxnLst/>
              <a:rect l="l" t="t" r="r" b="b"/>
              <a:pathLst>
                <a:path w="1450" h="2824" extrusionOk="0">
                  <a:moveTo>
                    <a:pt x="337" y="0"/>
                  </a:moveTo>
                  <a:cubicBezTo>
                    <a:pt x="169" y="0"/>
                    <a:pt x="0" y="188"/>
                    <a:pt x="85" y="415"/>
                  </a:cubicBezTo>
                  <a:cubicBezTo>
                    <a:pt x="373" y="1113"/>
                    <a:pt x="660" y="1853"/>
                    <a:pt x="866" y="2633"/>
                  </a:cubicBezTo>
                  <a:cubicBezTo>
                    <a:pt x="915" y="2765"/>
                    <a:pt x="1023" y="2824"/>
                    <a:pt x="1131" y="2824"/>
                  </a:cubicBezTo>
                  <a:cubicBezTo>
                    <a:pt x="1291" y="2824"/>
                    <a:pt x="1449" y="2691"/>
                    <a:pt x="1400" y="2469"/>
                  </a:cubicBezTo>
                  <a:cubicBezTo>
                    <a:pt x="1153" y="1688"/>
                    <a:pt x="866" y="908"/>
                    <a:pt x="537" y="127"/>
                  </a:cubicBezTo>
                  <a:cubicBezTo>
                    <a:pt x="486" y="38"/>
                    <a:pt x="412" y="0"/>
                    <a:pt x="337"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39" name="Google Shape;1139;p46"/>
            <p:cNvSpPr/>
            <p:nvPr/>
          </p:nvSpPr>
          <p:spPr>
            <a:xfrm>
              <a:off x="8516050" y="3370888"/>
              <a:ext cx="221875" cy="369750"/>
            </a:xfrm>
            <a:custGeom>
              <a:avLst/>
              <a:gdLst/>
              <a:ahLst/>
              <a:cxnLst/>
              <a:rect l="l" t="t" r="r" b="b"/>
              <a:pathLst>
                <a:path w="8875" h="14790" extrusionOk="0">
                  <a:moveTo>
                    <a:pt x="2548" y="1"/>
                  </a:moveTo>
                  <a:lnTo>
                    <a:pt x="1" y="9983"/>
                  </a:lnTo>
                  <a:lnTo>
                    <a:pt x="946" y="14790"/>
                  </a:lnTo>
                  <a:lnTo>
                    <a:pt x="7765" y="13804"/>
                  </a:lnTo>
                  <a:lnTo>
                    <a:pt x="8874" y="3246"/>
                  </a:lnTo>
                  <a:lnTo>
                    <a:pt x="2548"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40" name="Google Shape;1140;p46"/>
            <p:cNvSpPr/>
            <p:nvPr/>
          </p:nvSpPr>
          <p:spPr>
            <a:xfrm>
              <a:off x="8062125" y="3758063"/>
              <a:ext cx="304025" cy="68075"/>
            </a:xfrm>
            <a:custGeom>
              <a:avLst/>
              <a:gdLst/>
              <a:ahLst/>
              <a:cxnLst/>
              <a:rect l="l" t="t" r="r" b="b"/>
              <a:pathLst>
                <a:path w="12161" h="2723" extrusionOk="0">
                  <a:moveTo>
                    <a:pt x="1" y="1"/>
                  </a:moveTo>
                  <a:cubicBezTo>
                    <a:pt x="2" y="1"/>
                    <a:pt x="11079" y="2723"/>
                    <a:pt x="12092" y="2723"/>
                  </a:cubicBezTo>
                  <a:cubicBezTo>
                    <a:pt x="12127" y="2723"/>
                    <a:pt x="12151" y="2719"/>
                    <a:pt x="12160" y="2712"/>
                  </a:cubicBezTo>
                  <a:lnTo>
                    <a:pt x="1" y="1"/>
                  </a:lnTo>
                  <a:close/>
                </a:path>
              </a:pathLst>
            </a:custGeom>
            <a:solidFill>
              <a:srgbClr val="A7C7C5"/>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41" name="Google Shape;1141;p46"/>
            <p:cNvSpPr/>
            <p:nvPr/>
          </p:nvSpPr>
          <p:spPr>
            <a:xfrm>
              <a:off x="8062125" y="3589638"/>
              <a:ext cx="320450" cy="236250"/>
            </a:xfrm>
            <a:custGeom>
              <a:avLst/>
              <a:gdLst/>
              <a:ahLst/>
              <a:cxnLst/>
              <a:rect l="l" t="t" r="r" b="b"/>
              <a:pathLst>
                <a:path w="12818" h="9450" extrusionOk="0">
                  <a:moveTo>
                    <a:pt x="5834" y="1"/>
                  </a:moveTo>
                  <a:lnTo>
                    <a:pt x="3082" y="3000"/>
                  </a:lnTo>
                  <a:lnTo>
                    <a:pt x="1" y="6738"/>
                  </a:lnTo>
                  <a:lnTo>
                    <a:pt x="12160" y="9449"/>
                  </a:lnTo>
                  <a:lnTo>
                    <a:pt x="12818" y="1233"/>
                  </a:lnTo>
                  <a:lnTo>
                    <a:pt x="5834" y="1"/>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42" name="Google Shape;1142;p46"/>
            <p:cNvSpPr/>
            <p:nvPr/>
          </p:nvSpPr>
          <p:spPr>
            <a:xfrm>
              <a:off x="8366125" y="3240463"/>
              <a:ext cx="213625" cy="585425"/>
            </a:xfrm>
            <a:custGeom>
              <a:avLst/>
              <a:gdLst/>
              <a:ahLst/>
              <a:cxnLst/>
              <a:rect l="l" t="t" r="r" b="b"/>
              <a:pathLst>
                <a:path w="8545" h="23417" extrusionOk="0">
                  <a:moveTo>
                    <a:pt x="5998" y="0"/>
                  </a:moveTo>
                  <a:lnTo>
                    <a:pt x="1767" y="6943"/>
                  </a:lnTo>
                  <a:lnTo>
                    <a:pt x="658" y="15159"/>
                  </a:lnTo>
                  <a:lnTo>
                    <a:pt x="0" y="23416"/>
                  </a:lnTo>
                  <a:cubicBezTo>
                    <a:pt x="288" y="23252"/>
                    <a:pt x="6943" y="20007"/>
                    <a:pt x="6943" y="20007"/>
                  </a:cubicBezTo>
                  <a:lnTo>
                    <a:pt x="5998" y="15159"/>
                  </a:lnTo>
                  <a:lnTo>
                    <a:pt x="8545" y="5218"/>
                  </a:lnTo>
                  <a:lnTo>
                    <a:pt x="5998" y="0"/>
                  </a:lnTo>
                  <a:close/>
                </a:path>
              </a:pathLst>
            </a:custGeom>
            <a:solidFill>
              <a:schemeClr val="l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43" name="Google Shape;1143;p46"/>
            <p:cNvSpPr/>
            <p:nvPr/>
          </p:nvSpPr>
          <p:spPr>
            <a:xfrm>
              <a:off x="8207950" y="3414038"/>
              <a:ext cx="202350" cy="205425"/>
            </a:xfrm>
            <a:custGeom>
              <a:avLst/>
              <a:gdLst/>
              <a:ahLst/>
              <a:cxnLst/>
              <a:rect l="l" t="t" r="r" b="b"/>
              <a:pathLst>
                <a:path w="8094" h="8217" extrusionOk="0">
                  <a:moveTo>
                    <a:pt x="8094" y="0"/>
                  </a:moveTo>
                  <a:cubicBezTo>
                    <a:pt x="8093" y="0"/>
                    <a:pt x="289" y="2342"/>
                    <a:pt x="206" y="2547"/>
                  </a:cubicBezTo>
                  <a:cubicBezTo>
                    <a:pt x="124" y="2752"/>
                    <a:pt x="1" y="7025"/>
                    <a:pt x="1" y="7025"/>
                  </a:cubicBezTo>
                  <a:lnTo>
                    <a:pt x="6985" y="8216"/>
                  </a:lnTo>
                  <a:lnTo>
                    <a:pt x="8094"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44" name="Google Shape;1144;p46"/>
            <p:cNvSpPr/>
            <p:nvPr/>
          </p:nvSpPr>
          <p:spPr>
            <a:xfrm>
              <a:off x="8792666" y="3793029"/>
              <a:ext cx="20450" cy="17475"/>
            </a:xfrm>
            <a:custGeom>
              <a:avLst/>
              <a:gdLst/>
              <a:ahLst/>
              <a:cxnLst/>
              <a:rect l="l" t="t" r="r" b="b"/>
              <a:pathLst>
                <a:path w="818" h="699" extrusionOk="0">
                  <a:moveTo>
                    <a:pt x="366" y="1"/>
                  </a:moveTo>
                  <a:cubicBezTo>
                    <a:pt x="250" y="15"/>
                    <a:pt x="175" y="85"/>
                    <a:pt x="141" y="168"/>
                  </a:cubicBezTo>
                  <a:lnTo>
                    <a:pt x="141" y="168"/>
                  </a:lnTo>
                  <a:cubicBezTo>
                    <a:pt x="1" y="349"/>
                    <a:pt x="18" y="674"/>
                    <a:pt x="366" y="699"/>
                  </a:cubicBezTo>
                  <a:cubicBezTo>
                    <a:pt x="818" y="699"/>
                    <a:pt x="818" y="1"/>
                    <a:pt x="366"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sp>
          <p:nvSpPr>
            <p:cNvPr id="1145" name="Google Shape;1145;p46"/>
            <p:cNvSpPr/>
            <p:nvPr/>
          </p:nvSpPr>
          <p:spPr>
            <a:xfrm>
              <a:off x="8864441" y="3781729"/>
              <a:ext cx="62675" cy="45950"/>
            </a:xfrm>
            <a:custGeom>
              <a:avLst/>
              <a:gdLst/>
              <a:ahLst/>
              <a:cxnLst/>
              <a:rect l="l" t="t" r="r" b="b"/>
              <a:pathLst>
                <a:path w="2507" h="1838" extrusionOk="0">
                  <a:moveTo>
                    <a:pt x="1356" y="1"/>
                  </a:moveTo>
                  <a:cubicBezTo>
                    <a:pt x="1028" y="42"/>
                    <a:pt x="1" y="1028"/>
                    <a:pt x="83" y="1397"/>
                  </a:cubicBezTo>
                  <a:cubicBezTo>
                    <a:pt x="141" y="1691"/>
                    <a:pt x="808" y="1838"/>
                    <a:pt x="1334" y="1838"/>
                  </a:cubicBezTo>
                  <a:cubicBezTo>
                    <a:pt x="1544" y="1838"/>
                    <a:pt x="1732" y="1814"/>
                    <a:pt x="1849" y="1767"/>
                  </a:cubicBezTo>
                  <a:cubicBezTo>
                    <a:pt x="2219" y="1644"/>
                    <a:pt x="2506" y="617"/>
                    <a:pt x="2342" y="329"/>
                  </a:cubicBezTo>
                  <a:cubicBezTo>
                    <a:pt x="2178" y="42"/>
                    <a:pt x="1356" y="1"/>
                    <a:pt x="1356"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1867" dirty="0">
                <a:latin typeface="UTM Avo" panose="02040603050506020204" pitchFamily="18" charset="0"/>
              </a:endParaRPr>
            </a:p>
          </p:txBody>
        </p:sp>
      </p:grpSp>
      <p:sp>
        <p:nvSpPr>
          <p:cNvPr id="9" name="Title 2">
            <a:extLst>
              <a:ext uri="{FF2B5EF4-FFF2-40B4-BE49-F238E27FC236}">
                <a16:creationId xmlns:a16="http://schemas.microsoft.com/office/drawing/2014/main" id="{6BF93538-BD17-0525-2762-56D64BDC5133}"/>
              </a:ext>
            </a:extLst>
          </p:cNvPr>
          <p:cNvSpPr>
            <a:spLocks noGrp="1"/>
          </p:cNvSpPr>
          <p:nvPr>
            <p:ph type="title"/>
          </p:nvPr>
        </p:nvSpPr>
        <p:spPr>
          <a:xfrm>
            <a:off x="962200" y="1082673"/>
            <a:ext cx="10267600" cy="763600"/>
          </a:xfrm>
        </p:spPr>
        <p:txBody>
          <a:bodyPr/>
          <a:lstStyle/>
          <a:p>
            <a:r>
              <a:rPr lang="en-US" sz="3733" b="1" dirty="0">
                <a:latin typeface="UTM Avo" panose="02040603050506020204" pitchFamily="18" charset="0"/>
              </a:rPr>
              <a:t>HƯỚNG DẪN VỀ NHÀ</a:t>
            </a:r>
          </a:p>
        </p:txBody>
      </p:sp>
      <p:sp>
        <p:nvSpPr>
          <p:cNvPr id="10" name="Rectangle 9">
            <a:extLst>
              <a:ext uri="{FF2B5EF4-FFF2-40B4-BE49-F238E27FC236}">
                <a16:creationId xmlns:a16="http://schemas.microsoft.com/office/drawing/2014/main" id="{1E67EA70-B8AE-017E-577B-6F3BF2FCE034}"/>
              </a:ext>
            </a:extLst>
          </p:cNvPr>
          <p:cNvSpPr/>
          <p:nvPr/>
        </p:nvSpPr>
        <p:spPr>
          <a:xfrm>
            <a:off x="3672114" y="2072414"/>
            <a:ext cx="4441372" cy="202993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219170"/>
            <a:endParaRPr lang="en-US" sz="1867" dirty="0">
              <a:solidFill>
                <a:srgbClr val="FBF5EE"/>
              </a:solidFill>
              <a:latin typeface="UTM Avo" panose="02040603050506020204" pitchFamily="18" charset="0"/>
            </a:endParaRPr>
          </a:p>
        </p:txBody>
      </p:sp>
      <p:sp>
        <p:nvSpPr>
          <p:cNvPr id="11" name="Rectangle 10">
            <a:extLst>
              <a:ext uri="{FF2B5EF4-FFF2-40B4-BE49-F238E27FC236}">
                <a16:creationId xmlns:a16="http://schemas.microsoft.com/office/drawing/2014/main" id="{255CCA0C-DED2-FC92-A8A5-6F407FC9A11C}"/>
              </a:ext>
            </a:extLst>
          </p:cNvPr>
          <p:cNvSpPr/>
          <p:nvPr/>
        </p:nvSpPr>
        <p:spPr>
          <a:xfrm>
            <a:off x="3943707" y="2309630"/>
            <a:ext cx="4674739" cy="202993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defTabSz="1219170">
              <a:lnSpc>
                <a:spcPct val="150000"/>
              </a:lnSpc>
              <a:spcAft>
                <a:spcPts val="1067"/>
              </a:spcAft>
              <a:tabLst>
                <a:tab pos="609585" algn="l"/>
              </a:tabLst>
            </a:pPr>
            <a:r>
              <a:rPr lang="vi-VN" sz="2400" kern="100" dirty="0">
                <a:solidFill>
                  <a:srgbClr val="243845"/>
                </a:solidFill>
                <a:latin typeface="UTM Avo" panose="02040603050506020204" pitchFamily="18" charset="0"/>
                <a:ea typeface="Calibri" panose="020F0502020204030204" pitchFamily="34" charset="0"/>
                <a:cs typeface="Times New Roman" panose="02020603050405020304" pitchFamily="18" charset="0"/>
              </a:rPr>
              <a:t>Chia sẻ cảm xúc sau khi hoàn thành sản phẩm với người thân, bạn bè.</a:t>
            </a:r>
            <a:endParaRPr lang="en-US" sz="2400" kern="100" dirty="0">
              <a:solidFill>
                <a:srgbClr val="243845"/>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0789B469-2C52-F170-8DD6-A35A73D518B1}"/>
              </a:ext>
            </a:extLst>
          </p:cNvPr>
          <p:cNvSpPr/>
          <p:nvPr/>
        </p:nvSpPr>
        <p:spPr>
          <a:xfrm>
            <a:off x="3672114" y="4548369"/>
            <a:ext cx="4441372" cy="18108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219170"/>
            <a:endParaRPr lang="en-US" sz="1867" dirty="0">
              <a:solidFill>
                <a:srgbClr val="FBF5EE"/>
              </a:solidFill>
              <a:latin typeface="UTM Avo" panose="02040603050506020204" pitchFamily="18" charset="0"/>
            </a:endParaRPr>
          </a:p>
        </p:txBody>
      </p:sp>
      <p:sp>
        <p:nvSpPr>
          <p:cNvPr id="13" name="Rectangle 12">
            <a:extLst>
              <a:ext uri="{FF2B5EF4-FFF2-40B4-BE49-F238E27FC236}">
                <a16:creationId xmlns:a16="http://schemas.microsoft.com/office/drawing/2014/main" id="{99C82298-4DC2-F670-0D22-2B56D9ABD881}"/>
              </a:ext>
            </a:extLst>
          </p:cNvPr>
          <p:cNvSpPr/>
          <p:nvPr/>
        </p:nvSpPr>
        <p:spPr>
          <a:xfrm>
            <a:off x="3943707" y="4751569"/>
            <a:ext cx="4674739" cy="181083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defTabSz="1219170">
              <a:lnSpc>
                <a:spcPct val="150000"/>
              </a:lnSpc>
              <a:spcAft>
                <a:spcPts val="1067"/>
              </a:spcAft>
              <a:tabLst>
                <a:tab pos="609585" algn="l"/>
              </a:tabLst>
            </a:pPr>
            <a:r>
              <a:rPr lang="vi-VN" sz="2400" kern="100" dirty="0">
                <a:solidFill>
                  <a:srgbClr val="243845"/>
                </a:solidFill>
                <a:latin typeface="UTM Avo" panose="02040603050506020204" pitchFamily="18" charset="0"/>
                <a:ea typeface="Calibri" panose="020F0502020204030204" pitchFamily="34" charset="0"/>
                <a:cs typeface="Times New Roman" panose="02020603050405020304" pitchFamily="18" charset="0"/>
              </a:rPr>
              <a:t>Đọc trước nội dung tiết sau: </a:t>
            </a:r>
            <a:r>
              <a:rPr lang="vi-VN" sz="2400" i="1" kern="100" dirty="0">
                <a:solidFill>
                  <a:srgbClr val="243845"/>
                </a:solidFill>
                <a:latin typeface="UTM Avo" panose="02040603050506020204" pitchFamily="18" charset="0"/>
                <a:ea typeface="Calibri" panose="020F0502020204030204" pitchFamily="34" charset="0"/>
                <a:cs typeface="Times New Roman" panose="02020603050405020304" pitchFamily="18" charset="0"/>
              </a:rPr>
              <a:t>Bài 15: Em làm nhà sưu tập mĩ thuật (SHS tr.70).</a:t>
            </a:r>
            <a:endParaRPr lang="en-US" sz="2400" kern="100" dirty="0">
              <a:solidFill>
                <a:srgbClr val="243845"/>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TotalTime>
  <Words>603</Words>
  <Application>Microsoft Office PowerPoint</Application>
  <PresentationFormat>Widescreen</PresentationFormat>
  <Paragraphs>58</Paragraphs>
  <Slides>17</Slides>
  <Notes>17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Symbol</vt:lpstr>
      <vt:lpstr>Arial</vt:lpstr>
      <vt:lpstr>Arimo Medium</vt:lpstr>
      <vt:lpstr>Times New Roman</vt:lpstr>
      <vt:lpstr>UTM Avo</vt:lpstr>
      <vt:lpstr>Calibri</vt:lpstr>
      <vt:lpstr>Aptos</vt:lpstr>
      <vt:lpstr>Fira Sans Extra Condensed Medium</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MỘT SỐ TÁC PHẨM NỔI TIẾNG THẾ GIỚI</vt:lpstr>
      <vt:lpstr>KẾT LUẬN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Monkey</cp:lastModifiedBy>
  <cp:revision>24</cp:revision>
  <dcterms:modified xsi:type="dcterms:W3CDTF">2025-02-21T10:22:34Z</dcterms:modified>
</cp:coreProperties>
</file>