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4" r:id="rId3"/>
    <p:sldMasterId id="2147483737" r:id="rId4"/>
  </p:sldMasterIdLst>
  <p:notesMasterIdLst>
    <p:notesMasterId r:id="rId31"/>
  </p:notesMasterIdLst>
  <p:sldIdLst>
    <p:sldId id="310" r:id="rId5"/>
    <p:sldId id="272" r:id="rId6"/>
    <p:sldId id="270" r:id="rId7"/>
    <p:sldId id="277" r:id="rId8"/>
    <p:sldId id="276" r:id="rId9"/>
    <p:sldId id="284" r:id="rId10"/>
    <p:sldId id="278" r:id="rId11"/>
    <p:sldId id="285" r:id="rId12"/>
    <p:sldId id="286" r:id="rId13"/>
    <p:sldId id="288" r:id="rId14"/>
    <p:sldId id="289" r:id="rId15"/>
    <p:sldId id="290" r:id="rId16"/>
    <p:sldId id="291" r:id="rId17"/>
    <p:sldId id="308" r:id="rId18"/>
    <p:sldId id="292" r:id="rId19"/>
    <p:sldId id="309" r:id="rId20"/>
    <p:sldId id="294" r:id="rId21"/>
    <p:sldId id="281" r:id="rId22"/>
    <p:sldId id="1226" r:id="rId23"/>
    <p:sldId id="279" r:id="rId24"/>
    <p:sldId id="1227" r:id="rId25"/>
    <p:sldId id="1228" r:id="rId26"/>
    <p:sldId id="1229" r:id="rId27"/>
    <p:sldId id="271" r:id="rId28"/>
    <p:sldId id="306" r:id="rId29"/>
    <p:sldId id="307" r:id="rId30"/>
  </p:sldIdLst>
  <p:sldSz cx="12192000" cy="6858000"/>
  <p:notesSz cx="6858000" cy="9144000"/>
  <p:embeddedFontLst>
    <p:embeddedFont>
      <p:font typeface="PT Sans" panose="020B0503020203020204" pitchFamily="34" charset="0"/>
      <p:regular r:id="rId32"/>
    </p:embeddedFont>
    <p:embeddedFont>
      <p:font typeface="UTM Avo" panose="02040603050506020204" pitchFamily="18"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e54273bed6_0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e54273bed6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7"/>
        <p:cNvGrpSpPr/>
        <p:nvPr/>
      </p:nvGrpSpPr>
      <p:grpSpPr>
        <a:xfrm>
          <a:off x="0" y="0"/>
          <a:ext cx="0" cy="0"/>
          <a:chOff x="0" y="0"/>
          <a:chExt cx="0" cy="0"/>
        </a:xfrm>
      </p:grpSpPr>
      <p:sp>
        <p:nvSpPr>
          <p:cNvPr id="1358" name="Google Shape;1358;ge54273bed6_0_190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9" name="Google Shape;1359;ge54273bed6_0_190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ge54273bed6_0_190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3" name="Google Shape;1343;ge54273bed6_0_19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a:extLst>
            <a:ext uri="{FF2B5EF4-FFF2-40B4-BE49-F238E27FC236}">
              <a16:creationId xmlns:a16="http://schemas.microsoft.com/office/drawing/2014/main" id="{607259FF-4CA2-DBEB-CB4A-8AC80798B244}"/>
            </a:ext>
          </a:extLst>
        </p:cNvPr>
        <p:cNvGrpSpPr/>
        <p:nvPr/>
      </p:nvGrpSpPr>
      <p:grpSpPr>
        <a:xfrm>
          <a:off x="0" y="0"/>
          <a:ext cx="0" cy="0"/>
          <a:chOff x="0" y="0"/>
          <a:chExt cx="0" cy="0"/>
        </a:xfrm>
      </p:grpSpPr>
      <p:sp>
        <p:nvSpPr>
          <p:cNvPr id="910" name="Google Shape;910;ge5d47d2f88_1_435:notes">
            <a:extLst>
              <a:ext uri="{FF2B5EF4-FFF2-40B4-BE49-F238E27FC236}">
                <a16:creationId xmlns:a16="http://schemas.microsoft.com/office/drawing/2014/main" id="{E291600E-A32B-A7A5-E568-56F35D75CC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e5d47d2f88_1_435:notes">
            <a:extLst>
              <a:ext uri="{FF2B5EF4-FFF2-40B4-BE49-F238E27FC236}">
                <a16:creationId xmlns:a16="http://schemas.microsoft.com/office/drawing/2014/main" id="{0B7ED62E-5106-E0F5-7066-B23BF154AE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35290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5"/>
        <p:cNvGrpSpPr/>
        <p:nvPr/>
      </p:nvGrpSpPr>
      <p:grpSpPr>
        <a:xfrm>
          <a:off x="0" y="0"/>
          <a:ext cx="0" cy="0"/>
          <a:chOff x="0" y="0"/>
          <a:chExt cx="0" cy="0"/>
        </a:xfrm>
      </p:grpSpPr>
      <p:sp>
        <p:nvSpPr>
          <p:cNvPr id="1376" name="Google Shape;1376;ge54273bed6_0_19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7" name="Google Shape;1377;ge54273bed6_0_19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a:extLst>
            <a:ext uri="{FF2B5EF4-FFF2-40B4-BE49-F238E27FC236}">
              <a16:creationId xmlns:a16="http://schemas.microsoft.com/office/drawing/2014/main" id="{F17ED769-BD48-064F-37CB-05D8FABC07BC}"/>
            </a:ext>
          </a:extLst>
        </p:cNvPr>
        <p:cNvGrpSpPr/>
        <p:nvPr/>
      </p:nvGrpSpPr>
      <p:grpSpPr>
        <a:xfrm>
          <a:off x="0" y="0"/>
          <a:ext cx="0" cy="0"/>
          <a:chOff x="0" y="0"/>
          <a:chExt cx="0" cy="0"/>
        </a:xfrm>
      </p:grpSpPr>
      <p:sp>
        <p:nvSpPr>
          <p:cNvPr id="1342" name="Google Shape;1342;ge54273bed6_0_19054:notes">
            <a:extLst>
              <a:ext uri="{FF2B5EF4-FFF2-40B4-BE49-F238E27FC236}">
                <a16:creationId xmlns:a16="http://schemas.microsoft.com/office/drawing/2014/main" id="{B4759AFC-3C5B-575B-DFB0-458B0D6019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3" name="Google Shape;1343;ge54273bed6_0_19054:notes">
            <a:extLst>
              <a:ext uri="{FF2B5EF4-FFF2-40B4-BE49-F238E27FC236}">
                <a16:creationId xmlns:a16="http://schemas.microsoft.com/office/drawing/2014/main" id="{8ABEDDAB-8D15-74B7-2492-38C2F90AED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59482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a:extLst>
            <a:ext uri="{FF2B5EF4-FFF2-40B4-BE49-F238E27FC236}">
              <a16:creationId xmlns:a16="http://schemas.microsoft.com/office/drawing/2014/main" id="{10F70487-834C-3D51-5EA3-CF5980A0916F}"/>
            </a:ext>
          </a:extLst>
        </p:cNvPr>
        <p:cNvGrpSpPr/>
        <p:nvPr/>
      </p:nvGrpSpPr>
      <p:grpSpPr>
        <a:xfrm>
          <a:off x="0" y="0"/>
          <a:ext cx="0" cy="0"/>
          <a:chOff x="0" y="0"/>
          <a:chExt cx="0" cy="0"/>
        </a:xfrm>
      </p:grpSpPr>
      <p:sp>
        <p:nvSpPr>
          <p:cNvPr id="910" name="Google Shape;910;ge5d47d2f88_1_435:notes">
            <a:extLst>
              <a:ext uri="{FF2B5EF4-FFF2-40B4-BE49-F238E27FC236}">
                <a16:creationId xmlns:a16="http://schemas.microsoft.com/office/drawing/2014/main" id="{8B084385-A871-E28F-F943-4F6923D3E9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e5d47d2f88_1_435:notes">
            <a:extLst>
              <a:ext uri="{FF2B5EF4-FFF2-40B4-BE49-F238E27FC236}">
                <a16:creationId xmlns:a16="http://schemas.microsoft.com/office/drawing/2014/main" id="{EF13CD38-EAB7-8FC8-84D1-F611B4D74F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31820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a:extLst>
            <a:ext uri="{FF2B5EF4-FFF2-40B4-BE49-F238E27FC236}">
              <a16:creationId xmlns:a16="http://schemas.microsoft.com/office/drawing/2014/main" id="{3F169745-A6C4-EFA5-054B-811B14F117FC}"/>
            </a:ext>
          </a:extLst>
        </p:cNvPr>
        <p:cNvGrpSpPr/>
        <p:nvPr/>
      </p:nvGrpSpPr>
      <p:grpSpPr>
        <a:xfrm>
          <a:off x="0" y="0"/>
          <a:ext cx="0" cy="0"/>
          <a:chOff x="0" y="0"/>
          <a:chExt cx="0" cy="0"/>
        </a:xfrm>
      </p:grpSpPr>
      <p:sp>
        <p:nvSpPr>
          <p:cNvPr id="1313" name="Google Shape;1313;ge54273bed6_0_165:notes">
            <a:extLst>
              <a:ext uri="{FF2B5EF4-FFF2-40B4-BE49-F238E27FC236}">
                <a16:creationId xmlns:a16="http://schemas.microsoft.com/office/drawing/2014/main" id="{0474C957-BEAA-CE2A-118E-4CA3AA54C3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4" name="Google Shape;1314;ge54273bed6_0_165:notes">
            <a:extLst>
              <a:ext uri="{FF2B5EF4-FFF2-40B4-BE49-F238E27FC236}">
                <a16:creationId xmlns:a16="http://schemas.microsoft.com/office/drawing/2014/main" id="{D1C90CC5-D661-0DBF-5EC5-25B8477E05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53732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7">
          <a:extLst>
            <a:ext uri="{FF2B5EF4-FFF2-40B4-BE49-F238E27FC236}">
              <a16:creationId xmlns:a16="http://schemas.microsoft.com/office/drawing/2014/main" id="{94C4E54A-BA8D-0786-E1DD-1701AD6C5799}"/>
            </a:ext>
          </a:extLst>
        </p:cNvPr>
        <p:cNvGrpSpPr/>
        <p:nvPr/>
      </p:nvGrpSpPr>
      <p:grpSpPr>
        <a:xfrm>
          <a:off x="0" y="0"/>
          <a:ext cx="0" cy="0"/>
          <a:chOff x="0" y="0"/>
          <a:chExt cx="0" cy="0"/>
        </a:xfrm>
      </p:grpSpPr>
      <p:sp>
        <p:nvSpPr>
          <p:cNvPr id="1358" name="Google Shape;1358;ge54273bed6_0_19078:notes">
            <a:extLst>
              <a:ext uri="{FF2B5EF4-FFF2-40B4-BE49-F238E27FC236}">
                <a16:creationId xmlns:a16="http://schemas.microsoft.com/office/drawing/2014/main" id="{B6551D5C-545B-D873-8CDA-4876D6ECAA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9" name="Google Shape;1359;ge54273bed6_0_19078:notes">
            <a:extLst>
              <a:ext uri="{FF2B5EF4-FFF2-40B4-BE49-F238E27FC236}">
                <a16:creationId xmlns:a16="http://schemas.microsoft.com/office/drawing/2014/main" id="{39D2778E-BFC6-7D2A-A292-B8891AD135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73014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7">
          <a:extLst>
            <a:ext uri="{FF2B5EF4-FFF2-40B4-BE49-F238E27FC236}">
              <a16:creationId xmlns:a16="http://schemas.microsoft.com/office/drawing/2014/main" id="{DC5D555B-02C9-A2D7-6717-75B627FB5147}"/>
            </a:ext>
          </a:extLst>
        </p:cNvPr>
        <p:cNvGrpSpPr/>
        <p:nvPr/>
      </p:nvGrpSpPr>
      <p:grpSpPr>
        <a:xfrm>
          <a:off x="0" y="0"/>
          <a:ext cx="0" cy="0"/>
          <a:chOff x="0" y="0"/>
          <a:chExt cx="0" cy="0"/>
        </a:xfrm>
      </p:grpSpPr>
      <p:sp>
        <p:nvSpPr>
          <p:cNvPr id="1358" name="Google Shape;1358;ge54273bed6_0_19078:notes">
            <a:extLst>
              <a:ext uri="{FF2B5EF4-FFF2-40B4-BE49-F238E27FC236}">
                <a16:creationId xmlns:a16="http://schemas.microsoft.com/office/drawing/2014/main" id="{CADEE845-AC4A-D392-304E-BE0174B92E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9" name="Google Shape;1359;ge54273bed6_0_19078:notes">
            <a:extLst>
              <a:ext uri="{FF2B5EF4-FFF2-40B4-BE49-F238E27FC236}">
                <a16:creationId xmlns:a16="http://schemas.microsoft.com/office/drawing/2014/main" id="{399151B0-442D-953A-79E1-AF74F3D715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47653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a:extLst>
            <a:ext uri="{FF2B5EF4-FFF2-40B4-BE49-F238E27FC236}">
              <a16:creationId xmlns:a16="http://schemas.microsoft.com/office/drawing/2014/main" id="{4E5AEDCC-8EB1-2EFD-4E00-23A90407FD2F}"/>
            </a:ext>
          </a:extLst>
        </p:cNvPr>
        <p:cNvGrpSpPr/>
        <p:nvPr/>
      </p:nvGrpSpPr>
      <p:grpSpPr>
        <a:xfrm>
          <a:off x="0" y="0"/>
          <a:ext cx="0" cy="0"/>
          <a:chOff x="0" y="0"/>
          <a:chExt cx="0" cy="0"/>
        </a:xfrm>
      </p:grpSpPr>
      <p:sp>
        <p:nvSpPr>
          <p:cNvPr id="1313" name="Google Shape;1313;ge54273bed6_0_165:notes">
            <a:extLst>
              <a:ext uri="{FF2B5EF4-FFF2-40B4-BE49-F238E27FC236}">
                <a16:creationId xmlns:a16="http://schemas.microsoft.com/office/drawing/2014/main" id="{F19E758F-DC9F-98A4-D39F-DFABCD3947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4" name="Google Shape;1314;ge54273bed6_0_165:notes">
            <a:extLst>
              <a:ext uri="{FF2B5EF4-FFF2-40B4-BE49-F238E27FC236}">
                <a16:creationId xmlns:a16="http://schemas.microsoft.com/office/drawing/2014/main" id="{86A4BA10-65AE-A1B7-2B62-C0254D60DB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2370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7">
          <a:extLst>
            <a:ext uri="{FF2B5EF4-FFF2-40B4-BE49-F238E27FC236}">
              <a16:creationId xmlns:a16="http://schemas.microsoft.com/office/drawing/2014/main" id="{79C402B3-A8B8-24B3-52AC-677F0B17A1F6}"/>
            </a:ext>
          </a:extLst>
        </p:cNvPr>
        <p:cNvGrpSpPr/>
        <p:nvPr/>
      </p:nvGrpSpPr>
      <p:grpSpPr>
        <a:xfrm>
          <a:off x="0" y="0"/>
          <a:ext cx="0" cy="0"/>
          <a:chOff x="0" y="0"/>
          <a:chExt cx="0" cy="0"/>
        </a:xfrm>
      </p:grpSpPr>
      <p:sp>
        <p:nvSpPr>
          <p:cNvPr id="1358" name="Google Shape;1358;ge54273bed6_0_19078:notes">
            <a:extLst>
              <a:ext uri="{FF2B5EF4-FFF2-40B4-BE49-F238E27FC236}">
                <a16:creationId xmlns:a16="http://schemas.microsoft.com/office/drawing/2014/main" id="{E04B1E6E-B037-62D3-07FD-413CC2D98C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9" name="Google Shape;1359;ge54273bed6_0_19078:notes">
            <a:extLst>
              <a:ext uri="{FF2B5EF4-FFF2-40B4-BE49-F238E27FC236}">
                <a16:creationId xmlns:a16="http://schemas.microsoft.com/office/drawing/2014/main" id="{8EDF1C81-A3AC-973E-F383-8A2F524FE3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81628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4"/>
        <p:cNvGrpSpPr/>
        <p:nvPr/>
      </p:nvGrpSpPr>
      <p:grpSpPr>
        <a:xfrm>
          <a:off x="0" y="0"/>
          <a:ext cx="0" cy="0"/>
          <a:chOff x="0" y="0"/>
          <a:chExt cx="0" cy="0"/>
        </a:xfrm>
      </p:grpSpPr>
      <p:sp>
        <p:nvSpPr>
          <p:cNvPr id="1765" name="Google Shape;1765;ge54273bed6_0_20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6" name="Google Shape;1766;ge54273bed6_0_20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e54273bed6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e54273bed6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930749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0115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14497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8986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80959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23733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71587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724656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7250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32572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54817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14854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10" name="Google Shape;10;p2"/>
          <p:cNvSpPr txBox="1">
            <a:spLocks noGrp="1"/>
          </p:cNvSpPr>
          <p:nvPr>
            <p:ph type="ctrTitle"/>
          </p:nvPr>
        </p:nvSpPr>
        <p:spPr>
          <a:xfrm>
            <a:off x="5428133" y="1382467"/>
            <a:ext cx="5810400" cy="31764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68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5428133" y="4558767"/>
            <a:ext cx="5810400" cy="546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2133">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29" name="Google Shape;29;p2"/>
          <p:cNvSpPr txBox="1">
            <a:spLocks noGrp="1"/>
          </p:cNvSpPr>
          <p:nvPr>
            <p:ph type="title" idx="2" hasCustomPrompt="1"/>
          </p:nvPr>
        </p:nvSpPr>
        <p:spPr>
          <a:xfrm>
            <a:off x="161567" y="73400"/>
            <a:ext cx="792000" cy="399200"/>
          </a:xfrm>
          <a:prstGeom prst="rect">
            <a:avLst/>
          </a:prstGeom>
          <a:ln>
            <a:noFill/>
          </a:ln>
        </p:spPr>
        <p:txBody>
          <a:bodyPr spcFirstLastPara="1" wrap="square" lIns="0" tIns="0" rIns="0" bIns="0" anchor="ctr" anchorCtr="0">
            <a:noAutofit/>
          </a:bodyPr>
          <a:lstStyle>
            <a:lvl1pPr lvl="0" algn="ctr" rtl="0">
              <a:spcBef>
                <a:spcPts val="0"/>
              </a:spcBef>
              <a:spcAft>
                <a:spcPts val="0"/>
              </a:spcAft>
              <a:buClr>
                <a:schemeClr val="lt1"/>
              </a:buClr>
              <a:buSzPts val="1200"/>
              <a:buFont typeface="Arimo Medium"/>
              <a:buNone/>
              <a:defRPr sz="1600" b="0">
                <a:solidFill>
                  <a:schemeClr val="lt1"/>
                </a:solidFill>
                <a:latin typeface="Arial" panose="020B0604020202020204" pitchFamily="34" charset="0"/>
                <a:ea typeface="Arimo Medium"/>
                <a:cs typeface="Arial" panose="020B0604020202020204" pitchFamily="34" charset="0"/>
                <a:sym typeface="Arimo Medium"/>
              </a:defRPr>
            </a:lvl1pPr>
            <a:lvl2pPr lvl="1"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2pPr>
            <a:lvl3pPr lvl="2"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3pPr>
            <a:lvl4pPr lvl="3"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4pPr>
            <a:lvl5pPr lvl="4"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5pPr>
            <a:lvl6pPr lvl="5"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6pPr>
            <a:lvl7pPr lvl="6"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7pPr>
            <a:lvl8pPr lvl="7"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8pPr>
            <a:lvl9pPr lvl="8"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9pPr>
          </a:lstStyle>
          <a:p>
            <a:r>
              <a:t>xx%</a:t>
            </a:r>
          </a:p>
        </p:txBody>
      </p:sp>
    </p:spTree>
    <p:extLst>
      <p:ext uri="{BB962C8B-B14F-4D97-AF65-F5344CB8AC3E}">
        <p14:creationId xmlns:p14="http://schemas.microsoft.com/office/powerpoint/2010/main" val="4010506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66"/>
        <p:cNvGrpSpPr/>
        <p:nvPr/>
      </p:nvGrpSpPr>
      <p:grpSpPr>
        <a:xfrm>
          <a:off x="0" y="0"/>
          <a:ext cx="0" cy="0"/>
          <a:chOff x="0" y="0"/>
          <a:chExt cx="0" cy="0"/>
        </a:xfrm>
      </p:grpSpPr>
      <p:sp>
        <p:nvSpPr>
          <p:cNvPr id="168" name="Google Shape;168;p9"/>
          <p:cNvSpPr txBox="1">
            <a:spLocks noGrp="1"/>
          </p:cNvSpPr>
          <p:nvPr>
            <p:ph type="title"/>
          </p:nvPr>
        </p:nvSpPr>
        <p:spPr>
          <a:xfrm>
            <a:off x="4858463" y="1963997"/>
            <a:ext cx="6214800" cy="8912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solidFill>
                  <a:srgbClr val="836CA8"/>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9" name="Google Shape;169;p9"/>
          <p:cNvSpPr txBox="1">
            <a:spLocks noGrp="1"/>
          </p:cNvSpPr>
          <p:nvPr>
            <p:ph type="subTitle" idx="1"/>
          </p:nvPr>
        </p:nvSpPr>
        <p:spPr>
          <a:xfrm>
            <a:off x="4858463" y="2855203"/>
            <a:ext cx="6214800" cy="203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solidFill>
                  <a:srgbClr val="5B3D82"/>
                </a:solidFill>
                <a:latin typeface="Arial" panose="020B0604020202020204" pitchFamily="34" charset="0"/>
                <a:cs typeface="Arial" panose="020B0604020202020204" pitchFamily="34" charset="0"/>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88" name="Google Shape;188;p9"/>
          <p:cNvSpPr txBox="1">
            <a:spLocks noGrp="1"/>
          </p:cNvSpPr>
          <p:nvPr>
            <p:ph type="title" idx="2" hasCustomPrompt="1"/>
          </p:nvPr>
        </p:nvSpPr>
        <p:spPr>
          <a:xfrm>
            <a:off x="161567" y="73400"/>
            <a:ext cx="792000" cy="399200"/>
          </a:xfrm>
          <a:prstGeom prst="rect">
            <a:avLst/>
          </a:prstGeom>
          <a:ln>
            <a:noFill/>
          </a:ln>
        </p:spPr>
        <p:txBody>
          <a:bodyPr spcFirstLastPara="1" wrap="square" lIns="0" tIns="0" rIns="0" bIns="0" anchor="ctr" anchorCtr="0">
            <a:noAutofit/>
          </a:bodyPr>
          <a:lstStyle>
            <a:lvl1pPr lvl="0" algn="ctr" rtl="0">
              <a:spcBef>
                <a:spcPts val="0"/>
              </a:spcBef>
              <a:spcAft>
                <a:spcPts val="0"/>
              </a:spcAft>
              <a:buClr>
                <a:schemeClr val="lt1"/>
              </a:buClr>
              <a:buSzPts val="1200"/>
              <a:buFont typeface="Arimo Medium"/>
              <a:buNone/>
              <a:defRPr sz="1600" b="0">
                <a:solidFill>
                  <a:schemeClr val="lt1"/>
                </a:solidFill>
                <a:latin typeface="Arial" panose="020B0604020202020204" pitchFamily="34" charset="0"/>
                <a:ea typeface="Arimo Medium"/>
                <a:cs typeface="Arial" panose="020B0604020202020204" pitchFamily="34" charset="0"/>
                <a:sym typeface="Arimo Medium"/>
              </a:defRPr>
            </a:lvl1pPr>
            <a:lvl2pPr lvl="1"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2pPr>
            <a:lvl3pPr lvl="2"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3pPr>
            <a:lvl4pPr lvl="3"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4pPr>
            <a:lvl5pPr lvl="4"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5pPr>
            <a:lvl6pPr lvl="5"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6pPr>
            <a:lvl7pPr lvl="6"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7pPr>
            <a:lvl8pPr lvl="7"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8pPr>
            <a:lvl9pPr lvl="8"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9pPr>
          </a:lstStyle>
          <a:p>
            <a:r>
              <a:t>xx%</a:t>
            </a:r>
          </a:p>
        </p:txBody>
      </p:sp>
    </p:spTree>
    <p:extLst>
      <p:ext uri="{BB962C8B-B14F-4D97-AF65-F5344CB8AC3E}">
        <p14:creationId xmlns:p14="http://schemas.microsoft.com/office/powerpoint/2010/main" val="149548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3"/>
        <p:cNvGrpSpPr/>
        <p:nvPr/>
      </p:nvGrpSpPr>
      <p:grpSpPr>
        <a:xfrm>
          <a:off x="0" y="0"/>
          <a:ext cx="0" cy="0"/>
          <a:chOff x="0" y="0"/>
          <a:chExt cx="0" cy="0"/>
        </a:xfrm>
      </p:grpSpPr>
      <p:sp>
        <p:nvSpPr>
          <p:cNvPr id="54" name="Google Shape;54;p5"/>
          <p:cNvSpPr txBox="1">
            <a:spLocks noGrp="1"/>
          </p:cNvSpPr>
          <p:nvPr>
            <p:ph type="title"/>
          </p:nvPr>
        </p:nvSpPr>
        <p:spPr>
          <a:xfrm>
            <a:off x="1643560" y="682663"/>
            <a:ext cx="3656800" cy="7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5"/>
          <p:cNvSpPr txBox="1">
            <a:spLocks noGrp="1"/>
          </p:cNvSpPr>
          <p:nvPr>
            <p:ph type="title" idx="2"/>
          </p:nvPr>
        </p:nvSpPr>
        <p:spPr>
          <a:xfrm>
            <a:off x="6891640" y="682663"/>
            <a:ext cx="3656800" cy="7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 name="Google Shape;56;p5"/>
          <p:cNvSpPr txBox="1">
            <a:spLocks noGrp="1"/>
          </p:cNvSpPr>
          <p:nvPr>
            <p:ph type="subTitle" idx="1"/>
          </p:nvPr>
        </p:nvSpPr>
        <p:spPr>
          <a:xfrm>
            <a:off x="6891640" y="1637633"/>
            <a:ext cx="3656800" cy="134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7" name="Google Shape;57;p5"/>
          <p:cNvSpPr txBox="1">
            <a:spLocks noGrp="1"/>
          </p:cNvSpPr>
          <p:nvPr>
            <p:ph type="subTitle" idx="3"/>
          </p:nvPr>
        </p:nvSpPr>
        <p:spPr>
          <a:xfrm>
            <a:off x="1643560" y="1637633"/>
            <a:ext cx="3656800" cy="134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35526834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36"/>
        <p:cNvGrpSpPr/>
        <p:nvPr/>
      </p:nvGrpSpPr>
      <p:grpSpPr>
        <a:xfrm>
          <a:off x="0" y="0"/>
          <a:ext cx="0" cy="0"/>
          <a:chOff x="0" y="0"/>
          <a:chExt cx="0" cy="0"/>
        </a:xfrm>
      </p:grpSpPr>
      <p:sp>
        <p:nvSpPr>
          <p:cNvPr id="137" name="Google Shape;137;p11"/>
          <p:cNvSpPr txBox="1">
            <a:spLocks noGrp="1"/>
          </p:cNvSpPr>
          <p:nvPr>
            <p:ph type="title" hasCustomPrompt="1"/>
          </p:nvPr>
        </p:nvSpPr>
        <p:spPr>
          <a:xfrm>
            <a:off x="1712000" y="1240133"/>
            <a:ext cx="8768000" cy="234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38" name="Google Shape;138;p11"/>
          <p:cNvSpPr txBox="1">
            <a:spLocks noGrp="1"/>
          </p:cNvSpPr>
          <p:nvPr>
            <p:ph type="subTitle" idx="1"/>
          </p:nvPr>
        </p:nvSpPr>
        <p:spPr>
          <a:xfrm>
            <a:off x="1712000" y="3634233"/>
            <a:ext cx="8768000" cy="66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533"/>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1738454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634819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382"/>
        <p:cNvGrpSpPr/>
        <p:nvPr/>
      </p:nvGrpSpPr>
      <p:grpSpPr>
        <a:xfrm>
          <a:off x="0" y="0"/>
          <a:ext cx="0" cy="0"/>
          <a:chOff x="0" y="0"/>
          <a:chExt cx="0" cy="0"/>
        </a:xfrm>
      </p:grpSpPr>
      <p:sp>
        <p:nvSpPr>
          <p:cNvPr id="383" name="Google Shape;383;p23"/>
          <p:cNvSpPr txBox="1">
            <a:spLocks noGrp="1"/>
          </p:cNvSpPr>
          <p:nvPr>
            <p:ph type="ctrTitle"/>
          </p:nvPr>
        </p:nvSpPr>
        <p:spPr>
          <a:xfrm>
            <a:off x="1176467" y="2635637"/>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84" name="Google Shape;384;p23"/>
          <p:cNvSpPr txBox="1">
            <a:spLocks noGrp="1"/>
          </p:cNvSpPr>
          <p:nvPr>
            <p:ph type="subTitle" idx="1"/>
          </p:nvPr>
        </p:nvSpPr>
        <p:spPr>
          <a:xfrm>
            <a:off x="1176467" y="3104023"/>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85" name="Google Shape;385;p23"/>
          <p:cNvSpPr txBox="1">
            <a:spLocks noGrp="1"/>
          </p:cNvSpPr>
          <p:nvPr>
            <p:ph type="ctrTitle" idx="2"/>
          </p:nvPr>
        </p:nvSpPr>
        <p:spPr>
          <a:xfrm>
            <a:off x="1176467" y="4935012"/>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86" name="Google Shape;386;p23"/>
          <p:cNvSpPr txBox="1">
            <a:spLocks noGrp="1"/>
          </p:cNvSpPr>
          <p:nvPr>
            <p:ph type="subTitle" idx="3"/>
          </p:nvPr>
        </p:nvSpPr>
        <p:spPr>
          <a:xfrm>
            <a:off x="1176467" y="5405529"/>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87" name="Google Shape;387;p23"/>
          <p:cNvSpPr txBox="1">
            <a:spLocks noGrp="1"/>
          </p:cNvSpPr>
          <p:nvPr>
            <p:ph type="ctrTitle" idx="4"/>
          </p:nvPr>
        </p:nvSpPr>
        <p:spPr>
          <a:xfrm>
            <a:off x="4724200" y="2635637"/>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88" name="Google Shape;388;p23"/>
          <p:cNvSpPr txBox="1">
            <a:spLocks noGrp="1"/>
          </p:cNvSpPr>
          <p:nvPr>
            <p:ph type="subTitle" idx="5"/>
          </p:nvPr>
        </p:nvSpPr>
        <p:spPr>
          <a:xfrm>
            <a:off x="4724200" y="3104023"/>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89" name="Google Shape;389;p23"/>
          <p:cNvSpPr txBox="1">
            <a:spLocks noGrp="1"/>
          </p:cNvSpPr>
          <p:nvPr>
            <p:ph type="ctrTitle" idx="6"/>
          </p:nvPr>
        </p:nvSpPr>
        <p:spPr>
          <a:xfrm>
            <a:off x="8271933" y="2635637"/>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90" name="Google Shape;390;p23"/>
          <p:cNvSpPr txBox="1">
            <a:spLocks noGrp="1"/>
          </p:cNvSpPr>
          <p:nvPr>
            <p:ph type="subTitle" idx="7"/>
          </p:nvPr>
        </p:nvSpPr>
        <p:spPr>
          <a:xfrm>
            <a:off x="8271933" y="3104023"/>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91" name="Google Shape;391;p23"/>
          <p:cNvSpPr txBox="1">
            <a:spLocks noGrp="1"/>
          </p:cNvSpPr>
          <p:nvPr>
            <p:ph type="ctrTitle" idx="8"/>
          </p:nvPr>
        </p:nvSpPr>
        <p:spPr>
          <a:xfrm>
            <a:off x="4724200" y="4935012"/>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92" name="Google Shape;392;p23"/>
          <p:cNvSpPr txBox="1">
            <a:spLocks noGrp="1"/>
          </p:cNvSpPr>
          <p:nvPr>
            <p:ph type="subTitle" idx="9"/>
          </p:nvPr>
        </p:nvSpPr>
        <p:spPr>
          <a:xfrm>
            <a:off x="4724200" y="5405529"/>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93" name="Google Shape;393;p23"/>
          <p:cNvSpPr txBox="1">
            <a:spLocks noGrp="1"/>
          </p:cNvSpPr>
          <p:nvPr>
            <p:ph type="ctrTitle" idx="13"/>
          </p:nvPr>
        </p:nvSpPr>
        <p:spPr>
          <a:xfrm>
            <a:off x="8271933" y="4935012"/>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94" name="Google Shape;394;p23"/>
          <p:cNvSpPr txBox="1">
            <a:spLocks noGrp="1"/>
          </p:cNvSpPr>
          <p:nvPr>
            <p:ph type="subTitle" idx="14"/>
          </p:nvPr>
        </p:nvSpPr>
        <p:spPr>
          <a:xfrm>
            <a:off x="8271933" y="5405529"/>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95" name="Google Shape;395;p23"/>
          <p:cNvSpPr txBox="1">
            <a:spLocks noGrp="1"/>
          </p:cNvSpPr>
          <p:nvPr>
            <p:ph type="title" idx="15"/>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1141905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273"/>
        <p:cNvGrpSpPr/>
        <p:nvPr/>
      </p:nvGrpSpPr>
      <p:grpSpPr>
        <a:xfrm>
          <a:off x="0" y="0"/>
          <a:ext cx="0" cy="0"/>
          <a:chOff x="0" y="0"/>
          <a:chExt cx="0" cy="0"/>
        </a:xfrm>
      </p:grpSpPr>
      <p:sp>
        <p:nvSpPr>
          <p:cNvPr id="274" name="Google Shape;274;p18"/>
          <p:cNvSpPr txBox="1">
            <a:spLocks noGrp="1"/>
          </p:cNvSpPr>
          <p:nvPr>
            <p:ph type="title"/>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3269883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39"/>
        <p:cNvGrpSpPr/>
        <p:nvPr/>
      </p:nvGrpSpPr>
      <p:grpSpPr>
        <a:xfrm>
          <a:off x="0" y="0"/>
          <a:ext cx="0" cy="0"/>
          <a:chOff x="0" y="0"/>
          <a:chExt cx="0" cy="0"/>
        </a:xfrm>
      </p:grpSpPr>
      <p:sp>
        <p:nvSpPr>
          <p:cNvPr id="240" name="Google Shape;240;p16"/>
          <p:cNvSpPr txBox="1">
            <a:spLocks noGrp="1"/>
          </p:cNvSpPr>
          <p:nvPr>
            <p:ph type="title"/>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892880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203"/>
        <p:cNvGrpSpPr/>
        <p:nvPr/>
      </p:nvGrpSpPr>
      <p:grpSpPr>
        <a:xfrm>
          <a:off x="0" y="0"/>
          <a:ext cx="0" cy="0"/>
          <a:chOff x="0" y="0"/>
          <a:chExt cx="0" cy="0"/>
        </a:xfrm>
      </p:grpSpPr>
      <p:sp>
        <p:nvSpPr>
          <p:cNvPr id="204" name="Google Shape;204;p14"/>
          <p:cNvSpPr txBox="1">
            <a:spLocks noGrp="1"/>
          </p:cNvSpPr>
          <p:nvPr>
            <p:ph type="title" hasCustomPrompt="1"/>
          </p:nvPr>
        </p:nvSpPr>
        <p:spPr>
          <a:xfrm>
            <a:off x="6096024" y="1234233"/>
            <a:ext cx="4845600" cy="838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6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05" name="Google Shape;205;p14"/>
          <p:cNvSpPr txBox="1">
            <a:spLocks noGrp="1"/>
          </p:cNvSpPr>
          <p:nvPr>
            <p:ph type="subTitle" idx="1"/>
          </p:nvPr>
        </p:nvSpPr>
        <p:spPr>
          <a:xfrm>
            <a:off x="6096000" y="2003167"/>
            <a:ext cx="4845600" cy="605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1"/>
              </a:buClr>
              <a:buSzPts val="2400"/>
              <a:buFont typeface="PT Sans"/>
              <a:buNone/>
              <a:defRPr sz="2133"/>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9pPr>
          </a:lstStyle>
          <a:p>
            <a:endParaRPr/>
          </a:p>
        </p:txBody>
      </p:sp>
      <p:sp>
        <p:nvSpPr>
          <p:cNvPr id="206" name="Google Shape;206;p14"/>
          <p:cNvSpPr txBox="1">
            <a:spLocks noGrp="1"/>
          </p:cNvSpPr>
          <p:nvPr>
            <p:ph type="title" idx="2" hasCustomPrompt="1"/>
          </p:nvPr>
        </p:nvSpPr>
        <p:spPr>
          <a:xfrm>
            <a:off x="6096024" y="3351867"/>
            <a:ext cx="4845600" cy="838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6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07" name="Google Shape;207;p14"/>
          <p:cNvSpPr txBox="1">
            <a:spLocks noGrp="1"/>
          </p:cNvSpPr>
          <p:nvPr>
            <p:ph type="subTitle" idx="3"/>
          </p:nvPr>
        </p:nvSpPr>
        <p:spPr>
          <a:xfrm>
            <a:off x="6096000" y="4120267"/>
            <a:ext cx="4845600" cy="605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1"/>
              </a:buClr>
              <a:buSzPts val="2400"/>
              <a:buFont typeface="PT Sans"/>
              <a:buNone/>
              <a:defRPr sz="2133"/>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800">
                <a:solidFill>
                  <a:schemeClr val="dk1"/>
                </a:solidFill>
                <a:latin typeface="PT Sans"/>
                <a:ea typeface="PT Sans"/>
                <a:cs typeface="PT Sans"/>
                <a:sym typeface="PT Sans"/>
              </a:defRPr>
            </a:lvl9pPr>
          </a:lstStyle>
          <a:p>
            <a:endParaRPr/>
          </a:p>
        </p:txBody>
      </p:sp>
    </p:spTree>
    <p:extLst>
      <p:ext uri="{BB962C8B-B14F-4D97-AF65-F5344CB8AC3E}">
        <p14:creationId xmlns:p14="http://schemas.microsoft.com/office/powerpoint/2010/main" val="2577780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837171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398110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6370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28981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14004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0742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28993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3424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55804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341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53880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856355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88845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71937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77476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17033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4815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47447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67027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47032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036625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67989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theme" Target="../theme/theme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tags" Target="../tags/tag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22"/>
    </p:custDataLst>
    <p:extLst>
      <p:ext uri="{BB962C8B-B14F-4D97-AF65-F5344CB8AC3E}">
        <p14:creationId xmlns:p14="http://schemas.microsoft.com/office/powerpoint/2010/main" val="1320467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30" r:id="rId14"/>
    <p:sldLayoutId id="2147483731" r:id="rId15"/>
    <p:sldLayoutId id="2147483732" r:id="rId16"/>
    <p:sldLayoutId id="2147483733" r:id="rId17"/>
    <p:sldLayoutId id="2147483734" r:id="rId18"/>
    <p:sldLayoutId id="2147483735" r:id="rId19"/>
    <p:sldLayoutId id="214748373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5029780"/>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53877433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mi-thuat-5/1/688/68/" TargetMode="External"/><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6.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6.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19.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21.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hyperlink" Target="https://www.hoc10.vn/doc-sach/mi-thuat-5/1/688/70/" TargetMode="External"/><Relationship Id="rId2" Type="http://schemas.openxmlformats.org/officeDocument/2006/relationships/image" Target="../media/image22.png"/><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hyperlink" Target="https://www.hoc10.vn/doc-sach/mi-thuat-5/1/688/70/" TargetMode="External"/><Relationship Id="rId2" Type="http://schemas.openxmlformats.org/officeDocument/2006/relationships/image" Target="../media/image25.png"/><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Mĩ</a:t>
            </a:r>
            <a:r>
              <a:rPr kumimoji="0" 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2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thuật</a:t>
            </a:r>
            <a:r>
              <a:rPr kumimoji="0" 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788518"/>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vi-VN" sz="5400" b="1" i="0" u="none" strike="noStrike" kern="0" cap="none" spc="0" normalizeH="0" baseline="0" noProof="0">
                <a:ln>
                  <a:noFill/>
                </a:ln>
                <a:solidFill>
                  <a:srgbClr val="002060"/>
                </a:solidFill>
                <a:effectLst/>
                <a:uLnTx/>
                <a:uFillTx/>
                <a:latin typeface="UTM Avo" panose="02040603050506020204" pitchFamily="18" charset="0"/>
                <a:ea typeface="Calibri"/>
                <a:cs typeface="Calibri"/>
                <a:sym typeface="Calibri"/>
              </a:rPr>
              <a:t>Chủ đề 7: Học mĩ thuật vui</a:t>
            </a:r>
            <a:endParaRPr kumimoji="0" lang="en-US" sz="5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325403" y="4056103"/>
            <a:ext cx="9541194"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Bài</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14: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Vui</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học</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cùng</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danh</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hoạ</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Tiết</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56E638EB-28F8-EAD9-8067-722E9C29A8E4}"/>
              </a:ext>
            </a:extLst>
          </p:cNvPr>
          <p:cNvPicPr>
            <a:picLocks noChangeAspect="1"/>
          </p:cNvPicPr>
          <p:nvPr/>
        </p:nvPicPr>
        <p:blipFill>
          <a:blip r:embed="rId4"/>
          <a:stretch>
            <a:fillRect/>
          </a:stretch>
        </p:blipFill>
        <p:spPr>
          <a:xfrm>
            <a:off x="4780793" y="3050169"/>
            <a:ext cx="2826355" cy="1584975"/>
          </a:xfrm>
          <a:prstGeom prst="rect">
            <a:avLst/>
          </a:prstGeom>
        </p:spPr>
      </p:pic>
    </p:spTree>
    <p:extLst>
      <p:ext uri="{BB962C8B-B14F-4D97-AF65-F5344CB8AC3E}">
        <p14:creationId xmlns:p14="http://schemas.microsoft.com/office/powerpoint/2010/main" val="2969886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grpSp>
        <p:nvGrpSpPr>
          <p:cNvPr id="6" name="Group 5">
            <a:extLst>
              <a:ext uri="{FF2B5EF4-FFF2-40B4-BE49-F238E27FC236}">
                <a16:creationId xmlns:a16="http://schemas.microsoft.com/office/drawing/2014/main" id="{2F6A5C54-52DC-14CE-01F0-2390BE03216B}"/>
              </a:ext>
            </a:extLst>
          </p:cNvPr>
          <p:cNvGrpSpPr/>
          <p:nvPr/>
        </p:nvGrpSpPr>
        <p:grpSpPr>
          <a:xfrm>
            <a:off x="4264787" y="1244784"/>
            <a:ext cx="3009285" cy="799285"/>
            <a:chOff x="2927259" y="297951"/>
            <a:chExt cx="3400746" cy="595086"/>
          </a:xfrm>
        </p:grpSpPr>
        <p:sp>
          <p:nvSpPr>
            <p:cNvPr id="7" name="Round Same Side Corner Rectangle 7">
              <a:extLst>
                <a:ext uri="{FF2B5EF4-FFF2-40B4-BE49-F238E27FC236}">
                  <a16:creationId xmlns:a16="http://schemas.microsoft.com/office/drawing/2014/main" id="{FD16EBBC-A742-7E95-D53F-37C56E2BE1BF}"/>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D1A0AE65-FE3E-2F4B-F7D5-3B1B7B8BDEF3}"/>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1</a:t>
              </a:r>
            </a:p>
          </p:txBody>
        </p:sp>
      </p:grpSp>
      <p:sp>
        <p:nvSpPr>
          <p:cNvPr id="10" name="TextBox 9">
            <a:extLst>
              <a:ext uri="{FF2B5EF4-FFF2-40B4-BE49-F238E27FC236}">
                <a16:creationId xmlns:a16="http://schemas.microsoft.com/office/drawing/2014/main" id="{1FFD25C9-B1CC-1A79-67FD-58F38B1F4C56}"/>
              </a:ext>
            </a:extLst>
          </p:cNvPr>
          <p:cNvSpPr txBox="1"/>
          <p:nvPr/>
        </p:nvSpPr>
        <p:spPr>
          <a:xfrm>
            <a:off x="1448043" y="2275041"/>
            <a:ext cx="8642773" cy="465577"/>
          </a:xfrm>
          <a:prstGeom prst="rect">
            <a:avLst/>
          </a:prstGeom>
          <a:noFill/>
        </p:spPr>
        <p:txBody>
          <a:bodyPr wrap="square">
            <a:spAutoFit/>
          </a:bodyPr>
          <a:lstStyle/>
          <a:p>
            <a:pPr marL="0" marR="0" lvl="0" indent="0" algn="l" defTabSz="1219170" rtl="0" eaLnBrk="1" fontAlgn="auto" latinLnBrk="0" hangingPunct="1">
              <a:lnSpc>
                <a:spcPct val="107000"/>
              </a:lnSpc>
              <a:spcBef>
                <a:spcPts val="0"/>
              </a:spcBef>
              <a:spcAft>
                <a:spcPts val="1067"/>
              </a:spcAft>
              <a:buClr>
                <a:srgbClr val="000000"/>
              </a:buClr>
              <a:buSzTx/>
              <a:buFontTx/>
              <a:buNone/>
              <a:tabLst/>
              <a:defRPr/>
            </a:pP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uan sát hình minh họa</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SGK tr.67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và</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trả</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lời</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hỏi</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12" name="TextBox 11">
            <a:extLst>
              <a:ext uri="{FF2B5EF4-FFF2-40B4-BE49-F238E27FC236}">
                <a16:creationId xmlns:a16="http://schemas.microsoft.com/office/drawing/2014/main" id="{F3E4D655-0A22-E18B-67B3-42D6E5B1716D}"/>
              </a:ext>
            </a:extLst>
          </p:cNvPr>
          <p:cNvSpPr txBox="1"/>
          <p:nvPr/>
        </p:nvSpPr>
        <p:spPr>
          <a:xfrm>
            <a:off x="1769931" y="2920360"/>
            <a:ext cx="9246412" cy="2669833"/>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Hình ảnh chính trong tác phẩm là gì?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Màu sắc được thể hiện trong tác phẩm</a:t>
            </a:r>
            <a:r>
              <a:rPr kumimoji="0" lang="en-US" sz="2400" b="0" i="0" u="none" strike="noStrike" kern="100" cap="none" spc="0" normalizeH="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như</a:t>
            </a:r>
            <a:r>
              <a:rPr kumimoji="0" lang="en-US" sz="2400" b="0" i="0" u="none" strike="noStrike" kern="100" cap="none" spc="0" normalizeH="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thế</a:t>
            </a:r>
            <a:r>
              <a:rPr kumimoji="0" lang="en-US" sz="2400" b="0" i="0" u="none" strike="noStrike" kern="100" cap="none" spc="0" normalizeH="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nào</a:t>
            </a:r>
            <a:r>
              <a:rPr kumimoji="0" lang="en-US" sz="2400" b="0" i="0" u="none" strike="noStrike" kern="100" cap="none" spc="0" normalizeH="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Các yếu tố tạo hình nào được sử dụng trong tác phẩm?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Nêu vật liệu và thực hiện sản phẩm mĩ thuật.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60"/>
        <p:cNvGrpSpPr/>
        <p:nvPr/>
      </p:nvGrpSpPr>
      <p:grpSpPr>
        <a:xfrm>
          <a:off x="0" y="0"/>
          <a:ext cx="0" cy="0"/>
          <a:chOff x="0" y="0"/>
          <a:chExt cx="0" cy="0"/>
        </a:xfrm>
      </p:grpSpPr>
      <p:pic>
        <p:nvPicPr>
          <p:cNvPr id="4" name="Picture 3">
            <a:extLst>
              <a:ext uri="{FF2B5EF4-FFF2-40B4-BE49-F238E27FC236}">
                <a16:creationId xmlns:a16="http://schemas.microsoft.com/office/drawing/2014/main" id="{DC3022B3-BE6E-2B19-0E2C-88273F267CFB}"/>
              </a:ext>
            </a:extLst>
          </p:cNvPr>
          <p:cNvPicPr>
            <a:picLocks noChangeAspect="1"/>
          </p:cNvPicPr>
          <p:nvPr/>
        </p:nvPicPr>
        <p:blipFill>
          <a:blip r:embed="rId4"/>
          <a:stretch>
            <a:fillRect/>
          </a:stretch>
        </p:blipFill>
        <p:spPr>
          <a:xfrm>
            <a:off x="1567542" y="2721948"/>
            <a:ext cx="3903980" cy="3782203"/>
          </a:xfrm>
          <a:prstGeom prst="rect">
            <a:avLst/>
          </a:prstGeom>
        </p:spPr>
      </p:pic>
      <p:grpSp>
        <p:nvGrpSpPr>
          <p:cNvPr id="6" name="Group 5">
            <a:extLst>
              <a:ext uri="{FF2B5EF4-FFF2-40B4-BE49-F238E27FC236}">
                <a16:creationId xmlns:a16="http://schemas.microsoft.com/office/drawing/2014/main" id="{69C6F9EB-4EE7-7E87-328F-F98E297A8FF7}"/>
              </a:ext>
            </a:extLst>
          </p:cNvPr>
          <p:cNvGrpSpPr/>
          <p:nvPr/>
        </p:nvGrpSpPr>
        <p:grpSpPr>
          <a:xfrm>
            <a:off x="4591357" y="963374"/>
            <a:ext cx="3009285" cy="799285"/>
            <a:chOff x="2927259" y="297951"/>
            <a:chExt cx="3400746" cy="595086"/>
          </a:xfrm>
        </p:grpSpPr>
        <p:sp>
          <p:nvSpPr>
            <p:cNvPr id="7" name="Round Same Side Corner Rectangle 7">
              <a:extLst>
                <a:ext uri="{FF2B5EF4-FFF2-40B4-BE49-F238E27FC236}">
                  <a16:creationId xmlns:a16="http://schemas.microsoft.com/office/drawing/2014/main" id="{4BB2568C-DB4E-3AEA-A196-868CBCC3FBB8}"/>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C3A65918-4722-84D1-D86E-1C17F3D17BA1}"/>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1</a:t>
              </a:r>
            </a:p>
          </p:txBody>
        </p:sp>
      </p:grpSp>
      <p:sp>
        <p:nvSpPr>
          <p:cNvPr id="2" name="TextBox 1">
            <a:extLst>
              <a:ext uri="{FF2B5EF4-FFF2-40B4-BE49-F238E27FC236}">
                <a16:creationId xmlns:a16="http://schemas.microsoft.com/office/drawing/2014/main" id="{827A25FE-780A-B532-1EA8-1809902C6196}"/>
              </a:ext>
            </a:extLst>
          </p:cNvPr>
          <p:cNvSpPr txBox="1"/>
          <p:nvPr/>
        </p:nvSpPr>
        <p:spPr>
          <a:xfrm>
            <a:off x="1937899" y="2002898"/>
            <a:ext cx="8642773" cy="465577"/>
          </a:xfrm>
          <a:prstGeom prst="rect">
            <a:avLst/>
          </a:prstGeom>
          <a:noFill/>
        </p:spPr>
        <p:txBody>
          <a:bodyPr wrap="square">
            <a:spAutoFit/>
          </a:bodyPr>
          <a:lstStyle/>
          <a:p>
            <a:pPr marL="0" marR="0" lvl="0" indent="0" algn="l" defTabSz="1219170" rtl="0" eaLnBrk="1" fontAlgn="auto" latinLnBrk="0" hangingPunct="1">
              <a:lnSpc>
                <a:spcPct val="107000"/>
              </a:lnSpc>
              <a:spcBef>
                <a:spcPts val="0"/>
              </a:spcBef>
              <a:spcAft>
                <a:spcPts val="1067"/>
              </a:spcAft>
              <a:buClr>
                <a:srgbClr val="000000"/>
              </a:buClr>
              <a:buSzTx/>
              <a:buFontTx/>
              <a:buNone/>
              <a:tabLst/>
              <a:defRPr/>
            </a:pP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uan sát hình minh họa</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SGK tr.67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và</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trả</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lời</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hỏi</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9" name="Picture 8">
            <a:extLst>
              <a:ext uri="{FF2B5EF4-FFF2-40B4-BE49-F238E27FC236}">
                <a16:creationId xmlns:a16="http://schemas.microsoft.com/office/drawing/2014/main" id="{70D9477E-CDFF-599D-AD23-56DBB8416C2A}"/>
              </a:ext>
            </a:extLst>
          </p:cNvPr>
          <p:cNvPicPr>
            <a:picLocks noChangeAspect="1"/>
          </p:cNvPicPr>
          <p:nvPr/>
        </p:nvPicPr>
        <p:blipFill>
          <a:blip r:embed="rId5"/>
          <a:stretch>
            <a:fillRect/>
          </a:stretch>
        </p:blipFill>
        <p:spPr>
          <a:xfrm>
            <a:off x="6438795" y="3429000"/>
            <a:ext cx="4185663" cy="3710115"/>
          </a:xfrm>
          <a:prstGeom prst="rect">
            <a:avLst/>
          </a:prstGeom>
        </p:spPr>
      </p:pic>
    </p:spTree>
  </p:cSld>
  <p:clrMapOvr>
    <a:masterClrMapping/>
  </p:clrMapOvr>
  <mc:AlternateContent xmlns:mc="http://schemas.openxmlformats.org/markup-compatibility/2006" xmlns:p15="http://schemas.microsoft.com/office/powerpoint/2012/main">
    <mc:Choice Requires="p15">
      <p:transition spd="med">
        <p15:prstTrans prst="crush"/>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4"/>
        <p:cNvGrpSpPr/>
        <p:nvPr/>
      </p:nvGrpSpPr>
      <p:grpSpPr>
        <a:xfrm>
          <a:off x="0" y="0"/>
          <a:ext cx="0" cy="0"/>
          <a:chOff x="0" y="0"/>
          <a:chExt cx="0" cy="0"/>
        </a:xfrm>
      </p:grpSpPr>
      <p:grpSp>
        <p:nvGrpSpPr>
          <p:cNvPr id="4" name="Group 3">
            <a:extLst>
              <a:ext uri="{FF2B5EF4-FFF2-40B4-BE49-F238E27FC236}">
                <a16:creationId xmlns:a16="http://schemas.microsoft.com/office/drawing/2014/main" id="{93FA58A9-A0E6-6AB5-F543-912964091390}"/>
              </a:ext>
            </a:extLst>
          </p:cNvPr>
          <p:cNvGrpSpPr/>
          <p:nvPr/>
        </p:nvGrpSpPr>
        <p:grpSpPr>
          <a:xfrm>
            <a:off x="2806101" y="2111829"/>
            <a:ext cx="3009285" cy="799285"/>
            <a:chOff x="2927259" y="297951"/>
            <a:chExt cx="3400746" cy="595086"/>
          </a:xfrm>
        </p:grpSpPr>
        <p:sp>
          <p:nvSpPr>
            <p:cNvPr id="5" name="Round Same Side Corner Rectangle 7">
              <a:extLst>
                <a:ext uri="{FF2B5EF4-FFF2-40B4-BE49-F238E27FC236}">
                  <a16:creationId xmlns:a16="http://schemas.microsoft.com/office/drawing/2014/main" id="{5B76CAE7-B2A6-5E0A-996B-D2E389599EB6}"/>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9D0EE099-B206-F83F-B356-AB4CB7884402}"/>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TRẢ</a:t>
              </a:r>
              <a:r>
                <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LỜI</a:t>
              </a:r>
              <a:endPar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endParaRPr>
            </a:p>
          </p:txBody>
        </p:sp>
      </p:grpSp>
      <p:sp>
        <p:nvSpPr>
          <p:cNvPr id="10" name="TextBox 9">
            <a:extLst>
              <a:ext uri="{FF2B5EF4-FFF2-40B4-BE49-F238E27FC236}">
                <a16:creationId xmlns:a16="http://schemas.microsoft.com/office/drawing/2014/main" id="{0A293D06-FF5A-D067-E732-188092F18A22}"/>
              </a:ext>
            </a:extLst>
          </p:cNvPr>
          <p:cNvSpPr txBox="1"/>
          <p:nvPr/>
        </p:nvSpPr>
        <p:spPr>
          <a:xfrm>
            <a:off x="779098" y="3127891"/>
            <a:ext cx="6682405" cy="2941703"/>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Bình hoa hướng dương là hình ảnh chính của tác phẩm</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M</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àu sắc có sự kết hợp nhiều sắc thái của màu vàng từ đậm</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đến</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nhạt kết hợp với màu xanh của thân cây</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2" name="TextBox 1">
            <a:extLst>
              <a:ext uri="{FF2B5EF4-FFF2-40B4-BE49-F238E27FC236}">
                <a16:creationId xmlns:a16="http://schemas.microsoft.com/office/drawing/2014/main" id="{8BE9B7B0-5096-8963-F08B-2391DAE7A28E}"/>
              </a:ext>
            </a:extLst>
          </p:cNvPr>
          <p:cNvSpPr txBox="1"/>
          <p:nvPr/>
        </p:nvSpPr>
        <p:spPr>
          <a:xfrm>
            <a:off x="3918032" y="641682"/>
            <a:ext cx="6481262" cy="1128386"/>
          </a:xfrm>
          <a:prstGeom prst="rect">
            <a:avLst/>
          </a:prstGeom>
          <a:noFill/>
        </p:spPr>
        <p:txBody>
          <a:bodyPr wrap="none" rtlCol="0">
            <a:spAutoFit/>
          </a:bodyPr>
          <a:lstStyle/>
          <a:p>
            <a:pPr algn="ctr">
              <a:lnSpc>
                <a:spcPct val="150000"/>
              </a:lnSpc>
            </a:pPr>
            <a:r>
              <a:rPr lang="en-US" sz="2400" b="1" dirty="0" err="1">
                <a:latin typeface="+mj-lt"/>
              </a:rPr>
              <a:t>Mô</a:t>
            </a:r>
            <a:r>
              <a:rPr lang="en-US" sz="2400" b="1" dirty="0">
                <a:latin typeface="+mj-lt"/>
              </a:rPr>
              <a:t> </a:t>
            </a:r>
            <a:r>
              <a:rPr lang="en-US" sz="2400" b="1" dirty="0" err="1">
                <a:latin typeface="+mj-lt"/>
              </a:rPr>
              <a:t>phỏng</a:t>
            </a:r>
            <a:r>
              <a:rPr lang="en-US" sz="2400" b="1" dirty="0">
                <a:latin typeface="+mj-lt"/>
              </a:rPr>
              <a:t> </a:t>
            </a:r>
            <a:r>
              <a:rPr lang="en-US" sz="2400" b="1" dirty="0" err="1">
                <a:latin typeface="+mj-lt"/>
              </a:rPr>
              <a:t>tác</a:t>
            </a:r>
            <a:r>
              <a:rPr lang="en-US" sz="2400" b="1" dirty="0">
                <a:latin typeface="+mj-lt"/>
              </a:rPr>
              <a:t> </a:t>
            </a:r>
            <a:r>
              <a:rPr lang="en-US" sz="2400" b="1" dirty="0" err="1">
                <a:latin typeface="+mj-lt"/>
              </a:rPr>
              <a:t>phẩm</a:t>
            </a:r>
            <a:r>
              <a:rPr lang="en-US" sz="2400" b="1" dirty="0">
                <a:latin typeface="+mj-lt"/>
              </a:rPr>
              <a:t> </a:t>
            </a:r>
            <a:r>
              <a:rPr lang="en-US" sz="2400" b="1" i="1" dirty="0">
                <a:latin typeface="+mj-lt"/>
              </a:rPr>
              <a:t>Hoa </a:t>
            </a:r>
            <a:r>
              <a:rPr lang="en-US" sz="2400" b="1" i="1" dirty="0" err="1">
                <a:latin typeface="+mj-lt"/>
              </a:rPr>
              <a:t>hướng</a:t>
            </a:r>
            <a:r>
              <a:rPr lang="en-US" sz="2400" b="1" i="1" dirty="0">
                <a:latin typeface="+mj-lt"/>
              </a:rPr>
              <a:t> </a:t>
            </a:r>
            <a:r>
              <a:rPr lang="en-US" sz="2400" b="1" i="1" dirty="0" err="1">
                <a:latin typeface="+mj-lt"/>
              </a:rPr>
              <a:t>dương</a:t>
            </a:r>
            <a:r>
              <a:rPr lang="en-US" sz="2400" b="1" dirty="0">
                <a:latin typeface="+mj-lt"/>
              </a:rPr>
              <a:t> </a:t>
            </a:r>
          </a:p>
          <a:p>
            <a:pPr algn="ctr">
              <a:lnSpc>
                <a:spcPct val="150000"/>
              </a:lnSpc>
            </a:pPr>
            <a:r>
              <a:rPr lang="en-US" sz="2400" b="1" dirty="0" err="1">
                <a:latin typeface="+mj-lt"/>
              </a:rPr>
              <a:t>của</a:t>
            </a:r>
            <a:r>
              <a:rPr lang="en-US" sz="2400" b="1" dirty="0">
                <a:latin typeface="+mj-lt"/>
              </a:rPr>
              <a:t> </a:t>
            </a:r>
            <a:r>
              <a:rPr lang="en-US" sz="2400" b="1" dirty="0" err="1">
                <a:latin typeface="+mj-lt"/>
              </a:rPr>
              <a:t>danh</a:t>
            </a:r>
            <a:r>
              <a:rPr lang="en-US" sz="2400" b="1" dirty="0">
                <a:latin typeface="+mj-lt"/>
              </a:rPr>
              <a:t> </a:t>
            </a:r>
            <a:r>
              <a:rPr lang="en-US" sz="2400" b="1" dirty="0" err="1">
                <a:latin typeface="+mj-lt"/>
              </a:rPr>
              <a:t>họa</a:t>
            </a:r>
            <a:r>
              <a:rPr lang="en-US" sz="2400" b="1" dirty="0">
                <a:latin typeface="+mj-lt"/>
              </a:rPr>
              <a:t> Vincent Van Gogh</a:t>
            </a:r>
          </a:p>
        </p:txBody>
      </p:sp>
      <p:pic>
        <p:nvPicPr>
          <p:cNvPr id="7" name="Picture 6">
            <a:extLst>
              <a:ext uri="{FF2B5EF4-FFF2-40B4-BE49-F238E27FC236}">
                <a16:creationId xmlns:a16="http://schemas.microsoft.com/office/drawing/2014/main" id="{3E09BDCB-33A1-EE35-6F15-14D6EE7370A3}"/>
              </a:ext>
            </a:extLst>
          </p:cNvPr>
          <p:cNvPicPr>
            <a:picLocks noChangeAspect="1"/>
          </p:cNvPicPr>
          <p:nvPr/>
        </p:nvPicPr>
        <p:blipFill>
          <a:blip r:embed="rId4"/>
          <a:stretch>
            <a:fillRect/>
          </a:stretch>
        </p:blipFill>
        <p:spPr>
          <a:xfrm>
            <a:off x="8076635" y="1876159"/>
            <a:ext cx="3176011" cy="4830856"/>
          </a:xfrm>
          <a:prstGeom prst="rect">
            <a:avLst/>
          </a:prstGeom>
        </p:spPr>
      </p:pic>
    </p:spTree>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2">
          <a:extLst>
            <a:ext uri="{FF2B5EF4-FFF2-40B4-BE49-F238E27FC236}">
              <a16:creationId xmlns:a16="http://schemas.microsoft.com/office/drawing/2014/main" id="{881A2E60-812B-17B5-A305-7C4A791D07F7}"/>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07326C55-6394-8031-85ED-2268C59ABE83}"/>
              </a:ext>
            </a:extLst>
          </p:cNvPr>
          <p:cNvGrpSpPr/>
          <p:nvPr/>
        </p:nvGrpSpPr>
        <p:grpSpPr>
          <a:xfrm>
            <a:off x="4591356" y="1212127"/>
            <a:ext cx="3009285" cy="799285"/>
            <a:chOff x="2927259" y="297951"/>
            <a:chExt cx="3400746" cy="595086"/>
          </a:xfrm>
        </p:grpSpPr>
        <p:sp>
          <p:nvSpPr>
            <p:cNvPr id="29" name="Round Same Side Corner Rectangle 7">
              <a:extLst>
                <a:ext uri="{FF2B5EF4-FFF2-40B4-BE49-F238E27FC236}">
                  <a16:creationId xmlns:a16="http://schemas.microsoft.com/office/drawing/2014/main" id="{1924F831-F553-362C-C144-ADABD56BC5ED}"/>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30" name="TextBox 8">
              <a:extLst>
                <a:ext uri="{FF2B5EF4-FFF2-40B4-BE49-F238E27FC236}">
                  <a16:creationId xmlns:a16="http://schemas.microsoft.com/office/drawing/2014/main" id="{B5FC392A-47BC-4C53-AA15-166B1311D08B}"/>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TRẢ</a:t>
              </a:r>
              <a:r>
                <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LỜI</a:t>
              </a:r>
              <a:endPar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endParaRPr>
            </a:p>
          </p:txBody>
        </p:sp>
      </p:grpSp>
      <p:sp>
        <p:nvSpPr>
          <p:cNvPr id="3" name="TextBox 2">
            <a:extLst>
              <a:ext uri="{FF2B5EF4-FFF2-40B4-BE49-F238E27FC236}">
                <a16:creationId xmlns:a16="http://schemas.microsoft.com/office/drawing/2014/main" id="{35308542-6C28-D69F-CC36-0B906F0603E8}"/>
              </a:ext>
            </a:extLst>
          </p:cNvPr>
          <p:cNvSpPr txBox="1"/>
          <p:nvPr/>
        </p:nvSpPr>
        <p:spPr>
          <a:xfrm>
            <a:off x="2238101" y="5985891"/>
            <a:ext cx="7893860" cy="465577"/>
          </a:xfrm>
          <a:prstGeom prst="rect">
            <a:avLst/>
          </a:prstGeom>
          <a:noFill/>
        </p:spPr>
        <p:txBody>
          <a:bodyPr wrap="square">
            <a:spAutoFit/>
          </a:bodyPr>
          <a:lstStyle/>
          <a:p>
            <a:pPr marL="457189" marR="0" lvl="0" indent="-457189" algn="l" defTabSz="1219170" rtl="0" eaLnBrk="1" fontAlgn="auto" latinLnBrk="0" hangingPunct="1">
              <a:lnSpc>
                <a:spcPct val="107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Vật liệu: giấy A4, màu nước, cọ vẽ, bút chì.</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5" name="Picture 4">
            <a:extLst>
              <a:ext uri="{FF2B5EF4-FFF2-40B4-BE49-F238E27FC236}">
                <a16:creationId xmlns:a16="http://schemas.microsoft.com/office/drawing/2014/main" id="{C1D2D421-9F46-93F2-EC18-691E6DE2BECF}"/>
              </a:ext>
            </a:extLst>
          </p:cNvPr>
          <p:cNvPicPr>
            <a:picLocks noChangeAspect="1"/>
          </p:cNvPicPr>
          <p:nvPr/>
        </p:nvPicPr>
        <p:blipFill>
          <a:blip r:embed="rId4"/>
          <a:stretch>
            <a:fillRect/>
          </a:stretch>
        </p:blipFill>
        <p:spPr>
          <a:xfrm>
            <a:off x="4392927" y="2285997"/>
            <a:ext cx="3406145" cy="3423978"/>
          </a:xfrm>
          <a:prstGeom prst="rect">
            <a:avLst/>
          </a:prstGeom>
        </p:spPr>
      </p:pic>
    </p:spTree>
    <p:extLst>
      <p:ext uri="{BB962C8B-B14F-4D97-AF65-F5344CB8AC3E}">
        <p14:creationId xmlns:p14="http://schemas.microsoft.com/office/powerpoint/2010/main" val="1064286809"/>
      </p:ext>
    </p:extLst>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78"/>
        <p:cNvGrpSpPr/>
        <p:nvPr/>
      </p:nvGrpSpPr>
      <p:grpSpPr>
        <a:xfrm>
          <a:off x="0" y="0"/>
          <a:ext cx="0" cy="0"/>
          <a:chOff x="0" y="0"/>
          <a:chExt cx="0" cy="0"/>
        </a:xfrm>
      </p:grpSpPr>
      <p:grpSp>
        <p:nvGrpSpPr>
          <p:cNvPr id="4" name="Group 3">
            <a:extLst>
              <a:ext uri="{FF2B5EF4-FFF2-40B4-BE49-F238E27FC236}">
                <a16:creationId xmlns:a16="http://schemas.microsoft.com/office/drawing/2014/main" id="{4094212E-1BA8-D200-AFD8-B9122744E1EC}"/>
              </a:ext>
            </a:extLst>
          </p:cNvPr>
          <p:cNvGrpSpPr/>
          <p:nvPr/>
        </p:nvGrpSpPr>
        <p:grpSpPr>
          <a:xfrm>
            <a:off x="4721987" y="812894"/>
            <a:ext cx="3009285" cy="799285"/>
            <a:chOff x="2927259" y="297951"/>
            <a:chExt cx="3400746" cy="595086"/>
          </a:xfrm>
        </p:grpSpPr>
        <p:sp>
          <p:nvSpPr>
            <p:cNvPr id="5" name="Round Same Side Corner Rectangle 7">
              <a:extLst>
                <a:ext uri="{FF2B5EF4-FFF2-40B4-BE49-F238E27FC236}">
                  <a16:creationId xmlns:a16="http://schemas.microsoft.com/office/drawing/2014/main" id="{D3E14C01-77ED-182D-4871-6B6ED76DAEB6}"/>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3882832B-137A-F7D0-B02D-E12BDD054B54}"/>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TRẢ</a:t>
              </a:r>
              <a:r>
                <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LỜI</a:t>
              </a:r>
              <a:endPar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endParaRPr>
            </a:p>
          </p:txBody>
        </p:sp>
      </p:grpSp>
      <p:sp>
        <p:nvSpPr>
          <p:cNvPr id="11" name="Rectangle 10">
            <a:extLst>
              <a:ext uri="{FF2B5EF4-FFF2-40B4-BE49-F238E27FC236}">
                <a16:creationId xmlns:a16="http://schemas.microsoft.com/office/drawing/2014/main" id="{34658366-A67A-16DF-9197-8AEC189D7057}"/>
              </a:ext>
            </a:extLst>
          </p:cNvPr>
          <p:cNvSpPr/>
          <p:nvPr/>
        </p:nvSpPr>
        <p:spPr>
          <a:xfrm>
            <a:off x="561651" y="1765975"/>
            <a:ext cx="11440696"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thực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p>
        </p:txBody>
      </p:sp>
      <p:sp>
        <p:nvSpPr>
          <p:cNvPr id="12" name="Pentagon 2">
            <a:extLst>
              <a:ext uri="{FF2B5EF4-FFF2-40B4-BE49-F238E27FC236}">
                <a16:creationId xmlns:a16="http://schemas.microsoft.com/office/drawing/2014/main" id="{E44BC36E-F4CF-3D12-8731-1A5DE6FCB112}"/>
              </a:ext>
            </a:extLst>
          </p:cNvPr>
          <p:cNvSpPr/>
          <p:nvPr/>
        </p:nvSpPr>
        <p:spPr>
          <a:xfrm>
            <a:off x="0" y="1836373"/>
            <a:ext cx="561653" cy="392687"/>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pic>
        <p:nvPicPr>
          <p:cNvPr id="14" name="Picture 13">
            <a:extLst>
              <a:ext uri="{FF2B5EF4-FFF2-40B4-BE49-F238E27FC236}">
                <a16:creationId xmlns:a16="http://schemas.microsoft.com/office/drawing/2014/main" id="{F9EBF66D-20CA-CF96-4F00-7DC717C98FEB}"/>
              </a:ext>
            </a:extLst>
          </p:cNvPr>
          <p:cNvPicPr>
            <a:picLocks noChangeAspect="1"/>
          </p:cNvPicPr>
          <p:nvPr/>
        </p:nvPicPr>
        <p:blipFill>
          <a:blip r:embed="rId4"/>
          <a:stretch>
            <a:fillRect/>
          </a:stretch>
        </p:blipFill>
        <p:spPr>
          <a:xfrm>
            <a:off x="1143000" y="2436788"/>
            <a:ext cx="2124841" cy="2913304"/>
          </a:xfrm>
          <a:prstGeom prst="rect">
            <a:avLst/>
          </a:prstGeom>
        </p:spPr>
      </p:pic>
      <p:pic>
        <p:nvPicPr>
          <p:cNvPr id="16" name="Picture 15">
            <a:extLst>
              <a:ext uri="{FF2B5EF4-FFF2-40B4-BE49-F238E27FC236}">
                <a16:creationId xmlns:a16="http://schemas.microsoft.com/office/drawing/2014/main" id="{F99A79C2-284C-1737-0CE8-CBAC176A2F92}"/>
              </a:ext>
            </a:extLst>
          </p:cNvPr>
          <p:cNvPicPr>
            <a:picLocks noChangeAspect="1"/>
          </p:cNvPicPr>
          <p:nvPr/>
        </p:nvPicPr>
        <p:blipFill>
          <a:blip r:embed="rId5"/>
          <a:stretch>
            <a:fillRect/>
          </a:stretch>
        </p:blipFill>
        <p:spPr>
          <a:xfrm>
            <a:off x="5014301" y="2535231"/>
            <a:ext cx="2111478" cy="2859850"/>
          </a:xfrm>
          <a:prstGeom prst="rect">
            <a:avLst/>
          </a:prstGeom>
        </p:spPr>
      </p:pic>
      <p:pic>
        <p:nvPicPr>
          <p:cNvPr id="18" name="Picture 17">
            <a:extLst>
              <a:ext uri="{FF2B5EF4-FFF2-40B4-BE49-F238E27FC236}">
                <a16:creationId xmlns:a16="http://schemas.microsoft.com/office/drawing/2014/main" id="{573DAAD4-86A9-41EB-CBA0-98C910CE8B3A}"/>
              </a:ext>
            </a:extLst>
          </p:cNvPr>
          <p:cNvPicPr>
            <a:picLocks noChangeAspect="1"/>
          </p:cNvPicPr>
          <p:nvPr/>
        </p:nvPicPr>
        <p:blipFill>
          <a:blip r:embed="rId6"/>
          <a:stretch>
            <a:fillRect/>
          </a:stretch>
        </p:blipFill>
        <p:spPr>
          <a:xfrm>
            <a:off x="8858462" y="2478513"/>
            <a:ext cx="2011248" cy="2879895"/>
          </a:xfrm>
          <a:prstGeom prst="rect">
            <a:avLst/>
          </a:prstGeom>
        </p:spPr>
      </p:pic>
      <p:sp>
        <p:nvSpPr>
          <p:cNvPr id="20" name="TextBox 19">
            <a:extLst>
              <a:ext uri="{FF2B5EF4-FFF2-40B4-BE49-F238E27FC236}">
                <a16:creationId xmlns:a16="http://schemas.microsoft.com/office/drawing/2014/main" id="{6FE9A656-E22B-D001-EC22-D2987C920111}"/>
              </a:ext>
            </a:extLst>
          </p:cNvPr>
          <p:cNvSpPr txBox="1"/>
          <p:nvPr/>
        </p:nvSpPr>
        <p:spPr>
          <a:xfrm>
            <a:off x="797935" y="5370904"/>
            <a:ext cx="2814970" cy="1138645"/>
          </a:xfrm>
          <a:prstGeom prst="rect">
            <a:avLst/>
          </a:prstGeom>
          <a:noFill/>
        </p:spPr>
        <p:txBody>
          <a:bodyPr wrap="square">
            <a:spAutoFit/>
          </a:bodyPr>
          <a:lstStyle/>
          <a:p>
            <a:pPr marL="0" marR="0" lvl="0" indent="0" algn="ctr" defTabSz="1219170" rtl="0" eaLnBrk="1" fontAlgn="auto" latinLnBrk="0" hangingPunct="1">
              <a:lnSpc>
                <a:spcPct val="150000"/>
              </a:lnSpc>
              <a:spcBef>
                <a:spcPts val="0"/>
              </a:spcBef>
              <a:spcAft>
                <a:spcPts val="1067"/>
              </a:spcAft>
              <a:buClr>
                <a:srgbClr val="000000"/>
              </a:buClr>
              <a:buSzTx/>
              <a:buFontTx/>
              <a:buNone/>
              <a:tabLst/>
              <a:defRPr/>
            </a:pPr>
            <a:r>
              <a:rPr kumimoji="0" lang="vi-VN"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Vẽ phác họa hình ảnh chính</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21" name="TextBox 20">
            <a:extLst>
              <a:ext uri="{FF2B5EF4-FFF2-40B4-BE49-F238E27FC236}">
                <a16:creationId xmlns:a16="http://schemas.microsoft.com/office/drawing/2014/main" id="{3EB1E709-E711-1054-EB12-0A5104095CB1}"/>
              </a:ext>
            </a:extLst>
          </p:cNvPr>
          <p:cNvSpPr txBox="1"/>
          <p:nvPr/>
        </p:nvSpPr>
        <p:spPr>
          <a:xfrm>
            <a:off x="4747951" y="5395081"/>
            <a:ext cx="2696098" cy="1138645"/>
          </a:xfrm>
          <a:prstGeom prst="rect">
            <a:avLst/>
          </a:prstGeom>
          <a:noFill/>
        </p:spPr>
        <p:txBody>
          <a:bodyPr wrap="square">
            <a:spAutoFit/>
          </a:bodyPr>
          <a:lstStyle/>
          <a:p>
            <a:pPr marL="0" marR="0" lvl="0" indent="0" algn="ctr" defTabSz="1219170" rtl="0" eaLnBrk="1" fontAlgn="auto" latinLnBrk="0" hangingPunct="1">
              <a:lnSpc>
                <a:spcPct val="150000"/>
              </a:lnSpc>
              <a:spcBef>
                <a:spcPts val="0"/>
              </a:spcBef>
              <a:spcAft>
                <a:spcPts val="1067"/>
              </a:spcAft>
              <a:buClr>
                <a:srgbClr val="000000"/>
              </a:buClr>
              <a:buSzTx/>
              <a:buFontTx/>
              <a:buNone/>
              <a:tabLst/>
              <a:defRPr/>
            </a:pPr>
            <a:r>
              <a:rPr kumimoji="0" lang="vi-VN"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Vẽ </a:t>
            </a:r>
            <a:r>
              <a:rPr kumimoji="0" lang="en-US" sz="2400" b="0" i="1"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màu</a:t>
            </a:r>
            <a:r>
              <a:rPr kumimoji="0" lang="en-US"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400" b="0" i="1"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cho</a:t>
            </a:r>
            <a:r>
              <a:rPr kumimoji="0" lang="en-US"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hình ảnh chính</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22" name="TextBox 21">
            <a:extLst>
              <a:ext uri="{FF2B5EF4-FFF2-40B4-BE49-F238E27FC236}">
                <a16:creationId xmlns:a16="http://schemas.microsoft.com/office/drawing/2014/main" id="{33858CB5-C161-20F8-8272-8DA1B9DCA414}"/>
              </a:ext>
            </a:extLst>
          </p:cNvPr>
          <p:cNvSpPr txBox="1"/>
          <p:nvPr/>
        </p:nvSpPr>
        <p:spPr>
          <a:xfrm>
            <a:off x="8661275" y="5387703"/>
            <a:ext cx="2405621" cy="1121846"/>
          </a:xfrm>
          <a:prstGeom prst="rect">
            <a:avLst/>
          </a:prstGeom>
          <a:noFill/>
        </p:spPr>
        <p:txBody>
          <a:bodyPr wrap="square">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400" b="0" i="1"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a:sym typeface="Arial"/>
              </a:rPr>
              <a:t>Hoàn </a:t>
            </a:r>
            <a:r>
              <a:rPr kumimoji="0" lang="en-US" sz="2400" b="0" i="1"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a:sym typeface="Arial"/>
              </a:rPr>
              <a:t>thành</a:t>
            </a:r>
            <a:r>
              <a:rPr kumimoji="0" lang="en-US" sz="2400" b="0" i="1"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a:sym typeface="Arial"/>
              </a:rPr>
              <a:t> </a:t>
            </a:r>
            <a:r>
              <a:rPr kumimoji="0" lang="en-US" sz="2400" b="0" i="1"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a:sym typeface="Arial"/>
              </a:rPr>
              <a:t>sản</a:t>
            </a:r>
            <a:r>
              <a:rPr kumimoji="0" lang="en-US" sz="2400" b="0" i="1"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a:sym typeface="Arial"/>
              </a:rPr>
              <a:t> </a:t>
            </a:r>
            <a:r>
              <a:rPr kumimoji="0" lang="en-US" sz="2400" b="0" i="1"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a:sym typeface="Arial"/>
              </a:rPr>
              <a:t>phẩm</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4">
          <a:extLst>
            <a:ext uri="{FF2B5EF4-FFF2-40B4-BE49-F238E27FC236}">
              <a16:creationId xmlns:a16="http://schemas.microsoft.com/office/drawing/2014/main" id="{298123D9-A348-E5B0-D149-610E8FBF984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C2B2123-96F8-87DD-1FED-9C42E35D1850}"/>
              </a:ext>
            </a:extLst>
          </p:cNvPr>
          <p:cNvGrpSpPr/>
          <p:nvPr/>
        </p:nvGrpSpPr>
        <p:grpSpPr>
          <a:xfrm>
            <a:off x="1343040" y="2061212"/>
            <a:ext cx="3009285" cy="799285"/>
            <a:chOff x="2927259" y="297951"/>
            <a:chExt cx="3400746" cy="595086"/>
          </a:xfrm>
        </p:grpSpPr>
        <p:sp>
          <p:nvSpPr>
            <p:cNvPr id="5" name="Round Same Side Corner Rectangle 7">
              <a:extLst>
                <a:ext uri="{FF2B5EF4-FFF2-40B4-BE49-F238E27FC236}">
                  <a16:creationId xmlns:a16="http://schemas.microsoft.com/office/drawing/2014/main" id="{039E7691-A73C-353E-2CE4-4C2BEE67BEC4}"/>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A7391D76-F678-7D7F-C40A-8854B843A222}"/>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TRẢ</a:t>
              </a:r>
              <a:r>
                <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LỜI</a:t>
              </a:r>
              <a:endPar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endParaRPr>
            </a:p>
          </p:txBody>
        </p:sp>
      </p:grpSp>
      <p:sp>
        <p:nvSpPr>
          <p:cNvPr id="9" name="TextBox 8">
            <a:extLst>
              <a:ext uri="{FF2B5EF4-FFF2-40B4-BE49-F238E27FC236}">
                <a16:creationId xmlns:a16="http://schemas.microsoft.com/office/drawing/2014/main" id="{E5F3AC35-FB24-DBC6-BFEC-98F80D5A3AE8}"/>
              </a:ext>
            </a:extLst>
          </p:cNvPr>
          <p:cNvSpPr txBox="1"/>
          <p:nvPr/>
        </p:nvSpPr>
        <p:spPr>
          <a:xfrm>
            <a:off x="4811486" y="2209037"/>
            <a:ext cx="6758710" cy="4049698"/>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Symbol" panose="05050102010706020507" pitchFamily="18" charset="2"/>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Hình ảnh chính của tác phẩm là những hình vuông bên trong đó là các vòng tròn đồng tâm.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Symbol" panose="05050102010706020507" pitchFamily="18" charset="2"/>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Yếu tố tạo hình là những hình khối cơ bản hình vuông, hình tròn. Màu sắc của tác phẩm đa dạng, phong phú xen kẽ giữa các gam màu nóng lạnh.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7" name="Picture 6">
            <a:extLst>
              <a:ext uri="{FF2B5EF4-FFF2-40B4-BE49-F238E27FC236}">
                <a16:creationId xmlns:a16="http://schemas.microsoft.com/office/drawing/2014/main" id="{6E7CAF2B-7AC7-537E-0AE2-E603FF02D997}"/>
              </a:ext>
            </a:extLst>
          </p:cNvPr>
          <p:cNvPicPr>
            <a:picLocks noChangeAspect="1"/>
          </p:cNvPicPr>
          <p:nvPr/>
        </p:nvPicPr>
        <p:blipFill>
          <a:blip r:embed="rId4"/>
          <a:stretch>
            <a:fillRect/>
          </a:stretch>
        </p:blipFill>
        <p:spPr>
          <a:xfrm>
            <a:off x="975357" y="3017320"/>
            <a:ext cx="3742947" cy="3303635"/>
          </a:xfrm>
          <a:prstGeom prst="rect">
            <a:avLst/>
          </a:prstGeom>
        </p:spPr>
      </p:pic>
      <p:sp>
        <p:nvSpPr>
          <p:cNvPr id="8" name="TextBox 7">
            <a:extLst>
              <a:ext uri="{FF2B5EF4-FFF2-40B4-BE49-F238E27FC236}">
                <a16:creationId xmlns:a16="http://schemas.microsoft.com/office/drawing/2014/main" id="{159CCE46-283E-2749-A003-A2DF22361579}"/>
              </a:ext>
            </a:extLst>
          </p:cNvPr>
          <p:cNvSpPr txBox="1"/>
          <p:nvPr/>
        </p:nvSpPr>
        <p:spPr>
          <a:xfrm>
            <a:off x="3655458" y="752029"/>
            <a:ext cx="8167621" cy="1128386"/>
          </a:xfrm>
          <a:prstGeom prst="rect">
            <a:avLst/>
          </a:prstGeom>
          <a:noFill/>
        </p:spPr>
        <p:txBody>
          <a:bodyPr wrap="none" rtlCol="0">
            <a:spAutoFit/>
          </a:bodyPr>
          <a:lstStyle/>
          <a:p>
            <a:pPr algn="ctr">
              <a:lnSpc>
                <a:spcPct val="150000"/>
              </a:lnSpc>
            </a:pPr>
            <a:r>
              <a:rPr lang="en-US" sz="2400" b="1" dirty="0" err="1">
                <a:latin typeface="+mj-lt"/>
              </a:rPr>
              <a:t>Mô</a:t>
            </a:r>
            <a:r>
              <a:rPr lang="en-US" sz="2400" b="1" dirty="0">
                <a:latin typeface="+mj-lt"/>
              </a:rPr>
              <a:t> </a:t>
            </a:r>
            <a:r>
              <a:rPr lang="en-US" sz="2400" b="1" dirty="0" err="1">
                <a:latin typeface="+mj-lt"/>
              </a:rPr>
              <a:t>phỏng</a:t>
            </a:r>
            <a:r>
              <a:rPr lang="en-US" sz="2400" b="1" dirty="0">
                <a:latin typeface="+mj-lt"/>
              </a:rPr>
              <a:t> </a:t>
            </a:r>
            <a:r>
              <a:rPr lang="en-US" sz="2400" b="1" dirty="0" err="1">
                <a:latin typeface="+mj-lt"/>
              </a:rPr>
              <a:t>tác</a:t>
            </a:r>
            <a:r>
              <a:rPr lang="en-US" sz="2400" b="1" dirty="0">
                <a:latin typeface="+mj-lt"/>
              </a:rPr>
              <a:t> </a:t>
            </a:r>
            <a:r>
              <a:rPr lang="en-US" sz="2400" b="1" dirty="0" err="1">
                <a:latin typeface="+mj-lt"/>
              </a:rPr>
              <a:t>phẩm</a:t>
            </a:r>
            <a:r>
              <a:rPr lang="en-US" sz="2400" b="1" dirty="0">
                <a:latin typeface="+mj-lt"/>
              </a:rPr>
              <a:t> </a:t>
            </a:r>
            <a:r>
              <a:rPr lang="en-US" sz="2400" b="1" i="1" dirty="0" err="1">
                <a:latin typeface="+mj-lt"/>
              </a:rPr>
              <a:t>Hình</a:t>
            </a:r>
            <a:r>
              <a:rPr lang="en-US" sz="2400" b="1" i="1" dirty="0">
                <a:latin typeface="+mj-lt"/>
              </a:rPr>
              <a:t> </a:t>
            </a:r>
            <a:r>
              <a:rPr lang="en-US" sz="2400" b="1" i="1" dirty="0" err="1">
                <a:latin typeface="+mj-lt"/>
              </a:rPr>
              <a:t>vuông</a:t>
            </a:r>
            <a:r>
              <a:rPr lang="en-US" sz="2400" b="1" i="1" dirty="0">
                <a:latin typeface="+mj-lt"/>
              </a:rPr>
              <a:t> </a:t>
            </a:r>
            <a:r>
              <a:rPr lang="en-US" sz="2400" b="1" i="1" dirty="0" err="1">
                <a:latin typeface="+mj-lt"/>
              </a:rPr>
              <a:t>với</a:t>
            </a:r>
            <a:r>
              <a:rPr lang="en-US" sz="2400" b="1" i="1" dirty="0">
                <a:latin typeface="+mj-lt"/>
              </a:rPr>
              <a:t> </a:t>
            </a:r>
            <a:r>
              <a:rPr lang="en-US" sz="2400" b="1" i="1" dirty="0" err="1">
                <a:latin typeface="+mj-lt"/>
              </a:rPr>
              <a:t>các</a:t>
            </a:r>
            <a:r>
              <a:rPr lang="en-US" sz="2400" b="1" i="1" dirty="0">
                <a:latin typeface="+mj-lt"/>
              </a:rPr>
              <a:t> </a:t>
            </a:r>
            <a:r>
              <a:rPr lang="en-US" sz="2400" b="1" i="1" dirty="0" err="1">
                <a:latin typeface="+mj-lt"/>
              </a:rPr>
              <a:t>hình</a:t>
            </a:r>
            <a:r>
              <a:rPr lang="en-US" sz="2400" b="1" i="1" dirty="0">
                <a:latin typeface="+mj-lt"/>
              </a:rPr>
              <a:t> </a:t>
            </a:r>
            <a:r>
              <a:rPr lang="en-US" sz="2400" b="1" i="1" dirty="0" err="1">
                <a:latin typeface="+mj-lt"/>
              </a:rPr>
              <a:t>tròn</a:t>
            </a:r>
            <a:r>
              <a:rPr lang="en-US" sz="2400" b="1" i="1" dirty="0">
                <a:latin typeface="+mj-lt"/>
              </a:rPr>
              <a:t> </a:t>
            </a:r>
          </a:p>
          <a:p>
            <a:pPr algn="ctr">
              <a:lnSpc>
                <a:spcPct val="150000"/>
              </a:lnSpc>
            </a:pPr>
            <a:r>
              <a:rPr lang="en-US" sz="2400" b="1" i="1" dirty="0" err="1">
                <a:latin typeface="+mj-lt"/>
              </a:rPr>
              <a:t>đồng</a:t>
            </a:r>
            <a:r>
              <a:rPr lang="en-US" sz="2400" b="1" i="1" dirty="0">
                <a:latin typeface="+mj-lt"/>
              </a:rPr>
              <a:t> </a:t>
            </a:r>
            <a:r>
              <a:rPr lang="en-US" sz="2400" b="1" i="1" dirty="0" err="1">
                <a:latin typeface="+mj-lt"/>
              </a:rPr>
              <a:t>tâm</a:t>
            </a:r>
            <a:r>
              <a:rPr lang="en-US" sz="2400" b="1" i="1" dirty="0">
                <a:latin typeface="+mj-lt"/>
              </a:rPr>
              <a:t> </a:t>
            </a:r>
            <a:r>
              <a:rPr lang="en-US" sz="2400" b="1" dirty="0" err="1">
                <a:latin typeface="+mj-lt"/>
              </a:rPr>
              <a:t>của</a:t>
            </a:r>
            <a:r>
              <a:rPr lang="en-US" sz="2400" b="1" dirty="0">
                <a:latin typeface="+mj-lt"/>
              </a:rPr>
              <a:t> </a:t>
            </a:r>
            <a:r>
              <a:rPr lang="en-US" sz="2400" b="1" dirty="0" err="1">
                <a:latin typeface="+mj-lt"/>
              </a:rPr>
              <a:t>danh</a:t>
            </a:r>
            <a:r>
              <a:rPr lang="en-US" sz="2400" b="1" dirty="0">
                <a:latin typeface="+mj-lt"/>
              </a:rPr>
              <a:t> </a:t>
            </a:r>
            <a:r>
              <a:rPr lang="en-US" sz="2400" b="1" dirty="0" err="1">
                <a:latin typeface="+mj-lt"/>
              </a:rPr>
              <a:t>họa</a:t>
            </a:r>
            <a:r>
              <a:rPr lang="en-US" sz="2400" b="1" dirty="0">
                <a:latin typeface="+mj-lt"/>
              </a:rPr>
              <a:t> Wassily Kandinsky</a:t>
            </a:r>
          </a:p>
        </p:txBody>
      </p:sp>
    </p:spTree>
    <p:extLst>
      <p:ext uri="{BB962C8B-B14F-4D97-AF65-F5344CB8AC3E}">
        <p14:creationId xmlns:p14="http://schemas.microsoft.com/office/powerpoint/2010/main" val="373805783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2">
          <a:extLst>
            <a:ext uri="{FF2B5EF4-FFF2-40B4-BE49-F238E27FC236}">
              <a16:creationId xmlns:a16="http://schemas.microsoft.com/office/drawing/2014/main" id="{3B316D51-8F63-98DD-59BA-A3D83BFBAE18}"/>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16C91D39-3A74-C176-8F22-8127220B7812}"/>
              </a:ext>
            </a:extLst>
          </p:cNvPr>
          <p:cNvGrpSpPr/>
          <p:nvPr/>
        </p:nvGrpSpPr>
        <p:grpSpPr>
          <a:xfrm>
            <a:off x="4591357" y="1145574"/>
            <a:ext cx="3009285" cy="799285"/>
            <a:chOff x="2927259" y="297951"/>
            <a:chExt cx="3400746" cy="595086"/>
          </a:xfrm>
        </p:grpSpPr>
        <p:sp>
          <p:nvSpPr>
            <p:cNvPr id="29" name="Round Same Side Corner Rectangle 7">
              <a:extLst>
                <a:ext uri="{FF2B5EF4-FFF2-40B4-BE49-F238E27FC236}">
                  <a16:creationId xmlns:a16="http://schemas.microsoft.com/office/drawing/2014/main" id="{6D30AC21-2D26-F59A-6270-A4F961D52168}"/>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30" name="TextBox 8">
              <a:extLst>
                <a:ext uri="{FF2B5EF4-FFF2-40B4-BE49-F238E27FC236}">
                  <a16:creationId xmlns:a16="http://schemas.microsoft.com/office/drawing/2014/main" id="{DB8854CC-407F-99C4-C0E7-41BD7E102E5E}"/>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TRẢ</a:t>
              </a:r>
              <a:r>
                <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LỜI</a:t>
              </a:r>
              <a:endPar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endParaRPr>
            </a:p>
          </p:txBody>
        </p:sp>
      </p:grpSp>
      <p:sp>
        <p:nvSpPr>
          <p:cNvPr id="7" name="TextBox 6">
            <a:extLst>
              <a:ext uri="{FF2B5EF4-FFF2-40B4-BE49-F238E27FC236}">
                <a16:creationId xmlns:a16="http://schemas.microsoft.com/office/drawing/2014/main" id="{826EBE96-F630-4276-4545-AE95DF4A8D8B}"/>
              </a:ext>
            </a:extLst>
          </p:cNvPr>
          <p:cNvSpPr txBox="1"/>
          <p:nvPr/>
        </p:nvSpPr>
        <p:spPr>
          <a:xfrm>
            <a:off x="2315846" y="5944149"/>
            <a:ext cx="8095520" cy="465577"/>
          </a:xfrm>
          <a:prstGeom prst="rect">
            <a:avLst/>
          </a:prstGeom>
          <a:noFill/>
        </p:spPr>
        <p:txBody>
          <a:bodyPr wrap="square">
            <a:spAutoFit/>
          </a:bodyPr>
          <a:lstStyle/>
          <a:p>
            <a:pPr marL="457189" marR="0" lvl="0" indent="-457189" algn="l" defTabSz="1219170" rtl="0" eaLnBrk="1" fontAlgn="auto" latinLnBrk="0" hangingPunct="1">
              <a:lnSpc>
                <a:spcPct val="107000"/>
              </a:lnSpc>
              <a:spcBef>
                <a:spcPts val="0"/>
              </a:spcBef>
              <a:spcAft>
                <a:spcPts val="1067"/>
              </a:spcAft>
              <a:buClr>
                <a:srgbClr val="000000"/>
              </a:buClr>
              <a:buSzTx/>
              <a:buFont typeface="Symbol" panose="05050102010706020507" pitchFamily="18" charset="2"/>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Vật liệu: Giấy màu, đất nặn, bút chì, kéo, hồ.</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3" name="Picture 2">
            <a:extLst>
              <a:ext uri="{FF2B5EF4-FFF2-40B4-BE49-F238E27FC236}">
                <a16:creationId xmlns:a16="http://schemas.microsoft.com/office/drawing/2014/main" id="{E36DACC1-8CDA-1AD9-A048-45BF6C95F125}"/>
              </a:ext>
            </a:extLst>
          </p:cNvPr>
          <p:cNvPicPr>
            <a:picLocks noChangeAspect="1"/>
          </p:cNvPicPr>
          <p:nvPr/>
        </p:nvPicPr>
        <p:blipFill>
          <a:blip r:embed="rId4"/>
          <a:stretch>
            <a:fillRect/>
          </a:stretch>
        </p:blipFill>
        <p:spPr>
          <a:xfrm>
            <a:off x="4405502" y="2101682"/>
            <a:ext cx="3380996" cy="3578477"/>
          </a:xfrm>
          <a:prstGeom prst="rect">
            <a:avLst/>
          </a:prstGeom>
        </p:spPr>
      </p:pic>
    </p:spTree>
    <p:extLst>
      <p:ext uri="{BB962C8B-B14F-4D97-AF65-F5344CB8AC3E}">
        <p14:creationId xmlns:p14="http://schemas.microsoft.com/office/powerpoint/2010/main" val="257681270"/>
      </p:ext>
    </p:extLst>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CAFCF21-7720-50BB-3968-699513308E71}"/>
              </a:ext>
            </a:extLst>
          </p:cNvPr>
          <p:cNvGrpSpPr/>
          <p:nvPr/>
        </p:nvGrpSpPr>
        <p:grpSpPr>
          <a:xfrm>
            <a:off x="4879952" y="924419"/>
            <a:ext cx="3009285" cy="799285"/>
            <a:chOff x="2927259" y="297951"/>
            <a:chExt cx="3400746" cy="595086"/>
          </a:xfrm>
        </p:grpSpPr>
        <p:sp>
          <p:nvSpPr>
            <p:cNvPr id="4" name="Round Same Side Corner Rectangle 7">
              <a:extLst>
                <a:ext uri="{FF2B5EF4-FFF2-40B4-BE49-F238E27FC236}">
                  <a16:creationId xmlns:a16="http://schemas.microsoft.com/office/drawing/2014/main" id="{E06C5CAC-2FF8-AD1A-5612-EF2A2AD53B5D}"/>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5" name="TextBox 8">
              <a:extLst>
                <a:ext uri="{FF2B5EF4-FFF2-40B4-BE49-F238E27FC236}">
                  <a16:creationId xmlns:a16="http://schemas.microsoft.com/office/drawing/2014/main" id="{C6C2E75B-EA9B-4528-B6C5-4CE043D5FA85}"/>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TRẢ</a:t>
              </a:r>
              <a:r>
                <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243845"/>
                  </a:solidFill>
                  <a:effectLst/>
                  <a:uLnTx/>
                  <a:uFillTx/>
                  <a:latin typeface="UTM Avo" panose="02040603050506020204" pitchFamily="18" charset="0"/>
                  <a:cs typeface="Arial"/>
                  <a:sym typeface="Arial"/>
                </a:rPr>
                <a:t>LỜI</a:t>
              </a:r>
              <a:endParaRPr kumimoji="0" lang="en-US" sz="2400" b="1" i="0" u="none" strike="noStrike" kern="0" cap="none" spc="0" normalizeH="0" baseline="0" noProof="0" dirty="0">
                <a:ln>
                  <a:noFill/>
                </a:ln>
                <a:solidFill>
                  <a:srgbClr val="243845"/>
                </a:solidFill>
                <a:effectLst/>
                <a:uLnTx/>
                <a:uFillTx/>
                <a:latin typeface="UTM Avo" panose="02040603050506020204" pitchFamily="18" charset="0"/>
                <a:cs typeface="Arial"/>
                <a:sym typeface="Arial"/>
              </a:endParaRPr>
            </a:p>
          </p:txBody>
        </p:sp>
      </p:grpSp>
      <p:sp>
        <p:nvSpPr>
          <p:cNvPr id="6" name="Rectangle 5">
            <a:extLst>
              <a:ext uri="{FF2B5EF4-FFF2-40B4-BE49-F238E27FC236}">
                <a16:creationId xmlns:a16="http://schemas.microsoft.com/office/drawing/2014/main" id="{19DAB50B-60B7-4E7D-F07C-4B1A65B5B27F}"/>
              </a:ext>
            </a:extLst>
          </p:cNvPr>
          <p:cNvSpPr/>
          <p:nvPr/>
        </p:nvSpPr>
        <p:spPr>
          <a:xfrm>
            <a:off x="1089540" y="1740713"/>
            <a:ext cx="10999893"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thực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p>
        </p:txBody>
      </p:sp>
      <p:sp>
        <p:nvSpPr>
          <p:cNvPr id="7" name="Pentagon 2">
            <a:extLst>
              <a:ext uri="{FF2B5EF4-FFF2-40B4-BE49-F238E27FC236}">
                <a16:creationId xmlns:a16="http://schemas.microsoft.com/office/drawing/2014/main" id="{4CBCD978-DA36-FA28-3BC3-A6358F367EC5}"/>
              </a:ext>
            </a:extLst>
          </p:cNvPr>
          <p:cNvSpPr/>
          <p:nvPr/>
        </p:nvSpPr>
        <p:spPr>
          <a:xfrm>
            <a:off x="0" y="1750736"/>
            <a:ext cx="1002453" cy="463083"/>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11" name="TextBox 10">
            <a:extLst>
              <a:ext uri="{FF2B5EF4-FFF2-40B4-BE49-F238E27FC236}">
                <a16:creationId xmlns:a16="http://schemas.microsoft.com/office/drawing/2014/main" id="{D8FABE12-F2F7-F925-EB17-333D2973C271}"/>
              </a:ext>
            </a:extLst>
          </p:cNvPr>
          <p:cNvSpPr txBox="1"/>
          <p:nvPr/>
        </p:nvSpPr>
        <p:spPr>
          <a:xfrm>
            <a:off x="363397" y="4644181"/>
            <a:ext cx="3795241" cy="2067169"/>
          </a:xfrm>
          <a:prstGeom prst="rect">
            <a:avLst/>
          </a:prstGeom>
          <a:noFill/>
        </p:spPr>
        <p:txBody>
          <a:bodyPr wrap="square">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tab pos="609585" algn="l"/>
              </a:tabLst>
              <a:defRPr/>
            </a:pPr>
            <a:r>
              <a:rPr kumimoji="0" lang="vi-VN"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Cắt giấy màu thành các hình vuông bằng nhau đồng thời tạo hình cho đất nặn thành các sợi dài</a:t>
            </a:r>
            <a:r>
              <a:rPr kumimoji="0" lang="en-US"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12" name="TextBox 11">
            <a:extLst>
              <a:ext uri="{FF2B5EF4-FFF2-40B4-BE49-F238E27FC236}">
                <a16:creationId xmlns:a16="http://schemas.microsoft.com/office/drawing/2014/main" id="{24BDF809-29BD-4209-7B89-C2491615597C}"/>
              </a:ext>
            </a:extLst>
          </p:cNvPr>
          <p:cNvSpPr txBox="1"/>
          <p:nvPr/>
        </p:nvSpPr>
        <p:spPr>
          <a:xfrm>
            <a:off x="4476692" y="4898097"/>
            <a:ext cx="4051416" cy="1559338"/>
          </a:xfrm>
          <a:prstGeom prst="rect">
            <a:avLst/>
          </a:prstGeom>
          <a:noFill/>
        </p:spPr>
        <p:txBody>
          <a:bodyPr wrap="square">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tab pos="609585" algn="l"/>
              </a:tabLst>
              <a:defRPr/>
            </a:pPr>
            <a:r>
              <a:rPr kumimoji="0" lang="en-US"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S</a:t>
            </a:r>
            <a:r>
              <a:rPr kumimoji="0" lang="vi-VN"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ắp xếp các sợi đất nặn vào trong hình vuông thành các đường tròn đồng tâm</a:t>
            </a:r>
            <a:endParaRPr kumimoji="0" lang="en-US" sz="2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13" name="TextBox 12">
            <a:extLst>
              <a:ext uri="{FF2B5EF4-FFF2-40B4-BE49-F238E27FC236}">
                <a16:creationId xmlns:a16="http://schemas.microsoft.com/office/drawing/2014/main" id="{86989FDE-76EA-BBFD-AEA8-D770940624F4}"/>
              </a:ext>
            </a:extLst>
          </p:cNvPr>
          <p:cNvSpPr txBox="1"/>
          <p:nvPr/>
        </p:nvSpPr>
        <p:spPr>
          <a:xfrm>
            <a:off x="8749184" y="4881088"/>
            <a:ext cx="3017387" cy="1051506"/>
          </a:xfrm>
          <a:prstGeom prst="rect">
            <a:avLst/>
          </a:prstGeom>
          <a:noFill/>
        </p:spPr>
        <p:txBody>
          <a:bodyPr wrap="square">
            <a:spAutoFit/>
          </a:bodyPr>
          <a:lstStyle/>
          <a:p>
            <a:pPr marL="0" marR="0" lvl="0" indent="0" algn="l" defTabSz="1219170" rtl="0" eaLnBrk="1" fontAlgn="auto" latinLnBrk="0" hangingPunct="1">
              <a:lnSpc>
                <a:spcPct val="150000"/>
              </a:lnSpc>
              <a:spcBef>
                <a:spcPts val="0"/>
              </a:spcBef>
              <a:spcAft>
                <a:spcPts val="0"/>
              </a:spcAft>
              <a:buClr>
                <a:srgbClr val="000000"/>
              </a:buClr>
              <a:buSzTx/>
              <a:buFontTx/>
              <a:buNone/>
              <a:tabLst>
                <a:tab pos="609585" algn="l"/>
              </a:tabLst>
              <a:defRPr/>
            </a:pPr>
            <a:r>
              <a:rPr kumimoji="0" lang="en-US"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a:t>
            </a:r>
            <a:r>
              <a:rPr kumimoji="0" lang="vi-VN"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ặt các hình vuông cạnh nhau</a:t>
            </a:r>
            <a:r>
              <a:rPr kumimoji="0" lang="en-US" sz="22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14" name="Picture 13">
            <a:extLst>
              <a:ext uri="{FF2B5EF4-FFF2-40B4-BE49-F238E27FC236}">
                <a16:creationId xmlns:a16="http://schemas.microsoft.com/office/drawing/2014/main" id="{F8072BF8-B8A5-44FA-64CD-94168198EFB0}"/>
              </a:ext>
            </a:extLst>
          </p:cNvPr>
          <p:cNvPicPr>
            <a:picLocks noChangeAspect="1"/>
          </p:cNvPicPr>
          <p:nvPr/>
        </p:nvPicPr>
        <p:blipFill>
          <a:blip r:embed="rId3"/>
          <a:stretch>
            <a:fillRect/>
          </a:stretch>
        </p:blipFill>
        <p:spPr>
          <a:xfrm>
            <a:off x="316173" y="2555487"/>
            <a:ext cx="3889688" cy="1747025"/>
          </a:xfrm>
          <a:prstGeom prst="rect">
            <a:avLst/>
          </a:prstGeom>
        </p:spPr>
      </p:pic>
      <p:pic>
        <p:nvPicPr>
          <p:cNvPr id="16" name="Picture 15">
            <a:extLst>
              <a:ext uri="{FF2B5EF4-FFF2-40B4-BE49-F238E27FC236}">
                <a16:creationId xmlns:a16="http://schemas.microsoft.com/office/drawing/2014/main" id="{CBC2BCA2-9826-F36F-2295-B2F9E7AF45FD}"/>
              </a:ext>
            </a:extLst>
          </p:cNvPr>
          <p:cNvPicPr>
            <a:picLocks noChangeAspect="1"/>
          </p:cNvPicPr>
          <p:nvPr/>
        </p:nvPicPr>
        <p:blipFill>
          <a:blip r:embed="rId4"/>
          <a:stretch>
            <a:fillRect/>
          </a:stretch>
        </p:blipFill>
        <p:spPr>
          <a:xfrm>
            <a:off x="4953385" y="2213819"/>
            <a:ext cx="3098029" cy="2554226"/>
          </a:xfrm>
          <a:prstGeom prst="rect">
            <a:avLst/>
          </a:prstGeom>
        </p:spPr>
      </p:pic>
      <p:pic>
        <p:nvPicPr>
          <p:cNvPr id="18" name="Picture 17">
            <a:extLst>
              <a:ext uri="{FF2B5EF4-FFF2-40B4-BE49-F238E27FC236}">
                <a16:creationId xmlns:a16="http://schemas.microsoft.com/office/drawing/2014/main" id="{A3D5571C-AC6C-4EFA-D4D4-890144A50DE2}"/>
              </a:ext>
            </a:extLst>
          </p:cNvPr>
          <p:cNvPicPr>
            <a:picLocks noChangeAspect="1"/>
          </p:cNvPicPr>
          <p:nvPr/>
        </p:nvPicPr>
        <p:blipFill>
          <a:blip r:embed="rId5"/>
          <a:stretch>
            <a:fillRect/>
          </a:stretch>
        </p:blipFill>
        <p:spPr>
          <a:xfrm>
            <a:off x="8632876" y="2027822"/>
            <a:ext cx="3242951" cy="2802354"/>
          </a:xfrm>
          <a:prstGeom prst="rect">
            <a:avLst/>
          </a:prstGeom>
        </p:spPr>
      </p:pic>
    </p:spTree>
    <p:extLst>
      <p:ext uri="{BB962C8B-B14F-4D97-AF65-F5344CB8AC3E}">
        <p14:creationId xmlns:p14="http://schemas.microsoft.com/office/powerpoint/2010/main" val="906517916"/>
      </p:ext>
    </p:extLst>
  </p:cSld>
  <p:clrMapOvr>
    <a:masterClrMapping/>
  </p:clrMapOvr>
  <mc:AlternateContent xmlns:mc="http://schemas.openxmlformats.org/markup-compatibility/2006" xmlns:p15="http://schemas.microsoft.com/office/powerpoint/2012/main">
    <mc:Choice Requires="p15">
      <p:transition spd="med">
        <p15:prstTrans prst="fractur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15">
          <a:extLst>
            <a:ext uri="{FF2B5EF4-FFF2-40B4-BE49-F238E27FC236}">
              <a16:creationId xmlns:a16="http://schemas.microsoft.com/office/drawing/2014/main" id="{7445C241-1EB4-9599-6542-BFC247531A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7B6D34-3072-AFC4-D242-314A19E5765E}"/>
              </a:ext>
            </a:extLst>
          </p:cNvPr>
          <p:cNvSpPr>
            <a:spLocks noGrp="1"/>
          </p:cNvSpPr>
          <p:nvPr>
            <p:ph type="title"/>
          </p:nvPr>
        </p:nvSpPr>
        <p:spPr>
          <a:xfrm>
            <a:off x="927157" y="1911064"/>
            <a:ext cx="10267600" cy="763600"/>
          </a:xfrm>
        </p:spPr>
        <p:txBody>
          <a:bodyPr/>
          <a:lstStyle/>
          <a:p>
            <a:r>
              <a:rPr lang="en-US" sz="2400" b="1" dirty="0" err="1">
                <a:latin typeface="UTM Avo" panose="02040603050506020204" pitchFamily="18" charset="0"/>
              </a:rPr>
              <a:t>MỘT</a:t>
            </a:r>
            <a:r>
              <a:rPr lang="en-US" sz="2400" b="1" dirty="0">
                <a:latin typeface="UTM Avo" panose="02040603050506020204" pitchFamily="18" charset="0"/>
              </a:rPr>
              <a:t> </a:t>
            </a:r>
            <a:r>
              <a:rPr lang="en-US" sz="2400" b="1" dirty="0" err="1">
                <a:latin typeface="UTM Avo" panose="02040603050506020204" pitchFamily="18" charset="0"/>
              </a:rPr>
              <a:t>SỐ</a:t>
            </a:r>
            <a:r>
              <a:rPr lang="en-US" sz="2400" b="1" dirty="0">
                <a:latin typeface="UTM Avo" panose="02040603050506020204" pitchFamily="18" charset="0"/>
              </a:rPr>
              <a:t> </a:t>
            </a:r>
            <a:r>
              <a:rPr lang="en-US" sz="2400" b="1" dirty="0" err="1">
                <a:latin typeface="UTM Avo" panose="02040603050506020204" pitchFamily="18" charset="0"/>
              </a:rPr>
              <a:t>TÁC</a:t>
            </a:r>
            <a:r>
              <a:rPr lang="en-US" sz="2400" b="1" dirty="0">
                <a:latin typeface="UTM Avo" panose="02040603050506020204" pitchFamily="18" charset="0"/>
              </a:rPr>
              <a:t> </a:t>
            </a:r>
            <a:r>
              <a:rPr lang="en-US" sz="2400" b="1" dirty="0" err="1">
                <a:latin typeface="UTM Avo" panose="02040603050506020204" pitchFamily="18" charset="0"/>
              </a:rPr>
              <a:t>PHẨM</a:t>
            </a:r>
            <a:r>
              <a:rPr lang="en-US" sz="2400" b="1" dirty="0">
                <a:latin typeface="UTM Avo" panose="02040603050506020204" pitchFamily="18" charset="0"/>
              </a:rPr>
              <a:t> THAM </a:t>
            </a:r>
            <a:r>
              <a:rPr lang="en-US" sz="2400" b="1" dirty="0" err="1">
                <a:latin typeface="UTM Avo" panose="02040603050506020204" pitchFamily="18" charset="0"/>
              </a:rPr>
              <a:t>KHẢO</a:t>
            </a:r>
            <a:endParaRPr lang="en-US" sz="2400" b="1" dirty="0">
              <a:latin typeface="UTM Avo" panose="02040603050506020204" pitchFamily="18" charset="0"/>
            </a:endParaRPr>
          </a:p>
        </p:txBody>
      </p:sp>
      <p:pic>
        <p:nvPicPr>
          <p:cNvPr id="6" name="Picture 5">
            <a:extLst>
              <a:ext uri="{FF2B5EF4-FFF2-40B4-BE49-F238E27FC236}">
                <a16:creationId xmlns:a16="http://schemas.microsoft.com/office/drawing/2014/main" id="{017FF64A-13EA-543F-EFE3-1DD67D8D2276}"/>
              </a:ext>
            </a:extLst>
          </p:cNvPr>
          <p:cNvPicPr>
            <a:picLocks noChangeAspect="1"/>
          </p:cNvPicPr>
          <p:nvPr/>
        </p:nvPicPr>
        <p:blipFill>
          <a:blip r:embed="rId4"/>
          <a:stretch>
            <a:fillRect/>
          </a:stretch>
        </p:blipFill>
        <p:spPr>
          <a:xfrm>
            <a:off x="1373393" y="2674664"/>
            <a:ext cx="9445213" cy="3707895"/>
          </a:xfrm>
          <a:prstGeom prst="rect">
            <a:avLst/>
          </a:prstGeom>
        </p:spPr>
      </p:pic>
    </p:spTree>
    <p:extLst>
      <p:ext uri="{BB962C8B-B14F-4D97-AF65-F5344CB8AC3E}">
        <p14:creationId xmlns:p14="http://schemas.microsoft.com/office/powerpoint/2010/main" val="3931130937"/>
      </p:ext>
    </p:extLst>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60">
          <a:extLst>
            <a:ext uri="{FF2B5EF4-FFF2-40B4-BE49-F238E27FC236}">
              <a16:creationId xmlns:a16="http://schemas.microsoft.com/office/drawing/2014/main" id="{3C9C8354-C46F-81B6-1C58-753C3A649704}"/>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1110404-57DD-64DD-4E35-9ACA86A5DC56}"/>
              </a:ext>
            </a:extLst>
          </p:cNvPr>
          <p:cNvGrpSpPr/>
          <p:nvPr/>
        </p:nvGrpSpPr>
        <p:grpSpPr>
          <a:xfrm>
            <a:off x="4456551" y="612185"/>
            <a:ext cx="3009285" cy="799285"/>
            <a:chOff x="2927259" y="297951"/>
            <a:chExt cx="3400746" cy="595086"/>
          </a:xfrm>
        </p:grpSpPr>
        <p:sp>
          <p:nvSpPr>
            <p:cNvPr id="7" name="Round Same Side Corner Rectangle 7">
              <a:extLst>
                <a:ext uri="{FF2B5EF4-FFF2-40B4-BE49-F238E27FC236}">
                  <a16:creationId xmlns:a16="http://schemas.microsoft.com/office/drawing/2014/main" id="{ACCC4589-5527-EAD6-13F6-BF5A2177BD58}"/>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FE2AF569-7F65-1652-CE41-B8B6AA0C2230}"/>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2</a:t>
              </a:r>
            </a:p>
          </p:txBody>
        </p:sp>
      </p:grpSp>
      <p:sp>
        <p:nvSpPr>
          <p:cNvPr id="3" name="TextBox 2">
            <a:extLst>
              <a:ext uri="{FF2B5EF4-FFF2-40B4-BE49-F238E27FC236}">
                <a16:creationId xmlns:a16="http://schemas.microsoft.com/office/drawing/2014/main" id="{C80BC9A6-126A-8577-ED0F-EFAE0FBFABA9}"/>
              </a:ext>
            </a:extLst>
          </p:cNvPr>
          <p:cNvSpPr txBox="1"/>
          <p:nvPr/>
        </p:nvSpPr>
        <p:spPr>
          <a:xfrm>
            <a:off x="4965445" y="1411470"/>
            <a:ext cx="6789572" cy="5298758"/>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Symbol" panose="05050102010706020507" pitchFamily="18" charset="2"/>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hãy mô phỏng tác phẩm </a:t>
            </a:r>
            <a:r>
              <a:rPr kumimoji="0" lang="vi-VN"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Hoa hướng dương</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bằng màu goát.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Symbol" panose="05050102010706020507" pitchFamily="18" charset="2"/>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Thảo luận với bạn về bước vẽ nét (vẽ những mảng lớn nước, vẽ hình các bông hoa để tạo bố cục chung cho cân đối, sau đó vẽ các cánh hoa).</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Symbol" panose="05050102010706020507" pitchFamily="18" charset="2"/>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Thảo luận với bạn về bước vẽ màu (vẽ các mảng lớn trước, sau đó vẽ chi tiết nhỏ hơn như cánh hoa, nhụy hoa...)</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1028" name="Picture 4" descr="Vẽ hoa HƯỚNG DƯƠNG đơn giản | Huỳnh Ngọc Art | Acrylic Painting">
            <a:extLst>
              <a:ext uri="{FF2B5EF4-FFF2-40B4-BE49-F238E27FC236}">
                <a16:creationId xmlns:a16="http://schemas.microsoft.com/office/drawing/2014/main" id="{80B503E4-F74F-7A09-B72B-3B56BF7214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343" y="4542555"/>
            <a:ext cx="3516208" cy="19778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AE2F3B6-657D-8905-EA36-A40BD2EBC6A1}"/>
              </a:ext>
            </a:extLst>
          </p:cNvPr>
          <p:cNvPicPr>
            <a:picLocks noChangeAspect="1"/>
          </p:cNvPicPr>
          <p:nvPr/>
        </p:nvPicPr>
        <p:blipFill>
          <a:blip r:embed="rId5"/>
          <a:stretch>
            <a:fillRect/>
          </a:stretch>
        </p:blipFill>
        <p:spPr>
          <a:xfrm>
            <a:off x="1396045" y="1923094"/>
            <a:ext cx="2435726" cy="2452296"/>
          </a:xfrm>
          <a:prstGeom prst="rect">
            <a:avLst/>
          </a:prstGeom>
        </p:spPr>
      </p:pic>
    </p:spTree>
    <p:extLst>
      <p:ext uri="{BB962C8B-B14F-4D97-AF65-F5344CB8AC3E}">
        <p14:creationId xmlns:p14="http://schemas.microsoft.com/office/powerpoint/2010/main" val="2031003423"/>
      </p:ext>
    </p:extLst>
  </p:cSld>
  <p:clrMapOvr>
    <a:masterClrMapping/>
  </p:clrMapOvr>
  <mc:AlternateContent xmlns:mc="http://schemas.openxmlformats.org/markup-compatibility/2006" xmlns:p15="http://schemas.microsoft.com/office/powerpoint/2012/main">
    <mc:Choice Requires="p15">
      <p:transition spd="med">
        <p15:prstTrans prst="crush"/>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60">
          <a:extLst>
            <a:ext uri="{FF2B5EF4-FFF2-40B4-BE49-F238E27FC236}">
              <a16:creationId xmlns:a16="http://schemas.microsoft.com/office/drawing/2014/main" id="{AD19DEE2-C56A-E1AA-95F5-F787D5FCE32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856F9E4-C4E5-F693-59C5-8EC2F79A255D}"/>
              </a:ext>
            </a:extLst>
          </p:cNvPr>
          <p:cNvGrpSpPr/>
          <p:nvPr/>
        </p:nvGrpSpPr>
        <p:grpSpPr>
          <a:xfrm>
            <a:off x="5911009" y="744040"/>
            <a:ext cx="3637452" cy="799285"/>
            <a:chOff x="2816933" y="297951"/>
            <a:chExt cx="3621396" cy="595086"/>
          </a:xfrm>
        </p:grpSpPr>
        <p:sp>
          <p:nvSpPr>
            <p:cNvPr id="7" name="Round Same Side Corner Rectangle 7">
              <a:extLst>
                <a:ext uri="{FF2B5EF4-FFF2-40B4-BE49-F238E27FC236}">
                  <a16:creationId xmlns:a16="http://schemas.microsoft.com/office/drawing/2014/main" id="{529301B6-568C-3699-085D-616350AFE3C5}"/>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527999BC-C36E-B3A3-A358-1F104A4129B5}"/>
                </a:ext>
              </a:extLst>
            </p:cNvPr>
            <p:cNvSpPr txBox="1"/>
            <p:nvPr/>
          </p:nvSpPr>
          <p:spPr>
            <a:xfrm>
              <a:off x="2816933" y="396900"/>
              <a:ext cx="3621396"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LÀM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VIỆC</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NHÓM</a:t>
              </a:r>
              <a:endPar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endParaRPr>
            </a:p>
          </p:txBody>
        </p:sp>
      </p:grpSp>
      <p:sp>
        <p:nvSpPr>
          <p:cNvPr id="4" name="TextBox 3">
            <a:extLst>
              <a:ext uri="{FF2B5EF4-FFF2-40B4-BE49-F238E27FC236}">
                <a16:creationId xmlns:a16="http://schemas.microsoft.com/office/drawing/2014/main" id="{ED69702D-A337-F6DD-68CB-2825C7B3713E}"/>
              </a:ext>
            </a:extLst>
          </p:cNvPr>
          <p:cNvSpPr txBox="1"/>
          <p:nvPr/>
        </p:nvSpPr>
        <p:spPr>
          <a:xfrm>
            <a:off x="3775802" y="1750154"/>
            <a:ext cx="7907867" cy="4885825"/>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hãy mô phỏng hình vuông với các hình tròn đồng tâm bằng giấy màu kết hợp với đất nặn.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Thảo luận với các bạn trong nhóm và phân công nhiệm vụ cho các thành viên trong nhóm.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Mỗi thành viên trong nhóm có thể chọn một màu đất nặn sau đó tạo hình.</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Các thành viên trong nhóm kết hợp sản phẩm cá nhân để tạo sản phẩm nhóm.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5" name="Freeform 14">
            <a:extLst>
              <a:ext uri="{FF2B5EF4-FFF2-40B4-BE49-F238E27FC236}">
                <a16:creationId xmlns:a16="http://schemas.microsoft.com/office/drawing/2014/main" id="{2890F84A-466A-A8BF-7ECC-3E4EAC24F321}"/>
              </a:ext>
            </a:extLst>
          </p:cNvPr>
          <p:cNvSpPr/>
          <p:nvPr/>
        </p:nvSpPr>
        <p:spPr>
          <a:xfrm>
            <a:off x="508331" y="2797629"/>
            <a:ext cx="2740450" cy="4060371"/>
          </a:xfrm>
          <a:custGeom>
            <a:avLst/>
            <a:gdLst/>
            <a:ahLst/>
            <a:cxnLst/>
            <a:rect l="l" t="t" r="r" b="b"/>
            <a:pathLst>
              <a:path w="2014786" h="3184289">
                <a:moveTo>
                  <a:pt x="0" y="0"/>
                </a:moveTo>
                <a:lnTo>
                  <a:pt x="2014787" y="0"/>
                </a:lnTo>
                <a:lnTo>
                  <a:pt x="2014787" y="3184289"/>
                </a:lnTo>
                <a:lnTo>
                  <a:pt x="0" y="3184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333471149"/>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1B01D63-56ED-EEF1-4C2C-4B3EF2081275}"/>
              </a:ext>
            </a:extLst>
          </p:cNvPr>
          <p:cNvPicPr>
            <a:picLocks noChangeAspect="1"/>
          </p:cNvPicPr>
          <p:nvPr/>
        </p:nvPicPr>
        <p:blipFill>
          <a:blip r:embed="rId4"/>
          <a:stretch>
            <a:fillRect/>
          </a:stretch>
        </p:blipFill>
        <p:spPr>
          <a:xfrm>
            <a:off x="4780793" y="3050169"/>
            <a:ext cx="2826355" cy="1584975"/>
          </a:xfrm>
          <a:prstGeom prst="rect">
            <a:avLst/>
          </a:prstGeom>
        </p:spPr>
      </p:pic>
    </p:spTree>
    <p:extLst>
      <p:ext uri="{BB962C8B-B14F-4D97-AF65-F5344CB8AC3E}">
        <p14:creationId xmlns:p14="http://schemas.microsoft.com/office/powerpoint/2010/main" val="2880877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15">
          <a:extLst>
            <a:ext uri="{FF2B5EF4-FFF2-40B4-BE49-F238E27FC236}">
              <a16:creationId xmlns:a16="http://schemas.microsoft.com/office/drawing/2014/main" id="{D4445E96-9D9E-8426-E991-83881160D90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AC5A45D-C8E7-47B4-7C7B-12D7F25BF35D}"/>
              </a:ext>
            </a:extLst>
          </p:cNvPr>
          <p:cNvSpPr/>
          <p:nvPr/>
        </p:nvSpPr>
        <p:spPr>
          <a:xfrm>
            <a:off x="3791373" y="1589314"/>
            <a:ext cx="7843520" cy="4035214"/>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mô phỏng tác phẩm của danh họa nào?</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sử dụng yếu tố tạo hình nào trên sản phẩm của mình?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thích chi tiết/ hình ảnh nào trên sản phẩm của mình, của bạn?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hãy mô tả lại quá trình mô phỏng.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12" name="Freeform 11">
            <a:extLst>
              <a:ext uri="{FF2B5EF4-FFF2-40B4-BE49-F238E27FC236}">
                <a16:creationId xmlns:a16="http://schemas.microsoft.com/office/drawing/2014/main" id="{980945BB-5307-7954-972D-DC26EE626ACF}"/>
              </a:ext>
            </a:extLst>
          </p:cNvPr>
          <p:cNvSpPr/>
          <p:nvPr/>
        </p:nvSpPr>
        <p:spPr>
          <a:xfrm>
            <a:off x="731522" y="1815253"/>
            <a:ext cx="3346025" cy="5042747"/>
          </a:xfrm>
          <a:custGeom>
            <a:avLst/>
            <a:gdLst/>
            <a:ahLst/>
            <a:cxnLst/>
            <a:rect l="l" t="t" r="r" b="b"/>
            <a:pathLst>
              <a:path w="2286418" h="3818652">
                <a:moveTo>
                  <a:pt x="0" y="0"/>
                </a:moveTo>
                <a:lnTo>
                  <a:pt x="2286418" y="0"/>
                </a:lnTo>
                <a:lnTo>
                  <a:pt x="2286418" y="3818652"/>
                </a:lnTo>
                <a:lnTo>
                  <a:pt x="0" y="3818652"/>
                </a:lnTo>
                <a:lnTo>
                  <a:pt x="0" y="0"/>
                </a:lnTo>
                <a:close/>
              </a:path>
            </a:pathLst>
          </a:custGeom>
          <a:blipFill>
            <a:blip r:embed="rId4"/>
            <a:stretch>
              <a:fillRect/>
            </a:stretch>
          </a:blipFill>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1119802441"/>
      </p:ext>
    </p:extLst>
  </p:cSld>
  <p:clrMapOvr>
    <a:masterClrMapping/>
  </p:clrMapOvr>
  <mc:AlternateContent xmlns:mc="http://schemas.openxmlformats.org/markup-compatibility/2006" xmlns:p15="http://schemas.microsoft.com/office/powerpoint/2012/main">
    <mc:Choice Requires="p15">
      <p:transition spd="med">
        <p15:prstTrans prst="airplan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fade">
                                      <p:cBhvr>
                                        <p:cTn id="20" dur="5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499EB40-0B87-332B-208F-89CD3510C7AE}"/>
              </a:ext>
            </a:extLst>
          </p:cNvPr>
          <p:cNvPicPr>
            <a:picLocks noChangeAspect="1"/>
          </p:cNvPicPr>
          <p:nvPr/>
        </p:nvPicPr>
        <p:blipFill>
          <a:blip r:embed="rId4"/>
          <a:stretch>
            <a:fillRect/>
          </a:stretch>
        </p:blipFill>
        <p:spPr>
          <a:xfrm>
            <a:off x="4780793" y="3050169"/>
            <a:ext cx="2826355" cy="1584975"/>
          </a:xfrm>
          <a:prstGeom prst="rect">
            <a:avLst/>
          </a:prstGeom>
        </p:spPr>
      </p:pic>
    </p:spTree>
    <p:extLst>
      <p:ext uri="{BB962C8B-B14F-4D97-AF65-F5344CB8AC3E}">
        <p14:creationId xmlns:p14="http://schemas.microsoft.com/office/powerpoint/2010/main" val="69264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60">
          <a:extLst>
            <a:ext uri="{FF2B5EF4-FFF2-40B4-BE49-F238E27FC236}">
              <a16:creationId xmlns:a16="http://schemas.microsoft.com/office/drawing/2014/main" id="{1545E279-9314-9B13-B412-E056C12A2BE7}"/>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D90B6FF8-A2AB-2B12-89E0-876656199118}"/>
              </a:ext>
            </a:extLst>
          </p:cNvPr>
          <p:cNvGrpSpPr/>
          <p:nvPr/>
        </p:nvGrpSpPr>
        <p:grpSpPr>
          <a:xfrm>
            <a:off x="4049972" y="986924"/>
            <a:ext cx="4092056" cy="799285"/>
            <a:chOff x="2927259" y="297951"/>
            <a:chExt cx="3400746" cy="595086"/>
          </a:xfrm>
        </p:grpSpPr>
        <p:sp>
          <p:nvSpPr>
            <p:cNvPr id="7" name="Round Same Side Corner Rectangle 7">
              <a:extLst>
                <a:ext uri="{FF2B5EF4-FFF2-40B4-BE49-F238E27FC236}">
                  <a16:creationId xmlns:a16="http://schemas.microsoft.com/office/drawing/2014/main" id="{80AB66E7-8881-97A5-BAD7-A19E60293F9B}"/>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F56705D7-C0B7-868A-36FB-7B2AB8CAE8F4}"/>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QUAN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SÁT</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TRANH</a:t>
              </a:r>
            </a:p>
          </p:txBody>
        </p:sp>
      </p:grpSp>
      <p:sp>
        <p:nvSpPr>
          <p:cNvPr id="10" name="TextBox 9">
            <a:extLst>
              <a:ext uri="{FF2B5EF4-FFF2-40B4-BE49-F238E27FC236}">
                <a16:creationId xmlns:a16="http://schemas.microsoft.com/office/drawing/2014/main" id="{75766403-B642-551E-141C-2805564C3EFA}"/>
              </a:ext>
            </a:extLst>
          </p:cNvPr>
          <p:cNvSpPr txBox="1"/>
          <p:nvPr/>
        </p:nvSpPr>
        <p:spPr>
          <a:xfrm>
            <a:off x="6096000" y="2431841"/>
            <a:ext cx="5550361" cy="3504549"/>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333"/>
              </a:spcAft>
              <a:buClr>
                <a:srgbClr val="000000"/>
              </a:buClr>
              <a:buSzTx/>
              <a:buFont typeface="Arial" panose="020B0604020202020204" pitchFamily="34" charset="0"/>
              <a:buChar char="•"/>
              <a:tabLst/>
              <a:defRPr/>
            </a:pP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sản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phẩm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được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tạo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nên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từ</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sản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phẩm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nào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333"/>
              </a:spcAft>
              <a:buClr>
                <a:srgbClr val="000000"/>
              </a:buClr>
              <a:buSzTx/>
              <a:buFont typeface="Arial" panose="020B0604020202020204" pitchFamily="34" charset="0"/>
              <a:buChar char="•"/>
              <a:tabLst/>
              <a:defRPr/>
            </a:pP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Em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có</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thể</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sử</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dụng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sản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phẩm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đã</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tạo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được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để</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ứng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dụng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tạo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nên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sản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phẩm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thuật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khác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không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p:txBody>
      </p:sp>
      <p:pic>
        <p:nvPicPr>
          <p:cNvPr id="4" name="Picture 3">
            <a:extLst>
              <a:ext uri="{FF2B5EF4-FFF2-40B4-BE49-F238E27FC236}">
                <a16:creationId xmlns:a16="http://schemas.microsoft.com/office/drawing/2014/main" id="{C34AFA75-0926-076E-36A2-BA3EA253740A}"/>
              </a:ext>
            </a:extLst>
          </p:cNvPr>
          <p:cNvPicPr>
            <a:picLocks noChangeAspect="1"/>
          </p:cNvPicPr>
          <p:nvPr/>
        </p:nvPicPr>
        <p:blipFill>
          <a:blip r:embed="rId4"/>
          <a:stretch>
            <a:fillRect/>
          </a:stretch>
        </p:blipFill>
        <p:spPr>
          <a:xfrm>
            <a:off x="753745" y="2224241"/>
            <a:ext cx="5066468" cy="4067702"/>
          </a:xfrm>
          <a:prstGeom prst="rect">
            <a:avLst/>
          </a:prstGeom>
        </p:spPr>
      </p:pic>
    </p:spTree>
    <p:extLst>
      <p:ext uri="{BB962C8B-B14F-4D97-AF65-F5344CB8AC3E}">
        <p14:creationId xmlns:p14="http://schemas.microsoft.com/office/powerpoint/2010/main" val="336676417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67"/>
        <p:cNvGrpSpPr/>
        <p:nvPr/>
      </p:nvGrpSpPr>
      <p:grpSpPr>
        <a:xfrm>
          <a:off x="0" y="0"/>
          <a:ext cx="0" cy="0"/>
          <a:chOff x="0" y="0"/>
          <a:chExt cx="0" cy="0"/>
        </a:xfrm>
      </p:grpSpPr>
      <p:sp>
        <p:nvSpPr>
          <p:cNvPr id="1768" name="Google Shape;1768;p56"/>
          <p:cNvSpPr txBox="1">
            <a:spLocks noGrp="1"/>
          </p:cNvSpPr>
          <p:nvPr>
            <p:ph type="title"/>
          </p:nvPr>
        </p:nvSpPr>
        <p:spPr>
          <a:xfrm>
            <a:off x="3117572" y="1330327"/>
            <a:ext cx="10267600" cy="763600"/>
          </a:xfrm>
          <a:prstGeom prst="rect">
            <a:avLst/>
          </a:prstGeom>
        </p:spPr>
        <p:txBody>
          <a:bodyPr spcFirstLastPara="1" wrap="square" lIns="121900" tIns="121900" rIns="121900" bIns="121900" anchor="t" anchorCtr="0">
            <a:noAutofit/>
          </a:bodyPr>
          <a:lstStyle/>
          <a:p>
            <a:r>
              <a:rPr lang="en" sz="3733" b="1" dirty="0">
                <a:solidFill>
                  <a:srgbClr val="000000"/>
                </a:solidFill>
                <a:latin typeface="UTM Avo" panose="02040603050506020204" pitchFamily="18" charset="0"/>
              </a:rPr>
              <a:t>TỔNG KẾT</a:t>
            </a:r>
            <a:endParaRPr sz="3733" b="1" dirty="0">
              <a:solidFill>
                <a:srgbClr val="000000"/>
              </a:solidFill>
              <a:latin typeface="UTM Avo" panose="02040603050506020204" pitchFamily="18" charset="0"/>
            </a:endParaRPr>
          </a:p>
        </p:txBody>
      </p:sp>
      <p:sp>
        <p:nvSpPr>
          <p:cNvPr id="3" name="Rectangle 2">
            <a:extLst>
              <a:ext uri="{FF2B5EF4-FFF2-40B4-BE49-F238E27FC236}">
                <a16:creationId xmlns:a16="http://schemas.microsoft.com/office/drawing/2014/main" id="{A3A4ACED-F5C2-5C05-0DE1-C53394BCEB2B}"/>
              </a:ext>
            </a:extLst>
          </p:cNvPr>
          <p:cNvSpPr/>
          <p:nvPr/>
        </p:nvSpPr>
        <p:spPr>
          <a:xfrm>
            <a:off x="5474208" y="2093927"/>
            <a:ext cx="6005964" cy="2898987"/>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Tìm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hiểu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mô</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phỏng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phẩm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mĩ</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thuật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danh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họa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là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học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thường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nghệ</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thuật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p:txBody>
      </p:sp>
      <p:sp>
        <p:nvSpPr>
          <p:cNvPr id="4" name="Freeform 21">
            <a:extLst>
              <a:ext uri="{FF2B5EF4-FFF2-40B4-BE49-F238E27FC236}">
                <a16:creationId xmlns:a16="http://schemas.microsoft.com/office/drawing/2014/main" id="{ECFDF7E9-36DC-0A41-EAB1-736AF96D68F9}"/>
              </a:ext>
            </a:extLst>
          </p:cNvPr>
          <p:cNvSpPr/>
          <p:nvPr/>
        </p:nvSpPr>
        <p:spPr>
          <a:xfrm>
            <a:off x="1083734" y="1571413"/>
            <a:ext cx="4294293" cy="5286587"/>
          </a:xfrm>
          <a:custGeom>
            <a:avLst/>
            <a:gdLst/>
            <a:ahLst/>
            <a:cxnLst/>
            <a:rect l="l" t="t" r="r" b="b"/>
            <a:pathLst>
              <a:path w="2144974" h="2719460">
                <a:moveTo>
                  <a:pt x="0" y="0"/>
                </a:moveTo>
                <a:lnTo>
                  <a:pt x="2144974" y="0"/>
                </a:lnTo>
                <a:lnTo>
                  <a:pt x="2144974" y="2719460"/>
                </a:lnTo>
                <a:lnTo>
                  <a:pt x="0" y="271946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sym typeface="Arial"/>
            </a:endParaRPr>
          </a:p>
        </p:txBody>
      </p:sp>
    </p:spTree>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5FC2F0-FF98-0C94-E923-BBDDF31AD593}"/>
            </a:ext>
          </a:extLst>
        </p:cNvPr>
        <p:cNvGrpSpPr/>
        <p:nvPr/>
      </p:nvGrpSpPr>
      <p:grpSpPr>
        <a:xfrm>
          <a:off x="0" y="0"/>
          <a:ext cx="0" cy="0"/>
          <a:chOff x="0" y="0"/>
          <a:chExt cx="0" cy="0"/>
        </a:xfrm>
      </p:grpSpPr>
      <p:sp>
        <p:nvSpPr>
          <p:cNvPr id="15" name="Đáp án đúng">
            <a:extLst>
              <a:ext uri="{FF2B5EF4-FFF2-40B4-BE49-F238E27FC236}">
                <a16:creationId xmlns:a16="http://schemas.microsoft.com/office/drawing/2014/main" id="{CA16270C-2C09-1A44-13B1-BBA3BC5A3D1C}"/>
              </a:ext>
            </a:extLst>
          </p:cNvPr>
          <p:cNvSpPr/>
          <p:nvPr/>
        </p:nvSpPr>
        <p:spPr>
          <a:xfrm>
            <a:off x="6442362" y="5288636"/>
            <a:ext cx="4535056" cy="114127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D. Đêm đầy sao</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 </a:t>
            </a:r>
          </a:p>
        </p:txBody>
      </p:sp>
      <p:sp>
        <p:nvSpPr>
          <p:cNvPr id="16" name="Đáp án sai 1">
            <a:extLst>
              <a:ext uri="{FF2B5EF4-FFF2-40B4-BE49-F238E27FC236}">
                <a16:creationId xmlns:a16="http://schemas.microsoft.com/office/drawing/2014/main" id="{4935D81B-C16F-74CB-18AB-600B58D63D8C}"/>
              </a:ext>
            </a:extLst>
          </p:cNvPr>
          <p:cNvSpPr/>
          <p:nvPr/>
        </p:nvSpPr>
        <p:spPr>
          <a:xfrm>
            <a:off x="1227131" y="5288636"/>
            <a:ext cx="4535056" cy="114127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Ánh sao đêm</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sp>
        <p:nvSpPr>
          <p:cNvPr id="17" name="Đáp án sai 2">
            <a:extLst>
              <a:ext uri="{FF2B5EF4-FFF2-40B4-BE49-F238E27FC236}">
                <a16:creationId xmlns:a16="http://schemas.microsoft.com/office/drawing/2014/main" id="{94509499-4A6A-9BD4-82F0-CCE3E0D0A85C}"/>
              </a:ext>
            </a:extLst>
          </p:cNvPr>
          <p:cNvSpPr/>
          <p:nvPr/>
        </p:nvSpPr>
        <p:spPr>
          <a:xfrm>
            <a:off x="6442363" y="3842566"/>
            <a:ext cx="4535056" cy="114127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 Đêm Paris.</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8" name="Đáp án sai 3">
            <a:extLst>
              <a:ext uri="{FF2B5EF4-FFF2-40B4-BE49-F238E27FC236}">
                <a16:creationId xmlns:a16="http://schemas.microsoft.com/office/drawing/2014/main" id="{D2E3D54F-8CAC-905D-DE28-D15522A6D0AE}"/>
              </a:ext>
            </a:extLst>
          </p:cNvPr>
          <p:cNvSpPr/>
          <p:nvPr/>
        </p:nvSpPr>
        <p:spPr>
          <a:xfrm>
            <a:off x="1227131" y="3775053"/>
            <a:ext cx="4535056" cy="114127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A. Bầu trời đêm.</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9" name="Đáp án đúng">
            <a:extLst>
              <a:ext uri="{FF2B5EF4-FFF2-40B4-BE49-F238E27FC236}">
                <a16:creationId xmlns:a16="http://schemas.microsoft.com/office/drawing/2014/main" id="{087D517C-112B-541D-6988-1ED896BEA259}"/>
              </a:ext>
            </a:extLst>
          </p:cNvPr>
          <p:cNvSpPr/>
          <p:nvPr/>
        </p:nvSpPr>
        <p:spPr>
          <a:xfrm>
            <a:off x="6442362" y="5288636"/>
            <a:ext cx="4535056" cy="1150414"/>
          </a:xfrm>
          <a:prstGeom prst="roundRect">
            <a:avLst/>
          </a:prstGeom>
          <a:solidFill>
            <a:srgbClr val="00B050"/>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D. Đêm đầy sao</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 </a:t>
            </a:r>
          </a:p>
        </p:txBody>
      </p:sp>
      <p:sp>
        <p:nvSpPr>
          <p:cNvPr id="20" name="Câu hỏi">
            <a:extLst>
              <a:ext uri="{FF2B5EF4-FFF2-40B4-BE49-F238E27FC236}">
                <a16:creationId xmlns:a16="http://schemas.microsoft.com/office/drawing/2014/main" id="{0CD9F7F9-E5DF-726C-A144-8C0E2649C152}"/>
              </a:ext>
            </a:extLst>
          </p:cNvPr>
          <p:cNvSpPr/>
          <p:nvPr/>
        </p:nvSpPr>
        <p:spPr>
          <a:xfrm>
            <a:off x="1214581" y="1801367"/>
            <a:ext cx="9762837" cy="1736399"/>
          </a:xfrm>
          <a:prstGeom prst="roundRect">
            <a:avLst/>
          </a:prstGeom>
          <a:solidFill>
            <a:schemeClr val="accent4">
              <a:lumMod val="20000"/>
              <a:lumOff val="80000"/>
            </a:schemeClr>
          </a:solidFill>
          <a:ln w="12700" cap="flat" cmpd="sng" algn="ctr">
            <a:noFill/>
            <a:prstDash val="solid"/>
            <a:miter lim="800000"/>
          </a:ln>
          <a:effectLst/>
        </p:spPr>
        <p:txBody>
          <a:bodyPr rtlCol="0" anchor="ctr"/>
          <a:lstStyle/>
          <a:p>
            <a:pPr marL="0" marR="0" lvl="0" indent="0" algn="just" defTabSz="914377" eaLnBrk="1" fontAlgn="auto" latinLnBrk="0" hangingPunct="1">
              <a:lnSpc>
                <a:spcPct val="150000"/>
              </a:lnSpc>
              <a:spcBef>
                <a:spcPts val="0"/>
              </a:spcBef>
              <a:spcAft>
                <a:spcPts val="0"/>
              </a:spcAft>
              <a:buClrTx/>
              <a:buSzTx/>
              <a:buFontTx/>
              <a:buNone/>
              <a:tabLst/>
              <a:defRPr/>
            </a:pPr>
            <a:r>
              <a:rPr lang="en-US" sz="2400" b="1" kern="1200" noProof="1">
                <a:solidFill>
                  <a:prstClr val="black"/>
                </a:solidFill>
                <a:latin typeface="UTM Avo"/>
                <a:ea typeface="+mn-ea"/>
                <a:cs typeface="Arial" panose="020B0604020202020204" pitchFamily="34" charset="0"/>
              </a:rPr>
              <a:t>Câu hỏi 1. </a:t>
            </a:r>
            <a:r>
              <a:rPr lang="en-US" sz="2400" kern="1200" noProof="1">
                <a:solidFill>
                  <a:prstClr val="black"/>
                </a:solidFill>
                <a:latin typeface="UTM Avo"/>
                <a:ea typeface="+mn-ea"/>
                <a:cs typeface="Arial" panose="020B0604020202020204" pitchFamily="34" charset="0"/>
              </a:rPr>
              <a:t>B</a:t>
            </a: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ức tranh có tên là gì</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endPar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endParaRPr>
          </a:p>
        </p:txBody>
      </p:sp>
      <p:pic>
        <p:nvPicPr>
          <p:cNvPr id="21" name="Picture 20">
            <a:extLst>
              <a:ext uri="{FF2B5EF4-FFF2-40B4-BE49-F238E27FC236}">
                <a16:creationId xmlns:a16="http://schemas.microsoft.com/office/drawing/2014/main" id="{744569B2-1ED5-4F63-45FB-1A3EDC027702}"/>
              </a:ext>
            </a:extLst>
          </p:cNvPr>
          <p:cNvPicPr>
            <a:picLocks noChangeAspect="1"/>
          </p:cNvPicPr>
          <p:nvPr/>
        </p:nvPicPr>
        <p:blipFill>
          <a:blip r:embed="rId3"/>
          <a:stretch>
            <a:fillRect/>
          </a:stretch>
        </p:blipFill>
        <p:spPr>
          <a:xfrm>
            <a:off x="7211152" y="1685398"/>
            <a:ext cx="3249784" cy="1964950"/>
          </a:xfrm>
          <a:prstGeom prst="rect">
            <a:avLst/>
          </a:prstGeom>
        </p:spPr>
      </p:pic>
    </p:spTree>
    <p:extLst>
      <p:ext uri="{BB962C8B-B14F-4D97-AF65-F5344CB8AC3E}">
        <p14:creationId xmlns:p14="http://schemas.microsoft.com/office/powerpoint/2010/main" val="108446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Đáp án đúng">
            <a:extLst>
              <a:ext uri="{FF2B5EF4-FFF2-40B4-BE49-F238E27FC236}">
                <a16:creationId xmlns:a16="http://schemas.microsoft.com/office/drawing/2014/main" id="{B1B4D890-7AC5-4D1B-D2A1-A44885D9FB86}"/>
              </a:ext>
            </a:extLst>
          </p:cNvPr>
          <p:cNvSpPr/>
          <p:nvPr/>
        </p:nvSpPr>
        <p:spPr>
          <a:xfrm>
            <a:off x="1299422" y="3754468"/>
            <a:ext cx="4535056" cy="1143472"/>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A. Trừu tượng.</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0" name="Đáp án sai 1">
            <a:extLst>
              <a:ext uri="{FF2B5EF4-FFF2-40B4-BE49-F238E27FC236}">
                <a16:creationId xmlns:a16="http://schemas.microsoft.com/office/drawing/2014/main" id="{2635A0F1-0987-CD15-354E-2FCD25DF39AE}"/>
              </a:ext>
            </a:extLst>
          </p:cNvPr>
          <p:cNvSpPr/>
          <p:nvPr/>
        </p:nvSpPr>
        <p:spPr>
          <a:xfrm>
            <a:off x="1297898" y="5389303"/>
            <a:ext cx="4535056" cy="1143472"/>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Ấn tượng.</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2" name="Đáp án sai 2">
            <a:extLst>
              <a:ext uri="{FF2B5EF4-FFF2-40B4-BE49-F238E27FC236}">
                <a16:creationId xmlns:a16="http://schemas.microsoft.com/office/drawing/2014/main" id="{ECC45B9F-C4EE-AF16-CDE8-C060C10A80E4}"/>
              </a:ext>
            </a:extLst>
          </p:cNvPr>
          <p:cNvSpPr/>
          <p:nvPr/>
        </p:nvSpPr>
        <p:spPr>
          <a:xfrm>
            <a:off x="6527205" y="3754468"/>
            <a:ext cx="4535056" cy="1143472"/>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 Hiện thực</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sp>
        <p:nvSpPr>
          <p:cNvPr id="13" name="Đáp án sai 3">
            <a:extLst>
              <a:ext uri="{FF2B5EF4-FFF2-40B4-BE49-F238E27FC236}">
                <a16:creationId xmlns:a16="http://schemas.microsoft.com/office/drawing/2014/main" id="{620A1980-D66B-C68A-9A34-50729100417E}"/>
              </a:ext>
            </a:extLst>
          </p:cNvPr>
          <p:cNvSpPr/>
          <p:nvPr/>
        </p:nvSpPr>
        <p:spPr>
          <a:xfrm>
            <a:off x="6527204" y="5389303"/>
            <a:ext cx="4535056" cy="1143472"/>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D. Pop - Art. </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4" name="Đáp án đúng">
            <a:extLst>
              <a:ext uri="{FF2B5EF4-FFF2-40B4-BE49-F238E27FC236}">
                <a16:creationId xmlns:a16="http://schemas.microsoft.com/office/drawing/2014/main" id="{A83C2963-1A36-A743-D172-49268CD9A0A8}"/>
              </a:ext>
            </a:extLst>
          </p:cNvPr>
          <p:cNvSpPr/>
          <p:nvPr/>
        </p:nvSpPr>
        <p:spPr>
          <a:xfrm>
            <a:off x="1297898" y="3760179"/>
            <a:ext cx="4535056" cy="1143472"/>
          </a:xfrm>
          <a:prstGeom prst="roundRect">
            <a:avLst/>
          </a:prstGeom>
          <a:solidFill>
            <a:srgbClr val="00B050"/>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A. Trừu tượng.</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5" name="Câu hỏi">
            <a:extLst>
              <a:ext uri="{FF2B5EF4-FFF2-40B4-BE49-F238E27FC236}">
                <a16:creationId xmlns:a16="http://schemas.microsoft.com/office/drawing/2014/main" id="{8EE6FA27-452F-BF99-1C08-02BE1805B6AB}"/>
              </a:ext>
            </a:extLst>
          </p:cNvPr>
          <p:cNvSpPr/>
          <p:nvPr/>
        </p:nvSpPr>
        <p:spPr>
          <a:xfrm>
            <a:off x="1297898" y="1780358"/>
            <a:ext cx="9762837" cy="1482747"/>
          </a:xfrm>
          <a:prstGeom prst="roundRect">
            <a:avLst/>
          </a:prstGeom>
          <a:solidFill>
            <a:schemeClr val="accent4">
              <a:lumMod val="20000"/>
              <a:lumOff val="80000"/>
            </a:schemeClr>
          </a:solidFill>
          <a:ln w="12700" cap="flat" cmpd="sng" algn="ctr">
            <a:noFill/>
            <a:prstDash val="solid"/>
            <a:miter lim="800000"/>
          </a:ln>
          <a:effectLst/>
        </p:spPr>
        <p:txBody>
          <a:bodyPr rtlCol="0" anchor="ctr"/>
          <a:lstStyle/>
          <a:p>
            <a:pPr marL="0" marR="0" lvl="0" indent="0" algn="just" defTabSz="914377" eaLnBrk="1" fontAlgn="auto" latinLnBrk="0" hangingPunct="1">
              <a:lnSpc>
                <a:spcPct val="150000"/>
              </a:lnSpc>
              <a:spcBef>
                <a:spcPts val="0"/>
              </a:spcBef>
              <a:spcAft>
                <a:spcPts val="0"/>
              </a:spcAft>
              <a:buClrTx/>
              <a:buSzTx/>
              <a:buFontTx/>
              <a:buNone/>
              <a:tabLst/>
              <a:defRPr/>
            </a:pPr>
            <a:r>
              <a:rPr lang="en-US" sz="2400" b="1" kern="1200" noProof="1">
                <a:solidFill>
                  <a:prstClr val="black"/>
                </a:solidFill>
                <a:latin typeface="UTM Avo"/>
                <a:ea typeface="+mn-ea"/>
                <a:cs typeface="Arial" panose="020B0604020202020204" pitchFamily="34" charset="0"/>
              </a:rPr>
              <a:t>Câu hỏi 2. </a:t>
            </a:r>
            <a:r>
              <a:rPr lang="en-US" sz="2400" kern="1200" noProof="1">
                <a:solidFill>
                  <a:prstClr val="black"/>
                </a:solidFill>
                <a:latin typeface="UTM Avo"/>
                <a:ea typeface="+mn-ea"/>
                <a:cs typeface="Arial" panose="020B0604020202020204" pitchFamily="34" charset="0"/>
              </a:rPr>
              <a:t>H</a:t>
            </a: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ọa sĩ Wassily Kandinsky mở đường cho trường phái mĩ thuật nào?</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87088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81A6C6-0388-8260-230C-9CCDC082ECF9}"/>
            </a:ext>
          </a:extLst>
        </p:cNvPr>
        <p:cNvGrpSpPr/>
        <p:nvPr/>
      </p:nvGrpSpPr>
      <p:grpSpPr>
        <a:xfrm>
          <a:off x="0" y="0"/>
          <a:ext cx="0" cy="0"/>
          <a:chOff x="0" y="0"/>
          <a:chExt cx="0" cy="0"/>
        </a:xfrm>
      </p:grpSpPr>
      <p:sp>
        <p:nvSpPr>
          <p:cNvPr id="15" name="Câu hỏi">
            <a:extLst>
              <a:ext uri="{FF2B5EF4-FFF2-40B4-BE49-F238E27FC236}">
                <a16:creationId xmlns:a16="http://schemas.microsoft.com/office/drawing/2014/main" id="{17DDC46D-9862-0334-14B1-34AC52018D30}"/>
              </a:ext>
            </a:extLst>
          </p:cNvPr>
          <p:cNvSpPr/>
          <p:nvPr/>
        </p:nvSpPr>
        <p:spPr>
          <a:xfrm>
            <a:off x="1269446" y="1764792"/>
            <a:ext cx="9762837" cy="1645992"/>
          </a:xfrm>
          <a:prstGeom prst="roundRect">
            <a:avLst/>
          </a:prstGeom>
          <a:solidFill>
            <a:schemeClr val="accent4">
              <a:lumMod val="20000"/>
              <a:lumOff val="80000"/>
            </a:schemeClr>
          </a:solidFill>
          <a:ln w="12700" cap="flat" cmpd="sng" algn="ctr">
            <a:noFill/>
            <a:prstDash val="solid"/>
            <a:miter lim="800000"/>
          </a:ln>
          <a:effectLst/>
        </p:spPr>
        <p:txBody>
          <a:bodyPr rtlCol="0" anchor="ctr"/>
          <a:lstStyle/>
          <a:p>
            <a:pPr marL="0" marR="0" lvl="0" indent="0" algn="just" defTabSz="914377" eaLnBrk="1" fontAlgn="auto" latinLnBrk="0" hangingPunct="1">
              <a:lnSpc>
                <a:spcPct val="150000"/>
              </a:lnSpc>
              <a:spcBef>
                <a:spcPts val="0"/>
              </a:spcBef>
              <a:spcAft>
                <a:spcPts val="0"/>
              </a:spcAft>
              <a:buClrTx/>
              <a:buSzTx/>
              <a:buFontTx/>
              <a:buNone/>
              <a:tabLst/>
              <a:defRPr/>
            </a:pPr>
            <a:r>
              <a:rPr lang="en-US" sz="2400" b="1" kern="1200" noProof="1">
                <a:solidFill>
                  <a:prstClr val="black"/>
                </a:solidFill>
                <a:latin typeface="UTM Avo"/>
                <a:ea typeface="+mn-ea"/>
                <a:cs typeface="Arial" panose="020B0604020202020204" pitchFamily="34" charset="0"/>
              </a:rPr>
              <a:t>Câu hỏi 3. </a:t>
            </a:r>
            <a:r>
              <a:rPr lang="en-US" sz="2400" kern="1200" noProof="1">
                <a:solidFill>
                  <a:prstClr val="black"/>
                </a:solidFill>
                <a:latin typeface="UTM Avo"/>
                <a:ea typeface="+mn-ea"/>
                <a:cs typeface="Arial" panose="020B0604020202020204" pitchFamily="34" charset="0"/>
              </a:rPr>
              <a:t>Đ</a:t>
            </a: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ây là tác phẩm của họa sĩ nào?</a:t>
            </a:r>
          </a:p>
        </p:txBody>
      </p:sp>
      <p:sp>
        <p:nvSpPr>
          <p:cNvPr id="16" name="Đáp án đúng">
            <a:extLst>
              <a:ext uri="{FF2B5EF4-FFF2-40B4-BE49-F238E27FC236}">
                <a16:creationId xmlns:a16="http://schemas.microsoft.com/office/drawing/2014/main" id="{1B56AB64-C6B2-7717-E9BA-B58BDCAA5472}"/>
              </a:ext>
            </a:extLst>
          </p:cNvPr>
          <p:cNvSpPr/>
          <p:nvPr/>
        </p:nvSpPr>
        <p:spPr>
          <a:xfrm>
            <a:off x="6497227" y="5323229"/>
            <a:ext cx="4535056" cy="1187543"/>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D. Picassso. </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7" name="Đáp án sai 1">
            <a:extLst>
              <a:ext uri="{FF2B5EF4-FFF2-40B4-BE49-F238E27FC236}">
                <a16:creationId xmlns:a16="http://schemas.microsoft.com/office/drawing/2014/main" id="{28D08D37-7F6B-F76D-24AB-5E78B8165EAF}"/>
              </a:ext>
            </a:extLst>
          </p:cNvPr>
          <p:cNvSpPr/>
          <p:nvPr/>
        </p:nvSpPr>
        <p:spPr>
          <a:xfrm>
            <a:off x="1269445" y="5350418"/>
            <a:ext cx="4535056" cy="1187543"/>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Van Gogh</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sp>
        <p:nvSpPr>
          <p:cNvPr id="18" name="Đáp án sai 2">
            <a:extLst>
              <a:ext uri="{FF2B5EF4-FFF2-40B4-BE49-F238E27FC236}">
                <a16:creationId xmlns:a16="http://schemas.microsoft.com/office/drawing/2014/main" id="{2976102F-D394-DFD6-F6E1-73C73DEC68B7}"/>
              </a:ext>
            </a:extLst>
          </p:cNvPr>
          <p:cNvSpPr/>
          <p:nvPr/>
        </p:nvSpPr>
        <p:spPr>
          <a:xfrm>
            <a:off x="6497228" y="3715585"/>
            <a:ext cx="4535056" cy="1187543"/>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 Salvador Dalí.</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9" name="Đáp án sai 3">
            <a:extLst>
              <a:ext uri="{FF2B5EF4-FFF2-40B4-BE49-F238E27FC236}">
                <a16:creationId xmlns:a16="http://schemas.microsoft.com/office/drawing/2014/main" id="{38238295-2394-7DF8-B5EA-D28F6B42240B}"/>
              </a:ext>
            </a:extLst>
          </p:cNvPr>
          <p:cNvSpPr/>
          <p:nvPr/>
        </p:nvSpPr>
        <p:spPr>
          <a:xfrm>
            <a:off x="1287268" y="3715585"/>
            <a:ext cx="4535056" cy="1187543"/>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A. Davinci.</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20" name="Đáp án đúng">
            <a:extLst>
              <a:ext uri="{FF2B5EF4-FFF2-40B4-BE49-F238E27FC236}">
                <a16:creationId xmlns:a16="http://schemas.microsoft.com/office/drawing/2014/main" id="{6E35765A-A501-DB0B-BA83-5D782A9222AF}"/>
              </a:ext>
            </a:extLst>
          </p:cNvPr>
          <p:cNvSpPr/>
          <p:nvPr/>
        </p:nvSpPr>
        <p:spPr>
          <a:xfrm>
            <a:off x="1269445" y="5350417"/>
            <a:ext cx="4535056" cy="1187543"/>
          </a:xfrm>
          <a:prstGeom prst="roundRect">
            <a:avLst/>
          </a:prstGeom>
          <a:solidFill>
            <a:srgbClr val="00B050"/>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Van Gogh</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pic>
        <p:nvPicPr>
          <p:cNvPr id="21" name="Picture 20">
            <a:extLst>
              <a:ext uri="{FF2B5EF4-FFF2-40B4-BE49-F238E27FC236}">
                <a16:creationId xmlns:a16="http://schemas.microsoft.com/office/drawing/2014/main" id="{D6A0AF0D-5873-1750-A47B-3C95DA155BDB}"/>
              </a:ext>
            </a:extLst>
          </p:cNvPr>
          <p:cNvPicPr>
            <a:picLocks noChangeAspect="1"/>
          </p:cNvPicPr>
          <p:nvPr/>
        </p:nvPicPr>
        <p:blipFill>
          <a:blip r:embed="rId3"/>
          <a:stretch>
            <a:fillRect/>
          </a:stretch>
        </p:blipFill>
        <p:spPr>
          <a:xfrm>
            <a:off x="8615859" y="1516901"/>
            <a:ext cx="1570557" cy="2018852"/>
          </a:xfrm>
          <a:prstGeom prst="rect">
            <a:avLst/>
          </a:prstGeom>
        </p:spPr>
      </p:pic>
    </p:spTree>
    <p:extLst>
      <p:ext uri="{BB962C8B-B14F-4D97-AF65-F5344CB8AC3E}">
        <p14:creationId xmlns:p14="http://schemas.microsoft.com/office/powerpoint/2010/main" val="396671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006BC9-71F5-08F1-7AAE-AD1A7B682A4C}"/>
            </a:ext>
          </a:extLst>
        </p:cNvPr>
        <p:cNvGrpSpPr/>
        <p:nvPr/>
      </p:nvGrpSpPr>
      <p:grpSpPr>
        <a:xfrm>
          <a:off x="0" y="0"/>
          <a:ext cx="0" cy="0"/>
          <a:chOff x="0" y="0"/>
          <a:chExt cx="0" cy="0"/>
        </a:xfrm>
      </p:grpSpPr>
      <p:sp>
        <p:nvSpPr>
          <p:cNvPr id="31" name="Câu hỏi">
            <a:extLst>
              <a:ext uri="{FF2B5EF4-FFF2-40B4-BE49-F238E27FC236}">
                <a16:creationId xmlns:a16="http://schemas.microsoft.com/office/drawing/2014/main" id="{77F9C49C-B946-4D11-2A10-324508E56198}"/>
              </a:ext>
            </a:extLst>
          </p:cNvPr>
          <p:cNvSpPr/>
          <p:nvPr/>
        </p:nvSpPr>
        <p:spPr>
          <a:xfrm>
            <a:off x="791366" y="1728578"/>
            <a:ext cx="10609268" cy="1791333"/>
          </a:xfrm>
          <a:prstGeom prst="roundRect">
            <a:avLst/>
          </a:prstGeom>
          <a:solidFill>
            <a:schemeClr val="accent4">
              <a:lumMod val="20000"/>
              <a:lumOff val="80000"/>
            </a:schemeClr>
          </a:solidFill>
          <a:ln w="12700" cap="flat" cmpd="sng" algn="ctr">
            <a:noFill/>
            <a:prstDash val="solid"/>
            <a:miter lim="800000"/>
          </a:ln>
          <a:effectLst/>
        </p:spPr>
        <p:txBody>
          <a:bodyPr rtlCol="0" anchor="ctr"/>
          <a:lstStyle/>
          <a:p>
            <a:pPr marL="0" marR="0" lvl="0" indent="0" algn="just" defTabSz="914377"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endParaRPr>
          </a:p>
          <a:p>
            <a:pPr marL="0" marR="0" lvl="0" indent="0" algn="just" defTabSz="914377" eaLnBrk="1" fontAlgn="auto" latinLnBrk="0" hangingPunct="1">
              <a:lnSpc>
                <a:spcPct val="150000"/>
              </a:lnSpc>
              <a:spcBef>
                <a:spcPts val="0"/>
              </a:spcBef>
              <a:spcAft>
                <a:spcPts val="0"/>
              </a:spcAft>
              <a:buClrTx/>
              <a:buSzTx/>
              <a:buFontTx/>
              <a:buNone/>
              <a:tabLst/>
              <a:defRPr/>
            </a:pPr>
            <a:r>
              <a:rPr lang="en-US" sz="2400" b="1" kern="1200" noProof="1">
                <a:solidFill>
                  <a:prstClr val="black"/>
                </a:solidFill>
                <a:latin typeface="UTM Avo"/>
                <a:ea typeface="+mn-ea"/>
                <a:cs typeface="Arial" panose="020B0604020202020204" pitchFamily="34" charset="0"/>
              </a:rPr>
              <a:t>Câu hỏi 4. </a:t>
            </a:r>
            <a:r>
              <a:rPr lang="en-US" sz="2400" kern="1200" noProof="1">
                <a:solidFill>
                  <a:prstClr val="black"/>
                </a:solidFill>
                <a:latin typeface="UTM Avo"/>
                <a:ea typeface="+mn-ea"/>
                <a:cs typeface="Arial" panose="020B0604020202020204" pitchFamily="34" charset="0"/>
              </a:rPr>
              <a:t>S</a:t>
            </a: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ản phẩm này gợi cho </a:t>
            </a:r>
          </a:p>
          <a:p>
            <a:pPr marL="0" marR="0" lvl="0" indent="0" algn="just"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em về tác phẩm mĩ thuật nào?</a:t>
            </a:r>
          </a:p>
          <a:p>
            <a:pPr marL="0" marR="0" lvl="0" indent="0" algn="just" defTabSz="914377"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endParaRPr>
          </a:p>
        </p:txBody>
      </p:sp>
      <p:sp>
        <p:nvSpPr>
          <p:cNvPr id="32" name="Đáp án đúng">
            <a:extLst>
              <a:ext uri="{FF2B5EF4-FFF2-40B4-BE49-F238E27FC236}">
                <a16:creationId xmlns:a16="http://schemas.microsoft.com/office/drawing/2014/main" id="{804ED0F2-14FC-705E-6B8B-ED9775DD5C24}"/>
              </a:ext>
            </a:extLst>
          </p:cNvPr>
          <p:cNvSpPr/>
          <p:nvPr/>
        </p:nvSpPr>
        <p:spPr>
          <a:xfrm>
            <a:off x="6430751" y="5448297"/>
            <a:ext cx="4290003" cy="1156837"/>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D. Starry Night</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 </a:t>
            </a:r>
          </a:p>
        </p:txBody>
      </p:sp>
      <p:sp>
        <p:nvSpPr>
          <p:cNvPr id="33" name="Đáp án sai 1">
            <a:extLst>
              <a:ext uri="{FF2B5EF4-FFF2-40B4-BE49-F238E27FC236}">
                <a16:creationId xmlns:a16="http://schemas.microsoft.com/office/drawing/2014/main" id="{57BC7FD9-611B-7FA9-6F53-3D4E75C26ABB}"/>
              </a:ext>
            </a:extLst>
          </p:cNvPr>
          <p:cNvSpPr/>
          <p:nvPr/>
        </p:nvSpPr>
        <p:spPr>
          <a:xfrm>
            <a:off x="1346799" y="5448296"/>
            <a:ext cx="4290003" cy="1098808"/>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Around the Circle</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sp>
        <p:nvSpPr>
          <p:cNvPr id="34" name="Đáp án sai 2">
            <a:extLst>
              <a:ext uri="{FF2B5EF4-FFF2-40B4-BE49-F238E27FC236}">
                <a16:creationId xmlns:a16="http://schemas.microsoft.com/office/drawing/2014/main" id="{35834BA1-E013-ACF8-845A-0417C2375507}"/>
              </a:ext>
            </a:extLst>
          </p:cNvPr>
          <p:cNvSpPr/>
          <p:nvPr/>
        </p:nvSpPr>
        <p:spPr>
          <a:xfrm>
            <a:off x="6454197" y="3880640"/>
            <a:ext cx="4290003" cy="1048686"/>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 Squares with concentric Circles.</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35" name="Đáp án sai 3">
            <a:extLst>
              <a:ext uri="{FF2B5EF4-FFF2-40B4-BE49-F238E27FC236}">
                <a16:creationId xmlns:a16="http://schemas.microsoft.com/office/drawing/2014/main" id="{E84DD4CA-94F2-C9E4-499B-2E4C60B30EC0}"/>
              </a:ext>
            </a:extLst>
          </p:cNvPr>
          <p:cNvSpPr/>
          <p:nvPr/>
        </p:nvSpPr>
        <p:spPr>
          <a:xfrm>
            <a:off x="1346799" y="3823203"/>
            <a:ext cx="4290003" cy="1048686"/>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A. Sunflowers. </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36" name="Đáp án đúng">
            <a:extLst>
              <a:ext uri="{FF2B5EF4-FFF2-40B4-BE49-F238E27FC236}">
                <a16:creationId xmlns:a16="http://schemas.microsoft.com/office/drawing/2014/main" id="{59E401A7-9388-C371-92A2-06D6BA4150F2}"/>
              </a:ext>
            </a:extLst>
          </p:cNvPr>
          <p:cNvSpPr/>
          <p:nvPr/>
        </p:nvSpPr>
        <p:spPr>
          <a:xfrm>
            <a:off x="6454197" y="3888519"/>
            <a:ext cx="4290003" cy="1048686"/>
          </a:xfrm>
          <a:prstGeom prst="roundRect">
            <a:avLst/>
          </a:prstGeom>
          <a:solidFill>
            <a:srgbClr val="00B050"/>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 Squares with </a:t>
            </a:r>
          </a:p>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concentric Circles.</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pic>
        <p:nvPicPr>
          <p:cNvPr id="37" name="Picture 36">
            <a:extLst>
              <a:ext uri="{FF2B5EF4-FFF2-40B4-BE49-F238E27FC236}">
                <a16:creationId xmlns:a16="http://schemas.microsoft.com/office/drawing/2014/main" id="{D84DA47A-B116-784B-1A2D-38D1281A0FB3}"/>
              </a:ext>
            </a:extLst>
          </p:cNvPr>
          <p:cNvPicPr>
            <a:picLocks noChangeAspect="1"/>
          </p:cNvPicPr>
          <p:nvPr/>
        </p:nvPicPr>
        <p:blipFill>
          <a:blip r:embed="rId3"/>
          <a:stretch>
            <a:fillRect/>
          </a:stretch>
        </p:blipFill>
        <p:spPr>
          <a:xfrm>
            <a:off x="7133188" y="1731743"/>
            <a:ext cx="2831963" cy="1788169"/>
          </a:xfrm>
          <a:prstGeom prst="rect">
            <a:avLst/>
          </a:prstGeom>
        </p:spPr>
      </p:pic>
    </p:spTree>
    <p:extLst>
      <p:ext uri="{BB962C8B-B14F-4D97-AF65-F5344CB8AC3E}">
        <p14:creationId xmlns:p14="http://schemas.microsoft.com/office/powerpoint/2010/main" val="231058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F9E258-E06E-D285-8156-F34ECC9A7887}"/>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0460C185-4C81-EC8D-AD0D-671CC6A03F4F}"/>
              </a:ext>
            </a:extLst>
          </p:cNvPr>
          <p:cNvSpPr/>
          <p:nvPr/>
        </p:nvSpPr>
        <p:spPr>
          <a:xfrm>
            <a:off x="1214580" y="1749112"/>
            <a:ext cx="9762837" cy="1425240"/>
          </a:xfrm>
          <a:prstGeom prst="roundRect">
            <a:avLst/>
          </a:prstGeom>
          <a:solidFill>
            <a:schemeClr val="accent4">
              <a:lumMod val="20000"/>
              <a:lumOff val="80000"/>
            </a:schemeClr>
          </a:solidFill>
          <a:ln w="12700" cap="flat" cmpd="sng" algn="ctr">
            <a:noFill/>
            <a:prstDash val="solid"/>
            <a:miter lim="800000"/>
          </a:ln>
          <a:effectLst/>
        </p:spPr>
        <p:txBody>
          <a:bodyPr rtlCol="0" anchor="ctr"/>
          <a:lstStyle/>
          <a:p>
            <a:pPr marL="0" marR="0" lvl="0" indent="0" algn="just" defTabSz="914377" eaLnBrk="1" fontAlgn="auto" latinLnBrk="0" hangingPunct="1">
              <a:lnSpc>
                <a:spcPct val="150000"/>
              </a:lnSpc>
              <a:spcBef>
                <a:spcPts val="0"/>
              </a:spcBef>
              <a:spcAft>
                <a:spcPts val="0"/>
              </a:spcAft>
              <a:buClrTx/>
              <a:buSzTx/>
              <a:buFontTx/>
              <a:buNone/>
              <a:tabLst/>
              <a:defRPr/>
            </a:pPr>
            <a:r>
              <a:rPr lang="en-US" sz="2400" b="1" kern="1200" noProof="1">
                <a:solidFill>
                  <a:prstClr val="black"/>
                </a:solidFill>
                <a:latin typeface="UTM Avo"/>
                <a:ea typeface="+mn-ea"/>
                <a:cs typeface="Arial" panose="020B0604020202020204" pitchFamily="34" charset="0"/>
              </a:rPr>
              <a:t>Câu hỏi 5. </a:t>
            </a:r>
            <a:r>
              <a:rPr lang="en-US" sz="2400" kern="1200" noProof="1">
                <a:solidFill>
                  <a:prstClr val="black"/>
                </a:solidFill>
                <a:latin typeface="UTM Avo"/>
                <a:ea typeface="+mn-ea"/>
                <a:cs typeface="Arial" panose="020B0604020202020204" pitchFamily="34" charset="0"/>
              </a:rPr>
              <a:t>S</a:t>
            </a: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ản phẩm này mô phỏng</a:t>
            </a:r>
          </a:p>
          <a:p>
            <a:pPr marL="0" marR="0" lvl="0" indent="0" algn="just"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tác phẩm nào?</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3" name="Đáp án đúng">
            <a:extLst>
              <a:ext uri="{FF2B5EF4-FFF2-40B4-BE49-F238E27FC236}">
                <a16:creationId xmlns:a16="http://schemas.microsoft.com/office/drawing/2014/main" id="{DBA7635C-4AA6-2732-2F8E-51AF3CDD72F4}"/>
              </a:ext>
            </a:extLst>
          </p:cNvPr>
          <p:cNvSpPr/>
          <p:nvPr/>
        </p:nvSpPr>
        <p:spPr>
          <a:xfrm>
            <a:off x="1238027" y="3466867"/>
            <a:ext cx="4535056" cy="1223246"/>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495288" marR="0" lvl="0" indent="-495288" algn="ctr" defTabSz="914377" eaLnBrk="1" fontAlgn="auto" latinLnBrk="0" hangingPunct="1">
              <a:lnSpc>
                <a:spcPct val="150000"/>
              </a:lnSpc>
              <a:spcBef>
                <a:spcPts val="0"/>
              </a:spcBef>
              <a:spcAft>
                <a:spcPts val="0"/>
              </a:spcAft>
              <a:buClrTx/>
              <a:buSzTx/>
              <a:buFontTx/>
              <a:buAutoNum type="alphaUcPeriod"/>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Mona Lisa.</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9" name="Đáp án sai 1">
            <a:extLst>
              <a:ext uri="{FF2B5EF4-FFF2-40B4-BE49-F238E27FC236}">
                <a16:creationId xmlns:a16="http://schemas.microsoft.com/office/drawing/2014/main" id="{DF62E40B-5EF8-F8EF-56A0-573B00E1973D}"/>
              </a:ext>
            </a:extLst>
          </p:cNvPr>
          <p:cNvSpPr/>
          <p:nvPr/>
        </p:nvSpPr>
        <p:spPr>
          <a:xfrm>
            <a:off x="1214580" y="5226216"/>
            <a:ext cx="4535056" cy="1228050"/>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Blue Painting</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sp>
        <p:nvSpPr>
          <p:cNvPr id="10" name="Đáp án sai 2">
            <a:extLst>
              <a:ext uri="{FF2B5EF4-FFF2-40B4-BE49-F238E27FC236}">
                <a16:creationId xmlns:a16="http://schemas.microsoft.com/office/drawing/2014/main" id="{6FA10C07-7133-5721-9E13-E539DC3392AC}"/>
              </a:ext>
            </a:extLst>
          </p:cNvPr>
          <p:cNvSpPr/>
          <p:nvPr/>
        </p:nvSpPr>
        <p:spPr>
          <a:xfrm>
            <a:off x="6442363" y="3591380"/>
            <a:ext cx="4535056" cy="1030334"/>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C. Scream. </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2" name="Đáp án sai 3">
            <a:extLst>
              <a:ext uri="{FF2B5EF4-FFF2-40B4-BE49-F238E27FC236}">
                <a16:creationId xmlns:a16="http://schemas.microsoft.com/office/drawing/2014/main" id="{2242176E-DF60-80F4-6403-DBCCB277190D}"/>
              </a:ext>
            </a:extLst>
          </p:cNvPr>
          <p:cNvSpPr/>
          <p:nvPr/>
        </p:nvSpPr>
        <p:spPr>
          <a:xfrm>
            <a:off x="6442362" y="5226216"/>
            <a:ext cx="4535056" cy="1228050"/>
          </a:xfrm>
          <a:prstGeom prst="roundRect">
            <a:avLst/>
          </a:prstGeom>
          <a:solidFill>
            <a:sysClr val="window" lastClr="FFFFFF"/>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D. Guernica.</a:t>
            </a: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p:sp>
        <p:nvSpPr>
          <p:cNvPr id="13" name="Đáp án đúng">
            <a:extLst>
              <a:ext uri="{FF2B5EF4-FFF2-40B4-BE49-F238E27FC236}">
                <a16:creationId xmlns:a16="http://schemas.microsoft.com/office/drawing/2014/main" id="{F5BFE9C5-83C4-B1F7-896F-BD83781EBEBA}"/>
              </a:ext>
            </a:extLst>
          </p:cNvPr>
          <p:cNvSpPr/>
          <p:nvPr/>
        </p:nvSpPr>
        <p:spPr>
          <a:xfrm>
            <a:off x="1214580" y="5201615"/>
            <a:ext cx="4535056" cy="1250011"/>
          </a:xfrm>
          <a:prstGeom prst="roundRect">
            <a:avLst/>
          </a:prstGeom>
          <a:solidFill>
            <a:srgbClr val="00B050"/>
          </a:solidFill>
          <a:ln w="12700" cap="flat" cmpd="sng" algn="ctr">
            <a:solidFill>
              <a:schemeClr val="tx1"/>
            </a:solidFill>
            <a:prstDash val="solid"/>
            <a:miter lim="800000"/>
          </a:ln>
          <a:effectLst/>
        </p:spPr>
        <p:txBody>
          <a:bodyPr rtlCol="0" anchor="ctr"/>
          <a:lstStyle/>
          <a:p>
            <a:pPr marL="0" marR="0" lvl="0" indent="0" algn="ctr" defTabSz="914377"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a:ea typeface="+mn-ea"/>
                <a:cs typeface="Arial" panose="020B0604020202020204" pitchFamily="34" charset="0"/>
              </a:rPr>
              <a:t>B. Blue Painting</a:t>
            </a:r>
            <a:r>
              <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rPr>
              <a:t>.</a:t>
            </a:r>
          </a:p>
        </p:txBody>
      </p:sp>
      <p:pic>
        <p:nvPicPr>
          <p:cNvPr id="14" name="Picture 13">
            <a:extLst>
              <a:ext uri="{FF2B5EF4-FFF2-40B4-BE49-F238E27FC236}">
                <a16:creationId xmlns:a16="http://schemas.microsoft.com/office/drawing/2014/main" id="{A39BCC64-420D-A076-A05B-E15B10A00370}"/>
              </a:ext>
            </a:extLst>
          </p:cNvPr>
          <p:cNvPicPr>
            <a:picLocks noChangeAspect="1"/>
          </p:cNvPicPr>
          <p:nvPr/>
        </p:nvPicPr>
        <p:blipFill>
          <a:blip r:embed="rId3"/>
          <a:stretch>
            <a:fillRect/>
          </a:stretch>
        </p:blipFill>
        <p:spPr>
          <a:xfrm>
            <a:off x="7580376" y="1564876"/>
            <a:ext cx="2501283" cy="1756939"/>
          </a:xfrm>
          <a:prstGeom prst="rect">
            <a:avLst/>
          </a:prstGeom>
        </p:spPr>
      </p:pic>
    </p:spTree>
    <p:extLst>
      <p:ext uri="{BB962C8B-B14F-4D97-AF65-F5344CB8AC3E}">
        <p14:creationId xmlns:p14="http://schemas.microsoft.com/office/powerpoint/2010/main" val="94198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6"/>
        <p:cNvGrpSpPr/>
        <p:nvPr/>
      </p:nvGrpSpPr>
      <p:grpSpPr>
        <a:xfrm>
          <a:off x="0" y="0"/>
          <a:ext cx="0" cy="0"/>
          <a:chOff x="0" y="0"/>
          <a:chExt cx="0" cy="0"/>
        </a:xfrm>
      </p:grpSpPr>
      <p:sp>
        <p:nvSpPr>
          <p:cNvPr id="1097" name="Google Shape;1097;p46"/>
          <p:cNvSpPr/>
          <p:nvPr/>
        </p:nvSpPr>
        <p:spPr>
          <a:xfrm>
            <a:off x="9450411" y="6157403"/>
            <a:ext cx="2273200" cy="3936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098" name="Google Shape;1098;p46"/>
          <p:cNvSpPr/>
          <p:nvPr/>
        </p:nvSpPr>
        <p:spPr>
          <a:xfrm>
            <a:off x="468389" y="6157403"/>
            <a:ext cx="2273200" cy="3936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nvGrpSpPr>
          <p:cNvPr id="1103" name="Google Shape;1103;p46"/>
          <p:cNvGrpSpPr/>
          <p:nvPr/>
        </p:nvGrpSpPr>
        <p:grpSpPr>
          <a:xfrm>
            <a:off x="631117" y="5505828"/>
            <a:ext cx="1960945" cy="951224"/>
            <a:chOff x="546950" y="3891150"/>
            <a:chExt cx="697250" cy="338225"/>
          </a:xfrm>
        </p:grpSpPr>
        <p:sp>
          <p:nvSpPr>
            <p:cNvPr id="1104" name="Google Shape;1104;p46"/>
            <p:cNvSpPr/>
            <p:nvPr/>
          </p:nvSpPr>
          <p:spPr>
            <a:xfrm>
              <a:off x="767175" y="4179175"/>
              <a:ext cx="252700" cy="50200"/>
            </a:xfrm>
            <a:custGeom>
              <a:avLst/>
              <a:gdLst/>
              <a:ahLst/>
              <a:cxnLst/>
              <a:rect l="l" t="t" r="r" b="b"/>
              <a:pathLst>
                <a:path w="10108" h="2008" extrusionOk="0">
                  <a:moveTo>
                    <a:pt x="10107" y="1"/>
                  </a:moveTo>
                  <a:lnTo>
                    <a:pt x="0" y="101"/>
                  </a:lnTo>
                  <a:cubicBezTo>
                    <a:pt x="0" y="101"/>
                    <a:pt x="34" y="1001"/>
                    <a:pt x="34" y="1001"/>
                  </a:cubicBezTo>
                  <a:cubicBezTo>
                    <a:pt x="34" y="1475"/>
                    <a:pt x="2092" y="2008"/>
                    <a:pt x="5053" y="2008"/>
                  </a:cubicBezTo>
                  <a:cubicBezTo>
                    <a:pt x="5223" y="2008"/>
                    <a:pt x="5395" y="2006"/>
                    <a:pt x="5571" y="2002"/>
                  </a:cubicBezTo>
                  <a:cubicBezTo>
                    <a:pt x="9240" y="1902"/>
                    <a:pt x="10107" y="1302"/>
                    <a:pt x="10107" y="901"/>
                  </a:cubicBezTo>
                  <a:lnTo>
                    <a:pt x="10107" y="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05" name="Google Shape;1105;p46"/>
            <p:cNvSpPr/>
            <p:nvPr/>
          </p:nvSpPr>
          <p:spPr>
            <a:xfrm>
              <a:off x="760350" y="4150825"/>
              <a:ext cx="267875" cy="55375"/>
            </a:xfrm>
            <a:custGeom>
              <a:avLst/>
              <a:gdLst/>
              <a:ahLst/>
              <a:cxnLst/>
              <a:rect l="l" t="t" r="r" b="b"/>
              <a:pathLst>
                <a:path w="10715" h="2215" extrusionOk="0">
                  <a:moveTo>
                    <a:pt x="5222" y="1"/>
                  </a:moveTo>
                  <a:cubicBezTo>
                    <a:pt x="2916" y="1"/>
                    <a:pt x="708" y="375"/>
                    <a:pt x="307" y="1068"/>
                  </a:cubicBezTo>
                  <a:cubicBezTo>
                    <a:pt x="0" y="1711"/>
                    <a:pt x="1946" y="2214"/>
                    <a:pt x="5005" y="2214"/>
                  </a:cubicBezTo>
                  <a:cubicBezTo>
                    <a:pt x="5276" y="2214"/>
                    <a:pt x="5556" y="2210"/>
                    <a:pt x="5844" y="2202"/>
                  </a:cubicBezTo>
                  <a:cubicBezTo>
                    <a:pt x="10714" y="2102"/>
                    <a:pt x="10647" y="1035"/>
                    <a:pt x="10180" y="801"/>
                  </a:cubicBezTo>
                  <a:cubicBezTo>
                    <a:pt x="9107" y="257"/>
                    <a:pt x="7131" y="1"/>
                    <a:pt x="5222"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06" name="Google Shape;1106;p46"/>
            <p:cNvSpPr/>
            <p:nvPr/>
          </p:nvSpPr>
          <p:spPr>
            <a:xfrm>
              <a:off x="881425" y="3980700"/>
              <a:ext cx="24200" cy="200375"/>
            </a:xfrm>
            <a:custGeom>
              <a:avLst/>
              <a:gdLst/>
              <a:ahLst/>
              <a:cxnLst/>
              <a:rect l="l" t="t" r="r" b="b"/>
              <a:pathLst>
                <a:path w="968" h="8015" extrusionOk="0">
                  <a:moveTo>
                    <a:pt x="0" y="1"/>
                  </a:moveTo>
                  <a:lnTo>
                    <a:pt x="0" y="7940"/>
                  </a:lnTo>
                  <a:cubicBezTo>
                    <a:pt x="150" y="7990"/>
                    <a:pt x="317" y="8015"/>
                    <a:pt x="484" y="8015"/>
                  </a:cubicBezTo>
                  <a:cubicBezTo>
                    <a:pt x="651" y="8015"/>
                    <a:pt x="817" y="7990"/>
                    <a:pt x="968" y="7940"/>
                  </a:cubicBezTo>
                  <a:lnTo>
                    <a:pt x="968" y="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07" name="Google Shape;1107;p46"/>
            <p:cNvSpPr/>
            <p:nvPr/>
          </p:nvSpPr>
          <p:spPr>
            <a:xfrm>
              <a:off x="563700" y="3948175"/>
              <a:ext cx="659650" cy="98000"/>
            </a:xfrm>
            <a:custGeom>
              <a:avLst/>
              <a:gdLst/>
              <a:ahLst/>
              <a:cxnLst/>
              <a:rect l="l" t="t" r="r" b="b"/>
              <a:pathLst>
                <a:path w="26386" h="3920" extrusionOk="0">
                  <a:moveTo>
                    <a:pt x="26386" y="1"/>
                  </a:moveTo>
                  <a:lnTo>
                    <a:pt x="33" y="168"/>
                  </a:lnTo>
                  <a:cubicBezTo>
                    <a:pt x="33" y="168"/>
                    <a:pt x="0" y="1935"/>
                    <a:pt x="67" y="2102"/>
                  </a:cubicBezTo>
                  <a:cubicBezTo>
                    <a:pt x="528" y="3209"/>
                    <a:pt x="5409" y="3919"/>
                    <a:pt x="12648" y="3919"/>
                  </a:cubicBezTo>
                  <a:cubicBezTo>
                    <a:pt x="13263" y="3919"/>
                    <a:pt x="13896" y="3914"/>
                    <a:pt x="14544" y="3904"/>
                  </a:cubicBezTo>
                  <a:cubicBezTo>
                    <a:pt x="24051" y="3737"/>
                    <a:pt x="26352" y="2436"/>
                    <a:pt x="26386" y="1602"/>
                  </a:cubicBezTo>
                  <a:lnTo>
                    <a:pt x="26386" y="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08" name="Google Shape;1108;p46"/>
            <p:cNvSpPr/>
            <p:nvPr/>
          </p:nvSpPr>
          <p:spPr>
            <a:xfrm>
              <a:off x="546950" y="3891150"/>
              <a:ext cx="697250" cy="113400"/>
            </a:xfrm>
            <a:custGeom>
              <a:avLst/>
              <a:gdLst/>
              <a:ahLst/>
              <a:cxnLst/>
              <a:rect l="l" t="t" r="r" b="b"/>
              <a:pathLst>
                <a:path w="27890" h="4536" extrusionOk="0">
                  <a:moveTo>
                    <a:pt x="14096" y="1"/>
                  </a:moveTo>
                  <a:cubicBezTo>
                    <a:pt x="7918" y="1"/>
                    <a:pt x="1876" y="820"/>
                    <a:pt x="770" y="2282"/>
                  </a:cubicBezTo>
                  <a:cubicBezTo>
                    <a:pt x="1" y="3636"/>
                    <a:pt x="5082" y="4536"/>
                    <a:pt x="13130" y="4536"/>
                  </a:cubicBezTo>
                  <a:cubicBezTo>
                    <a:pt x="13805" y="4536"/>
                    <a:pt x="14500" y="4530"/>
                    <a:pt x="15214" y="4517"/>
                  </a:cubicBezTo>
                  <a:cubicBezTo>
                    <a:pt x="27890" y="4317"/>
                    <a:pt x="27723" y="2082"/>
                    <a:pt x="26522" y="1581"/>
                  </a:cubicBezTo>
                  <a:cubicBezTo>
                    <a:pt x="23817" y="499"/>
                    <a:pt x="18915" y="1"/>
                    <a:pt x="14096"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grpSp>
        <p:nvGrpSpPr>
          <p:cNvPr id="1109" name="Google Shape;1109;p46"/>
          <p:cNvGrpSpPr/>
          <p:nvPr/>
        </p:nvGrpSpPr>
        <p:grpSpPr>
          <a:xfrm>
            <a:off x="811773" y="3198782"/>
            <a:ext cx="1371032" cy="2515908"/>
            <a:chOff x="238125" y="3473375"/>
            <a:chExt cx="921475" cy="1690950"/>
          </a:xfrm>
        </p:grpSpPr>
        <p:sp>
          <p:nvSpPr>
            <p:cNvPr id="1110" name="Google Shape;1110;p46"/>
            <p:cNvSpPr/>
            <p:nvPr/>
          </p:nvSpPr>
          <p:spPr>
            <a:xfrm>
              <a:off x="238125" y="3473375"/>
              <a:ext cx="653500" cy="1675275"/>
            </a:xfrm>
            <a:custGeom>
              <a:avLst/>
              <a:gdLst/>
              <a:ahLst/>
              <a:cxnLst/>
              <a:rect l="l" t="t" r="r" b="b"/>
              <a:pathLst>
                <a:path w="26140" h="67011" extrusionOk="0">
                  <a:moveTo>
                    <a:pt x="20373" y="0"/>
                  </a:moveTo>
                  <a:lnTo>
                    <a:pt x="15295" y="251"/>
                  </a:lnTo>
                  <a:lnTo>
                    <a:pt x="5297" y="8024"/>
                  </a:lnTo>
                  <a:lnTo>
                    <a:pt x="5516" y="27801"/>
                  </a:lnTo>
                  <a:lnTo>
                    <a:pt x="0" y="31437"/>
                  </a:lnTo>
                  <a:lnTo>
                    <a:pt x="10061" y="67010"/>
                  </a:lnTo>
                  <a:lnTo>
                    <a:pt x="23538" y="66321"/>
                  </a:lnTo>
                  <a:lnTo>
                    <a:pt x="26140" y="24604"/>
                  </a:lnTo>
                  <a:lnTo>
                    <a:pt x="22285" y="22065"/>
                  </a:lnTo>
                  <a:lnTo>
                    <a:pt x="20373"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1" name="Google Shape;1111;p46"/>
            <p:cNvSpPr/>
            <p:nvPr/>
          </p:nvSpPr>
          <p:spPr>
            <a:xfrm>
              <a:off x="238125" y="3666900"/>
              <a:ext cx="653500" cy="1481750"/>
            </a:xfrm>
            <a:custGeom>
              <a:avLst/>
              <a:gdLst/>
              <a:ahLst/>
              <a:cxnLst/>
              <a:rect l="l" t="t" r="r" b="b"/>
              <a:pathLst>
                <a:path w="26140" h="59270" extrusionOk="0">
                  <a:moveTo>
                    <a:pt x="10374" y="1"/>
                  </a:moveTo>
                  <a:lnTo>
                    <a:pt x="5297" y="283"/>
                  </a:lnTo>
                  <a:lnTo>
                    <a:pt x="5516" y="20060"/>
                  </a:lnTo>
                  <a:lnTo>
                    <a:pt x="15671" y="19558"/>
                  </a:lnTo>
                  <a:lnTo>
                    <a:pt x="12161" y="23445"/>
                  </a:lnTo>
                  <a:lnTo>
                    <a:pt x="0" y="23696"/>
                  </a:lnTo>
                  <a:lnTo>
                    <a:pt x="10061" y="59269"/>
                  </a:lnTo>
                  <a:lnTo>
                    <a:pt x="23538" y="58580"/>
                  </a:lnTo>
                  <a:lnTo>
                    <a:pt x="26140" y="16863"/>
                  </a:lnTo>
                  <a:lnTo>
                    <a:pt x="22285" y="14324"/>
                  </a:lnTo>
                  <a:lnTo>
                    <a:pt x="19683" y="2101"/>
                  </a:lnTo>
                  <a:lnTo>
                    <a:pt x="10374"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2" name="Google Shape;1112;p46"/>
            <p:cNvSpPr/>
            <p:nvPr/>
          </p:nvSpPr>
          <p:spPr>
            <a:xfrm>
              <a:off x="365050" y="3473375"/>
              <a:ext cx="703675" cy="1669000"/>
            </a:xfrm>
            <a:custGeom>
              <a:avLst/>
              <a:gdLst/>
              <a:ahLst/>
              <a:cxnLst/>
              <a:rect l="l" t="t" r="r" b="b"/>
              <a:pathLst>
                <a:path w="28147" h="66760" extrusionOk="0">
                  <a:moveTo>
                    <a:pt x="15296" y="0"/>
                  </a:moveTo>
                  <a:lnTo>
                    <a:pt x="5297" y="7742"/>
                  </a:lnTo>
                  <a:lnTo>
                    <a:pt x="5517" y="27550"/>
                  </a:lnTo>
                  <a:lnTo>
                    <a:pt x="0" y="31154"/>
                  </a:lnTo>
                  <a:lnTo>
                    <a:pt x="10061" y="66759"/>
                  </a:lnTo>
                  <a:lnTo>
                    <a:pt x="23570" y="66070"/>
                  </a:lnTo>
                  <a:lnTo>
                    <a:pt x="28146" y="24761"/>
                  </a:lnTo>
                  <a:lnTo>
                    <a:pt x="22285" y="21783"/>
                  </a:lnTo>
                  <a:lnTo>
                    <a:pt x="23037" y="5485"/>
                  </a:lnTo>
                  <a:lnTo>
                    <a:pt x="15296"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3" name="Google Shape;1113;p46"/>
            <p:cNvSpPr/>
            <p:nvPr/>
          </p:nvSpPr>
          <p:spPr>
            <a:xfrm>
              <a:off x="741950" y="4774075"/>
              <a:ext cx="309525" cy="390250"/>
            </a:xfrm>
            <a:custGeom>
              <a:avLst/>
              <a:gdLst/>
              <a:ahLst/>
              <a:cxnLst/>
              <a:rect l="l" t="t" r="r" b="b"/>
              <a:pathLst>
                <a:path w="12381" h="15610" extrusionOk="0">
                  <a:moveTo>
                    <a:pt x="11033" y="1"/>
                  </a:moveTo>
                  <a:lnTo>
                    <a:pt x="7303" y="189"/>
                  </a:lnTo>
                  <a:lnTo>
                    <a:pt x="0" y="5862"/>
                  </a:lnTo>
                  <a:lnTo>
                    <a:pt x="94" y="15609"/>
                  </a:lnTo>
                  <a:lnTo>
                    <a:pt x="12381" y="15609"/>
                  </a:lnTo>
                  <a:lnTo>
                    <a:pt x="11033"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4" name="Google Shape;1114;p46"/>
            <p:cNvSpPr/>
            <p:nvPr/>
          </p:nvSpPr>
          <p:spPr>
            <a:xfrm>
              <a:off x="741950" y="4915900"/>
              <a:ext cx="307950" cy="248425"/>
            </a:xfrm>
            <a:custGeom>
              <a:avLst/>
              <a:gdLst/>
              <a:ahLst/>
              <a:cxnLst/>
              <a:rect l="l" t="t" r="r" b="b"/>
              <a:pathLst>
                <a:path w="12318" h="9937" extrusionOk="0">
                  <a:moveTo>
                    <a:pt x="3730" y="1"/>
                  </a:moveTo>
                  <a:lnTo>
                    <a:pt x="0" y="189"/>
                  </a:lnTo>
                  <a:lnTo>
                    <a:pt x="94" y="9936"/>
                  </a:lnTo>
                  <a:lnTo>
                    <a:pt x="12318" y="9936"/>
                  </a:lnTo>
                  <a:lnTo>
                    <a:pt x="10531" y="1536"/>
                  </a:lnTo>
                  <a:lnTo>
                    <a:pt x="3730"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5" name="Google Shape;1115;p46"/>
            <p:cNvSpPr/>
            <p:nvPr/>
          </p:nvSpPr>
          <p:spPr>
            <a:xfrm>
              <a:off x="835200" y="4774075"/>
              <a:ext cx="324400" cy="390250"/>
            </a:xfrm>
            <a:custGeom>
              <a:avLst/>
              <a:gdLst/>
              <a:ahLst/>
              <a:cxnLst/>
              <a:rect l="l" t="t" r="r" b="b"/>
              <a:pathLst>
                <a:path w="12976" h="15610" extrusionOk="0">
                  <a:moveTo>
                    <a:pt x="7303" y="1"/>
                  </a:moveTo>
                  <a:lnTo>
                    <a:pt x="0" y="5674"/>
                  </a:lnTo>
                  <a:lnTo>
                    <a:pt x="94" y="15609"/>
                  </a:lnTo>
                  <a:lnTo>
                    <a:pt x="12443" y="15609"/>
                  </a:lnTo>
                  <a:lnTo>
                    <a:pt x="12976" y="4012"/>
                  </a:lnTo>
                  <a:lnTo>
                    <a:pt x="7303"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6" name="Google Shape;1116;p46"/>
            <p:cNvSpPr/>
            <p:nvPr/>
          </p:nvSpPr>
          <p:spPr>
            <a:xfrm>
              <a:off x="839100" y="4050075"/>
              <a:ext cx="145000" cy="265650"/>
            </a:xfrm>
            <a:custGeom>
              <a:avLst/>
              <a:gdLst/>
              <a:ahLst/>
              <a:cxnLst/>
              <a:rect l="l" t="t" r="r" b="b"/>
              <a:pathLst>
                <a:path w="5800" h="10626" fill="none" extrusionOk="0">
                  <a:moveTo>
                    <a:pt x="5799" y="0"/>
                  </a:moveTo>
                  <a:lnTo>
                    <a:pt x="3762" y="3949"/>
                  </a:lnTo>
                  <a:lnTo>
                    <a:pt x="3636" y="8024"/>
                  </a:lnTo>
                  <a:lnTo>
                    <a:pt x="1" y="10625"/>
                  </a:lnTo>
                </a:path>
              </a:pathLst>
            </a:custGeom>
            <a:noFill/>
            <a:ln w="4700" cap="flat" cmpd="sng">
              <a:solidFill>
                <a:schemeClr val="accent2"/>
              </a:solidFill>
              <a:prstDash val="solid"/>
              <a:miter lim="31342"/>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17" name="Google Shape;1117;p46"/>
            <p:cNvSpPr/>
            <p:nvPr/>
          </p:nvSpPr>
          <p:spPr>
            <a:xfrm>
              <a:off x="893950" y="4279650"/>
              <a:ext cx="3175" cy="61925"/>
            </a:xfrm>
            <a:custGeom>
              <a:avLst/>
              <a:gdLst/>
              <a:ahLst/>
              <a:cxnLst/>
              <a:rect l="l" t="t" r="r" b="b"/>
              <a:pathLst>
                <a:path w="127" h="2477" fill="none" extrusionOk="0">
                  <a:moveTo>
                    <a:pt x="126" y="2477"/>
                  </a:moveTo>
                  <a:lnTo>
                    <a:pt x="1" y="0"/>
                  </a:lnTo>
                </a:path>
              </a:pathLst>
            </a:custGeom>
            <a:noFill/>
            <a:ln w="4700" cap="flat" cmpd="sng">
              <a:solidFill>
                <a:schemeClr val="accent2"/>
              </a:solidFill>
              <a:prstDash val="solid"/>
              <a:miter lim="31342"/>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grpSp>
        <p:nvGrpSpPr>
          <p:cNvPr id="1118" name="Google Shape;1118;p46"/>
          <p:cNvGrpSpPr/>
          <p:nvPr/>
        </p:nvGrpSpPr>
        <p:grpSpPr>
          <a:xfrm>
            <a:off x="9606540" y="5505828"/>
            <a:ext cx="1960945" cy="951224"/>
            <a:chOff x="546950" y="3891150"/>
            <a:chExt cx="697250" cy="338225"/>
          </a:xfrm>
        </p:grpSpPr>
        <p:sp>
          <p:nvSpPr>
            <p:cNvPr id="1119" name="Google Shape;1119;p46"/>
            <p:cNvSpPr/>
            <p:nvPr/>
          </p:nvSpPr>
          <p:spPr>
            <a:xfrm>
              <a:off x="767175" y="4179175"/>
              <a:ext cx="252700" cy="50200"/>
            </a:xfrm>
            <a:custGeom>
              <a:avLst/>
              <a:gdLst/>
              <a:ahLst/>
              <a:cxnLst/>
              <a:rect l="l" t="t" r="r" b="b"/>
              <a:pathLst>
                <a:path w="10108" h="2008" extrusionOk="0">
                  <a:moveTo>
                    <a:pt x="10107" y="1"/>
                  </a:moveTo>
                  <a:lnTo>
                    <a:pt x="0" y="101"/>
                  </a:lnTo>
                  <a:cubicBezTo>
                    <a:pt x="0" y="101"/>
                    <a:pt x="34" y="1001"/>
                    <a:pt x="34" y="1001"/>
                  </a:cubicBezTo>
                  <a:cubicBezTo>
                    <a:pt x="34" y="1475"/>
                    <a:pt x="2092" y="2008"/>
                    <a:pt x="5053" y="2008"/>
                  </a:cubicBezTo>
                  <a:cubicBezTo>
                    <a:pt x="5223" y="2008"/>
                    <a:pt x="5395" y="2006"/>
                    <a:pt x="5571" y="2002"/>
                  </a:cubicBezTo>
                  <a:cubicBezTo>
                    <a:pt x="9240" y="1902"/>
                    <a:pt x="10107" y="1302"/>
                    <a:pt x="10107" y="901"/>
                  </a:cubicBezTo>
                  <a:lnTo>
                    <a:pt x="10107"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0" name="Google Shape;1120;p46"/>
            <p:cNvSpPr/>
            <p:nvPr/>
          </p:nvSpPr>
          <p:spPr>
            <a:xfrm>
              <a:off x="760350" y="4150825"/>
              <a:ext cx="267875" cy="55375"/>
            </a:xfrm>
            <a:custGeom>
              <a:avLst/>
              <a:gdLst/>
              <a:ahLst/>
              <a:cxnLst/>
              <a:rect l="l" t="t" r="r" b="b"/>
              <a:pathLst>
                <a:path w="10715" h="2215" extrusionOk="0">
                  <a:moveTo>
                    <a:pt x="5222" y="1"/>
                  </a:moveTo>
                  <a:cubicBezTo>
                    <a:pt x="2916" y="1"/>
                    <a:pt x="708" y="375"/>
                    <a:pt x="307" y="1068"/>
                  </a:cubicBezTo>
                  <a:cubicBezTo>
                    <a:pt x="0" y="1711"/>
                    <a:pt x="1946" y="2214"/>
                    <a:pt x="5005" y="2214"/>
                  </a:cubicBezTo>
                  <a:cubicBezTo>
                    <a:pt x="5276" y="2214"/>
                    <a:pt x="5556" y="2210"/>
                    <a:pt x="5844" y="2202"/>
                  </a:cubicBezTo>
                  <a:cubicBezTo>
                    <a:pt x="10714" y="2102"/>
                    <a:pt x="10647" y="1035"/>
                    <a:pt x="10180" y="801"/>
                  </a:cubicBezTo>
                  <a:cubicBezTo>
                    <a:pt x="9107" y="257"/>
                    <a:pt x="7131" y="1"/>
                    <a:pt x="5222"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1" name="Google Shape;1121;p46"/>
            <p:cNvSpPr/>
            <p:nvPr/>
          </p:nvSpPr>
          <p:spPr>
            <a:xfrm>
              <a:off x="881425" y="3980700"/>
              <a:ext cx="24200" cy="200375"/>
            </a:xfrm>
            <a:custGeom>
              <a:avLst/>
              <a:gdLst/>
              <a:ahLst/>
              <a:cxnLst/>
              <a:rect l="l" t="t" r="r" b="b"/>
              <a:pathLst>
                <a:path w="968" h="8015" extrusionOk="0">
                  <a:moveTo>
                    <a:pt x="0" y="1"/>
                  </a:moveTo>
                  <a:lnTo>
                    <a:pt x="0" y="7940"/>
                  </a:lnTo>
                  <a:cubicBezTo>
                    <a:pt x="150" y="7990"/>
                    <a:pt x="317" y="8015"/>
                    <a:pt x="484" y="8015"/>
                  </a:cubicBezTo>
                  <a:cubicBezTo>
                    <a:pt x="651" y="8015"/>
                    <a:pt x="817" y="7990"/>
                    <a:pt x="968" y="7940"/>
                  </a:cubicBezTo>
                  <a:lnTo>
                    <a:pt x="968"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2" name="Google Shape;1122;p46"/>
            <p:cNvSpPr/>
            <p:nvPr/>
          </p:nvSpPr>
          <p:spPr>
            <a:xfrm>
              <a:off x="563700" y="3948175"/>
              <a:ext cx="659650" cy="98000"/>
            </a:xfrm>
            <a:custGeom>
              <a:avLst/>
              <a:gdLst/>
              <a:ahLst/>
              <a:cxnLst/>
              <a:rect l="l" t="t" r="r" b="b"/>
              <a:pathLst>
                <a:path w="26386" h="3920" extrusionOk="0">
                  <a:moveTo>
                    <a:pt x="26386" y="1"/>
                  </a:moveTo>
                  <a:lnTo>
                    <a:pt x="33" y="168"/>
                  </a:lnTo>
                  <a:cubicBezTo>
                    <a:pt x="33" y="168"/>
                    <a:pt x="0" y="1935"/>
                    <a:pt x="67" y="2102"/>
                  </a:cubicBezTo>
                  <a:cubicBezTo>
                    <a:pt x="528" y="3209"/>
                    <a:pt x="5409" y="3919"/>
                    <a:pt x="12648" y="3919"/>
                  </a:cubicBezTo>
                  <a:cubicBezTo>
                    <a:pt x="13263" y="3919"/>
                    <a:pt x="13896" y="3914"/>
                    <a:pt x="14544" y="3904"/>
                  </a:cubicBezTo>
                  <a:cubicBezTo>
                    <a:pt x="24051" y="3737"/>
                    <a:pt x="26352" y="2436"/>
                    <a:pt x="26386" y="1602"/>
                  </a:cubicBezTo>
                  <a:lnTo>
                    <a:pt x="2638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3" name="Google Shape;1123;p46"/>
            <p:cNvSpPr/>
            <p:nvPr/>
          </p:nvSpPr>
          <p:spPr>
            <a:xfrm>
              <a:off x="546950" y="3891150"/>
              <a:ext cx="697250" cy="113400"/>
            </a:xfrm>
            <a:custGeom>
              <a:avLst/>
              <a:gdLst/>
              <a:ahLst/>
              <a:cxnLst/>
              <a:rect l="l" t="t" r="r" b="b"/>
              <a:pathLst>
                <a:path w="27890" h="4536" extrusionOk="0">
                  <a:moveTo>
                    <a:pt x="14096" y="1"/>
                  </a:moveTo>
                  <a:cubicBezTo>
                    <a:pt x="7918" y="1"/>
                    <a:pt x="1876" y="820"/>
                    <a:pt x="770" y="2282"/>
                  </a:cubicBezTo>
                  <a:cubicBezTo>
                    <a:pt x="1" y="3636"/>
                    <a:pt x="5082" y="4536"/>
                    <a:pt x="13130" y="4536"/>
                  </a:cubicBezTo>
                  <a:cubicBezTo>
                    <a:pt x="13805" y="4536"/>
                    <a:pt x="14500" y="4530"/>
                    <a:pt x="15214" y="4517"/>
                  </a:cubicBezTo>
                  <a:cubicBezTo>
                    <a:pt x="27890" y="4317"/>
                    <a:pt x="27723" y="2082"/>
                    <a:pt x="26522" y="1581"/>
                  </a:cubicBezTo>
                  <a:cubicBezTo>
                    <a:pt x="23817" y="499"/>
                    <a:pt x="18915" y="1"/>
                    <a:pt x="14096"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grpSp>
        <p:nvGrpSpPr>
          <p:cNvPr id="1124" name="Google Shape;1124;p46"/>
          <p:cNvGrpSpPr/>
          <p:nvPr/>
        </p:nvGrpSpPr>
        <p:grpSpPr>
          <a:xfrm>
            <a:off x="9667053" y="3211654"/>
            <a:ext cx="1839919" cy="2522188"/>
            <a:chOff x="7820775" y="2314513"/>
            <a:chExt cx="1106341" cy="1516589"/>
          </a:xfrm>
        </p:grpSpPr>
        <p:sp>
          <p:nvSpPr>
            <p:cNvPr id="1125" name="Google Shape;1125;p46"/>
            <p:cNvSpPr/>
            <p:nvPr/>
          </p:nvSpPr>
          <p:spPr>
            <a:xfrm>
              <a:off x="8548925" y="3764763"/>
              <a:ext cx="92450" cy="62625"/>
            </a:xfrm>
            <a:custGeom>
              <a:avLst/>
              <a:gdLst/>
              <a:ahLst/>
              <a:cxnLst/>
              <a:rect l="l" t="t" r="r" b="b"/>
              <a:pathLst>
                <a:path w="3698" h="2505" extrusionOk="0">
                  <a:moveTo>
                    <a:pt x="2327" y="1"/>
                  </a:moveTo>
                  <a:cubicBezTo>
                    <a:pt x="1617" y="1"/>
                    <a:pt x="474" y="193"/>
                    <a:pt x="288" y="596"/>
                  </a:cubicBezTo>
                  <a:cubicBezTo>
                    <a:pt x="1" y="1089"/>
                    <a:pt x="1315" y="2280"/>
                    <a:pt x="1849" y="2485"/>
                  </a:cubicBezTo>
                  <a:cubicBezTo>
                    <a:pt x="1896" y="2499"/>
                    <a:pt x="1947" y="2505"/>
                    <a:pt x="2001" y="2505"/>
                  </a:cubicBezTo>
                  <a:cubicBezTo>
                    <a:pt x="2605" y="2505"/>
                    <a:pt x="3581" y="1712"/>
                    <a:pt x="3657" y="1335"/>
                  </a:cubicBezTo>
                  <a:cubicBezTo>
                    <a:pt x="3698" y="924"/>
                    <a:pt x="2835" y="62"/>
                    <a:pt x="2835" y="62"/>
                  </a:cubicBezTo>
                  <a:cubicBezTo>
                    <a:pt x="2744" y="21"/>
                    <a:pt x="2558" y="1"/>
                    <a:pt x="2327"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6" name="Google Shape;1126;p46"/>
            <p:cNvSpPr/>
            <p:nvPr/>
          </p:nvSpPr>
          <p:spPr>
            <a:xfrm>
              <a:off x="8648550" y="3751638"/>
              <a:ext cx="39050" cy="36800"/>
            </a:xfrm>
            <a:custGeom>
              <a:avLst/>
              <a:gdLst/>
              <a:ahLst/>
              <a:cxnLst/>
              <a:rect l="l" t="t" r="r" b="b"/>
              <a:pathLst>
                <a:path w="1562" h="1472" extrusionOk="0">
                  <a:moveTo>
                    <a:pt x="941" y="1"/>
                  </a:moveTo>
                  <a:cubicBezTo>
                    <a:pt x="475" y="1"/>
                    <a:pt x="0" y="349"/>
                    <a:pt x="0" y="587"/>
                  </a:cubicBezTo>
                  <a:cubicBezTo>
                    <a:pt x="0" y="810"/>
                    <a:pt x="34" y="1472"/>
                    <a:pt x="468" y="1472"/>
                  </a:cubicBezTo>
                  <a:cubicBezTo>
                    <a:pt x="513" y="1472"/>
                    <a:pt x="563" y="1465"/>
                    <a:pt x="617" y="1449"/>
                  </a:cubicBezTo>
                  <a:cubicBezTo>
                    <a:pt x="1151" y="1244"/>
                    <a:pt x="1561" y="176"/>
                    <a:pt x="1233" y="52"/>
                  </a:cubicBezTo>
                  <a:cubicBezTo>
                    <a:pt x="1139" y="16"/>
                    <a:pt x="1040" y="1"/>
                    <a:pt x="94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7" name="Google Shape;1127;p46"/>
            <p:cNvSpPr/>
            <p:nvPr/>
          </p:nvSpPr>
          <p:spPr>
            <a:xfrm>
              <a:off x="8005075" y="3764188"/>
              <a:ext cx="56050" cy="33950"/>
            </a:xfrm>
            <a:custGeom>
              <a:avLst/>
              <a:gdLst/>
              <a:ahLst/>
              <a:cxnLst/>
              <a:rect l="l" t="t" r="r" b="b"/>
              <a:pathLst>
                <a:path w="2242" h="1358" extrusionOk="0">
                  <a:moveTo>
                    <a:pt x="444" y="0"/>
                  </a:moveTo>
                  <a:cubicBezTo>
                    <a:pt x="109" y="0"/>
                    <a:pt x="1" y="175"/>
                    <a:pt x="64" y="619"/>
                  </a:cubicBezTo>
                  <a:cubicBezTo>
                    <a:pt x="105" y="1194"/>
                    <a:pt x="1050" y="1358"/>
                    <a:pt x="1256" y="1358"/>
                  </a:cubicBezTo>
                  <a:cubicBezTo>
                    <a:pt x="1420" y="1358"/>
                    <a:pt x="2242" y="988"/>
                    <a:pt x="1872" y="660"/>
                  </a:cubicBezTo>
                  <a:cubicBezTo>
                    <a:pt x="1543" y="413"/>
                    <a:pt x="1173" y="208"/>
                    <a:pt x="804" y="43"/>
                  </a:cubicBezTo>
                  <a:cubicBezTo>
                    <a:pt x="663" y="15"/>
                    <a:pt x="544" y="0"/>
                    <a:pt x="44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8" name="Google Shape;1128;p46"/>
            <p:cNvSpPr/>
            <p:nvPr/>
          </p:nvSpPr>
          <p:spPr>
            <a:xfrm>
              <a:off x="7900964" y="3788451"/>
              <a:ext cx="60625" cy="42650"/>
            </a:xfrm>
            <a:custGeom>
              <a:avLst/>
              <a:gdLst/>
              <a:ahLst/>
              <a:cxnLst/>
              <a:rect l="l" t="t" r="r" b="b"/>
              <a:pathLst>
                <a:path w="2425" h="1706" extrusionOk="0">
                  <a:moveTo>
                    <a:pt x="1315" y="0"/>
                  </a:moveTo>
                  <a:cubicBezTo>
                    <a:pt x="987" y="0"/>
                    <a:pt x="1" y="1027"/>
                    <a:pt x="371" y="1438"/>
                  </a:cubicBezTo>
                  <a:cubicBezTo>
                    <a:pt x="530" y="1633"/>
                    <a:pt x="910" y="1705"/>
                    <a:pt x="1295" y="1705"/>
                  </a:cubicBezTo>
                  <a:cubicBezTo>
                    <a:pt x="1803" y="1705"/>
                    <a:pt x="2319" y="1578"/>
                    <a:pt x="2342" y="1438"/>
                  </a:cubicBezTo>
                  <a:cubicBezTo>
                    <a:pt x="2425" y="1192"/>
                    <a:pt x="2260" y="0"/>
                    <a:pt x="131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29" name="Google Shape;1129;p46"/>
            <p:cNvSpPr/>
            <p:nvPr/>
          </p:nvSpPr>
          <p:spPr>
            <a:xfrm>
              <a:off x="7820775" y="2314513"/>
              <a:ext cx="917150" cy="1511525"/>
            </a:xfrm>
            <a:custGeom>
              <a:avLst/>
              <a:gdLst/>
              <a:ahLst/>
              <a:cxnLst/>
              <a:rect l="l" t="t" r="r" b="b"/>
              <a:pathLst>
                <a:path w="36686" h="60461" extrusionOk="0">
                  <a:moveTo>
                    <a:pt x="8591" y="1"/>
                  </a:moveTo>
                  <a:cubicBezTo>
                    <a:pt x="8300" y="1"/>
                    <a:pt x="8007" y="69"/>
                    <a:pt x="7724" y="231"/>
                  </a:cubicBezTo>
                  <a:cubicBezTo>
                    <a:pt x="5999" y="1217"/>
                    <a:pt x="6368" y="3188"/>
                    <a:pt x="5670" y="3722"/>
                  </a:cubicBezTo>
                  <a:cubicBezTo>
                    <a:pt x="4972" y="4256"/>
                    <a:pt x="2096" y="4380"/>
                    <a:pt x="1644" y="6516"/>
                  </a:cubicBezTo>
                  <a:cubicBezTo>
                    <a:pt x="1151" y="8693"/>
                    <a:pt x="1521" y="9679"/>
                    <a:pt x="1644" y="10049"/>
                  </a:cubicBezTo>
                  <a:cubicBezTo>
                    <a:pt x="1726" y="10419"/>
                    <a:pt x="1" y="12924"/>
                    <a:pt x="987" y="14650"/>
                  </a:cubicBezTo>
                  <a:cubicBezTo>
                    <a:pt x="1523" y="15611"/>
                    <a:pt x="2632" y="15830"/>
                    <a:pt x="3531" y="15830"/>
                  </a:cubicBezTo>
                  <a:cubicBezTo>
                    <a:pt x="4284" y="15830"/>
                    <a:pt x="4889" y="15677"/>
                    <a:pt x="4889" y="15677"/>
                  </a:cubicBezTo>
                  <a:cubicBezTo>
                    <a:pt x="4889" y="15677"/>
                    <a:pt x="7477" y="21880"/>
                    <a:pt x="8217" y="22167"/>
                  </a:cubicBezTo>
                  <a:cubicBezTo>
                    <a:pt x="8322" y="22204"/>
                    <a:pt x="8492" y="22220"/>
                    <a:pt x="8706" y="22220"/>
                  </a:cubicBezTo>
                  <a:cubicBezTo>
                    <a:pt x="9918" y="22220"/>
                    <a:pt x="12530" y="21716"/>
                    <a:pt x="12530" y="21716"/>
                  </a:cubicBezTo>
                  <a:lnTo>
                    <a:pt x="14256" y="24386"/>
                  </a:lnTo>
                  <a:cubicBezTo>
                    <a:pt x="14256" y="24386"/>
                    <a:pt x="9121" y="27097"/>
                    <a:pt x="8833" y="28658"/>
                  </a:cubicBezTo>
                  <a:cubicBezTo>
                    <a:pt x="8587" y="30178"/>
                    <a:pt x="9696" y="34697"/>
                    <a:pt x="9696" y="34697"/>
                  </a:cubicBezTo>
                  <a:cubicBezTo>
                    <a:pt x="9696" y="34697"/>
                    <a:pt x="10065" y="41352"/>
                    <a:pt x="9696" y="42502"/>
                  </a:cubicBezTo>
                  <a:lnTo>
                    <a:pt x="7929" y="49075"/>
                  </a:lnTo>
                  <a:lnTo>
                    <a:pt x="9655" y="57743"/>
                  </a:lnTo>
                  <a:cubicBezTo>
                    <a:pt x="9655" y="57743"/>
                    <a:pt x="20876" y="60461"/>
                    <a:pt x="21764" y="60461"/>
                  </a:cubicBezTo>
                  <a:cubicBezTo>
                    <a:pt x="21789" y="60461"/>
                    <a:pt x="21806" y="60459"/>
                    <a:pt x="21814" y="60454"/>
                  </a:cubicBezTo>
                  <a:cubicBezTo>
                    <a:pt x="22061" y="60290"/>
                    <a:pt x="28716" y="57045"/>
                    <a:pt x="28716" y="57045"/>
                  </a:cubicBezTo>
                  <a:lnTo>
                    <a:pt x="35576" y="56018"/>
                  </a:lnTo>
                  <a:lnTo>
                    <a:pt x="36685" y="45501"/>
                  </a:lnTo>
                  <a:lnTo>
                    <a:pt x="33235" y="33793"/>
                  </a:lnTo>
                  <a:cubicBezTo>
                    <a:pt x="33235" y="33793"/>
                    <a:pt x="28017" y="20894"/>
                    <a:pt x="24402" y="20812"/>
                  </a:cubicBezTo>
                  <a:cubicBezTo>
                    <a:pt x="24237" y="20806"/>
                    <a:pt x="24075" y="20803"/>
                    <a:pt x="23916" y="20803"/>
                  </a:cubicBezTo>
                  <a:cubicBezTo>
                    <a:pt x="20632" y="20803"/>
                    <a:pt x="18651" y="21962"/>
                    <a:pt x="18651" y="21962"/>
                  </a:cubicBezTo>
                  <a:lnTo>
                    <a:pt x="17008" y="18717"/>
                  </a:lnTo>
                  <a:lnTo>
                    <a:pt x="17008" y="18717"/>
                  </a:lnTo>
                  <a:cubicBezTo>
                    <a:pt x="17382" y="18874"/>
                    <a:pt x="17771" y="18949"/>
                    <a:pt x="18153" y="18949"/>
                  </a:cubicBezTo>
                  <a:cubicBezTo>
                    <a:pt x="19073" y="18949"/>
                    <a:pt x="19961" y="18514"/>
                    <a:pt x="20541" y="17731"/>
                  </a:cubicBezTo>
                  <a:cubicBezTo>
                    <a:pt x="21949" y="15880"/>
                    <a:pt x="21820" y="12807"/>
                    <a:pt x="19768" y="12682"/>
                  </a:cubicBezTo>
                  <a:lnTo>
                    <a:pt x="19768" y="12682"/>
                  </a:lnTo>
                  <a:cubicBezTo>
                    <a:pt x="19772" y="12682"/>
                    <a:pt x="19777" y="12682"/>
                    <a:pt x="19781" y="12682"/>
                  </a:cubicBezTo>
                  <a:cubicBezTo>
                    <a:pt x="20348" y="12682"/>
                    <a:pt x="22423" y="12530"/>
                    <a:pt x="22882" y="10336"/>
                  </a:cubicBezTo>
                  <a:cubicBezTo>
                    <a:pt x="23345" y="8167"/>
                    <a:pt x="23684" y="5444"/>
                    <a:pt x="20436" y="5444"/>
                  </a:cubicBezTo>
                  <a:cubicBezTo>
                    <a:pt x="19932" y="5444"/>
                    <a:pt x="19341" y="5510"/>
                    <a:pt x="18651" y="5653"/>
                  </a:cubicBezTo>
                  <a:cubicBezTo>
                    <a:pt x="18616" y="5660"/>
                    <a:pt x="18583" y="5664"/>
                    <a:pt x="18551" y="5664"/>
                  </a:cubicBezTo>
                  <a:cubicBezTo>
                    <a:pt x="17482" y="5664"/>
                    <a:pt x="18517" y="1691"/>
                    <a:pt x="16761" y="1052"/>
                  </a:cubicBezTo>
                  <a:cubicBezTo>
                    <a:pt x="16409" y="924"/>
                    <a:pt x="15994" y="872"/>
                    <a:pt x="15554" y="872"/>
                  </a:cubicBezTo>
                  <a:cubicBezTo>
                    <a:pt x="13739" y="872"/>
                    <a:pt x="11503" y="1751"/>
                    <a:pt x="11503" y="1751"/>
                  </a:cubicBezTo>
                  <a:cubicBezTo>
                    <a:pt x="11503" y="1751"/>
                    <a:pt x="10069" y="1"/>
                    <a:pt x="8591"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0" name="Google Shape;1130;p46"/>
            <p:cNvSpPr/>
            <p:nvPr/>
          </p:nvSpPr>
          <p:spPr>
            <a:xfrm>
              <a:off x="7879325" y="2481513"/>
              <a:ext cx="128400" cy="167425"/>
            </a:xfrm>
            <a:custGeom>
              <a:avLst/>
              <a:gdLst/>
              <a:ahLst/>
              <a:cxnLst/>
              <a:rect l="l" t="t" r="r" b="b"/>
              <a:pathLst>
                <a:path w="5136" h="6697" extrusionOk="0">
                  <a:moveTo>
                    <a:pt x="4889" y="0"/>
                  </a:moveTo>
                  <a:cubicBezTo>
                    <a:pt x="4766" y="0"/>
                    <a:pt x="4642" y="82"/>
                    <a:pt x="4642" y="247"/>
                  </a:cubicBezTo>
                  <a:cubicBezTo>
                    <a:pt x="4642" y="2917"/>
                    <a:pt x="3451" y="6080"/>
                    <a:pt x="329" y="6203"/>
                  </a:cubicBezTo>
                  <a:cubicBezTo>
                    <a:pt x="0" y="6203"/>
                    <a:pt x="0" y="6696"/>
                    <a:pt x="329" y="6696"/>
                  </a:cubicBezTo>
                  <a:cubicBezTo>
                    <a:pt x="3739" y="6573"/>
                    <a:pt x="5135" y="3204"/>
                    <a:pt x="5135" y="247"/>
                  </a:cubicBezTo>
                  <a:cubicBezTo>
                    <a:pt x="5135" y="82"/>
                    <a:pt x="5012" y="0"/>
                    <a:pt x="4889"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1" name="Google Shape;1131;p46"/>
            <p:cNvSpPr/>
            <p:nvPr/>
          </p:nvSpPr>
          <p:spPr>
            <a:xfrm>
              <a:off x="7991725" y="2499513"/>
              <a:ext cx="260425" cy="113475"/>
            </a:xfrm>
            <a:custGeom>
              <a:avLst/>
              <a:gdLst/>
              <a:ahLst/>
              <a:cxnLst/>
              <a:rect l="l" t="t" r="r" b="b"/>
              <a:pathLst>
                <a:path w="10417" h="4539" extrusionOk="0">
                  <a:moveTo>
                    <a:pt x="381" y="1"/>
                  </a:moveTo>
                  <a:cubicBezTo>
                    <a:pt x="187" y="1"/>
                    <a:pt x="0" y="185"/>
                    <a:pt x="146" y="389"/>
                  </a:cubicBezTo>
                  <a:lnTo>
                    <a:pt x="146" y="348"/>
                  </a:lnTo>
                  <a:cubicBezTo>
                    <a:pt x="845" y="1416"/>
                    <a:pt x="1995" y="2115"/>
                    <a:pt x="3310" y="2238"/>
                  </a:cubicBezTo>
                  <a:cubicBezTo>
                    <a:pt x="3438" y="2250"/>
                    <a:pt x="3582" y="2254"/>
                    <a:pt x="3738" y="2254"/>
                  </a:cubicBezTo>
                  <a:cubicBezTo>
                    <a:pt x="4483" y="2254"/>
                    <a:pt x="5509" y="2144"/>
                    <a:pt x="6510" y="2144"/>
                  </a:cubicBezTo>
                  <a:cubicBezTo>
                    <a:pt x="8247" y="2144"/>
                    <a:pt x="9907" y="2476"/>
                    <a:pt x="9882" y="4292"/>
                  </a:cubicBezTo>
                  <a:cubicBezTo>
                    <a:pt x="9882" y="4456"/>
                    <a:pt x="10006" y="4538"/>
                    <a:pt x="10129" y="4538"/>
                  </a:cubicBezTo>
                  <a:cubicBezTo>
                    <a:pt x="10252" y="4538"/>
                    <a:pt x="10375" y="4456"/>
                    <a:pt x="10375" y="4292"/>
                  </a:cubicBezTo>
                  <a:cubicBezTo>
                    <a:pt x="10416" y="2649"/>
                    <a:pt x="8938" y="1868"/>
                    <a:pt x="7459" y="1704"/>
                  </a:cubicBezTo>
                  <a:cubicBezTo>
                    <a:pt x="7140" y="1667"/>
                    <a:pt x="6816" y="1654"/>
                    <a:pt x="6492" y="1654"/>
                  </a:cubicBezTo>
                  <a:cubicBezTo>
                    <a:pt x="5714" y="1654"/>
                    <a:pt x="4928" y="1729"/>
                    <a:pt x="4173" y="1729"/>
                  </a:cubicBezTo>
                  <a:cubicBezTo>
                    <a:pt x="2808" y="1729"/>
                    <a:pt x="1542" y="1483"/>
                    <a:pt x="598" y="102"/>
                  </a:cubicBezTo>
                  <a:cubicBezTo>
                    <a:pt x="539" y="31"/>
                    <a:pt x="460" y="1"/>
                    <a:pt x="381"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2" name="Google Shape;1132;p46"/>
            <p:cNvSpPr/>
            <p:nvPr/>
          </p:nvSpPr>
          <p:spPr>
            <a:xfrm>
              <a:off x="8014875" y="2604738"/>
              <a:ext cx="63700" cy="117100"/>
            </a:xfrm>
            <a:custGeom>
              <a:avLst/>
              <a:gdLst/>
              <a:ahLst/>
              <a:cxnLst/>
              <a:rect l="l" t="t" r="r" b="b"/>
              <a:pathLst>
                <a:path w="2548" h="4684" extrusionOk="0">
                  <a:moveTo>
                    <a:pt x="253" y="1"/>
                  </a:moveTo>
                  <a:cubicBezTo>
                    <a:pt x="124" y="1"/>
                    <a:pt x="1" y="83"/>
                    <a:pt x="1" y="247"/>
                  </a:cubicBezTo>
                  <a:lnTo>
                    <a:pt x="42" y="247"/>
                  </a:lnTo>
                  <a:cubicBezTo>
                    <a:pt x="124" y="1480"/>
                    <a:pt x="289" y="2671"/>
                    <a:pt x="535" y="3862"/>
                  </a:cubicBezTo>
                  <a:cubicBezTo>
                    <a:pt x="781" y="4684"/>
                    <a:pt x="1480" y="4520"/>
                    <a:pt x="2219" y="4602"/>
                  </a:cubicBezTo>
                  <a:cubicBezTo>
                    <a:pt x="2231" y="4603"/>
                    <a:pt x="2243" y="4604"/>
                    <a:pt x="2254" y="4604"/>
                  </a:cubicBezTo>
                  <a:cubicBezTo>
                    <a:pt x="2547" y="4604"/>
                    <a:pt x="2536" y="4109"/>
                    <a:pt x="2219" y="4109"/>
                  </a:cubicBezTo>
                  <a:cubicBezTo>
                    <a:pt x="1891" y="4068"/>
                    <a:pt x="1316" y="4109"/>
                    <a:pt x="1069" y="3862"/>
                  </a:cubicBezTo>
                  <a:cubicBezTo>
                    <a:pt x="823" y="3657"/>
                    <a:pt x="905" y="3041"/>
                    <a:pt x="864" y="2794"/>
                  </a:cubicBezTo>
                  <a:cubicBezTo>
                    <a:pt x="699" y="1973"/>
                    <a:pt x="617" y="1110"/>
                    <a:pt x="535" y="247"/>
                  </a:cubicBezTo>
                  <a:cubicBezTo>
                    <a:pt x="514" y="83"/>
                    <a:pt x="381" y="1"/>
                    <a:pt x="253"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3" name="Google Shape;1133;p46"/>
            <p:cNvSpPr/>
            <p:nvPr/>
          </p:nvSpPr>
          <p:spPr>
            <a:xfrm>
              <a:off x="8054700" y="2561338"/>
              <a:ext cx="106575" cy="74625"/>
            </a:xfrm>
            <a:custGeom>
              <a:avLst/>
              <a:gdLst/>
              <a:ahLst/>
              <a:cxnLst/>
              <a:rect l="l" t="t" r="r" b="b"/>
              <a:pathLst>
                <a:path w="4263" h="2985" extrusionOk="0">
                  <a:moveTo>
                    <a:pt x="2443" y="467"/>
                  </a:moveTo>
                  <a:cubicBezTo>
                    <a:pt x="2652" y="467"/>
                    <a:pt x="2870" y="540"/>
                    <a:pt x="3091" y="710"/>
                  </a:cubicBezTo>
                  <a:cubicBezTo>
                    <a:pt x="3502" y="915"/>
                    <a:pt x="3625" y="1449"/>
                    <a:pt x="3338" y="1860"/>
                  </a:cubicBezTo>
                  <a:cubicBezTo>
                    <a:pt x="3132" y="2065"/>
                    <a:pt x="2845" y="2189"/>
                    <a:pt x="2557" y="2189"/>
                  </a:cubicBezTo>
                  <a:cubicBezTo>
                    <a:pt x="1735" y="2065"/>
                    <a:pt x="1489" y="997"/>
                    <a:pt x="2146" y="546"/>
                  </a:cubicBezTo>
                  <a:cubicBezTo>
                    <a:pt x="2177" y="530"/>
                    <a:pt x="2202" y="513"/>
                    <a:pt x="2222" y="494"/>
                  </a:cubicBezTo>
                  <a:lnTo>
                    <a:pt x="2222" y="494"/>
                  </a:lnTo>
                  <a:cubicBezTo>
                    <a:pt x="2295" y="477"/>
                    <a:pt x="2368" y="467"/>
                    <a:pt x="2443" y="467"/>
                  </a:cubicBezTo>
                  <a:close/>
                  <a:moveTo>
                    <a:pt x="2473" y="1"/>
                  </a:moveTo>
                  <a:cubicBezTo>
                    <a:pt x="2419" y="1"/>
                    <a:pt x="2364" y="4"/>
                    <a:pt x="2311" y="11"/>
                  </a:cubicBezTo>
                  <a:cubicBezTo>
                    <a:pt x="2214" y="24"/>
                    <a:pt x="2119" y="45"/>
                    <a:pt x="2028" y="72"/>
                  </a:cubicBezTo>
                  <a:lnTo>
                    <a:pt x="2028" y="72"/>
                  </a:lnTo>
                  <a:cubicBezTo>
                    <a:pt x="2021" y="71"/>
                    <a:pt x="2015" y="71"/>
                    <a:pt x="2008" y="71"/>
                  </a:cubicBezTo>
                  <a:cubicBezTo>
                    <a:pt x="1973" y="71"/>
                    <a:pt x="1936" y="78"/>
                    <a:pt x="1900" y="94"/>
                  </a:cubicBezTo>
                  <a:cubicBezTo>
                    <a:pt x="1879" y="108"/>
                    <a:pt x="1858" y="123"/>
                    <a:pt x="1838" y="138"/>
                  </a:cubicBezTo>
                  <a:lnTo>
                    <a:pt x="1838" y="138"/>
                  </a:lnTo>
                  <a:cubicBezTo>
                    <a:pt x="869" y="535"/>
                    <a:pt x="229" y="1680"/>
                    <a:pt x="51" y="2641"/>
                  </a:cubicBezTo>
                  <a:cubicBezTo>
                    <a:pt x="0" y="2844"/>
                    <a:pt x="169" y="2984"/>
                    <a:pt x="325" y="2984"/>
                  </a:cubicBezTo>
                  <a:cubicBezTo>
                    <a:pt x="421" y="2984"/>
                    <a:pt x="513" y="2930"/>
                    <a:pt x="544" y="2805"/>
                  </a:cubicBezTo>
                  <a:lnTo>
                    <a:pt x="544" y="2764"/>
                  </a:lnTo>
                  <a:cubicBezTo>
                    <a:pt x="633" y="2356"/>
                    <a:pt x="890" y="1740"/>
                    <a:pt x="1253" y="1249"/>
                  </a:cubicBezTo>
                  <a:lnTo>
                    <a:pt x="1253" y="1249"/>
                  </a:lnTo>
                  <a:cubicBezTo>
                    <a:pt x="1239" y="1643"/>
                    <a:pt x="1385" y="2043"/>
                    <a:pt x="1694" y="2353"/>
                  </a:cubicBezTo>
                  <a:cubicBezTo>
                    <a:pt x="1962" y="2576"/>
                    <a:pt x="2283" y="2681"/>
                    <a:pt x="2602" y="2681"/>
                  </a:cubicBezTo>
                  <a:cubicBezTo>
                    <a:pt x="3164" y="2681"/>
                    <a:pt x="3718" y="2355"/>
                    <a:pt x="3954" y="1778"/>
                  </a:cubicBezTo>
                  <a:cubicBezTo>
                    <a:pt x="4263" y="889"/>
                    <a:pt x="3336" y="1"/>
                    <a:pt x="2473"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4" name="Google Shape;1134;p46"/>
            <p:cNvSpPr/>
            <p:nvPr/>
          </p:nvSpPr>
          <p:spPr>
            <a:xfrm>
              <a:off x="7930850" y="2626938"/>
              <a:ext cx="82850" cy="50675"/>
            </a:xfrm>
            <a:custGeom>
              <a:avLst/>
              <a:gdLst/>
              <a:ahLst/>
              <a:cxnLst/>
              <a:rect l="l" t="t" r="r" b="b"/>
              <a:pathLst>
                <a:path w="3314" h="2027" extrusionOk="0">
                  <a:moveTo>
                    <a:pt x="1865" y="1"/>
                  </a:moveTo>
                  <a:cubicBezTo>
                    <a:pt x="1736" y="1"/>
                    <a:pt x="1604" y="19"/>
                    <a:pt x="1472" y="58"/>
                  </a:cubicBezTo>
                  <a:cubicBezTo>
                    <a:pt x="692" y="263"/>
                    <a:pt x="322" y="1003"/>
                    <a:pt x="76" y="1701"/>
                  </a:cubicBezTo>
                  <a:cubicBezTo>
                    <a:pt x="0" y="1902"/>
                    <a:pt x="156" y="2026"/>
                    <a:pt x="325" y="2026"/>
                  </a:cubicBezTo>
                  <a:cubicBezTo>
                    <a:pt x="433" y="2026"/>
                    <a:pt x="546" y="1977"/>
                    <a:pt x="610" y="1865"/>
                  </a:cubicBezTo>
                  <a:lnTo>
                    <a:pt x="569" y="1865"/>
                  </a:lnTo>
                  <a:cubicBezTo>
                    <a:pt x="692" y="1331"/>
                    <a:pt x="979" y="920"/>
                    <a:pt x="1390" y="633"/>
                  </a:cubicBezTo>
                  <a:cubicBezTo>
                    <a:pt x="1542" y="563"/>
                    <a:pt x="1700" y="529"/>
                    <a:pt x="1854" y="529"/>
                  </a:cubicBezTo>
                  <a:cubicBezTo>
                    <a:pt x="2244" y="529"/>
                    <a:pt x="2610" y="743"/>
                    <a:pt x="2787" y="1126"/>
                  </a:cubicBezTo>
                  <a:cubicBezTo>
                    <a:pt x="2835" y="1210"/>
                    <a:pt x="2904" y="1245"/>
                    <a:pt x="2974" y="1245"/>
                  </a:cubicBezTo>
                  <a:cubicBezTo>
                    <a:pt x="3142" y="1245"/>
                    <a:pt x="3314" y="1042"/>
                    <a:pt x="3198" y="838"/>
                  </a:cubicBezTo>
                  <a:cubicBezTo>
                    <a:pt x="2931" y="338"/>
                    <a:pt x="2421" y="1"/>
                    <a:pt x="1865"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5" name="Google Shape;1135;p46"/>
            <p:cNvSpPr/>
            <p:nvPr/>
          </p:nvSpPr>
          <p:spPr>
            <a:xfrm>
              <a:off x="7947100" y="2632363"/>
              <a:ext cx="55025" cy="50200"/>
            </a:xfrm>
            <a:custGeom>
              <a:avLst/>
              <a:gdLst/>
              <a:ahLst/>
              <a:cxnLst/>
              <a:rect l="l" t="t" r="r" b="b"/>
              <a:pathLst>
                <a:path w="2201" h="2008" extrusionOk="0">
                  <a:moveTo>
                    <a:pt x="624" y="0"/>
                  </a:moveTo>
                  <a:cubicBezTo>
                    <a:pt x="564" y="0"/>
                    <a:pt x="503" y="26"/>
                    <a:pt x="453" y="87"/>
                  </a:cubicBezTo>
                  <a:cubicBezTo>
                    <a:pt x="1" y="539"/>
                    <a:pt x="1" y="1278"/>
                    <a:pt x="494" y="1730"/>
                  </a:cubicBezTo>
                  <a:cubicBezTo>
                    <a:pt x="682" y="1919"/>
                    <a:pt x="929" y="2008"/>
                    <a:pt x="1175" y="2008"/>
                  </a:cubicBezTo>
                  <a:cubicBezTo>
                    <a:pt x="1519" y="2008"/>
                    <a:pt x="1863" y="1836"/>
                    <a:pt x="2055" y="1525"/>
                  </a:cubicBezTo>
                  <a:cubicBezTo>
                    <a:pt x="2201" y="1320"/>
                    <a:pt x="2014" y="1136"/>
                    <a:pt x="1835" y="1136"/>
                  </a:cubicBezTo>
                  <a:cubicBezTo>
                    <a:pt x="1762" y="1136"/>
                    <a:pt x="1691" y="1166"/>
                    <a:pt x="1644" y="1237"/>
                  </a:cubicBezTo>
                  <a:cubicBezTo>
                    <a:pt x="1529" y="1398"/>
                    <a:pt x="1351" y="1481"/>
                    <a:pt x="1180" y="1481"/>
                  </a:cubicBezTo>
                  <a:cubicBezTo>
                    <a:pt x="1044" y="1481"/>
                    <a:pt x="913" y="1429"/>
                    <a:pt x="822" y="1320"/>
                  </a:cubicBezTo>
                  <a:cubicBezTo>
                    <a:pt x="576" y="1073"/>
                    <a:pt x="576" y="703"/>
                    <a:pt x="822" y="457"/>
                  </a:cubicBezTo>
                  <a:cubicBezTo>
                    <a:pt x="977" y="240"/>
                    <a:pt x="805" y="0"/>
                    <a:pt x="624"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6" name="Google Shape;1136;p46"/>
            <p:cNvSpPr/>
            <p:nvPr/>
          </p:nvSpPr>
          <p:spPr>
            <a:xfrm>
              <a:off x="8041600" y="2741488"/>
              <a:ext cx="76125" cy="29650"/>
            </a:xfrm>
            <a:custGeom>
              <a:avLst/>
              <a:gdLst/>
              <a:ahLst/>
              <a:cxnLst/>
              <a:rect l="l" t="t" r="r" b="b"/>
              <a:pathLst>
                <a:path w="3045" h="1186" extrusionOk="0">
                  <a:moveTo>
                    <a:pt x="2672" y="0"/>
                  </a:moveTo>
                  <a:cubicBezTo>
                    <a:pt x="2632" y="0"/>
                    <a:pt x="2590" y="11"/>
                    <a:pt x="2547" y="36"/>
                  </a:cubicBezTo>
                  <a:cubicBezTo>
                    <a:pt x="1890" y="487"/>
                    <a:pt x="1109" y="693"/>
                    <a:pt x="329" y="693"/>
                  </a:cubicBezTo>
                  <a:cubicBezTo>
                    <a:pt x="0" y="693"/>
                    <a:pt x="0" y="1186"/>
                    <a:pt x="329" y="1186"/>
                  </a:cubicBezTo>
                  <a:cubicBezTo>
                    <a:pt x="1191" y="1186"/>
                    <a:pt x="2054" y="939"/>
                    <a:pt x="2835" y="487"/>
                  </a:cubicBezTo>
                  <a:cubicBezTo>
                    <a:pt x="3044" y="348"/>
                    <a:pt x="2897" y="0"/>
                    <a:pt x="2672"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7" name="Google Shape;1137;p46"/>
            <p:cNvSpPr/>
            <p:nvPr/>
          </p:nvSpPr>
          <p:spPr>
            <a:xfrm>
              <a:off x="8140225" y="2805763"/>
              <a:ext cx="68725" cy="44325"/>
            </a:xfrm>
            <a:custGeom>
              <a:avLst/>
              <a:gdLst/>
              <a:ahLst/>
              <a:cxnLst/>
              <a:rect l="l" t="t" r="r" b="b"/>
              <a:pathLst>
                <a:path w="2749" h="1773" extrusionOk="0">
                  <a:moveTo>
                    <a:pt x="2405" y="0"/>
                  </a:moveTo>
                  <a:cubicBezTo>
                    <a:pt x="2359" y="0"/>
                    <a:pt x="2309" y="16"/>
                    <a:pt x="2258" y="53"/>
                  </a:cubicBezTo>
                  <a:cubicBezTo>
                    <a:pt x="1642" y="505"/>
                    <a:pt x="944" y="956"/>
                    <a:pt x="245" y="1285"/>
                  </a:cubicBezTo>
                  <a:cubicBezTo>
                    <a:pt x="1" y="1425"/>
                    <a:pt x="142" y="1772"/>
                    <a:pt x="367" y="1772"/>
                  </a:cubicBezTo>
                  <a:cubicBezTo>
                    <a:pt x="406" y="1772"/>
                    <a:pt x="449" y="1762"/>
                    <a:pt x="492" y="1737"/>
                  </a:cubicBezTo>
                  <a:cubicBezTo>
                    <a:pt x="1231" y="1367"/>
                    <a:pt x="1888" y="956"/>
                    <a:pt x="2546" y="505"/>
                  </a:cubicBezTo>
                  <a:cubicBezTo>
                    <a:pt x="2748" y="336"/>
                    <a:pt x="2618" y="0"/>
                    <a:pt x="2405"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8" name="Google Shape;1138;p46"/>
            <p:cNvSpPr/>
            <p:nvPr/>
          </p:nvSpPr>
          <p:spPr>
            <a:xfrm>
              <a:off x="7913150" y="2634438"/>
              <a:ext cx="36250" cy="70600"/>
            </a:xfrm>
            <a:custGeom>
              <a:avLst/>
              <a:gdLst/>
              <a:ahLst/>
              <a:cxnLst/>
              <a:rect l="l" t="t" r="r" b="b"/>
              <a:pathLst>
                <a:path w="1450" h="2824" extrusionOk="0">
                  <a:moveTo>
                    <a:pt x="337" y="0"/>
                  </a:moveTo>
                  <a:cubicBezTo>
                    <a:pt x="169" y="0"/>
                    <a:pt x="0" y="188"/>
                    <a:pt x="85" y="415"/>
                  </a:cubicBezTo>
                  <a:cubicBezTo>
                    <a:pt x="373" y="1113"/>
                    <a:pt x="660" y="1853"/>
                    <a:pt x="866" y="2633"/>
                  </a:cubicBezTo>
                  <a:cubicBezTo>
                    <a:pt x="915" y="2765"/>
                    <a:pt x="1023" y="2824"/>
                    <a:pt x="1131" y="2824"/>
                  </a:cubicBezTo>
                  <a:cubicBezTo>
                    <a:pt x="1291" y="2824"/>
                    <a:pt x="1449" y="2691"/>
                    <a:pt x="1400" y="2469"/>
                  </a:cubicBezTo>
                  <a:cubicBezTo>
                    <a:pt x="1153" y="1688"/>
                    <a:pt x="866" y="908"/>
                    <a:pt x="537" y="127"/>
                  </a:cubicBezTo>
                  <a:cubicBezTo>
                    <a:pt x="486" y="38"/>
                    <a:pt x="412" y="0"/>
                    <a:pt x="337"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39" name="Google Shape;1139;p46"/>
            <p:cNvSpPr/>
            <p:nvPr/>
          </p:nvSpPr>
          <p:spPr>
            <a:xfrm>
              <a:off x="8516050" y="3370888"/>
              <a:ext cx="221875" cy="369750"/>
            </a:xfrm>
            <a:custGeom>
              <a:avLst/>
              <a:gdLst/>
              <a:ahLst/>
              <a:cxnLst/>
              <a:rect l="l" t="t" r="r" b="b"/>
              <a:pathLst>
                <a:path w="8875" h="14790" extrusionOk="0">
                  <a:moveTo>
                    <a:pt x="2548" y="1"/>
                  </a:moveTo>
                  <a:lnTo>
                    <a:pt x="1" y="9983"/>
                  </a:lnTo>
                  <a:lnTo>
                    <a:pt x="946" y="14790"/>
                  </a:lnTo>
                  <a:lnTo>
                    <a:pt x="7765" y="13804"/>
                  </a:lnTo>
                  <a:lnTo>
                    <a:pt x="8874" y="3246"/>
                  </a:lnTo>
                  <a:lnTo>
                    <a:pt x="2548"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40" name="Google Shape;1140;p46"/>
            <p:cNvSpPr/>
            <p:nvPr/>
          </p:nvSpPr>
          <p:spPr>
            <a:xfrm>
              <a:off x="8062125" y="3758063"/>
              <a:ext cx="304025" cy="68075"/>
            </a:xfrm>
            <a:custGeom>
              <a:avLst/>
              <a:gdLst/>
              <a:ahLst/>
              <a:cxnLst/>
              <a:rect l="l" t="t" r="r" b="b"/>
              <a:pathLst>
                <a:path w="12161" h="2723" extrusionOk="0">
                  <a:moveTo>
                    <a:pt x="1" y="1"/>
                  </a:moveTo>
                  <a:cubicBezTo>
                    <a:pt x="2" y="1"/>
                    <a:pt x="11079" y="2723"/>
                    <a:pt x="12092" y="2723"/>
                  </a:cubicBezTo>
                  <a:cubicBezTo>
                    <a:pt x="12127" y="2723"/>
                    <a:pt x="12151" y="2719"/>
                    <a:pt x="12160" y="2712"/>
                  </a:cubicBezTo>
                  <a:lnTo>
                    <a:pt x="1" y="1"/>
                  </a:lnTo>
                  <a:close/>
                </a:path>
              </a:pathLst>
            </a:custGeom>
            <a:solidFill>
              <a:srgbClr val="A7C7C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41" name="Google Shape;1141;p46"/>
            <p:cNvSpPr/>
            <p:nvPr/>
          </p:nvSpPr>
          <p:spPr>
            <a:xfrm>
              <a:off x="8062125" y="3589638"/>
              <a:ext cx="320450" cy="236250"/>
            </a:xfrm>
            <a:custGeom>
              <a:avLst/>
              <a:gdLst/>
              <a:ahLst/>
              <a:cxnLst/>
              <a:rect l="l" t="t" r="r" b="b"/>
              <a:pathLst>
                <a:path w="12818" h="9450" extrusionOk="0">
                  <a:moveTo>
                    <a:pt x="5834" y="1"/>
                  </a:moveTo>
                  <a:lnTo>
                    <a:pt x="3082" y="3000"/>
                  </a:lnTo>
                  <a:lnTo>
                    <a:pt x="1" y="6738"/>
                  </a:lnTo>
                  <a:lnTo>
                    <a:pt x="12160" y="9449"/>
                  </a:lnTo>
                  <a:lnTo>
                    <a:pt x="12818" y="1233"/>
                  </a:lnTo>
                  <a:lnTo>
                    <a:pt x="5834"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42" name="Google Shape;1142;p46"/>
            <p:cNvSpPr/>
            <p:nvPr/>
          </p:nvSpPr>
          <p:spPr>
            <a:xfrm>
              <a:off x="8366125" y="3240463"/>
              <a:ext cx="213625" cy="585425"/>
            </a:xfrm>
            <a:custGeom>
              <a:avLst/>
              <a:gdLst/>
              <a:ahLst/>
              <a:cxnLst/>
              <a:rect l="l" t="t" r="r" b="b"/>
              <a:pathLst>
                <a:path w="8545" h="23417" extrusionOk="0">
                  <a:moveTo>
                    <a:pt x="5998" y="0"/>
                  </a:moveTo>
                  <a:lnTo>
                    <a:pt x="1767" y="6943"/>
                  </a:lnTo>
                  <a:lnTo>
                    <a:pt x="658" y="15159"/>
                  </a:lnTo>
                  <a:lnTo>
                    <a:pt x="0" y="23416"/>
                  </a:lnTo>
                  <a:cubicBezTo>
                    <a:pt x="288" y="23252"/>
                    <a:pt x="6943" y="20007"/>
                    <a:pt x="6943" y="20007"/>
                  </a:cubicBezTo>
                  <a:lnTo>
                    <a:pt x="5998" y="15159"/>
                  </a:lnTo>
                  <a:lnTo>
                    <a:pt x="8545" y="5218"/>
                  </a:lnTo>
                  <a:lnTo>
                    <a:pt x="5998" y="0"/>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43" name="Google Shape;1143;p46"/>
            <p:cNvSpPr/>
            <p:nvPr/>
          </p:nvSpPr>
          <p:spPr>
            <a:xfrm>
              <a:off x="8207950" y="3414038"/>
              <a:ext cx="202350" cy="205425"/>
            </a:xfrm>
            <a:custGeom>
              <a:avLst/>
              <a:gdLst/>
              <a:ahLst/>
              <a:cxnLst/>
              <a:rect l="l" t="t" r="r" b="b"/>
              <a:pathLst>
                <a:path w="8094" h="8217" extrusionOk="0">
                  <a:moveTo>
                    <a:pt x="8094" y="0"/>
                  </a:moveTo>
                  <a:cubicBezTo>
                    <a:pt x="8093" y="0"/>
                    <a:pt x="289" y="2342"/>
                    <a:pt x="206" y="2547"/>
                  </a:cubicBezTo>
                  <a:cubicBezTo>
                    <a:pt x="124" y="2752"/>
                    <a:pt x="1" y="7025"/>
                    <a:pt x="1" y="7025"/>
                  </a:cubicBezTo>
                  <a:lnTo>
                    <a:pt x="6985" y="8216"/>
                  </a:lnTo>
                  <a:lnTo>
                    <a:pt x="8094"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44" name="Google Shape;1144;p46"/>
            <p:cNvSpPr/>
            <p:nvPr/>
          </p:nvSpPr>
          <p:spPr>
            <a:xfrm>
              <a:off x="8792666" y="3793029"/>
              <a:ext cx="20450" cy="17475"/>
            </a:xfrm>
            <a:custGeom>
              <a:avLst/>
              <a:gdLst/>
              <a:ahLst/>
              <a:cxnLst/>
              <a:rect l="l" t="t" r="r" b="b"/>
              <a:pathLst>
                <a:path w="818" h="699" extrusionOk="0">
                  <a:moveTo>
                    <a:pt x="366" y="1"/>
                  </a:moveTo>
                  <a:cubicBezTo>
                    <a:pt x="250" y="15"/>
                    <a:pt x="175" y="85"/>
                    <a:pt x="141" y="168"/>
                  </a:cubicBezTo>
                  <a:lnTo>
                    <a:pt x="141" y="168"/>
                  </a:lnTo>
                  <a:cubicBezTo>
                    <a:pt x="1" y="349"/>
                    <a:pt x="18" y="674"/>
                    <a:pt x="366" y="699"/>
                  </a:cubicBezTo>
                  <a:cubicBezTo>
                    <a:pt x="818" y="699"/>
                    <a:pt x="818" y="1"/>
                    <a:pt x="366"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1145" name="Google Shape;1145;p46"/>
            <p:cNvSpPr/>
            <p:nvPr/>
          </p:nvSpPr>
          <p:spPr>
            <a:xfrm>
              <a:off x="8864441" y="3781729"/>
              <a:ext cx="62675" cy="45950"/>
            </a:xfrm>
            <a:custGeom>
              <a:avLst/>
              <a:gdLst/>
              <a:ahLst/>
              <a:cxnLst/>
              <a:rect l="l" t="t" r="r" b="b"/>
              <a:pathLst>
                <a:path w="2507" h="1838" extrusionOk="0">
                  <a:moveTo>
                    <a:pt x="1356" y="1"/>
                  </a:moveTo>
                  <a:cubicBezTo>
                    <a:pt x="1028" y="42"/>
                    <a:pt x="1" y="1028"/>
                    <a:pt x="83" y="1397"/>
                  </a:cubicBezTo>
                  <a:cubicBezTo>
                    <a:pt x="141" y="1691"/>
                    <a:pt x="808" y="1838"/>
                    <a:pt x="1334" y="1838"/>
                  </a:cubicBezTo>
                  <a:cubicBezTo>
                    <a:pt x="1544" y="1838"/>
                    <a:pt x="1732" y="1814"/>
                    <a:pt x="1849" y="1767"/>
                  </a:cubicBezTo>
                  <a:cubicBezTo>
                    <a:pt x="2219" y="1644"/>
                    <a:pt x="2506" y="617"/>
                    <a:pt x="2342" y="329"/>
                  </a:cubicBezTo>
                  <a:cubicBezTo>
                    <a:pt x="2178" y="42"/>
                    <a:pt x="1356" y="1"/>
                    <a:pt x="1356"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sp>
        <p:nvSpPr>
          <p:cNvPr id="9" name="Title 2">
            <a:extLst>
              <a:ext uri="{FF2B5EF4-FFF2-40B4-BE49-F238E27FC236}">
                <a16:creationId xmlns:a16="http://schemas.microsoft.com/office/drawing/2014/main" id="{6BF93538-BD17-0525-2762-56D64BDC5133}"/>
              </a:ext>
            </a:extLst>
          </p:cNvPr>
          <p:cNvSpPr>
            <a:spLocks noGrp="1"/>
          </p:cNvSpPr>
          <p:nvPr>
            <p:ph type="title"/>
          </p:nvPr>
        </p:nvSpPr>
        <p:spPr>
          <a:xfrm>
            <a:off x="962200" y="987735"/>
            <a:ext cx="10267600" cy="763600"/>
          </a:xfrm>
        </p:spPr>
        <p:txBody>
          <a:bodyPr/>
          <a:lstStyle/>
          <a:p>
            <a:r>
              <a:rPr lang="en-US" sz="3733" b="1" dirty="0">
                <a:latin typeface="UTM Avo" panose="02040603050506020204" pitchFamily="18" charset="0"/>
              </a:rPr>
              <a:t>HƯỚNG DẪN VỀ NHÀ</a:t>
            </a:r>
          </a:p>
        </p:txBody>
      </p:sp>
      <p:sp>
        <p:nvSpPr>
          <p:cNvPr id="10" name="Rectangle 9">
            <a:extLst>
              <a:ext uri="{FF2B5EF4-FFF2-40B4-BE49-F238E27FC236}">
                <a16:creationId xmlns:a16="http://schemas.microsoft.com/office/drawing/2014/main" id="{1E67EA70-B8AE-017E-577B-6F3BF2FCE034}"/>
              </a:ext>
            </a:extLst>
          </p:cNvPr>
          <p:cNvSpPr/>
          <p:nvPr/>
        </p:nvSpPr>
        <p:spPr>
          <a:xfrm>
            <a:off x="3672114" y="1989497"/>
            <a:ext cx="4441372" cy="165553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11" name="Rectangle 10">
            <a:extLst>
              <a:ext uri="{FF2B5EF4-FFF2-40B4-BE49-F238E27FC236}">
                <a16:creationId xmlns:a16="http://schemas.microsoft.com/office/drawing/2014/main" id="{255CCA0C-DED2-FC92-A8A5-6F407FC9A11C}"/>
              </a:ext>
            </a:extLst>
          </p:cNvPr>
          <p:cNvSpPr/>
          <p:nvPr/>
        </p:nvSpPr>
        <p:spPr>
          <a:xfrm>
            <a:off x="3875313" y="2192698"/>
            <a:ext cx="4674739" cy="195391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1219170" rtl="0" eaLnBrk="1" fontAlgn="auto" latinLnBrk="0" hangingPunct="1">
              <a:lnSpc>
                <a:spcPct val="150000"/>
              </a:lnSpc>
              <a:spcBef>
                <a:spcPts val="0"/>
              </a:spcBef>
              <a:spcAft>
                <a:spcPts val="1067"/>
              </a:spcAft>
              <a:buClr>
                <a:srgbClr val="000000"/>
              </a:buClr>
              <a:buSzTx/>
              <a:buFontTx/>
              <a:buNone/>
              <a:tabLst>
                <a:tab pos="609585" algn="l"/>
              </a:tabLst>
              <a:defRPr/>
            </a:pPr>
            <a:r>
              <a:rPr kumimoji="0" lang="vi-VN" sz="2400" b="0" i="0" u="none" strike="noStrike" kern="100" cap="none" spc="0" normalizeH="0" baseline="0" noProof="0" dirty="0">
                <a:ln>
                  <a:noFill/>
                </a:ln>
                <a:solidFill>
                  <a:srgbClr val="243845"/>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Chia sẻ cảm xúc sau khi hoàn thành sản phẩm với người thân, bạn bè.</a:t>
            </a:r>
            <a:endParaRPr kumimoji="0" lang="en-US" sz="2400" b="0" i="0" u="none" strike="noStrike" kern="100" cap="none" spc="0" normalizeH="0" baseline="0" noProof="0" dirty="0">
              <a:ln>
                <a:noFill/>
              </a:ln>
              <a:solidFill>
                <a:srgbClr val="243845"/>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12" name="Rectangle 11">
            <a:extLst>
              <a:ext uri="{FF2B5EF4-FFF2-40B4-BE49-F238E27FC236}">
                <a16:creationId xmlns:a16="http://schemas.microsoft.com/office/drawing/2014/main" id="{0789B469-2C52-F170-8DD6-A35A73D518B1}"/>
              </a:ext>
            </a:extLst>
          </p:cNvPr>
          <p:cNvSpPr/>
          <p:nvPr/>
        </p:nvSpPr>
        <p:spPr>
          <a:xfrm>
            <a:off x="3672114" y="4490547"/>
            <a:ext cx="4441372" cy="186865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BF5EE"/>
              </a:solidFill>
              <a:effectLst/>
              <a:uLnTx/>
              <a:uFillTx/>
              <a:latin typeface="UTM Avo" panose="02040603050506020204" pitchFamily="18" charset="0"/>
              <a:ea typeface="+mn-ea"/>
              <a:cs typeface="+mn-cs"/>
              <a:sym typeface="Arial"/>
            </a:endParaRPr>
          </a:p>
        </p:txBody>
      </p:sp>
      <p:sp>
        <p:nvSpPr>
          <p:cNvPr id="13" name="Rectangle 12">
            <a:extLst>
              <a:ext uri="{FF2B5EF4-FFF2-40B4-BE49-F238E27FC236}">
                <a16:creationId xmlns:a16="http://schemas.microsoft.com/office/drawing/2014/main" id="{99C82298-4DC2-F670-0D22-2B56D9ABD881}"/>
              </a:ext>
            </a:extLst>
          </p:cNvPr>
          <p:cNvSpPr/>
          <p:nvPr/>
        </p:nvSpPr>
        <p:spPr>
          <a:xfrm>
            <a:off x="3875313" y="4648199"/>
            <a:ext cx="4674739" cy="191420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1219170" rtl="0" eaLnBrk="1" fontAlgn="auto" latinLnBrk="0" hangingPunct="1">
              <a:lnSpc>
                <a:spcPct val="150000"/>
              </a:lnSpc>
              <a:spcBef>
                <a:spcPts val="0"/>
              </a:spcBef>
              <a:spcAft>
                <a:spcPts val="1067"/>
              </a:spcAft>
              <a:buClr>
                <a:srgbClr val="000000"/>
              </a:buClr>
              <a:buSzTx/>
              <a:buFontTx/>
              <a:buNone/>
              <a:tabLst>
                <a:tab pos="609585" algn="l"/>
              </a:tabLst>
              <a:defRPr/>
            </a:pPr>
            <a:r>
              <a:rPr kumimoji="0" lang="vi-VN" sz="2400" b="0" i="0" u="none" strike="noStrike" kern="100" cap="none" spc="0" normalizeH="0" baseline="0" noProof="0" dirty="0">
                <a:ln>
                  <a:noFill/>
                </a:ln>
                <a:solidFill>
                  <a:srgbClr val="243845"/>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Đọc trước nội dung tiết sau: </a:t>
            </a:r>
            <a:r>
              <a:rPr kumimoji="0" lang="vi-VN" sz="2400" b="0" i="1" u="none" strike="noStrike" kern="100" cap="none" spc="0" normalizeH="0" baseline="0" noProof="0" dirty="0">
                <a:ln>
                  <a:noFill/>
                </a:ln>
                <a:solidFill>
                  <a:srgbClr val="243845"/>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 15: Em làm nhà sưu tập mĩ thuật (SHS tr.70).</a:t>
            </a:r>
            <a:endParaRPr kumimoji="0" lang="en-US" sz="2400" b="0" i="0" u="none" strike="noStrike" kern="100" cap="none" spc="0" normalizeH="0" baseline="0" noProof="0" dirty="0">
              <a:ln>
                <a:noFill/>
              </a:ln>
              <a:solidFill>
                <a:srgbClr val="243845"/>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875</Words>
  <Application>Microsoft Office PowerPoint</Application>
  <PresentationFormat>Widescreen</PresentationFormat>
  <Paragraphs>93</Paragraphs>
  <Slides>26</Slides>
  <Notes>17</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26</vt:i4>
      </vt:variant>
    </vt:vector>
  </HeadingPairs>
  <TitlesOfParts>
    <vt:vector size="38" baseType="lpstr">
      <vt:lpstr>Symbol</vt:lpstr>
      <vt:lpstr>Calibri Light</vt:lpstr>
      <vt:lpstr>Arial</vt:lpstr>
      <vt:lpstr>UTM Avo</vt:lpstr>
      <vt:lpstr>Arimo Medium</vt:lpstr>
      <vt:lpstr>Calibri</vt:lpstr>
      <vt:lpstr>Aptos</vt:lpstr>
      <vt:lpstr>PT Sans</vt:lpstr>
      <vt:lpstr>Office Theme</vt:lpstr>
      <vt:lpstr>Theme1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MỘT SỐ TÁC PHẨM THAM KHẢO</vt:lpstr>
      <vt:lpstr>PowerPoint Presentation</vt:lpstr>
      <vt:lpstr>PowerPoint Presentation</vt:lpstr>
      <vt:lpstr>PowerPoint Presentation</vt:lpstr>
      <vt:lpstr>PowerPoint Presentation</vt:lpstr>
      <vt:lpstr>PowerPoint Presentation</vt:lpstr>
      <vt:lpstr>PowerPoint Presentation</vt:lpstr>
      <vt:lpstr>TỔNG KẾT</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Monkey</cp:lastModifiedBy>
  <cp:revision>23</cp:revision>
  <dcterms:modified xsi:type="dcterms:W3CDTF">2025-02-21T10:22:49Z</dcterms:modified>
</cp:coreProperties>
</file>