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  <p:sldMasterId id="2147483672" r:id="rId2"/>
    <p:sldMasterId id="2147483684" r:id="rId3"/>
    <p:sldMasterId id="2147483702" r:id="rId4"/>
  </p:sldMasterIdLst>
  <p:notesMasterIdLst>
    <p:notesMasterId r:id="rId33"/>
  </p:notesMasterIdLst>
  <p:sldIdLst>
    <p:sldId id="256" r:id="rId5"/>
    <p:sldId id="271" r:id="rId6"/>
    <p:sldId id="277" r:id="rId7"/>
    <p:sldId id="1187" r:id="rId8"/>
    <p:sldId id="1188" r:id="rId9"/>
    <p:sldId id="273" r:id="rId10"/>
    <p:sldId id="275" r:id="rId11"/>
    <p:sldId id="863" r:id="rId12"/>
    <p:sldId id="949" r:id="rId13"/>
    <p:sldId id="1171" r:id="rId14"/>
    <p:sldId id="1172" r:id="rId15"/>
    <p:sldId id="1173" r:id="rId16"/>
    <p:sldId id="1189" r:id="rId17"/>
    <p:sldId id="1190" r:id="rId18"/>
    <p:sldId id="276" r:id="rId19"/>
    <p:sldId id="1191" r:id="rId20"/>
    <p:sldId id="314" r:id="rId21"/>
    <p:sldId id="308" r:id="rId22"/>
    <p:sldId id="316" r:id="rId23"/>
    <p:sldId id="317" r:id="rId24"/>
    <p:sldId id="1193" r:id="rId25"/>
    <p:sldId id="1194" r:id="rId26"/>
    <p:sldId id="1192" r:id="rId27"/>
    <p:sldId id="280" r:id="rId28"/>
    <p:sldId id="803" r:id="rId29"/>
    <p:sldId id="769" r:id="rId30"/>
    <p:sldId id="257" r:id="rId31"/>
    <p:sldId id="267" r:id="rId32"/>
  </p:sldIdLst>
  <p:sldSz cx="12192000" cy="6858000"/>
  <p:notesSz cx="6858000" cy="9144000"/>
  <p:embeddedFontLst>
    <p:embeddedFont>
      <p:font typeface="UTM Avo" panose="02040603050506020204" pitchFamily="18" charset="0"/>
      <p:regular r:id="rId34"/>
      <p:bold r:id="rId35"/>
      <p:italic r:id="rId36"/>
      <p:boldItalic r:id="rId3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12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99"/>
    <a:srgbClr val="FFE5E5"/>
    <a:srgbClr val="FFFAF7"/>
    <a:srgbClr val="F4ECFE"/>
    <a:srgbClr val="DDC4FB"/>
    <a:srgbClr val="FFAF99"/>
    <a:srgbClr val="D78819"/>
    <a:srgbClr val="507726"/>
    <a:srgbClr val="FAC080"/>
    <a:srgbClr val="FFDBD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0756" autoAdjust="0"/>
  </p:normalViewPr>
  <p:slideViewPr>
    <p:cSldViewPr snapToGrid="0" showGuides="1">
      <p:cViewPr varScale="1">
        <p:scale>
          <a:sx n="98" d="100"/>
          <a:sy n="98" d="100"/>
        </p:scale>
        <p:origin x="990" y="78"/>
      </p:cViewPr>
      <p:guideLst>
        <p:guide orient="horz" pos="2112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34" Type="http://schemas.openxmlformats.org/officeDocument/2006/relationships/font" Target="fonts/font1.fntdata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notesMaster" Target="notesMasters/notesMaster1.xml"/><Relationship Id="rId38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font" Target="fonts/font4.fntdata"/><Relationship Id="rId40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font" Target="fonts/font3.fntdata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font" Target="fonts/font2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279F25C-99BF-4E42-9832-B4E4EB7B0807}" type="datetimeFigureOut">
              <a:rPr lang="en-US" smtClean="0"/>
              <a:t>2/26/2025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1BE48A-6214-4D19-8B89-7850D10B03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92427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1BE48A-6214-4D19-8B89-7850D10B030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99591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1BE48A-6214-4D19-8B89-7850D10B0307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15244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1BE48A-6214-4D19-8B89-7850D10B0307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926402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1BE48A-6214-4D19-8B89-7850D10B0307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451526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407E7D-16F8-5982-7296-C57395285B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A6CF5F3-4374-8C0F-3B58-3FB2671CEEF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09A141A-4AF5-8D96-33D1-418BCF940E8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F9843D4-62E4-9B7E-2158-344B36A133F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1BE48A-6214-4D19-8B89-7850D10B0307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760857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01ACF7-2E61-3AE8-29F4-F0E3C3997A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7DD7A2B-A848-9A42-F44E-7B60744F976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64C407F-02E0-05B8-E803-C91382D5586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70DBC8D-9274-6B54-2DF8-1D1D94B8DC2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1BE48A-6214-4D19-8B89-7850D10B0307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6248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1D8D07-C3E9-6BE3-59EA-8F3B7785FA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84E2ED8-EE79-B4A0-CD78-671F471FA8B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9523FC2-F70D-21DC-876D-125D399B504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A31ECCF-B86F-CBAF-4D06-57B861415F5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1BE48A-6214-4D19-8B89-7850D10B0307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428105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2EF1F6-4898-76B5-6582-6FF1D4A0F0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7075F72-FA82-F9BD-A9BE-1DD81327EC5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8FFC91C-2A40-5209-ECC0-83BE40BF967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2A5C920-55A2-D904-F1BF-A9FB79D2B7E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1BE48A-6214-4D19-8B89-7850D10B0307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200276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A94D79-531C-5894-C894-13A9868004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2E641E5-81A7-47D3-4CFB-85E06663BC4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BBD3395-4926-442E-06B1-2A4A3A9108F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37E7DCE-247E-A572-C6C3-8D32D1EC781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1BE48A-6214-4D19-8B89-7850D10B0307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22806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1BE48A-6214-4D19-8B89-7850D10B0307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081033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https://www.youtube.com/@hoc1biet10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64C9BC2-C9DC-46E9-89FE-D9A19A127D3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2375320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8" name="Google Shape;128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C4F0F8-FDAF-CD05-8CB8-53A1339186B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8963212-7B3F-F9B3-50CB-BE41745E577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C57CE4-2362-65FB-7BB5-FBA0B46332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2/26/2025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B18BEC-E65D-C58A-282E-164FA25C88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D889B9-942F-7FCA-6E43-F81B2F34E9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0236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AC1BF3-57F1-21BC-8AB4-7096EB806C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F65EA6-00FE-189D-A6A2-DA005E7E14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3D43E4-9470-95FB-C57F-3E01C79916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2/26/2025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E078FC-61A4-1480-3449-42671351CA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D757D9-7F5D-D1CA-7761-5A13A85746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34097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C06C6E-6C2E-51AA-AFE8-D976DC2B6A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7D4075-66F1-B93B-9336-E0D7C1AD8F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BC0DF4-EE4A-A5F6-0D78-763EE25410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2/26/2025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2C687E-9A0F-68CA-2674-DE41E22EB5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ED94E5-9EE3-42CE-E708-70A24BF6D8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08901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57E39D-AD05-D9E3-ACF1-085EE96768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E8273A-2420-B3E1-9E42-9A13B1468D2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58ECE24-FA8F-587A-9B58-E7F69E4355B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9F670D-C151-81BE-7D91-F7D80E8B75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2/26/2025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6179E4E-04CC-E9AB-A6E4-0EABA139D3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5A05289-E8C5-03C4-A127-CC4DEAE43B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10978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4C4146-313F-CFA0-1806-EFC97A9CAC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FAD18E4-3711-2E71-FCCE-6D31F2AE8A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3334387-4406-F381-80E8-CDB3D6B58B5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8FC03B1-FCB1-E07C-BF5D-088987459CB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6A40BCE-98BF-7430-9762-EBE08EE9605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7369BCF-0B28-70D1-B470-2E89C3D712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2/26/2025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B2AD1A-6BBE-8E53-8A92-42F4FE5A75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D333F1F-4B57-7470-669C-4C72BE1EC8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82866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A5E35D-1334-7507-9CFB-20750AA8A3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CD0DCEE-09A7-2A09-29E4-ED38984063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2/26/2025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19A3EB9-979E-201D-5EBA-ABE8A31743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9CDDC01-FF54-F1BF-D6F5-BE0F3C84E4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87798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92C3F72-A9C3-9620-4F36-D2192953B0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2/26/2025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6AA531F-274F-EDB9-C976-2C6B954653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8C9475-EE37-2FC5-8F24-8385DE167C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81873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77A974-C381-1251-EA3D-2805A64B6B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5C28F7-7ACF-FAC9-C324-8EF2D06940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7CAF5B-2BD0-0230-A83B-AF490C6F45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B284FB7-C497-90EC-AB03-C88E2F3E81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2/26/2025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482BB8F-9F97-310E-E200-713B453C3C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6013373-2D55-AED3-D773-DF93B5CFEE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93943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998DAE-D94C-AF5F-2FF5-71866D14AE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41DD39B-196C-54B0-3FB9-768E177AAF1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F2A17E-3282-F500-A08B-0497AF3D00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F7A3C32-F4FC-E9F9-7502-FF0711CE60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2/26/2025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3DF649-38F5-9807-D64E-F1BE5CA4C6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745B632-EDCE-D463-4E51-68C25C85D0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64849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60EA2E-FCE0-11AD-7AAD-9603806A34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BEDBA6E-30C9-FF67-4197-A4E8BE4DE5A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DD9540-580F-C6CD-A393-75F4A19EF6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2/26/2025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CD53C5-A5B7-50BD-5B1F-5DB0BF5A65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FBE3B2-A15F-F793-1F8D-5F29336C82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77386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C000913-5D8E-FFE7-D299-593BCA09A5B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8734522-6381-8281-A20A-123CF26525D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B4AFF1-C43B-2809-2E8F-4CED7DD37B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2/26/2025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5D5490-1AB9-E7A1-A5B3-84790423BA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1C150A-4599-4DED-BFF5-71428221FA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796439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C4F0F8-FDAF-CD05-8CB8-53A1339186B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8963212-7B3F-F9B3-50CB-BE41745E577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C57CE4-2362-65FB-7BB5-FBA0B46332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2/26/2025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B18BEC-E65D-C58A-282E-164FA25C88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D889B9-942F-7FCA-6E43-F81B2F34E9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967613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AC1BF3-57F1-21BC-8AB4-7096EB806C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F65EA6-00FE-189D-A6A2-DA005E7E14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3D43E4-9470-95FB-C57F-3E01C79916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2/26/2025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E078FC-61A4-1480-3449-42671351CA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D757D9-7F5D-D1CA-7761-5A13A85746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190313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C06C6E-6C2E-51AA-AFE8-D976DC2B6A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7D4075-66F1-B93B-9336-E0D7C1AD8F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BC0DF4-EE4A-A5F6-0D78-763EE25410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2/26/2025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2C687E-9A0F-68CA-2674-DE41E22EB5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ED94E5-9EE3-42CE-E708-70A24BF6D8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362959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57E39D-AD05-D9E3-ACF1-085EE96768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E8273A-2420-B3E1-9E42-9A13B1468D2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58ECE24-FA8F-587A-9B58-E7F69E4355B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9F670D-C151-81BE-7D91-F7D80E8B75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2/26/2025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6179E4E-04CC-E9AB-A6E4-0EABA139D3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5A05289-E8C5-03C4-A127-CC4DEAE43B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284480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4C4146-313F-CFA0-1806-EFC97A9CAC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FAD18E4-3711-2E71-FCCE-6D31F2AE8A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3334387-4406-F381-80E8-CDB3D6B58B5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8FC03B1-FCB1-E07C-BF5D-088987459CB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6A40BCE-98BF-7430-9762-EBE08EE9605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7369BCF-0B28-70D1-B470-2E89C3D712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2/26/2025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B2AD1A-6BBE-8E53-8A92-42F4FE5A75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D333F1F-4B57-7470-669C-4C72BE1EC8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526618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A5E35D-1334-7507-9CFB-20750AA8A3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CD0DCEE-09A7-2A09-29E4-ED38984063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2/26/2025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19A3EB9-979E-201D-5EBA-ABE8A31743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9CDDC01-FF54-F1BF-D6F5-BE0F3C84E4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766330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92C3F72-A9C3-9620-4F36-D2192953B0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2/26/2025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6AA531F-274F-EDB9-C976-2C6B954653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8C9475-EE37-2FC5-8F24-8385DE167C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69563454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77A974-C381-1251-EA3D-2805A64B6B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5C28F7-7ACF-FAC9-C324-8EF2D06940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7CAF5B-2BD0-0230-A83B-AF490C6F45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B284FB7-C497-90EC-AB03-C88E2F3E81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2/26/2025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482BB8F-9F97-310E-E200-713B453C3C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6013373-2D55-AED3-D773-DF93B5CFEE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22880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998DAE-D94C-AF5F-2FF5-71866D14AE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41DD39B-196C-54B0-3FB9-768E177AAF1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F2A17E-3282-F500-A08B-0497AF3D00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F7A3C32-F4FC-E9F9-7502-FF0711CE60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2/26/2025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3DF649-38F5-9807-D64E-F1BE5CA4C6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745B632-EDCE-D463-4E51-68C25C85D0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401094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60EA2E-FCE0-11AD-7AAD-9603806A34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BEDBA6E-30C9-FF67-4197-A4E8BE4DE5A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DD9540-580F-C6CD-A393-75F4A19EF6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2/26/2025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CD53C5-A5B7-50BD-5B1F-5DB0BF5A65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FBE3B2-A15F-F793-1F8D-5F29336C82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944984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C000913-5D8E-FFE7-D299-593BCA09A5B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8734522-6381-8281-A20A-123CF26525D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B4AFF1-C43B-2809-2E8F-4CED7DD37B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2/26/2025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5D5490-1AB9-E7A1-A5B3-84790423BA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1C150A-4599-4DED-BFF5-71428221FA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152883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4970762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1226614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98719599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5262711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0884970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90472472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8563913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Content with Caption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941467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 with Caption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7372814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Title and Vertical 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7600906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 Title and 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0896334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519800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409790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700508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950515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2/26/2025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7486329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2/26/2025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0485345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2/26/2025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334483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148979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296411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809451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99514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ags" Target="../tags/tag1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32D0527-997C-14A9-BFF0-4081663065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8936630-6411-2164-2EB2-3C4D34ACE6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8ED3C4-270B-A2E3-2F77-010112A658B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EDCC34-66BF-4147-AE1C-B6130A559FC2}" type="datetimeFigureOut">
              <a:rPr lang="en-US" smtClean="0"/>
              <a:t>2/26/2025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E61155-52BE-40F5-7DF2-FD0D3F3603E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B82322-FC2B-705E-9D15-85325C19B2D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03566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32D0527-997C-14A9-BFF0-4081663065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8936630-6411-2164-2EB2-3C4D34ACE6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8ED3C4-270B-A2E3-2F77-010112A658B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EDCC34-66BF-4147-AE1C-B6130A559FC2}" type="datetimeFigureOut">
              <a:rPr lang="en-US" smtClean="0"/>
              <a:t>2/26/2025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E61155-52BE-40F5-7DF2-FD0D3F3603E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B82322-FC2B-705E-9D15-85325C19B2D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custDataLst>
      <p:tags r:id="rId13"/>
    </p:custDataLst>
    <p:extLst>
      <p:ext uri="{BB962C8B-B14F-4D97-AF65-F5344CB8AC3E}">
        <p14:creationId xmlns:p14="http://schemas.microsoft.com/office/powerpoint/2010/main" val="28757594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88398786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l="-21000" r="-2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66180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  <p:sldLayoutId id="2147483704" r:id="rId2"/>
    <p:sldLayoutId id="2147483705" r:id="rId3"/>
    <p:sldLayoutId id="2147483706" r:id="rId4"/>
    <p:sldLayoutId id="2147483707" r:id="rId5"/>
    <p:sldLayoutId id="2147483708" r:id="rId6"/>
    <p:sldLayoutId id="2147483709" r:id="rId7"/>
    <p:sldLayoutId id="2147483710" r:id="rId8"/>
    <p:sldLayoutId id="2147483711" r:id="rId9"/>
    <p:sldLayoutId id="2147483712" r:id="rId10"/>
    <p:sldLayoutId id="214748371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oc10.vn/doc-sach/lich-su-va-dia-li-9/1/707/131/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oc10.vn/doc-sach/lich-su-va-dia-li-9/1/707/131/" TargetMode="Externa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3" Type="http://schemas.openxmlformats.org/officeDocument/2006/relationships/image" Target="../media/image12.png"/><Relationship Id="rId7" Type="http://schemas.openxmlformats.org/officeDocument/2006/relationships/image" Target="../media/image1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Relationship Id="rId9" Type="http://schemas.openxmlformats.org/officeDocument/2006/relationships/image" Target="../media/image1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2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2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26.jpeg"/><Relationship Id="rId4" Type="http://schemas.openxmlformats.org/officeDocument/2006/relationships/image" Target="../media/image2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4" Type="http://schemas.openxmlformats.org/officeDocument/2006/relationships/image" Target="../media/image2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3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jpeg"/><Relationship Id="rId5" Type="http://schemas.openxmlformats.org/officeDocument/2006/relationships/image" Target="../media/image31.jpeg"/><Relationship Id="rId4" Type="http://schemas.openxmlformats.org/officeDocument/2006/relationships/image" Target="../media/image2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oc10.vn/doc-sach/lich-su-va-dia-li-9/1/707/131/" TargetMode="External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5.xml"/><Relationship Id="rId7" Type="http://schemas.openxmlformats.org/officeDocument/2006/relationships/image" Target="../media/image38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37.jpe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35.xml"/><Relationship Id="rId4" Type="http://schemas.openxmlformats.org/officeDocument/2006/relationships/image" Target="../media/image36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13" Type="http://schemas.openxmlformats.org/officeDocument/2006/relationships/slide" Target="slide21.xml"/><Relationship Id="rId3" Type="http://schemas.openxmlformats.org/officeDocument/2006/relationships/image" Target="../media/image40.png"/><Relationship Id="rId7" Type="http://schemas.openxmlformats.org/officeDocument/2006/relationships/image" Target="../media/image44.png"/><Relationship Id="rId12" Type="http://schemas.openxmlformats.org/officeDocument/2006/relationships/slide" Target="slide20.xml"/><Relationship Id="rId2" Type="http://schemas.openxmlformats.org/officeDocument/2006/relationships/slide" Target="slide24.xml"/><Relationship Id="rId16" Type="http://schemas.openxmlformats.org/officeDocument/2006/relationships/image" Target="../media/image37.jpe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43.png"/><Relationship Id="rId11" Type="http://schemas.openxmlformats.org/officeDocument/2006/relationships/slide" Target="slide19.xml"/><Relationship Id="rId5" Type="http://schemas.openxmlformats.org/officeDocument/2006/relationships/image" Target="../media/image42.png"/><Relationship Id="rId15" Type="http://schemas.openxmlformats.org/officeDocument/2006/relationships/slide" Target="slide23.xml"/><Relationship Id="rId10" Type="http://schemas.openxmlformats.org/officeDocument/2006/relationships/image" Target="../media/image47.png"/><Relationship Id="rId4" Type="http://schemas.openxmlformats.org/officeDocument/2006/relationships/image" Target="../media/image41.png"/><Relationship Id="rId9" Type="http://schemas.openxmlformats.org/officeDocument/2006/relationships/image" Target="../media/image46.png"/><Relationship Id="rId14" Type="http://schemas.openxmlformats.org/officeDocument/2006/relationships/slide" Target="slide2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7" Type="http://schemas.openxmlformats.org/officeDocument/2006/relationships/image" Target="../media/image50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35.xml"/><Relationship Id="rId6" Type="http://schemas.openxmlformats.org/officeDocument/2006/relationships/slide" Target="slide18.xml"/><Relationship Id="rId5" Type="http://schemas.openxmlformats.org/officeDocument/2006/relationships/image" Target="../media/image37.jpeg"/><Relationship Id="rId4" Type="http://schemas.openxmlformats.org/officeDocument/2006/relationships/image" Target="../media/image4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7" Type="http://schemas.openxmlformats.org/officeDocument/2006/relationships/image" Target="../media/image50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35.xml"/><Relationship Id="rId6" Type="http://schemas.openxmlformats.org/officeDocument/2006/relationships/slide" Target="slide18.xml"/><Relationship Id="rId5" Type="http://schemas.openxmlformats.org/officeDocument/2006/relationships/image" Target="../media/image37.jpeg"/><Relationship Id="rId4" Type="http://schemas.openxmlformats.org/officeDocument/2006/relationships/image" Target="../media/image4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7" Type="http://schemas.openxmlformats.org/officeDocument/2006/relationships/image" Target="../media/image50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35.xml"/><Relationship Id="rId6" Type="http://schemas.openxmlformats.org/officeDocument/2006/relationships/slide" Target="slide18.xml"/><Relationship Id="rId5" Type="http://schemas.openxmlformats.org/officeDocument/2006/relationships/image" Target="../media/image37.jpeg"/><Relationship Id="rId4" Type="http://schemas.openxmlformats.org/officeDocument/2006/relationships/image" Target="../media/image4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7" Type="http://schemas.openxmlformats.org/officeDocument/2006/relationships/image" Target="../media/image50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35.xml"/><Relationship Id="rId6" Type="http://schemas.openxmlformats.org/officeDocument/2006/relationships/slide" Target="slide18.xml"/><Relationship Id="rId5" Type="http://schemas.openxmlformats.org/officeDocument/2006/relationships/image" Target="../media/image37.jpeg"/><Relationship Id="rId4" Type="http://schemas.openxmlformats.org/officeDocument/2006/relationships/image" Target="../media/image49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7" Type="http://schemas.openxmlformats.org/officeDocument/2006/relationships/image" Target="../media/image50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35.xml"/><Relationship Id="rId6" Type="http://schemas.openxmlformats.org/officeDocument/2006/relationships/slide" Target="slide18.xml"/><Relationship Id="rId5" Type="http://schemas.openxmlformats.org/officeDocument/2006/relationships/image" Target="../media/image37.jpeg"/><Relationship Id="rId4" Type="http://schemas.openxmlformats.org/officeDocument/2006/relationships/image" Target="../media/image49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4.png"/><Relationship Id="rId4" Type="http://schemas.openxmlformats.org/officeDocument/2006/relationships/hyperlink" Target="https://www.hoc10.vn/doc-sach/lich-su-va-dia-li-9/1/707/131/" TargetMode="Externa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4.sv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7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@hoc1biet10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58.jp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5A8CC455-B7BA-C8CC-924B-20A48E6B05B5}"/>
              </a:ext>
            </a:extLst>
          </p:cNvPr>
          <p:cNvSpPr txBox="1">
            <a:spLocks/>
          </p:cNvSpPr>
          <p:nvPr/>
        </p:nvSpPr>
        <p:spPr>
          <a:xfrm>
            <a:off x="7663542" y="0"/>
            <a:ext cx="4414225" cy="71685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lnSpc>
                <a:spcPct val="120000"/>
              </a:lnSpc>
            </a:pPr>
            <a:r>
              <a:rPr lang="en-US" sz="36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Lịch</a:t>
            </a:r>
            <a:r>
              <a:rPr 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sử</a:t>
            </a:r>
            <a:r>
              <a:rPr 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và</a:t>
            </a:r>
            <a:r>
              <a:rPr 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Địa</a:t>
            </a:r>
            <a:r>
              <a:rPr 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lí</a:t>
            </a:r>
            <a:r>
              <a:rPr 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 9 </a:t>
            </a: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47299437-9C62-4517-C8BC-F364B2B563EA}"/>
              </a:ext>
            </a:extLst>
          </p:cNvPr>
          <p:cNvSpPr txBox="1">
            <a:spLocks/>
          </p:cNvSpPr>
          <p:nvPr/>
        </p:nvSpPr>
        <p:spPr>
          <a:xfrm>
            <a:off x="0" y="3100508"/>
            <a:ext cx="12192000" cy="254844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vi-VN" sz="5400" b="1" dirty="0">
                <a:solidFill>
                  <a:srgbClr val="FF0000"/>
                </a:solidFill>
                <a:latin typeface="UTM Avo" panose="02040603050506020204" pitchFamily="18" charset="0"/>
              </a:rPr>
              <a:t>Bài 8. Dịch vụ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vi-VN" sz="5400" b="1" dirty="0">
                <a:solidFill>
                  <a:srgbClr val="FF0000"/>
                </a:solidFill>
                <a:latin typeface="UTM Avo" panose="02040603050506020204" pitchFamily="18" charset="0"/>
              </a:rPr>
              <a:t>(Phần I)</a:t>
            </a:r>
            <a:endParaRPr lang="en-US" sz="5400" b="1" dirty="0">
              <a:solidFill>
                <a:srgbClr val="FF0000"/>
              </a:solidFill>
              <a:latin typeface="UTM Avo" panose="02040603050506020204" pitchFamily="18" charset="0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73BEE890-E0CF-716D-A7EC-3ED5EFF4D73C}"/>
              </a:ext>
            </a:extLst>
          </p:cNvPr>
          <p:cNvSpPr txBox="1">
            <a:spLocks/>
          </p:cNvSpPr>
          <p:nvPr/>
        </p:nvSpPr>
        <p:spPr>
          <a:xfrm>
            <a:off x="173226" y="1944188"/>
            <a:ext cx="11845539" cy="108894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vi-VN" sz="5000" b="1" dirty="0">
                <a:solidFill>
                  <a:srgbClr val="002060"/>
                </a:solidFill>
                <a:latin typeface="UTM Avo" panose="02040603050506020204" pitchFamily="18" charset="0"/>
              </a:rPr>
              <a:t>Chương 2. Địa lí các ngành kinh tế </a:t>
            </a:r>
            <a:endParaRPr lang="en-US" sz="5000" b="1" dirty="0">
              <a:solidFill>
                <a:srgbClr val="002060"/>
              </a:solidFill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8162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E2B32818-28AA-DBC7-0470-7B7E31DCDC8C}"/>
              </a:ext>
            </a:extLst>
          </p:cNvPr>
          <p:cNvGrpSpPr/>
          <p:nvPr/>
        </p:nvGrpSpPr>
        <p:grpSpPr>
          <a:xfrm>
            <a:off x="4557132" y="3290455"/>
            <a:ext cx="3077736" cy="1666333"/>
            <a:chOff x="-756043" y="2287668"/>
            <a:chExt cx="3237488" cy="1666333"/>
          </a:xfrm>
        </p:grpSpPr>
        <p:pic>
          <p:nvPicPr>
            <p:cNvPr id="3" name="Picture 2">
              <a:hlinkClick r:id="rId3"/>
              <a:extLst>
                <a:ext uri="{FF2B5EF4-FFF2-40B4-BE49-F238E27FC236}">
                  <a16:creationId xmlns:a16="http://schemas.microsoft.com/office/drawing/2014/main" id="{BDCC6D53-4BE5-25E6-946C-E1AB61E9A88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210945" y="2771187"/>
              <a:ext cx="1303510" cy="1182814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612A9956-A865-26F3-D5F4-FB079525CA70}"/>
                </a:ext>
              </a:extLst>
            </p:cNvPr>
            <p:cNvSpPr txBox="1"/>
            <p:nvPr/>
          </p:nvSpPr>
          <p:spPr>
            <a:xfrm>
              <a:off x="-756043" y="2287668"/>
              <a:ext cx="323748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Ấn</a:t>
              </a: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để</a:t>
              </a: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đến</a:t>
              </a: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trang</a:t>
              </a: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sách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00061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3C7953D-4D8D-4C93-896C-FD49D7F4E00A}"/>
              </a:ext>
            </a:extLst>
          </p:cNvPr>
          <p:cNvSpPr txBox="1"/>
          <p:nvPr/>
        </p:nvSpPr>
        <p:spPr>
          <a:xfrm>
            <a:off x="428223" y="2231791"/>
            <a:ext cx="5558744" cy="38918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buClr>
                <a:srgbClr val="000000"/>
              </a:buClr>
              <a:buFont typeface="Arial"/>
              <a:buNone/>
              <a:tabLst>
                <a:tab pos="1808435" algn="l"/>
              </a:tabLst>
            </a:pPr>
            <a:r>
              <a:rPr lang="en-US" sz="2400" b="1" kern="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  <a:sym typeface="Arial"/>
              </a:rPr>
              <a:t>Yêu</a:t>
            </a:r>
            <a:r>
              <a:rPr lang="en-US" sz="2400" b="1" kern="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  <a:sym typeface="Arial"/>
              </a:rPr>
              <a:t> </a:t>
            </a:r>
            <a:r>
              <a:rPr lang="en-US" sz="2400" b="1" kern="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  <a:sym typeface="Arial"/>
              </a:rPr>
              <a:t>cầu</a:t>
            </a:r>
            <a:r>
              <a:rPr lang="en-US" sz="2400" b="1" kern="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  <a:sym typeface="Arial"/>
              </a:rPr>
              <a:t>: </a:t>
            </a:r>
            <a:endParaRPr lang="en-US" sz="2400" kern="0" dirty="0">
              <a:latin typeface="UTM Avo" panose="02040603050506020204" pitchFamily="18" charset="0"/>
              <a:ea typeface="Times New Roman" panose="02020603050405020304" pitchFamily="18" charset="0"/>
              <a:cs typeface="Arial" panose="020B0604020202020204" pitchFamily="34" charset="0"/>
              <a:sym typeface="Arial"/>
            </a:endParaRPr>
          </a:p>
          <a:p>
            <a:pPr marL="457189" indent="-457189" algn="just">
              <a:lnSpc>
                <a:spcPct val="150000"/>
              </a:lnSpc>
              <a:buClr>
                <a:srgbClr val="000000"/>
              </a:buClr>
              <a:buFont typeface="Arial" panose="020B0604020202020204" pitchFamily="34" charset="0"/>
              <a:buChar char="•"/>
              <a:tabLst>
                <a:tab pos="1808435" algn="l"/>
              </a:tabLst>
            </a:pPr>
            <a:r>
              <a:rPr lang="en-US" sz="2400" kern="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  <a:sym typeface="Arial"/>
              </a:rPr>
              <a:t>Q</a:t>
            </a:r>
            <a:r>
              <a:rPr lang="vi-VN" sz="2400" kern="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  <a:sym typeface="Arial"/>
              </a:rPr>
              <a:t>uan sát hình ảnh về dịch vụ sau đó đoán chữ cái liên quan bên dưới.</a:t>
            </a:r>
          </a:p>
          <a:p>
            <a:pPr marL="457189" indent="-457189" algn="just">
              <a:lnSpc>
                <a:spcPct val="150000"/>
              </a:lnSpc>
              <a:buClr>
                <a:srgbClr val="000000"/>
              </a:buClr>
              <a:buFont typeface="Arial" panose="020B0604020202020204" pitchFamily="34" charset="0"/>
              <a:buChar char="•"/>
              <a:tabLst>
                <a:tab pos="1808435" algn="l"/>
              </a:tabLst>
            </a:pPr>
            <a:r>
              <a:rPr lang="vi-VN" sz="2400" kern="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  <a:sym typeface="Arial"/>
              </a:rPr>
              <a:t>HS trả lời nhanh nhất và đoán đúng tên vùng qua hình ảnh sẽ được điểm cộng.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CC8B404-29BE-5835-E476-27279C737CB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205033" y="2440602"/>
            <a:ext cx="5558744" cy="347421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796826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F629284-0122-3423-128C-5DC86F45EB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6FBDD68D-877F-BB57-45CC-8F43BB218506}"/>
              </a:ext>
            </a:extLst>
          </p:cNvPr>
          <p:cNvGrpSpPr/>
          <p:nvPr/>
        </p:nvGrpSpPr>
        <p:grpSpPr>
          <a:xfrm>
            <a:off x="1116933" y="1854880"/>
            <a:ext cx="4664111" cy="4686103"/>
            <a:chOff x="881104" y="905023"/>
            <a:chExt cx="3498083" cy="3514577"/>
          </a:xfrm>
        </p:grpSpPr>
        <p:sp>
          <p:nvSpPr>
            <p:cNvPr id="5" name="Flowchart: Alternate Process 4">
              <a:extLst>
                <a:ext uri="{FF2B5EF4-FFF2-40B4-BE49-F238E27FC236}">
                  <a16:creationId xmlns:a16="http://schemas.microsoft.com/office/drawing/2014/main" id="{440BEF2C-29F5-3B62-4E78-6C94A3607316}"/>
                </a:ext>
              </a:extLst>
            </p:cNvPr>
            <p:cNvSpPr/>
            <p:nvPr/>
          </p:nvSpPr>
          <p:spPr>
            <a:xfrm>
              <a:off x="980097" y="3409883"/>
              <a:ext cx="3300096" cy="1009717"/>
            </a:xfrm>
            <a:prstGeom prst="flowChartAlternateProcess">
              <a:avLst/>
            </a:prstGeom>
            <a:solidFill>
              <a:srgbClr val="FFFFFF"/>
            </a:solidFill>
            <a:ln w="25400" cap="flat" cmpd="sng" algn="ctr">
              <a:solidFill>
                <a:srgbClr val="3F91E3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  <a:sym typeface="Arial"/>
                </a:rPr>
                <a:t> </a:t>
              </a:r>
            </a:p>
            <a:p>
              <a:pPr marL="0" marR="0" lvl="0" indent="0" algn="ctr" defTabSz="9144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  <a:sym typeface="Arial"/>
                </a:rPr>
                <a:t>Hình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  <a:sym typeface="Arial"/>
                </a:rPr>
                <a:t> 1: </a:t>
              </a:r>
            </a:p>
            <a:p>
              <a:pPr marL="0" marR="0" lvl="0" indent="0" algn="ctr" defTabSz="9144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  <a:sym typeface="Arial"/>
                </a:rPr>
                <a:t>……………………………..</a:t>
              </a:r>
            </a:p>
            <a:p>
              <a:pPr marL="0" marR="0" lvl="0" indent="0" algn="ctr" defTabSz="9144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  <a:sym typeface="Arial"/>
                </a:rPr>
                <a:t> </a:t>
              </a:r>
            </a:p>
          </p:txBody>
        </p:sp>
        <p:pic>
          <p:nvPicPr>
            <p:cNvPr id="6" name="Hình ảnh 1">
              <a:extLst>
                <a:ext uri="{FF2B5EF4-FFF2-40B4-BE49-F238E27FC236}">
                  <a16:creationId xmlns:a16="http://schemas.microsoft.com/office/drawing/2014/main" id="{E11E0A1F-DCC2-1869-14CF-8761C6317C1A}"/>
                </a:ext>
              </a:extLst>
            </p:cNvPr>
            <p:cNvPicPr/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81104" y="905023"/>
              <a:ext cx="3498083" cy="2330422"/>
            </a:xfrm>
            <a:prstGeom prst="rect">
              <a:avLst/>
            </a:prstGeom>
            <a:noFill/>
          </p:spPr>
        </p:pic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F677DBE4-713D-0B45-DEBA-2AD5B63FAA4F}"/>
              </a:ext>
            </a:extLst>
          </p:cNvPr>
          <p:cNvSpPr txBox="1"/>
          <p:nvPr/>
        </p:nvSpPr>
        <p:spPr>
          <a:xfrm>
            <a:off x="1750718" y="5904369"/>
            <a:ext cx="32992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>
                <a:srgbClr val="000000"/>
              </a:buClr>
              <a:buFont typeface="Arial"/>
              <a:buNone/>
            </a:pPr>
            <a:r>
              <a:rPr lang="en-US" sz="2400" b="1" kern="0" dirty="0">
                <a:solidFill>
                  <a:srgbClr val="FF0000"/>
                </a:solidFill>
                <a:latin typeface="UTM Avo" panose="02040603050506020204" pitchFamily="18" charset="0"/>
                <a:cs typeface="Arial"/>
                <a:sym typeface="Arial"/>
              </a:rPr>
              <a:t>Giao </a:t>
            </a:r>
            <a:r>
              <a:rPr lang="en-US" sz="2400" b="1" kern="0" dirty="0" err="1">
                <a:solidFill>
                  <a:srgbClr val="FF0000"/>
                </a:solidFill>
                <a:latin typeface="UTM Avo" panose="02040603050506020204" pitchFamily="18" charset="0"/>
                <a:cs typeface="Arial"/>
                <a:sym typeface="Arial"/>
              </a:rPr>
              <a:t>thông</a:t>
            </a:r>
            <a:r>
              <a:rPr lang="en-US" sz="2400" b="1" kern="0" dirty="0">
                <a:solidFill>
                  <a:srgbClr val="FF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b="1" kern="0" dirty="0" err="1">
                <a:solidFill>
                  <a:srgbClr val="FF0000"/>
                </a:solidFill>
                <a:latin typeface="UTM Avo" panose="02040603050506020204" pitchFamily="18" charset="0"/>
                <a:cs typeface="Arial"/>
                <a:sym typeface="Arial"/>
              </a:rPr>
              <a:t>vận</a:t>
            </a:r>
            <a:r>
              <a:rPr lang="en-US" sz="2400" b="1" kern="0" dirty="0">
                <a:solidFill>
                  <a:srgbClr val="FF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b="1" kern="0" dirty="0" err="1">
                <a:solidFill>
                  <a:srgbClr val="FF0000"/>
                </a:solidFill>
                <a:latin typeface="UTM Avo" panose="02040603050506020204" pitchFamily="18" charset="0"/>
                <a:cs typeface="Arial"/>
                <a:sym typeface="Arial"/>
              </a:rPr>
              <a:t>tải</a:t>
            </a:r>
            <a:endParaRPr lang="en-US" sz="2400" b="1" kern="0" dirty="0">
              <a:solidFill>
                <a:srgbClr val="FF0000"/>
              </a:solidFill>
              <a:latin typeface="UTM Avo" panose="02040603050506020204" pitchFamily="18" charset="0"/>
              <a:cs typeface="Arial"/>
              <a:sym typeface="Arial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CD12AB1A-DF61-6A77-D84B-65D5A6742591}"/>
              </a:ext>
            </a:extLst>
          </p:cNvPr>
          <p:cNvGrpSpPr/>
          <p:nvPr/>
        </p:nvGrpSpPr>
        <p:grpSpPr>
          <a:xfrm>
            <a:off x="6199486" y="1854880"/>
            <a:ext cx="4502812" cy="4686103"/>
            <a:chOff x="4693019" y="905023"/>
            <a:chExt cx="3377109" cy="3514577"/>
          </a:xfrm>
        </p:grpSpPr>
        <p:pic>
          <p:nvPicPr>
            <p:cNvPr id="9" name="Ảnh 6" descr="Du lịch xanh là gì? Gợi ý 5 điểm đến được yêu thích nhất">
              <a:extLst>
                <a:ext uri="{FF2B5EF4-FFF2-40B4-BE49-F238E27FC236}">
                  <a16:creationId xmlns:a16="http://schemas.microsoft.com/office/drawing/2014/main" id="{88717BB6-5972-FF95-4E4F-035CC949B9C1}"/>
                </a:ext>
              </a:extLst>
            </p:cNvPr>
            <p:cNvPicPr/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93019" y="905023"/>
              <a:ext cx="3377109" cy="233042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" name="Flowchart: Alternate Process 9">
              <a:extLst>
                <a:ext uri="{FF2B5EF4-FFF2-40B4-BE49-F238E27FC236}">
                  <a16:creationId xmlns:a16="http://schemas.microsoft.com/office/drawing/2014/main" id="{F10D8B7E-542A-9A79-433C-5AAB9DE21AD9}"/>
                </a:ext>
              </a:extLst>
            </p:cNvPr>
            <p:cNvSpPr/>
            <p:nvPr/>
          </p:nvSpPr>
          <p:spPr>
            <a:xfrm>
              <a:off x="4731526" y="3409883"/>
              <a:ext cx="3300096" cy="1009717"/>
            </a:xfrm>
            <a:prstGeom prst="flowChartAlternateProcess">
              <a:avLst/>
            </a:prstGeom>
            <a:solidFill>
              <a:srgbClr val="FFFFFF"/>
            </a:solidFill>
            <a:ln w="25400" cap="flat" cmpd="sng" algn="ctr">
              <a:solidFill>
                <a:srgbClr val="3F91E3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  <a:sym typeface="Arial"/>
                </a:rPr>
                <a:t> </a:t>
              </a:r>
            </a:p>
            <a:p>
              <a:pPr marL="0" marR="0" lvl="0" indent="0" algn="ctr" defTabSz="9144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  <a:sym typeface="Arial"/>
                </a:rPr>
                <a:t>Hình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  <a:sym typeface="Arial"/>
                </a:rPr>
                <a:t> 2: </a:t>
              </a:r>
            </a:p>
            <a:p>
              <a:pPr marL="0" marR="0" lvl="0" indent="0" algn="ctr" defTabSz="9144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  <a:sym typeface="Arial"/>
                </a:rPr>
                <a:t>……………………………..</a:t>
              </a:r>
            </a:p>
            <a:p>
              <a:pPr marL="0" marR="0" lvl="0" indent="0" algn="ctr" defTabSz="9144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  <a:sym typeface="Arial"/>
                </a:rPr>
                <a:t> </a:t>
              </a:r>
            </a:p>
          </p:txBody>
        </p: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3396C245-157A-D186-6F74-AA6C38D04F96}"/>
              </a:ext>
            </a:extLst>
          </p:cNvPr>
          <p:cNvSpPr txBox="1"/>
          <p:nvPr/>
        </p:nvSpPr>
        <p:spPr>
          <a:xfrm>
            <a:off x="6801263" y="5923824"/>
            <a:ext cx="32992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>
                <a:srgbClr val="000000"/>
              </a:buClr>
              <a:buFont typeface="Arial"/>
              <a:buNone/>
            </a:pPr>
            <a:r>
              <a:rPr lang="en-US" sz="2400" b="1" kern="0" dirty="0">
                <a:solidFill>
                  <a:srgbClr val="FF0000"/>
                </a:solidFill>
                <a:latin typeface="UTM Avo" panose="02040603050506020204" pitchFamily="18" charset="0"/>
                <a:cs typeface="Arial"/>
                <a:sym typeface="Arial"/>
              </a:rPr>
              <a:t>Du </a:t>
            </a:r>
            <a:r>
              <a:rPr lang="en-US" sz="2400" b="1" kern="0" dirty="0" err="1">
                <a:solidFill>
                  <a:srgbClr val="FF0000"/>
                </a:solidFill>
                <a:latin typeface="UTM Avo" panose="02040603050506020204" pitchFamily="18" charset="0"/>
                <a:cs typeface="Arial"/>
                <a:sym typeface="Arial"/>
              </a:rPr>
              <a:t>lịch</a:t>
            </a:r>
            <a:endParaRPr lang="en-US" sz="2400" b="1" kern="0" dirty="0">
              <a:solidFill>
                <a:srgbClr val="FF0000"/>
              </a:solidFill>
              <a:latin typeface="UTM Avo" panose="02040603050506020204" pitchFamily="18" charset="0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4600050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9F37980-0C42-1896-25D6-C70188E324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" name="Group 44">
            <a:extLst>
              <a:ext uri="{FF2B5EF4-FFF2-40B4-BE49-F238E27FC236}">
                <a16:creationId xmlns:a16="http://schemas.microsoft.com/office/drawing/2014/main" id="{15EB1CD1-9F63-7BCE-12F2-28C25D983654}"/>
              </a:ext>
            </a:extLst>
          </p:cNvPr>
          <p:cNvGrpSpPr/>
          <p:nvPr/>
        </p:nvGrpSpPr>
        <p:grpSpPr>
          <a:xfrm>
            <a:off x="1248924" y="1860587"/>
            <a:ext cx="4400128" cy="4573627"/>
            <a:chOff x="980097" y="989380"/>
            <a:chExt cx="3300096" cy="3430220"/>
          </a:xfrm>
        </p:grpSpPr>
        <p:sp>
          <p:nvSpPr>
            <p:cNvPr id="46" name="Flowchart: Alternate Process 45">
              <a:extLst>
                <a:ext uri="{FF2B5EF4-FFF2-40B4-BE49-F238E27FC236}">
                  <a16:creationId xmlns:a16="http://schemas.microsoft.com/office/drawing/2014/main" id="{30301737-099C-A874-EC66-43F26A1ACD0B}"/>
                </a:ext>
              </a:extLst>
            </p:cNvPr>
            <p:cNvSpPr/>
            <p:nvPr/>
          </p:nvSpPr>
          <p:spPr>
            <a:xfrm>
              <a:off x="980097" y="3409883"/>
              <a:ext cx="3300096" cy="1009717"/>
            </a:xfrm>
            <a:prstGeom prst="flowChartAlternateProcess">
              <a:avLst/>
            </a:prstGeom>
            <a:solidFill>
              <a:srgbClr val="FFFFFF"/>
            </a:solidFill>
            <a:ln w="25400" cap="flat" cmpd="sng" algn="ctr">
              <a:solidFill>
                <a:srgbClr val="3F91E3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  <a:sym typeface="Arial"/>
                </a:rPr>
                <a:t> </a:t>
              </a:r>
            </a:p>
            <a:p>
              <a:pPr marL="0" marR="0" lvl="0" indent="0" algn="ctr" defTabSz="9144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  <a:sym typeface="Arial"/>
                </a:rPr>
                <a:t>Hình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  <a:sym typeface="Arial"/>
                </a:rPr>
                <a:t> 3: </a:t>
              </a:r>
            </a:p>
            <a:p>
              <a:pPr marL="0" marR="0" lvl="0" indent="0" algn="ctr" defTabSz="9144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  <a:sym typeface="Arial"/>
                </a:rPr>
                <a:t>……………………………..</a:t>
              </a:r>
            </a:p>
            <a:p>
              <a:pPr marL="0" marR="0" lvl="0" indent="0" algn="ctr" defTabSz="9144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  <a:sym typeface="Arial"/>
                </a:rPr>
                <a:t> </a:t>
              </a:r>
            </a:p>
          </p:txBody>
        </p:sp>
        <p:pic>
          <p:nvPicPr>
            <p:cNvPr id="47" name="Ảnh 7" descr="Ban hành Bộ tiêu chí đánh giá chất lượng dịch vụ bưu chính">
              <a:extLst>
                <a:ext uri="{FF2B5EF4-FFF2-40B4-BE49-F238E27FC236}">
                  <a16:creationId xmlns:a16="http://schemas.microsoft.com/office/drawing/2014/main" id="{8EB30F4C-78A6-898B-A863-8EDE9927E278}"/>
                </a:ext>
              </a:extLst>
            </p:cNvPr>
            <p:cNvPicPr/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637" r="8767"/>
            <a:stretch/>
          </p:blipFill>
          <p:spPr bwMode="auto">
            <a:xfrm>
              <a:off x="1046177" y="989380"/>
              <a:ext cx="3167935" cy="2202999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976D25F3-7DCA-7057-91A6-0BA7C1AE7F4D}"/>
              </a:ext>
            </a:extLst>
          </p:cNvPr>
          <p:cNvGrpSpPr/>
          <p:nvPr/>
        </p:nvGrpSpPr>
        <p:grpSpPr>
          <a:xfrm>
            <a:off x="6134591" y="1854880"/>
            <a:ext cx="4632605" cy="4579335"/>
            <a:chOff x="4644347" y="985099"/>
            <a:chExt cx="3474454" cy="3434501"/>
          </a:xfrm>
        </p:grpSpPr>
        <p:sp>
          <p:nvSpPr>
            <p:cNvPr id="49" name="Flowchart: Alternate Process 48">
              <a:extLst>
                <a:ext uri="{FF2B5EF4-FFF2-40B4-BE49-F238E27FC236}">
                  <a16:creationId xmlns:a16="http://schemas.microsoft.com/office/drawing/2014/main" id="{3E5E962B-EF22-6557-51E1-D03529A3476F}"/>
                </a:ext>
              </a:extLst>
            </p:cNvPr>
            <p:cNvSpPr/>
            <p:nvPr/>
          </p:nvSpPr>
          <p:spPr>
            <a:xfrm>
              <a:off x="4731526" y="3409883"/>
              <a:ext cx="3300096" cy="1009717"/>
            </a:xfrm>
            <a:prstGeom prst="flowChartAlternateProcess">
              <a:avLst/>
            </a:prstGeom>
            <a:solidFill>
              <a:srgbClr val="FFFFFF"/>
            </a:solidFill>
            <a:ln w="25400" cap="flat" cmpd="sng" algn="ctr">
              <a:solidFill>
                <a:srgbClr val="3F91E3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  <a:sym typeface="Arial"/>
                </a:rPr>
                <a:t> </a:t>
              </a:r>
            </a:p>
            <a:p>
              <a:pPr marL="0" marR="0" lvl="0" indent="0" algn="ctr" defTabSz="9144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  <a:sym typeface="Arial"/>
                </a:rPr>
                <a:t>Hình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  <a:sym typeface="Arial"/>
                </a:rPr>
                <a:t> 4: </a:t>
              </a:r>
            </a:p>
            <a:p>
              <a:pPr marL="0" marR="0" lvl="0" indent="0" algn="ctr" defTabSz="9144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  <a:sym typeface="Arial"/>
                </a:rPr>
                <a:t>……………………………..</a:t>
              </a:r>
            </a:p>
            <a:p>
              <a:pPr marL="0" marR="0" lvl="0" indent="0" algn="ctr" defTabSz="9144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  <a:sym typeface="Arial"/>
                </a:rPr>
                <a:t> </a:t>
              </a:r>
            </a:p>
          </p:txBody>
        </p:sp>
        <p:pic>
          <p:nvPicPr>
            <p:cNvPr id="50" name="Ảnh 8" descr="Thương mại (Commerce) là gì? Đặc điểm">
              <a:extLst>
                <a:ext uri="{FF2B5EF4-FFF2-40B4-BE49-F238E27FC236}">
                  <a16:creationId xmlns:a16="http://schemas.microsoft.com/office/drawing/2014/main" id="{5C2E1044-BACE-BA3C-7A84-15A1AAFC8B08}"/>
                </a:ext>
              </a:extLst>
            </p:cNvPr>
            <p:cNvPicPr/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4347" y="985099"/>
              <a:ext cx="3474454" cy="220728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51" name="TextBox 50">
            <a:extLst>
              <a:ext uri="{FF2B5EF4-FFF2-40B4-BE49-F238E27FC236}">
                <a16:creationId xmlns:a16="http://schemas.microsoft.com/office/drawing/2014/main" id="{81396AED-6CE3-7435-E476-78A0B2FEE70B}"/>
              </a:ext>
            </a:extLst>
          </p:cNvPr>
          <p:cNvSpPr txBox="1"/>
          <p:nvPr/>
        </p:nvSpPr>
        <p:spPr>
          <a:xfrm>
            <a:off x="1799359" y="5830478"/>
            <a:ext cx="32992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>
                <a:srgbClr val="000000"/>
              </a:buClr>
              <a:buFont typeface="Arial"/>
              <a:buNone/>
            </a:pPr>
            <a:r>
              <a:rPr lang="en-US" sz="2400" b="1" kern="0" dirty="0" err="1">
                <a:solidFill>
                  <a:srgbClr val="FF0000"/>
                </a:solidFill>
                <a:latin typeface="UTM Avo" panose="02040603050506020204" pitchFamily="18" charset="0"/>
                <a:cs typeface="Arial"/>
                <a:sym typeface="Arial"/>
              </a:rPr>
              <a:t>Bưu</a:t>
            </a:r>
            <a:r>
              <a:rPr lang="en-US" sz="2400" b="1" kern="0" dirty="0">
                <a:solidFill>
                  <a:srgbClr val="FF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b="1" kern="0" dirty="0" err="1">
                <a:solidFill>
                  <a:srgbClr val="FF0000"/>
                </a:solidFill>
                <a:latin typeface="UTM Avo" panose="02040603050506020204" pitchFamily="18" charset="0"/>
                <a:cs typeface="Arial"/>
                <a:sym typeface="Arial"/>
              </a:rPr>
              <a:t>chính</a:t>
            </a:r>
            <a:endParaRPr lang="en-US" sz="2400" b="1" kern="0" dirty="0">
              <a:solidFill>
                <a:srgbClr val="FF0000"/>
              </a:solidFill>
              <a:latin typeface="UTM Avo" panose="02040603050506020204" pitchFamily="18" charset="0"/>
              <a:cs typeface="Arial"/>
              <a:sym typeface="Arial"/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785B63CC-3826-3331-B01E-512034EA24DC}"/>
              </a:ext>
            </a:extLst>
          </p:cNvPr>
          <p:cNvSpPr txBox="1"/>
          <p:nvPr/>
        </p:nvSpPr>
        <p:spPr>
          <a:xfrm>
            <a:off x="6801264" y="5830478"/>
            <a:ext cx="32992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>
                <a:srgbClr val="000000"/>
              </a:buClr>
              <a:buFont typeface="Arial"/>
              <a:buNone/>
            </a:pPr>
            <a:r>
              <a:rPr lang="en-US" sz="2400" b="1" kern="0" dirty="0" err="1">
                <a:solidFill>
                  <a:srgbClr val="FF0000"/>
                </a:solidFill>
                <a:latin typeface="UTM Avo" panose="02040603050506020204" pitchFamily="18" charset="0"/>
                <a:cs typeface="Arial"/>
                <a:sym typeface="Arial"/>
              </a:rPr>
              <a:t>Thương</a:t>
            </a:r>
            <a:r>
              <a:rPr lang="en-US" sz="2400" b="1" kern="0" dirty="0">
                <a:solidFill>
                  <a:srgbClr val="FF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b="1" kern="0" dirty="0" err="1">
                <a:solidFill>
                  <a:srgbClr val="FF0000"/>
                </a:solidFill>
                <a:latin typeface="UTM Avo" panose="02040603050506020204" pitchFamily="18" charset="0"/>
                <a:cs typeface="Arial"/>
                <a:sym typeface="Arial"/>
              </a:rPr>
              <a:t>mại</a:t>
            </a:r>
            <a:endParaRPr lang="en-US" sz="2400" b="1" kern="0" dirty="0">
              <a:solidFill>
                <a:srgbClr val="FF0000"/>
              </a:solidFill>
              <a:latin typeface="UTM Avo" panose="02040603050506020204" pitchFamily="18" charset="0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828099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/>
      <p:bldP spid="5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C4B828BA-9FF1-EC52-4B25-1DE224EA56E7}"/>
              </a:ext>
            </a:extLst>
          </p:cNvPr>
          <p:cNvGrpSpPr/>
          <p:nvPr/>
        </p:nvGrpSpPr>
        <p:grpSpPr>
          <a:xfrm>
            <a:off x="4557132" y="3290455"/>
            <a:ext cx="3077736" cy="1666333"/>
            <a:chOff x="-756043" y="2287668"/>
            <a:chExt cx="3237488" cy="1666333"/>
          </a:xfrm>
        </p:grpSpPr>
        <p:pic>
          <p:nvPicPr>
            <p:cNvPr id="3" name="Picture 2">
              <a:hlinkClick r:id="rId3"/>
              <a:extLst>
                <a:ext uri="{FF2B5EF4-FFF2-40B4-BE49-F238E27FC236}">
                  <a16:creationId xmlns:a16="http://schemas.microsoft.com/office/drawing/2014/main" id="{7F5F7E12-FA3A-6009-C3C0-A56746831A4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210945" y="2771187"/>
              <a:ext cx="1303510" cy="1182814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F55C8C8F-661B-F92C-3DEA-BAB912B085BB}"/>
                </a:ext>
              </a:extLst>
            </p:cNvPr>
            <p:cNvSpPr txBox="1"/>
            <p:nvPr/>
          </p:nvSpPr>
          <p:spPr>
            <a:xfrm>
              <a:off x="-756043" y="2287668"/>
              <a:ext cx="323748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Ấn</a:t>
              </a: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để</a:t>
              </a: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đến</a:t>
              </a: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trang</a:t>
              </a: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sách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712201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>
            <a:extLst>
              <a:ext uri="{FF2B5EF4-FFF2-40B4-BE49-F238E27FC236}">
                <a16:creationId xmlns:a16="http://schemas.microsoft.com/office/drawing/2014/main" id="{EE4EE79B-2F6C-49DD-DF29-3600333B1CFD}"/>
              </a:ext>
            </a:extLst>
          </p:cNvPr>
          <p:cNvSpPr txBox="1"/>
          <p:nvPr/>
        </p:nvSpPr>
        <p:spPr>
          <a:xfrm>
            <a:off x="3246798" y="1610031"/>
            <a:ext cx="196829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6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UD Digi Kyokasho N-B" panose="02020700000000000000" pitchFamily="17" charset="-128"/>
                <a:cs typeface="Arial"/>
                <a:sym typeface="Arial"/>
              </a:rPr>
              <a:t>I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3494F11-3E04-ECA2-4C2B-E8250FA115C8}"/>
              </a:ext>
            </a:extLst>
          </p:cNvPr>
          <p:cNvSpPr txBox="1"/>
          <p:nvPr/>
        </p:nvSpPr>
        <p:spPr>
          <a:xfrm>
            <a:off x="342274" y="2718027"/>
            <a:ext cx="7777339" cy="32724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buClr>
                <a:srgbClr val="000000"/>
              </a:buClr>
              <a:buFont typeface="Arial"/>
              <a:buNone/>
            </a:pPr>
            <a:r>
              <a:rPr lang="vi-VN" sz="4800" b="1" kern="0">
                <a:solidFill>
                  <a:srgbClr val="000000"/>
                </a:solidFill>
                <a:latin typeface="UTM Avo" panose="02040603050506020204" pitchFamily="18" charset="0"/>
                <a:ea typeface="UD Digi Kyokasho N-B" panose="02020700000000000000" pitchFamily="17" charset="-128"/>
                <a:cs typeface="Arial"/>
                <a:sym typeface="Arial"/>
              </a:rPr>
              <a:t>Các nhân tố ảnh hưởng </a:t>
            </a:r>
          </a:p>
          <a:p>
            <a:pPr algn="ctr">
              <a:lnSpc>
                <a:spcPct val="150000"/>
              </a:lnSpc>
              <a:buClr>
                <a:srgbClr val="000000"/>
              </a:buClr>
              <a:buFont typeface="Arial"/>
              <a:buNone/>
            </a:pPr>
            <a:r>
              <a:rPr lang="vi-VN" sz="4800" b="1" kern="0">
                <a:solidFill>
                  <a:srgbClr val="000000"/>
                </a:solidFill>
                <a:latin typeface="UTM Avo" panose="02040603050506020204" pitchFamily="18" charset="0"/>
                <a:ea typeface="UD Digi Kyokasho N-B" panose="02020700000000000000" pitchFamily="17" charset="-128"/>
                <a:cs typeface="Arial"/>
                <a:sym typeface="Arial"/>
              </a:rPr>
              <a:t>đến sự phát triển và </a:t>
            </a:r>
          </a:p>
          <a:p>
            <a:pPr algn="ctr">
              <a:lnSpc>
                <a:spcPct val="150000"/>
              </a:lnSpc>
              <a:buClr>
                <a:srgbClr val="000000"/>
              </a:buClr>
              <a:buFont typeface="Arial"/>
              <a:buNone/>
            </a:pPr>
            <a:r>
              <a:rPr lang="vi-VN" sz="4800" b="1" kern="0">
                <a:solidFill>
                  <a:srgbClr val="000000"/>
                </a:solidFill>
                <a:latin typeface="UTM Avo" panose="02040603050506020204" pitchFamily="18" charset="0"/>
                <a:ea typeface="UD Digi Kyokasho N-B" panose="02020700000000000000" pitchFamily="17" charset="-128"/>
                <a:cs typeface="Arial"/>
                <a:sym typeface="Arial"/>
              </a:rPr>
              <a:t>phân bố dịch vụ</a:t>
            </a:r>
            <a:endParaRPr lang="vi-VN" sz="4800" b="1" kern="0" dirty="0">
              <a:solidFill>
                <a:srgbClr val="000000"/>
              </a:solidFill>
              <a:latin typeface="UTM Avo" panose="02040603050506020204" pitchFamily="18" charset="0"/>
              <a:ea typeface="UD Digi Kyokasho N-B" panose="02020700000000000000" pitchFamily="17" charset="-128"/>
              <a:cs typeface="Arial"/>
              <a:sym typeface="Arial"/>
            </a:endParaRPr>
          </a:p>
        </p:txBody>
      </p:sp>
      <p:grpSp>
        <p:nvGrpSpPr>
          <p:cNvPr id="19" name="Google Shape;1043;p36">
            <a:extLst>
              <a:ext uri="{FF2B5EF4-FFF2-40B4-BE49-F238E27FC236}">
                <a16:creationId xmlns:a16="http://schemas.microsoft.com/office/drawing/2014/main" id="{FF00B4F5-DF33-C8E4-EF47-54D2A0897F00}"/>
              </a:ext>
            </a:extLst>
          </p:cNvPr>
          <p:cNvGrpSpPr/>
          <p:nvPr/>
        </p:nvGrpSpPr>
        <p:grpSpPr>
          <a:xfrm>
            <a:off x="8426993" y="2469332"/>
            <a:ext cx="3422733" cy="2765576"/>
            <a:chOff x="637025" y="1241558"/>
            <a:chExt cx="3476328" cy="2668217"/>
          </a:xfrm>
        </p:grpSpPr>
        <p:sp>
          <p:nvSpPr>
            <p:cNvPr id="20" name="Google Shape;1044;p36">
              <a:extLst>
                <a:ext uri="{FF2B5EF4-FFF2-40B4-BE49-F238E27FC236}">
                  <a16:creationId xmlns:a16="http://schemas.microsoft.com/office/drawing/2014/main" id="{1ABA4493-3F28-0B98-A0C1-A72D32064B8E}"/>
                </a:ext>
              </a:extLst>
            </p:cNvPr>
            <p:cNvSpPr/>
            <p:nvPr/>
          </p:nvSpPr>
          <p:spPr>
            <a:xfrm>
              <a:off x="1021481" y="1985200"/>
              <a:ext cx="54296" cy="54294"/>
            </a:xfrm>
            <a:custGeom>
              <a:avLst/>
              <a:gdLst/>
              <a:ahLst/>
              <a:cxnLst/>
              <a:rect l="l" t="t" r="r" b="b"/>
              <a:pathLst>
                <a:path w="867" h="867" extrusionOk="0">
                  <a:moveTo>
                    <a:pt x="428" y="1"/>
                  </a:moveTo>
                  <a:cubicBezTo>
                    <a:pt x="198" y="1"/>
                    <a:pt x="1" y="198"/>
                    <a:pt x="1" y="439"/>
                  </a:cubicBezTo>
                  <a:cubicBezTo>
                    <a:pt x="1" y="681"/>
                    <a:pt x="198" y="866"/>
                    <a:pt x="428" y="866"/>
                  </a:cubicBezTo>
                  <a:cubicBezTo>
                    <a:pt x="669" y="866"/>
                    <a:pt x="867" y="681"/>
                    <a:pt x="867" y="439"/>
                  </a:cubicBezTo>
                  <a:cubicBezTo>
                    <a:pt x="867" y="198"/>
                    <a:pt x="669" y="1"/>
                    <a:pt x="428" y="1"/>
                  </a:cubicBezTo>
                  <a:close/>
                </a:path>
              </a:pathLst>
            </a:custGeom>
            <a:solidFill>
              <a:srgbClr val="D9DFF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1" name="Google Shape;1045;p36">
              <a:extLst>
                <a:ext uri="{FF2B5EF4-FFF2-40B4-BE49-F238E27FC236}">
                  <a16:creationId xmlns:a16="http://schemas.microsoft.com/office/drawing/2014/main" id="{F1BEE1C5-9EBE-D81B-B4CC-FA04541B7621}"/>
                </a:ext>
              </a:extLst>
            </p:cNvPr>
            <p:cNvSpPr/>
            <p:nvPr/>
          </p:nvSpPr>
          <p:spPr>
            <a:xfrm>
              <a:off x="2757892" y="2024026"/>
              <a:ext cx="828842" cy="763869"/>
            </a:xfrm>
            <a:custGeom>
              <a:avLst/>
              <a:gdLst/>
              <a:ahLst/>
              <a:cxnLst/>
              <a:rect l="l" t="t" r="r" b="b"/>
              <a:pathLst>
                <a:path w="13235" h="12198" extrusionOk="0">
                  <a:moveTo>
                    <a:pt x="275" y="1"/>
                  </a:moveTo>
                  <a:cubicBezTo>
                    <a:pt x="217" y="1"/>
                    <a:pt x="158" y="2"/>
                    <a:pt x="100" y="5"/>
                  </a:cubicBezTo>
                  <a:cubicBezTo>
                    <a:pt x="100" y="9"/>
                    <a:pt x="99" y="10"/>
                    <a:pt x="97" y="10"/>
                  </a:cubicBezTo>
                  <a:cubicBezTo>
                    <a:pt x="92" y="10"/>
                    <a:pt x="85" y="5"/>
                    <a:pt x="78" y="5"/>
                  </a:cubicBezTo>
                  <a:cubicBezTo>
                    <a:pt x="1" y="5"/>
                    <a:pt x="1" y="137"/>
                    <a:pt x="78" y="137"/>
                  </a:cubicBezTo>
                  <a:lnTo>
                    <a:pt x="12950" y="137"/>
                  </a:lnTo>
                  <a:cubicBezTo>
                    <a:pt x="12986" y="137"/>
                    <a:pt x="13032" y="142"/>
                    <a:pt x="13075" y="142"/>
                  </a:cubicBezTo>
                  <a:cubicBezTo>
                    <a:pt x="13081" y="142"/>
                    <a:pt x="13086" y="142"/>
                    <a:pt x="13092" y="142"/>
                  </a:cubicBezTo>
                  <a:lnTo>
                    <a:pt x="13092" y="142"/>
                  </a:lnTo>
                  <a:lnTo>
                    <a:pt x="13092" y="1277"/>
                  </a:lnTo>
                  <a:lnTo>
                    <a:pt x="13092" y="4161"/>
                  </a:lnTo>
                  <a:lnTo>
                    <a:pt x="13092" y="7636"/>
                  </a:lnTo>
                  <a:lnTo>
                    <a:pt x="13092" y="10652"/>
                  </a:lnTo>
                  <a:lnTo>
                    <a:pt x="13092" y="11638"/>
                  </a:lnTo>
                  <a:cubicBezTo>
                    <a:pt x="13092" y="11802"/>
                    <a:pt x="13081" y="11956"/>
                    <a:pt x="13092" y="12109"/>
                  </a:cubicBezTo>
                  <a:lnTo>
                    <a:pt x="13092" y="12131"/>
                  </a:lnTo>
                  <a:cubicBezTo>
                    <a:pt x="13092" y="12175"/>
                    <a:pt x="13122" y="12197"/>
                    <a:pt x="13152" y="12197"/>
                  </a:cubicBezTo>
                  <a:cubicBezTo>
                    <a:pt x="13182" y="12197"/>
                    <a:pt x="13213" y="12175"/>
                    <a:pt x="13213" y="12131"/>
                  </a:cubicBezTo>
                  <a:lnTo>
                    <a:pt x="13213" y="10937"/>
                  </a:lnTo>
                  <a:lnTo>
                    <a:pt x="13213" y="8053"/>
                  </a:lnTo>
                  <a:lnTo>
                    <a:pt x="13213" y="4578"/>
                  </a:lnTo>
                  <a:lnTo>
                    <a:pt x="13213" y="1562"/>
                  </a:lnTo>
                  <a:lnTo>
                    <a:pt x="13213" y="565"/>
                  </a:lnTo>
                  <a:cubicBezTo>
                    <a:pt x="13213" y="411"/>
                    <a:pt x="13235" y="246"/>
                    <a:pt x="13213" y="93"/>
                  </a:cubicBezTo>
                  <a:lnTo>
                    <a:pt x="13213" y="71"/>
                  </a:lnTo>
                  <a:cubicBezTo>
                    <a:pt x="13213" y="39"/>
                    <a:pt x="13191" y="5"/>
                    <a:pt x="13157" y="5"/>
                  </a:cubicBezTo>
                  <a:lnTo>
                    <a:pt x="615" y="5"/>
                  </a:lnTo>
                  <a:cubicBezTo>
                    <a:pt x="505" y="5"/>
                    <a:pt x="391" y="1"/>
                    <a:pt x="275" y="1"/>
                  </a:cubicBezTo>
                  <a:close/>
                </a:path>
              </a:pathLst>
            </a:custGeom>
            <a:solidFill>
              <a:srgbClr val="A1B5E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2" name="Google Shape;1046;p36">
              <a:extLst>
                <a:ext uri="{FF2B5EF4-FFF2-40B4-BE49-F238E27FC236}">
                  <a16:creationId xmlns:a16="http://schemas.microsoft.com/office/drawing/2014/main" id="{EC308061-29CE-C824-8C3D-66EF4364CBDB}"/>
                </a:ext>
              </a:extLst>
            </p:cNvPr>
            <p:cNvSpPr/>
            <p:nvPr/>
          </p:nvSpPr>
          <p:spPr>
            <a:xfrm>
              <a:off x="1912013" y="1742538"/>
              <a:ext cx="40581" cy="45026"/>
            </a:xfrm>
            <a:custGeom>
              <a:avLst/>
              <a:gdLst/>
              <a:ahLst/>
              <a:cxnLst/>
              <a:rect l="l" t="t" r="r" b="b"/>
              <a:pathLst>
                <a:path w="648" h="719" extrusionOk="0">
                  <a:moveTo>
                    <a:pt x="471" y="1"/>
                  </a:moveTo>
                  <a:cubicBezTo>
                    <a:pt x="424" y="1"/>
                    <a:pt x="378" y="21"/>
                    <a:pt x="351" y="60"/>
                  </a:cubicBezTo>
                  <a:lnTo>
                    <a:pt x="44" y="477"/>
                  </a:lnTo>
                  <a:cubicBezTo>
                    <a:pt x="0" y="553"/>
                    <a:pt x="12" y="641"/>
                    <a:pt x="88" y="696"/>
                  </a:cubicBezTo>
                  <a:cubicBezTo>
                    <a:pt x="110" y="718"/>
                    <a:pt x="143" y="718"/>
                    <a:pt x="176" y="718"/>
                  </a:cubicBezTo>
                  <a:cubicBezTo>
                    <a:pt x="220" y="718"/>
                    <a:pt x="264" y="696"/>
                    <a:pt x="297" y="663"/>
                  </a:cubicBezTo>
                  <a:lnTo>
                    <a:pt x="592" y="246"/>
                  </a:lnTo>
                  <a:cubicBezTo>
                    <a:pt x="648" y="170"/>
                    <a:pt x="626" y="82"/>
                    <a:pt x="560" y="27"/>
                  </a:cubicBezTo>
                  <a:cubicBezTo>
                    <a:pt x="534" y="10"/>
                    <a:pt x="502" y="1"/>
                    <a:pt x="471" y="1"/>
                  </a:cubicBezTo>
                  <a:close/>
                </a:path>
              </a:pathLst>
            </a:custGeom>
            <a:solidFill>
              <a:srgbClr val="B6C2EC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3" name="Google Shape;1047;p36">
              <a:extLst>
                <a:ext uri="{FF2B5EF4-FFF2-40B4-BE49-F238E27FC236}">
                  <a16:creationId xmlns:a16="http://schemas.microsoft.com/office/drawing/2014/main" id="{6F57E0D6-BE24-8119-2F5E-C2051DA9E008}"/>
                </a:ext>
              </a:extLst>
            </p:cNvPr>
            <p:cNvSpPr/>
            <p:nvPr/>
          </p:nvSpPr>
          <p:spPr>
            <a:xfrm>
              <a:off x="2004009" y="1514154"/>
              <a:ext cx="637961" cy="273410"/>
            </a:xfrm>
            <a:custGeom>
              <a:avLst/>
              <a:gdLst/>
              <a:ahLst/>
              <a:cxnLst/>
              <a:rect l="l" t="t" r="r" b="b"/>
              <a:pathLst>
                <a:path w="10187" h="4366" extrusionOk="0">
                  <a:moveTo>
                    <a:pt x="5189" y="0"/>
                  </a:moveTo>
                  <a:cubicBezTo>
                    <a:pt x="5119" y="0"/>
                    <a:pt x="5054" y="53"/>
                    <a:pt x="5044" y="133"/>
                  </a:cubicBezTo>
                  <a:cubicBezTo>
                    <a:pt x="5033" y="221"/>
                    <a:pt x="5088" y="297"/>
                    <a:pt x="5175" y="309"/>
                  </a:cubicBezTo>
                  <a:cubicBezTo>
                    <a:pt x="5482" y="341"/>
                    <a:pt x="5789" y="407"/>
                    <a:pt x="6086" y="495"/>
                  </a:cubicBezTo>
                  <a:lnTo>
                    <a:pt x="6130" y="495"/>
                  </a:lnTo>
                  <a:cubicBezTo>
                    <a:pt x="6196" y="495"/>
                    <a:pt x="6250" y="451"/>
                    <a:pt x="6272" y="385"/>
                  </a:cubicBezTo>
                  <a:cubicBezTo>
                    <a:pt x="6294" y="309"/>
                    <a:pt x="6250" y="221"/>
                    <a:pt x="6174" y="199"/>
                  </a:cubicBezTo>
                  <a:cubicBezTo>
                    <a:pt x="5855" y="111"/>
                    <a:pt x="5538" y="45"/>
                    <a:pt x="5209" y="2"/>
                  </a:cubicBezTo>
                  <a:cubicBezTo>
                    <a:pt x="5202" y="1"/>
                    <a:pt x="5195" y="0"/>
                    <a:pt x="5189" y="0"/>
                  </a:cubicBezTo>
                  <a:close/>
                  <a:moveTo>
                    <a:pt x="3287" y="77"/>
                  </a:moveTo>
                  <a:cubicBezTo>
                    <a:pt x="3281" y="77"/>
                    <a:pt x="3274" y="77"/>
                    <a:pt x="3268" y="78"/>
                  </a:cubicBezTo>
                  <a:lnTo>
                    <a:pt x="3202" y="100"/>
                  </a:lnTo>
                  <a:cubicBezTo>
                    <a:pt x="2906" y="166"/>
                    <a:pt x="2610" y="265"/>
                    <a:pt x="2325" y="385"/>
                  </a:cubicBezTo>
                  <a:cubicBezTo>
                    <a:pt x="2249" y="418"/>
                    <a:pt x="2215" y="516"/>
                    <a:pt x="2249" y="594"/>
                  </a:cubicBezTo>
                  <a:cubicBezTo>
                    <a:pt x="2281" y="648"/>
                    <a:pt x="2336" y="681"/>
                    <a:pt x="2391" y="681"/>
                  </a:cubicBezTo>
                  <a:cubicBezTo>
                    <a:pt x="2413" y="681"/>
                    <a:pt x="2435" y="681"/>
                    <a:pt x="2456" y="670"/>
                  </a:cubicBezTo>
                  <a:cubicBezTo>
                    <a:pt x="2720" y="550"/>
                    <a:pt x="2994" y="462"/>
                    <a:pt x="3268" y="396"/>
                  </a:cubicBezTo>
                  <a:lnTo>
                    <a:pt x="3334" y="385"/>
                  </a:lnTo>
                  <a:cubicBezTo>
                    <a:pt x="3411" y="363"/>
                    <a:pt x="3465" y="287"/>
                    <a:pt x="3443" y="199"/>
                  </a:cubicBezTo>
                  <a:cubicBezTo>
                    <a:pt x="3434" y="128"/>
                    <a:pt x="3359" y="77"/>
                    <a:pt x="3287" y="77"/>
                  </a:cubicBezTo>
                  <a:close/>
                  <a:moveTo>
                    <a:pt x="7841" y="1012"/>
                  </a:moveTo>
                  <a:cubicBezTo>
                    <a:pt x="7793" y="1012"/>
                    <a:pt x="7746" y="1036"/>
                    <a:pt x="7719" y="1076"/>
                  </a:cubicBezTo>
                  <a:cubicBezTo>
                    <a:pt x="7665" y="1142"/>
                    <a:pt x="7687" y="1240"/>
                    <a:pt x="7752" y="1295"/>
                  </a:cubicBezTo>
                  <a:cubicBezTo>
                    <a:pt x="7938" y="1415"/>
                    <a:pt x="8125" y="1569"/>
                    <a:pt x="8289" y="1712"/>
                  </a:cubicBezTo>
                  <a:lnTo>
                    <a:pt x="8465" y="1887"/>
                  </a:lnTo>
                  <a:cubicBezTo>
                    <a:pt x="8498" y="1920"/>
                    <a:pt x="8530" y="1931"/>
                    <a:pt x="8574" y="1931"/>
                  </a:cubicBezTo>
                  <a:cubicBezTo>
                    <a:pt x="8608" y="1931"/>
                    <a:pt x="8651" y="1920"/>
                    <a:pt x="8684" y="1887"/>
                  </a:cubicBezTo>
                  <a:cubicBezTo>
                    <a:pt x="8739" y="1822"/>
                    <a:pt x="8739" y="1734"/>
                    <a:pt x="8684" y="1668"/>
                  </a:cubicBezTo>
                  <a:cubicBezTo>
                    <a:pt x="8618" y="1613"/>
                    <a:pt x="8552" y="1547"/>
                    <a:pt x="8498" y="1493"/>
                  </a:cubicBezTo>
                  <a:cubicBezTo>
                    <a:pt x="8323" y="1328"/>
                    <a:pt x="8125" y="1174"/>
                    <a:pt x="7928" y="1043"/>
                  </a:cubicBezTo>
                  <a:cubicBezTo>
                    <a:pt x="7902" y="1022"/>
                    <a:pt x="7872" y="1012"/>
                    <a:pt x="7841" y="1012"/>
                  </a:cubicBezTo>
                  <a:close/>
                  <a:moveTo>
                    <a:pt x="830" y="1451"/>
                  </a:moveTo>
                  <a:cubicBezTo>
                    <a:pt x="790" y="1451"/>
                    <a:pt x="752" y="1465"/>
                    <a:pt x="724" y="1493"/>
                  </a:cubicBezTo>
                  <a:cubicBezTo>
                    <a:pt x="505" y="1701"/>
                    <a:pt x="286" y="1931"/>
                    <a:pt x="56" y="2194"/>
                  </a:cubicBezTo>
                  <a:cubicBezTo>
                    <a:pt x="1" y="2260"/>
                    <a:pt x="1" y="2348"/>
                    <a:pt x="66" y="2414"/>
                  </a:cubicBezTo>
                  <a:cubicBezTo>
                    <a:pt x="100" y="2436"/>
                    <a:pt x="132" y="2446"/>
                    <a:pt x="165" y="2446"/>
                  </a:cubicBezTo>
                  <a:cubicBezTo>
                    <a:pt x="209" y="2446"/>
                    <a:pt x="253" y="2424"/>
                    <a:pt x="286" y="2392"/>
                  </a:cubicBezTo>
                  <a:cubicBezTo>
                    <a:pt x="505" y="2139"/>
                    <a:pt x="714" y="1920"/>
                    <a:pt x="933" y="1712"/>
                  </a:cubicBezTo>
                  <a:cubicBezTo>
                    <a:pt x="999" y="1657"/>
                    <a:pt x="999" y="1558"/>
                    <a:pt x="943" y="1493"/>
                  </a:cubicBezTo>
                  <a:cubicBezTo>
                    <a:pt x="911" y="1465"/>
                    <a:pt x="870" y="1451"/>
                    <a:pt x="830" y="1451"/>
                  </a:cubicBezTo>
                  <a:close/>
                  <a:moveTo>
                    <a:pt x="9676" y="3172"/>
                  </a:moveTo>
                  <a:cubicBezTo>
                    <a:pt x="9653" y="3172"/>
                    <a:pt x="9628" y="3178"/>
                    <a:pt x="9605" y="3192"/>
                  </a:cubicBezTo>
                  <a:cubicBezTo>
                    <a:pt x="9529" y="3225"/>
                    <a:pt x="9495" y="3313"/>
                    <a:pt x="9529" y="3389"/>
                  </a:cubicBezTo>
                  <a:cubicBezTo>
                    <a:pt x="9660" y="3674"/>
                    <a:pt x="9780" y="3959"/>
                    <a:pt x="9868" y="4256"/>
                  </a:cubicBezTo>
                  <a:cubicBezTo>
                    <a:pt x="9890" y="4321"/>
                    <a:pt x="9945" y="4365"/>
                    <a:pt x="10011" y="4365"/>
                  </a:cubicBezTo>
                  <a:lnTo>
                    <a:pt x="10055" y="4365"/>
                  </a:lnTo>
                  <a:cubicBezTo>
                    <a:pt x="10143" y="4343"/>
                    <a:pt x="10186" y="4256"/>
                    <a:pt x="10164" y="4168"/>
                  </a:cubicBezTo>
                  <a:cubicBezTo>
                    <a:pt x="10065" y="3861"/>
                    <a:pt x="9945" y="3554"/>
                    <a:pt x="9802" y="3257"/>
                  </a:cubicBezTo>
                  <a:cubicBezTo>
                    <a:pt x="9780" y="3204"/>
                    <a:pt x="9730" y="3172"/>
                    <a:pt x="9676" y="3172"/>
                  </a:cubicBezTo>
                  <a:close/>
                </a:path>
              </a:pathLst>
            </a:custGeom>
            <a:solidFill>
              <a:srgbClr val="A1B5E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4" name="Google Shape;1048;p36">
              <a:extLst>
                <a:ext uri="{FF2B5EF4-FFF2-40B4-BE49-F238E27FC236}">
                  <a16:creationId xmlns:a16="http://schemas.microsoft.com/office/drawing/2014/main" id="{BACC76E3-D9DF-54DF-5CF0-C3F81FDC5220}"/>
                </a:ext>
              </a:extLst>
            </p:cNvPr>
            <p:cNvSpPr/>
            <p:nvPr/>
          </p:nvSpPr>
          <p:spPr>
            <a:xfrm>
              <a:off x="2633644" y="1886319"/>
              <a:ext cx="22733" cy="51538"/>
            </a:xfrm>
            <a:custGeom>
              <a:avLst/>
              <a:gdLst/>
              <a:ahLst/>
              <a:cxnLst/>
              <a:rect l="l" t="t" r="r" b="b"/>
              <a:pathLst>
                <a:path w="363" h="823" extrusionOk="0">
                  <a:moveTo>
                    <a:pt x="209" y="1"/>
                  </a:moveTo>
                  <a:cubicBezTo>
                    <a:pt x="121" y="1"/>
                    <a:pt x="55" y="67"/>
                    <a:pt x="45" y="154"/>
                  </a:cubicBezTo>
                  <a:cubicBezTo>
                    <a:pt x="45" y="319"/>
                    <a:pt x="33" y="483"/>
                    <a:pt x="11" y="647"/>
                  </a:cubicBezTo>
                  <a:cubicBezTo>
                    <a:pt x="1" y="735"/>
                    <a:pt x="55" y="812"/>
                    <a:pt x="143" y="823"/>
                  </a:cubicBezTo>
                  <a:lnTo>
                    <a:pt x="154" y="823"/>
                  </a:lnTo>
                  <a:cubicBezTo>
                    <a:pt x="231" y="823"/>
                    <a:pt x="296" y="768"/>
                    <a:pt x="308" y="691"/>
                  </a:cubicBezTo>
                  <a:cubicBezTo>
                    <a:pt x="330" y="516"/>
                    <a:pt x="352" y="340"/>
                    <a:pt x="352" y="165"/>
                  </a:cubicBezTo>
                  <a:cubicBezTo>
                    <a:pt x="362" y="77"/>
                    <a:pt x="296" y="12"/>
                    <a:pt x="209" y="1"/>
                  </a:cubicBezTo>
                  <a:close/>
                </a:path>
              </a:pathLst>
            </a:custGeom>
            <a:solidFill>
              <a:srgbClr val="B6C2EC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5" name="Google Shape;1049;p36">
              <a:extLst>
                <a:ext uri="{FF2B5EF4-FFF2-40B4-BE49-F238E27FC236}">
                  <a16:creationId xmlns:a16="http://schemas.microsoft.com/office/drawing/2014/main" id="{5439BD32-A343-6407-70B6-EA8BF8303512}"/>
                </a:ext>
              </a:extLst>
            </p:cNvPr>
            <p:cNvSpPr/>
            <p:nvPr/>
          </p:nvSpPr>
          <p:spPr>
            <a:xfrm>
              <a:off x="1164956" y="1750303"/>
              <a:ext cx="602953" cy="797999"/>
            </a:xfrm>
            <a:custGeom>
              <a:avLst/>
              <a:gdLst/>
              <a:ahLst/>
              <a:cxnLst/>
              <a:rect l="l" t="t" r="r" b="b"/>
              <a:pathLst>
                <a:path w="9628" h="12743" extrusionOk="0">
                  <a:moveTo>
                    <a:pt x="8456" y="1"/>
                  </a:moveTo>
                  <a:cubicBezTo>
                    <a:pt x="8377" y="1"/>
                    <a:pt x="8311" y="62"/>
                    <a:pt x="8301" y="134"/>
                  </a:cubicBezTo>
                  <a:cubicBezTo>
                    <a:pt x="8301" y="221"/>
                    <a:pt x="8355" y="298"/>
                    <a:pt x="8443" y="309"/>
                  </a:cubicBezTo>
                  <a:cubicBezTo>
                    <a:pt x="8772" y="342"/>
                    <a:pt x="9101" y="407"/>
                    <a:pt x="9419" y="495"/>
                  </a:cubicBezTo>
                  <a:cubicBezTo>
                    <a:pt x="9430" y="506"/>
                    <a:pt x="9452" y="506"/>
                    <a:pt x="9463" y="506"/>
                  </a:cubicBezTo>
                  <a:cubicBezTo>
                    <a:pt x="9529" y="506"/>
                    <a:pt x="9583" y="463"/>
                    <a:pt x="9605" y="385"/>
                  </a:cubicBezTo>
                  <a:cubicBezTo>
                    <a:pt x="9627" y="309"/>
                    <a:pt x="9583" y="221"/>
                    <a:pt x="9495" y="200"/>
                  </a:cubicBezTo>
                  <a:cubicBezTo>
                    <a:pt x="9167" y="112"/>
                    <a:pt x="8827" y="46"/>
                    <a:pt x="8476" y="2"/>
                  </a:cubicBezTo>
                  <a:cubicBezTo>
                    <a:pt x="8470" y="1"/>
                    <a:pt x="8463" y="1"/>
                    <a:pt x="8456" y="1"/>
                  </a:cubicBezTo>
                  <a:close/>
                  <a:moveTo>
                    <a:pt x="6427" y="52"/>
                  </a:moveTo>
                  <a:cubicBezTo>
                    <a:pt x="6416" y="52"/>
                    <a:pt x="6405" y="54"/>
                    <a:pt x="6393" y="57"/>
                  </a:cubicBezTo>
                  <a:cubicBezTo>
                    <a:pt x="6053" y="112"/>
                    <a:pt x="5713" y="188"/>
                    <a:pt x="5384" y="287"/>
                  </a:cubicBezTo>
                  <a:cubicBezTo>
                    <a:pt x="5297" y="309"/>
                    <a:pt x="5253" y="397"/>
                    <a:pt x="5285" y="485"/>
                  </a:cubicBezTo>
                  <a:cubicBezTo>
                    <a:pt x="5297" y="550"/>
                    <a:pt x="5363" y="594"/>
                    <a:pt x="5428" y="594"/>
                  </a:cubicBezTo>
                  <a:cubicBezTo>
                    <a:pt x="5439" y="594"/>
                    <a:pt x="5461" y="583"/>
                    <a:pt x="5472" y="583"/>
                  </a:cubicBezTo>
                  <a:cubicBezTo>
                    <a:pt x="5790" y="485"/>
                    <a:pt x="6119" y="407"/>
                    <a:pt x="6448" y="353"/>
                  </a:cubicBezTo>
                  <a:cubicBezTo>
                    <a:pt x="6535" y="342"/>
                    <a:pt x="6590" y="265"/>
                    <a:pt x="6569" y="178"/>
                  </a:cubicBezTo>
                  <a:cubicBezTo>
                    <a:pt x="6559" y="111"/>
                    <a:pt x="6500" y="52"/>
                    <a:pt x="6427" y="52"/>
                  </a:cubicBezTo>
                  <a:close/>
                  <a:moveTo>
                    <a:pt x="3571" y="1120"/>
                  </a:moveTo>
                  <a:cubicBezTo>
                    <a:pt x="3543" y="1120"/>
                    <a:pt x="3515" y="1127"/>
                    <a:pt x="3487" y="1142"/>
                  </a:cubicBezTo>
                  <a:cubicBezTo>
                    <a:pt x="3192" y="1318"/>
                    <a:pt x="2907" y="1526"/>
                    <a:pt x="2644" y="1745"/>
                  </a:cubicBezTo>
                  <a:cubicBezTo>
                    <a:pt x="2578" y="1800"/>
                    <a:pt x="2566" y="1898"/>
                    <a:pt x="2622" y="1964"/>
                  </a:cubicBezTo>
                  <a:cubicBezTo>
                    <a:pt x="2644" y="1998"/>
                    <a:pt x="2687" y="2019"/>
                    <a:pt x="2742" y="2019"/>
                  </a:cubicBezTo>
                  <a:cubicBezTo>
                    <a:pt x="2775" y="2019"/>
                    <a:pt x="2808" y="2008"/>
                    <a:pt x="2829" y="1976"/>
                  </a:cubicBezTo>
                  <a:cubicBezTo>
                    <a:pt x="3093" y="1767"/>
                    <a:pt x="3367" y="1581"/>
                    <a:pt x="3652" y="1406"/>
                  </a:cubicBezTo>
                  <a:cubicBezTo>
                    <a:pt x="3718" y="1362"/>
                    <a:pt x="3740" y="1263"/>
                    <a:pt x="3696" y="1186"/>
                  </a:cubicBezTo>
                  <a:cubicBezTo>
                    <a:pt x="3668" y="1144"/>
                    <a:pt x="3621" y="1120"/>
                    <a:pt x="3571" y="1120"/>
                  </a:cubicBezTo>
                  <a:close/>
                  <a:moveTo>
                    <a:pt x="1357" y="3205"/>
                  </a:moveTo>
                  <a:cubicBezTo>
                    <a:pt x="1308" y="3205"/>
                    <a:pt x="1263" y="3229"/>
                    <a:pt x="1229" y="3269"/>
                  </a:cubicBezTo>
                  <a:cubicBezTo>
                    <a:pt x="1152" y="3379"/>
                    <a:pt x="1087" y="3499"/>
                    <a:pt x="1021" y="3609"/>
                  </a:cubicBezTo>
                  <a:cubicBezTo>
                    <a:pt x="911" y="3796"/>
                    <a:pt x="802" y="3982"/>
                    <a:pt x="714" y="4179"/>
                  </a:cubicBezTo>
                  <a:cubicBezTo>
                    <a:pt x="681" y="4256"/>
                    <a:pt x="714" y="4344"/>
                    <a:pt x="790" y="4388"/>
                  </a:cubicBezTo>
                  <a:cubicBezTo>
                    <a:pt x="802" y="4398"/>
                    <a:pt x="824" y="4398"/>
                    <a:pt x="856" y="4398"/>
                  </a:cubicBezTo>
                  <a:cubicBezTo>
                    <a:pt x="911" y="4398"/>
                    <a:pt x="966" y="4366"/>
                    <a:pt x="988" y="4310"/>
                  </a:cubicBezTo>
                  <a:cubicBezTo>
                    <a:pt x="1075" y="4125"/>
                    <a:pt x="1174" y="3938"/>
                    <a:pt x="1284" y="3762"/>
                  </a:cubicBezTo>
                  <a:cubicBezTo>
                    <a:pt x="1350" y="3664"/>
                    <a:pt x="1416" y="3554"/>
                    <a:pt x="1481" y="3445"/>
                  </a:cubicBezTo>
                  <a:cubicBezTo>
                    <a:pt x="1536" y="3379"/>
                    <a:pt x="1514" y="3280"/>
                    <a:pt x="1448" y="3236"/>
                  </a:cubicBezTo>
                  <a:cubicBezTo>
                    <a:pt x="1418" y="3215"/>
                    <a:pt x="1387" y="3205"/>
                    <a:pt x="1357" y="3205"/>
                  </a:cubicBezTo>
                  <a:close/>
                  <a:moveTo>
                    <a:pt x="254" y="6041"/>
                  </a:moveTo>
                  <a:cubicBezTo>
                    <a:pt x="175" y="6041"/>
                    <a:pt x="110" y="6093"/>
                    <a:pt x="100" y="6164"/>
                  </a:cubicBezTo>
                  <a:cubicBezTo>
                    <a:pt x="45" y="6503"/>
                    <a:pt x="12" y="6854"/>
                    <a:pt x="1" y="7205"/>
                  </a:cubicBezTo>
                  <a:cubicBezTo>
                    <a:pt x="1" y="7293"/>
                    <a:pt x="67" y="7358"/>
                    <a:pt x="154" y="7358"/>
                  </a:cubicBezTo>
                  <a:cubicBezTo>
                    <a:pt x="242" y="7358"/>
                    <a:pt x="308" y="7293"/>
                    <a:pt x="308" y="7216"/>
                  </a:cubicBezTo>
                  <a:cubicBezTo>
                    <a:pt x="319" y="6876"/>
                    <a:pt x="352" y="6547"/>
                    <a:pt x="396" y="6218"/>
                  </a:cubicBezTo>
                  <a:cubicBezTo>
                    <a:pt x="417" y="6130"/>
                    <a:pt x="363" y="6054"/>
                    <a:pt x="275" y="6043"/>
                  </a:cubicBezTo>
                  <a:cubicBezTo>
                    <a:pt x="268" y="6042"/>
                    <a:pt x="261" y="6041"/>
                    <a:pt x="254" y="6041"/>
                  </a:cubicBezTo>
                  <a:close/>
                  <a:moveTo>
                    <a:pt x="370" y="9085"/>
                  </a:moveTo>
                  <a:cubicBezTo>
                    <a:pt x="357" y="9085"/>
                    <a:pt x="343" y="9087"/>
                    <a:pt x="330" y="9091"/>
                  </a:cubicBezTo>
                  <a:cubicBezTo>
                    <a:pt x="242" y="9102"/>
                    <a:pt x="198" y="9190"/>
                    <a:pt x="210" y="9266"/>
                  </a:cubicBezTo>
                  <a:cubicBezTo>
                    <a:pt x="297" y="9606"/>
                    <a:pt x="396" y="9946"/>
                    <a:pt x="517" y="10264"/>
                  </a:cubicBezTo>
                  <a:cubicBezTo>
                    <a:pt x="538" y="10330"/>
                    <a:pt x="604" y="10363"/>
                    <a:pt x="659" y="10363"/>
                  </a:cubicBezTo>
                  <a:cubicBezTo>
                    <a:pt x="681" y="10363"/>
                    <a:pt x="702" y="10363"/>
                    <a:pt x="714" y="10352"/>
                  </a:cubicBezTo>
                  <a:cubicBezTo>
                    <a:pt x="790" y="10330"/>
                    <a:pt x="834" y="10231"/>
                    <a:pt x="802" y="10155"/>
                  </a:cubicBezTo>
                  <a:cubicBezTo>
                    <a:pt x="692" y="9848"/>
                    <a:pt x="593" y="9529"/>
                    <a:pt x="517" y="9200"/>
                  </a:cubicBezTo>
                  <a:cubicBezTo>
                    <a:pt x="498" y="9128"/>
                    <a:pt x="435" y="9085"/>
                    <a:pt x="370" y="9085"/>
                  </a:cubicBezTo>
                  <a:close/>
                  <a:moveTo>
                    <a:pt x="1641" y="11841"/>
                  </a:moveTo>
                  <a:cubicBezTo>
                    <a:pt x="1608" y="11841"/>
                    <a:pt x="1575" y="11853"/>
                    <a:pt x="1547" y="11876"/>
                  </a:cubicBezTo>
                  <a:cubicBezTo>
                    <a:pt x="1481" y="11919"/>
                    <a:pt x="1470" y="12018"/>
                    <a:pt x="1525" y="12084"/>
                  </a:cubicBezTo>
                  <a:cubicBezTo>
                    <a:pt x="1679" y="12304"/>
                    <a:pt x="1854" y="12501"/>
                    <a:pt x="2030" y="12698"/>
                  </a:cubicBezTo>
                  <a:cubicBezTo>
                    <a:pt x="2062" y="12720"/>
                    <a:pt x="2106" y="12742"/>
                    <a:pt x="2139" y="12742"/>
                  </a:cubicBezTo>
                  <a:cubicBezTo>
                    <a:pt x="2183" y="12742"/>
                    <a:pt x="2215" y="12731"/>
                    <a:pt x="2249" y="12698"/>
                  </a:cubicBezTo>
                  <a:cubicBezTo>
                    <a:pt x="2315" y="12643"/>
                    <a:pt x="2315" y="12545"/>
                    <a:pt x="2259" y="12479"/>
                  </a:cubicBezTo>
                  <a:cubicBezTo>
                    <a:pt x="2084" y="12304"/>
                    <a:pt x="1920" y="12106"/>
                    <a:pt x="1766" y="11909"/>
                  </a:cubicBezTo>
                  <a:cubicBezTo>
                    <a:pt x="1734" y="11864"/>
                    <a:pt x="1687" y="11841"/>
                    <a:pt x="1641" y="11841"/>
                  </a:cubicBezTo>
                  <a:close/>
                </a:path>
              </a:pathLst>
            </a:custGeom>
            <a:solidFill>
              <a:srgbClr val="A1B5E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6" name="Google Shape;1050;p36">
              <a:extLst>
                <a:ext uri="{FF2B5EF4-FFF2-40B4-BE49-F238E27FC236}">
                  <a16:creationId xmlns:a16="http://schemas.microsoft.com/office/drawing/2014/main" id="{B369D1E8-7190-0568-F8E3-C027BF8DA48D}"/>
                </a:ext>
              </a:extLst>
            </p:cNvPr>
            <p:cNvSpPr/>
            <p:nvPr/>
          </p:nvSpPr>
          <p:spPr>
            <a:xfrm>
              <a:off x="2740796" y="1727258"/>
              <a:ext cx="207414" cy="168830"/>
            </a:xfrm>
            <a:custGeom>
              <a:avLst/>
              <a:gdLst/>
              <a:ahLst/>
              <a:cxnLst/>
              <a:rect l="l" t="t" r="r" b="b"/>
              <a:pathLst>
                <a:path w="3312" h="2696" extrusionOk="0">
                  <a:moveTo>
                    <a:pt x="1763" y="764"/>
                  </a:moveTo>
                  <a:cubicBezTo>
                    <a:pt x="1902" y="764"/>
                    <a:pt x="2042" y="814"/>
                    <a:pt x="2149" y="907"/>
                  </a:cubicBezTo>
                  <a:cubicBezTo>
                    <a:pt x="2467" y="1192"/>
                    <a:pt x="2357" y="1708"/>
                    <a:pt x="1952" y="1872"/>
                  </a:cubicBezTo>
                  <a:cubicBezTo>
                    <a:pt x="1874" y="1904"/>
                    <a:pt x="1793" y="1920"/>
                    <a:pt x="1712" y="1920"/>
                  </a:cubicBezTo>
                  <a:cubicBezTo>
                    <a:pt x="1576" y="1920"/>
                    <a:pt x="1445" y="1874"/>
                    <a:pt x="1348" y="1784"/>
                  </a:cubicBezTo>
                  <a:cubicBezTo>
                    <a:pt x="1031" y="1488"/>
                    <a:pt x="1129" y="984"/>
                    <a:pt x="1546" y="809"/>
                  </a:cubicBezTo>
                  <a:cubicBezTo>
                    <a:pt x="1614" y="778"/>
                    <a:pt x="1689" y="764"/>
                    <a:pt x="1763" y="764"/>
                  </a:cubicBezTo>
                  <a:close/>
                  <a:moveTo>
                    <a:pt x="1776" y="0"/>
                  </a:moveTo>
                  <a:cubicBezTo>
                    <a:pt x="1546" y="0"/>
                    <a:pt x="1312" y="57"/>
                    <a:pt x="1097" y="173"/>
                  </a:cubicBezTo>
                  <a:cubicBezTo>
                    <a:pt x="822" y="326"/>
                    <a:pt x="614" y="546"/>
                    <a:pt x="493" y="797"/>
                  </a:cubicBezTo>
                  <a:cubicBezTo>
                    <a:pt x="461" y="853"/>
                    <a:pt x="439" y="918"/>
                    <a:pt x="417" y="984"/>
                  </a:cubicBezTo>
                  <a:lnTo>
                    <a:pt x="55" y="2234"/>
                  </a:lnTo>
                  <a:cubicBezTo>
                    <a:pt x="0" y="2431"/>
                    <a:pt x="142" y="2629"/>
                    <a:pt x="340" y="2639"/>
                  </a:cubicBezTo>
                  <a:lnTo>
                    <a:pt x="1272" y="2694"/>
                  </a:lnTo>
                  <a:lnTo>
                    <a:pt x="1677" y="2694"/>
                  </a:lnTo>
                  <a:cubicBezTo>
                    <a:pt x="1694" y="2695"/>
                    <a:pt x="1712" y="2695"/>
                    <a:pt x="1729" y="2695"/>
                  </a:cubicBezTo>
                  <a:cubicBezTo>
                    <a:pt x="1997" y="2695"/>
                    <a:pt x="2262" y="2619"/>
                    <a:pt x="2489" y="2464"/>
                  </a:cubicBezTo>
                  <a:cubicBezTo>
                    <a:pt x="3168" y="1993"/>
                    <a:pt x="3311" y="1050"/>
                    <a:pt x="2774" y="446"/>
                  </a:cubicBezTo>
                  <a:cubicBezTo>
                    <a:pt x="2521" y="153"/>
                    <a:pt x="2155" y="0"/>
                    <a:pt x="1776" y="0"/>
                  </a:cubicBezTo>
                  <a:close/>
                </a:path>
              </a:pathLst>
            </a:custGeom>
            <a:solidFill>
              <a:srgbClr val="EF685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7" name="Google Shape;1051;p36">
              <a:extLst>
                <a:ext uri="{FF2B5EF4-FFF2-40B4-BE49-F238E27FC236}">
                  <a16:creationId xmlns:a16="http://schemas.microsoft.com/office/drawing/2014/main" id="{1DCBFAAA-90FB-B856-C833-F45AC15618D7}"/>
                </a:ext>
              </a:extLst>
            </p:cNvPr>
            <p:cNvSpPr/>
            <p:nvPr/>
          </p:nvSpPr>
          <p:spPr>
            <a:xfrm>
              <a:off x="1395667" y="1567759"/>
              <a:ext cx="1277174" cy="1277123"/>
            </a:xfrm>
            <a:custGeom>
              <a:avLst/>
              <a:gdLst/>
              <a:ahLst/>
              <a:cxnLst/>
              <a:rect l="l" t="t" r="r" b="b"/>
              <a:pathLst>
                <a:path w="20394" h="20394" extrusionOk="0">
                  <a:moveTo>
                    <a:pt x="10197" y="1"/>
                  </a:moveTo>
                  <a:cubicBezTo>
                    <a:pt x="4573" y="1"/>
                    <a:pt x="1" y="4562"/>
                    <a:pt x="1" y="10197"/>
                  </a:cubicBezTo>
                  <a:cubicBezTo>
                    <a:pt x="1" y="15821"/>
                    <a:pt x="4573" y="20393"/>
                    <a:pt x="10197" y="20393"/>
                  </a:cubicBezTo>
                  <a:cubicBezTo>
                    <a:pt x="15832" y="20393"/>
                    <a:pt x="20393" y="15821"/>
                    <a:pt x="20393" y="10197"/>
                  </a:cubicBezTo>
                  <a:cubicBezTo>
                    <a:pt x="20393" y="4562"/>
                    <a:pt x="15832" y="1"/>
                    <a:pt x="10197" y="1"/>
                  </a:cubicBezTo>
                  <a:close/>
                </a:path>
              </a:pathLst>
            </a:custGeom>
            <a:solidFill>
              <a:srgbClr val="A1B5E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8" name="Google Shape;1052;p36">
              <a:extLst>
                <a:ext uri="{FF2B5EF4-FFF2-40B4-BE49-F238E27FC236}">
                  <a16:creationId xmlns:a16="http://schemas.microsoft.com/office/drawing/2014/main" id="{DD74D525-D8E8-DA25-12D4-019515E7B750}"/>
                </a:ext>
              </a:extLst>
            </p:cNvPr>
            <p:cNvSpPr/>
            <p:nvPr/>
          </p:nvSpPr>
          <p:spPr>
            <a:xfrm>
              <a:off x="1509019" y="1567007"/>
              <a:ext cx="530747" cy="1276497"/>
            </a:xfrm>
            <a:custGeom>
              <a:avLst/>
              <a:gdLst/>
              <a:ahLst/>
              <a:cxnLst/>
              <a:rect l="l" t="t" r="r" b="b"/>
              <a:pathLst>
                <a:path w="8475" h="20384" extrusionOk="0">
                  <a:moveTo>
                    <a:pt x="8166" y="1"/>
                  </a:moveTo>
                  <a:cubicBezTo>
                    <a:pt x="8163" y="1"/>
                    <a:pt x="8160" y="1"/>
                    <a:pt x="8157" y="1"/>
                  </a:cubicBezTo>
                  <a:cubicBezTo>
                    <a:pt x="6414" y="166"/>
                    <a:pt x="4769" y="824"/>
                    <a:pt x="3453" y="1986"/>
                  </a:cubicBezTo>
                  <a:cubicBezTo>
                    <a:pt x="2368" y="2929"/>
                    <a:pt x="1546" y="4157"/>
                    <a:pt x="987" y="5473"/>
                  </a:cubicBezTo>
                  <a:cubicBezTo>
                    <a:pt x="142" y="7479"/>
                    <a:pt x="0" y="9727"/>
                    <a:pt x="329" y="11864"/>
                  </a:cubicBezTo>
                  <a:cubicBezTo>
                    <a:pt x="647" y="13893"/>
                    <a:pt x="1392" y="15899"/>
                    <a:pt x="2708" y="17500"/>
                  </a:cubicBezTo>
                  <a:cubicBezTo>
                    <a:pt x="3947" y="19002"/>
                    <a:pt x="5723" y="20098"/>
                    <a:pt x="7663" y="20340"/>
                  </a:cubicBezTo>
                  <a:cubicBezTo>
                    <a:pt x="7905" y="20362"/>
                    <a:pt x="8157" y="20384"/>
                    <a:pt x="8398" y="20384"/>
                  </a:cubicBezTo>
                  <a:cubicBezTo>
                    <a:pt x="8475" y="20384"/>
                    <a:pt x="8475" y="20252"/>
                    <a:pt x="8398" y="20252"/>
                  </a:cubicBezTo>
                  <a:cubicBezTo>
                    <a:pt x="6447" y="20241"/>
                    <a:pt x="4605" y="19309"/>
                    <a:pt x="3256" y="17928"/>
                  </a:cubicBezTo>
                  <a:cubicBezTo>
                    <a:pt x="1842" y="16469"/>
                    <a:pt x="997" y="14539"/>
                    <a:pt x="592" y="12566"/>
                  </a:cubicBezTo>
                  <a:cubicBezTo>
                    <a:pt x="154" y="10494"/>
                    <a:pt x="164" y="8290"/>
                    <a:pt x="822" y="6273"/>
                  </a:cubicBezTo>
                  <a:cubicBezTo>
                    <a:pt x="1282" y="4859"/>
                    <a:pt x="2072" y="3532"/>
                    <a:pt x="3114" y="2469"/>
                  </a:cubicBezTo>
                  <a:cubicBezTo>
                    <a:pt x="4287" y="1285"/>
                    <a:pt x="5789" y="517"/>
                    <a:pt x="7434" y="232"/>
                  </a:cubicBezTo>
                  <a:cubicBezTo>
                    <a:pt x="7675" y="188"/>
                    <a:pt x="7916" y="155"/>
                    <a:pt x="8157" y="133"/>
                  </a:cubicBezTo>
                  <a:cubicBezTo>
                    <a:pt x="8231" y="123"/>
                    <a:pt x="8233" y="1"/>
                    <a:pt x="816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9" name="Google Shape;1053;p36">
              <a:extLst>
                <a:ext uri="{FF2B5EF4-FFF2-40B4-BE49-F238E27FC236}">
                  <a16:creationId xmlns:a16="http://schemas.microsoft.com/office/drawing/2014/main" id="{0083474F-2B5C-D987-C60E-A1BBCA149241}"/>
                </a:ext>
              </a:extLst>
            </p:cNvPr>
            <p:cNvSpPr/>
            <p:nvPr/>
          </p:nvSpPr>
          <p:spPr>
            <a:xfrm>
              <a:off x="1725264" y="1567132"/>
              <a:ext cx="321705" cy="1282008"/>
            </a:xfrm>
            <a:custGeom>
              <a:avLst/>
              <a:gdLst/>
              <a:ahLst/>
              <a:cxnLst/>
              <a:rect l="l" t="t" r="r" b="b"/>
              <a:pathLst>
                <a:path w="5137" h="20472" extrusionOk="0">
                  <a:moveTo>
                    <a:pt x="4702" y="1"/>
                  </a:moveTo>
                  <a:cubicBezTo>
                    <a:pt x="4692" y="1"/>
                    <a:pt x="4681" y="4"/>
                    <a:pt x="4671" y="11"/>
                  </a:cubicBezTo>
                  <a:cubicBezTo>
                    <a:pt x="3421" y="734"/>
                    <a:pt x="2424" y="1897"/>
                    <a:pt x="1656" y="3103"/>
                  </a:cubicBezTo>
                  <a:cubicBezTo>
                    <a:pt x="1272" y="3705"/>
                    <a:pt x="933" y="4352"/>
                    <a:pt x="691" y="5032"/>
                  </a:cubicBezTo>
                  <a:cubicBezTo>
                    <a:pt x="417" y="5832"/>
                    <a:pt x="253" y="6665"/>
                    <a:pt x="143" y="7510"/>
                  </a:cubicBezTo>
                  <a:cubicBezTo>
                    <a:pt x="34" y="8398"/>
                    <a:pt x="0" y="9297"/>
                    <a:pt x="12" y="10196"/>
                  </a:cubicBezTo>
                  <a:cubicBezTo>
                    <a:pt x="22" y="11084"/>
                    <a:pt x="56" y="11972"/>
                    <a:pt x="143" y="12860"/>
                  </a:cubicBezTo>
                  <a:cubicBezTo>
                    <a:pt x="220" y="13737"/>
                    <a:pt x="351" y="14615"/>
                    <a:pt x="570" y="15470"/>
                  </a:cubicBezTo>
                  <a:cubicBezTo>
                    <a:pt x="757" y="16237"/>
                    <a:pt x="1009" y="17015"/>
                    <a:pt x="1426" y="17695"/>
                  </a:cubicBezTo>
                  <a:cubicBezTo>
                    <a:pt x="2149" y="18879"/>
                    <a:pt x="3311" y="19712"/>
                    <a:pt x="4561" y="20272"/>
                  </a:cubicBezTo>
                  <a:cubicBezTo>
                    <a:pt x="4715" y="20338"/>
                    <a:pt x="4880" y="20403"/>
                    <a:pt x="5033" y="20469"/>
                  </a:cubicBezTo>
                  <a:cubicBezTo>
                    <a:pt x="5039" y="20471"/>
                    <a:pt x="5045" y="20472"/>
                    <a:pt x="5051" y="20472"/>
                  </a:cubicBezTo>
                  <a:cubicBezTo>
                    <a:pt x="5114" y="20472"/>
                    <a:pt x="5136" y="20367"/>
                    <a:pt x="5066" y="20338"/>
                  </a:cubicBezTo>
                  <a:cubicBezTo>
                    <a:pt x="3805" y="19844"/>
                    <a:pt x="2588" y="19098"/>
                    <a:pt x="1776" y="17980"/>
                  </a:cubicBezTo>
                  <a:cubicBezTo>
                    <a:pt x="1327" y="17366"/>
                    <a:pt x="1042" y="16664"/>
                    <a:pt x="823" y="15930"/>
                  </a:cubicBezTo>
                  <a:cubicBezTo>
                    <a:pt x="582" y="15097"/>
                    <a:pt x="417" y="14242"/>
                    <a:pt x="319" y="13375"/>
                  </a:cubicBezTo>
                  <a:cubicBezTo>
                    <a:pt x="220" y="12520"/>
                    <a:pt x="176" y="11654"/>
                    <a:pt x="154" y="10788"/>
                  </a:cubicBezTo>
                  <a:cubicBezTo>
                    <a:pt x="132" y="9933"/>
                    <a:pt x="132" y="9055"/>
                    <a:pt x="209" y="8200"/>
                  </a:cubicBezTo>
                  <a:cubicBezTo>
                    <a:pt x="275" y="7323"/>
                    <a:pt x="417" y="6446"/>
                    <a:pt x="648" y="5602"/>
                  </a:cubicBezTo>
                  <a:cubicBezTo>
                    <a:pt x="845" y="4923"/>
                    <a:pt x="1130" y="4275"/>
                    <a:pt x="1481" y="3651"/>
                  </a:cubicBezTo>
                  <a:cubicBezTo>
                    <a:pt x="2193" y="2401"/>
                    <a:pt x="3147" y="1195"/>
                    <a:pt x="4331" y="372"/>
                  </a:cubicBezTo>
                  <a:cubicBezTo>
                    <a:pt x="4463" y="284"/>
                    <a:pt x="4595" y="197"/>
                    <a:pt x="4737" y="120"/>
                  </a:cubicBezTo>
                  <a:cubicBezTo>
                    <a:pt x="4792" y="84"/>
                    <a:pt x="4754" y="1"/>
                    <a:pt x="470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0" name="Google Shape;1054;p36">
              <a:extLst>
                <a:ext uri="{FF2B5EF4-FFF2-40B4-BE49-F238E27FC236}">
                  <a16:creationId xmlns:a16="http://schemas.microsoft.com/office/drawing/2014/main" id="{E42317FC-5B11-6397-D798-2CE7ED35BB78}"/>
                </a:ext>
              </a:extLst>
            </p:cNvPr>
            <p:cNvSpPr/>
            <p:nvPr/>
          </p:nvSpPr>
          <p:spPr>
            <a:xfrm>
              <a:off x="2002632" y="1567320"/>
              <a:ext cx="43337" cy="1275620"/>
            </a:xfrm>
            <a:custGeom>
              <a:avLst/>
              <a:gdLst/>
              <a:ahLst/>
              <a:cxnLst/>
              <a:rect l="l" t="t" r="r" b="b"/>
              <a:pathLst>
                <a:path w="692" h="20370" extrusionOk="0">
                  <a:moveTo>
                    <a:pt x="279" y="1"/>
                  </a:moveTo>
                  <a:cubicBezTo>
                    <a:pt x="245" y="1"/>
                    <a:pt x="209" y="23"/>
                    <a:pt x="209" y="62"/>
                  </a:cubicBezTo>
                  <a:cubicBezTo>
                    <a:pt x="78" y="2683"/>
                    <a:pt x="12" y="5303"/>
                    <a:pt x="12" y="7934"/>
                  </a:cubicBezTo>
                  <a:cubicBezTo>
                    <a:pt x="1" y="10599"/>
                    <a:pt x="66" y="13274"/>
                    <a:pt x="220" y="15938"/>
                  </a:cubicBezTo>
                  <a:cubicBezTo>
                    <a:pt x="308" y="17396"/>
                    <a:pt x="417" y="18854"/>
                    <a:pt x="560" y="20313"/>
                  </a:cubicBezTo>
                  <a:cubicBezTo>
                    <a:pt x="566" y="20351"/>
                    <a:pt x="598" y="20370"/>
                    <a:pt x="630" y="20370"/>
                  </a:cubicBezTo>
                  <a:cubicBezTo>
                    <a:pt x="662" y="20370"/>
                    <a:pt x="692" y="20351"/>
                    <a:pt x="692" y="20313"/>
                  </a:cubicBezTo>
                  <a:cubicBezTo>
                    <a:pt x="429" y="17703"/>
                    <a:pt x="275" y="15083"/>
                    <a:pt x="198" y="12463"/>
                  </a:cubicBezTo>
                  <a:cubicBezTo>
                    <a:pt x="122" y="9788"/>
                    <a:pt x="122" y="7112"/>
                    <a:pt x="176" y="4448"/>
                  </a:cubicBezTo>
                  <a:cubicBezTo>
                    <a:pt x="209" y="2979"/>
                    <a:pt x="264" y="1521"/>
                    <a:pt x="341" y="62"/>
                  </a:cubicBezTo>
                  <a:cubicBezTo>
                    <a:pt x="341" y="20"/>
                    <a:pt x="310" y="1"/>
                    <a:pt x="27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1" name="Google Shape;1055;p36">
              <a:extLst>
                <a:ext uri="{FF2B5EF4-FFF2-40B4-BE49-F238E27FC236}">
                  <a16:creationId xmlns:a16="http://schemas.microsoft.com/office/drawing/2014/main" id="{832BD8A9-6834-287C-9906-17C751A0B8C2}"/>
                </a:ext>
              </a:extLst>
            </p:cNvPr>
            <p:cNvSpPr/>
            <p:nvPr/>
          </p:nvSpPr>
          <p:spPr>
            <a:xfrm>
              <a:off x="2019666" y="1566757"/>
              <a:ext cx="355898" cy="1281883"/>
            </a:xfrm>
            <a:custGeom>
              <a:avLst/>
              <a:gdLst/>
              <a:ahLst/>
              <a:cxnLst/>
              <a:rect l="l" t="t" r="r" b="b"/>
              <a:pathLst>
                <a:path w="5683" h="20470" extrusionOk="0">
                  <a:moveTo>
                    <a:pt x="78" y="0"/>
                  </a:moveTo>
                  <a:cubicBezTo>
                    <a:pt x="19" y="0"/>
                    <a:pt x="0" y="108"/>
                    <a:pt x="69" y="137"/>
                  </a:cubicBezTo>
                  <a:cubicBezTo>
                    <a:pt x="1363" y="675"/>
                    <a:pt x="2481" y="1574"/>
                    <a:pt x="3314" y="2692"/>
                  </a:cubicBezTo>
                  <a:cubicBezTo>
                    <a:pt x="4191" y="3865"/>
                    <a:pt x="4750" y="5236"/>
                    <a:pt x="5090" y="6639"/>
                  </a:cubicBezTo>
                  <a:cubicBezTo>
                    <a:pt x="5288" y="7417"/>
                    <a:pt x="5408" y="8196"/>
                    <a:pt x="5474" y="8996"/>
                  </a:cubicBezTo>
                  <a:cubicBezTo>
                    <a:pt x="5539" y="9818"/>
                    <a:pt x="5561" y="10662"/>
                    <a:pt x="5496" y="11485"/>
                  </a:cubicBezTo>
                  <a:cubicBezTo>
                    <a:pt x="5342" y="13140"/>
                    <a:pt x="4805" y="14741"/>
                    <a:pt x="3983" y="16177"/>
                  </a:cubicBezTo>
                  <a:cubicBezTo>
                    <a:pt x="3161" y="17613"/>
                    <a:pt x="2053" y="18896"/>
                    <a:pt x="793" y="19971"/>
                  </a:cubicBezTo>
                  <a:cubicBezTo>
                    <a:pt x="628" y="20102"/>
                    <a:pt x="474" y="20234"/>
                    <a:pt x="310" y="20366"/>
                  </a:cubicBezTo>
                  <a:cubicBezTo>
                    <a:pt x="258" y="20400"/>
                    <a:pt x="302" y="20469"/>
                    <a:pt x="356" y="20469"/>
                  </a:cubicBezTo>
                  <a:cubicBezTo>
                    <a:pt x="370" y="20469"/>
                    <a:pt x="384" y="20465"/>
                    <a:pt x="398" y="20453"/>
                  </a:cubicBezTo>
                  <a:cubicBezTo>
                    <a:pt x="1735" y="19401"/>
                    <a:pt x="2908" y="18151"/>
                    <a:pt x="3807" y="16704"/>
                  </a:cubicBezTo>
                  <a:cubicBezTo>
                    <a:pt x="4696" y="15289"/>
                    <a:pt x="5320" y="13710"/>
                    <a:pt x="5551" y="12055"/>
                  </a:cubicBezTo>
                  <a:cubicBezTo>
                    <a:pt x="5671" y="11222"/>
                    <a:pt x="5682" y="10377"/>
                    <a:pt x="5639" y="9544"/>
                  </a:cubicBezTo>
                  <a:cubicBezTo>
                    <a:pt x="5595" y="8722"/>
                    <a:pt x="5496" y="7911"/>
                    <a:pt x="5332" y="7110"/>
                  </a:cubicBezTo>
                  <a:cubicBezTo>
                    <a:pt x="5035" y="5652"/>
                    <a:pt x="4509" y="4215"/>
                    <a:pt x="3676" y="2977"/>
                  </a:cubicBezTo>
                  <a:cubicBezTo>
                    <a:pt x="2898" y="1815"/>
                    <a:pt x="1834" y="850"/>
                    <a:pt x="573" y="225"/>
                  </a:cubicBezTo>
                  <a:cubicBezTo>
                    <a:pt x="420" y="148"/>
                    <a:pt x="266" y="71"/>
                    <a:pt x="101" y="5"/>
                  </a:cubicBezTo>
                  <a:cubicBezTo>
                    <a:pt x="93" y="2"/>
                    <a:pt x="85" y="0"/>
                    <a:pt x="7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2" name="Google Shape;1056;p36">
              <a:extLst>
                <a:ext uri="{FF2B5EF4-FFF2-40B4-BE49-F238E27FC236}">
                  <a16:creationId xmlns:a16="http://schemas.microsoft.com/office/drawing/2014/main" id="{32C58971-E213-B346-E573-FD5E64F38C21}"/>
                </a:ext>
              </a:extLst>
            </p:cNvPr>
            <p:cNvSpPr/>
            <p:nvPr/>
          </p:nvSpPr>
          <p:spPr>
            <a:xfrm>
              <a:off x="2019853" y="1567070"/>
              <a:ext cx="541769" cy="1281945"/>
            </a:xfrm>
            <a:custGeom>
              <a:avLst/>
              <a:gdLst/>
              <a:ahLst/>
              <a:cxnLst/>
              <a:rect l="l" t="t" r="r" b="b"/>
              <a:pathLst>
                <a:path w="8651" h="20471" extrusionOk="0">
                  <a:moveTo>
                    <a:pt x="88" y="0"/>
                  </a:moveTo>
                  <a:cubicBezTo>
                    <a:pt x="0" y="0"/>
                    <a:pt x="0" y="132"/>
                    <a:pt x="88" y="132"/>
                  </a:cubicBezTo>
                  <a:cubicBezTo>
                    <a:pt x="866" y="132"/>
                    <a:pt x="1655" y="341"/>
                    <a:pt x="2379" y="626"/>
                  </a:cubicBezTo>
                  <a:cubicBezTo>
                    <a:pt x="3202" y="943"/>
                    <a:pt x="3980" y="1382"/>
                    <a:pt x="4693" y="1886"/>
                  </a:cubicBezTo>
                  <a:cubicBezTo>
                    <a:pt x="5383" y="2369"/>
                    <a:pt x="6041" y="2928"/>
                    <a:pt x="6567" y="3586"/>
                  </a:cubicBezTo>
                  <a:cubicBezTo>
                    <a:pt x="7149" y="4288"/>
                    <a:pt x="7543" y="5131"/>
                    <a:pt x="7828" y="5998"/>
                  </a:cubicBezTo>
                  <a:cubicBezTo>
                    <a:pt x="8464" y="7950"/>
                    <a:pt x="8486" y="10087"/>
                    <a:pt x="8146" y="12094"/>
                  </a:cubicBezTo>
                  <a:cubicBezTo>
                    <a:pt x="7970" y="13113"/>
                    <a:pt x="7697" y="14111"/>
                    <a:pt x="7291" y="15054"/>
                  </a:cubicBezTo>
                  <a:cubicBezTo>
                    <a:pt x="6896" y="15964"/>
                    <a:pt x="6403" y="16841"/>
                    <a:pt x="5734" y="17564"/>
                  </a:cubicBezTo>
                  <a:cubicBezTo>
                    <a:pt x="5120" y="18256"/>
                    <a:pt x="4374" y="18814"/>
                    <a:pt x="3574" y="19264"/>
                  </a:cubicBezTo>
                  <a:cubicBezTo>
                    <a:pt x="2763" y="19713"/>
                    <a:pt x="1896" y="20064"/>
                    <a:pt x="987" y="20240"/>
                  </a:cubicBezTo>
                  <a:cubicBezTo>
                    <a:pt x="778" y="20283"/>
                    <a:pt x="559" y="20317"/>
                    <a:pt x="351" y="20339"/>
                  </a:cubicBezTo>
                  <a:cubicBezTo>
                    <a:pt x="263" y="20349"/>
                    <a:pt x="263" y="20470"/>
                    <a:pt x="351" y="20470"/>
                  </a:cubicBezTo>
                  <a:cubicBezTo>
                    <a:pt x="1261" y="20371"/>
                    <a:pt x="2138" y="20097"/>
                    <a:pt x="2971" y="19713"/>
                  </a:cubicBezTo>
                  <a:cubicBezTo>
                    <a:pt x="3838" y="19319"/>
                    <a:pt x="4649" y="18792"/>
                    <a:pt x="5339" y="18146"/>
                  </a:cubicBezTo>
                  <a:cubicBezTo>
                    <a:pt x="6830" y="16786"/>
                    <a:pt x="7675" y="14823"/>
                    <a:pt x="8113" y="12894"/>
                  </a:cubicBezTo>
                  <a:cubicBezTo>
                    <a:pt x="8574" y="10866"/>
                    <a:pt x="8650" y="8695"/>
                    <a:pt x="8157" y="6678"/>
                  </a:cubicBezTo>
                  <a:cubicBezTo>
                    <a:pt x="7916" y="5735"/>
                    <a:pt x="7565" y="4770"/>
                    <a:pt x="7017" y="3959"/>
                  </a:cubicBezTo>
                  <a:cubicBezTo>
                    <a:pt x="6545" y="3268"/>
                    <a:pt x="5943" y="2687"/>
                    <a:pt x="5295" y="2171"/>
                  </a:cubicBezTo>
                  <a:cubicBezTo>
                    <a:pt x="4583" y="1612"/>
                    <a:pt x="3816" y="1130"/>
                    <a:pt x="2993" y="746"/>
                  </a:cubicBezTo>
                  <a:cubicBezTo>
                    <a:pt x="2247" y="406"/>
                    <a:pt x="1458" y="132"/>
                    <a:pt x="636" y="34"/>
                  </a:cubicBezTo>
                  <a:cubicBezTo>
                    <a:pt x="449" y="12"/>
                    <a:pt x="263" y="0"/>
                    <a:pt x="8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59" name="Google Shape;1057;p36">
              <a:extLst>
                <a:ext uri="{FF2B5EF4-FFF2-40B4-BE49-F238E27FC236}">
                  <a16:creationId xmlns:a16="http://schemas.microsoft.com/office/drawing/2014/main" id="{D5F33B7C-0A40-EFAB-8868-2C2682EF925E}"/>
                </a:ext>
              </a:extLst>
            </p:cNvPr>
            <p:cNvSpPr/>
            <p:nvPr/>
          </p:nvSpPr>
          <p:spPr>
            <a:xfrm>
              <a:off x="1391534" y="2228237"/>
              <a:ext cx="1286819" cy="7640"/>
            </a:xfrm>
            <a:custGeom>
              <a:avLst/>
              <a:gdLst/>
              <a:ahLst/>
              <a:cxnLst/>
              <a:rect l="l" t="t" r="r" b="b"/>
              <a:pathLst>
                <a:path w="20548" h="122" extrusionOk="0">
                  <a:moveTo>
                    <a:pt x="78" y="1"/>
                  </a:moveTo>
                  <a:cubicBezTo>
                    <a:pt x="1" y="1"/>
                    <a:pt x="1" y="121"/>
                    <a:pt x="78" y="121"/>
                  </a:cubicBezTo>
                  <a:lnTo>
                    <a:pt x="20459" y="121"/>
                  </a:lnTo>
                  <a:cubicBezTo>
                    <a:pt x="20547" y="121"/>
                    <a:pt x="20547" y="1"/>
                    <a:pt x="2045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60" name="Google Shape;1058;p36">
              <a:extLst>
                <a:ext uri="{FF2B5EF4-FFF2-40B4-BE49-F238E27FC236}">
                  <a16:creationId xmlns:a16="http://schemas.microsoft.com/office/drawing/2014/main" id="{87E52E37-0743-9868-D0E0-FEFC3794493A}"/>
                </a:ext>
              </a:extLst>
            </p:cNvPr>
            <p:cNvSpPr/>
            <p:nvPr/>
          </p:nvSpPr>
          <p:spPr>
            <a:xfrm>
              <a:off x="1484908" y="1867470"/>
              <a:ext cx="1084915" cy="8579"/>
            </a:xfrm>
            <a:custGeom>
              <a:avLst/>
              <a:gdLst/>
              <a:ahLst/>
              <a:cxnLst/>
              <a:rect l="l" t="t" r="r" b="b"/>
              <a:pathLst>
                <a:path w="17324" h="137" extrusionOk="0">
                  <a:moveTo>
                    <a:pt x="333" y="1"/>
                  </a:moveTo>
                  <a:cubicBezTo>
                    <a:pt x="258" y="1"/>
                    <a:pt x="184" y="2"/>
                    <a:pt x="111" y="6"/>
                  </a:cubicBezTo>
                  <a:lnTo>
                    <a:pt x="89" y="6"/>
                  </a:lnTo>
                  <a:cubicBezTo>
                    <a:pt x="1" y="6"/>
                    <a:pt x="1" y="127"/>
                    <a:pt x="89" y="127"/>
                  </a:cubicBezTo>
                  <a:lnTo>
                    <a:pt x="16546" y="127"/>
                  </a:lnTo>
                  <a:cubicBezTo>
                    <a:pt x="16692" y="127"/>
                    <a:pt x="16843" y="136"/>
                    <a:pt x="16992" y="136"/>
                  </a:cubicBezTo>
                  <a:cubicBezTo>
                    <a:pt x="17067" y="136"/>
                    <a:pt x="17141" y="134"/>
                    <a:pt x="17214" y="127"/>
                  </a:cubicBezTo>
                  <a:lnTo>
                    <a:pt x="17236" y="127"/>
                  </a:lnTo>
                  <a:cubicBezTo>
                    <a:pt x="17324" y="127"/>
                    <a:pt x="17324" y="6"/>
                    <a:pt x="17236" y="6"/>
                  </a:cubicBezTo>
                  <a:lnTo>
                    <a:pt x="780" y="6"/>
                  </a:lnTo>
                  <a:cubicBezTo>
                    <a:pt x="634" y="6"/>
                    <a:pt x="482" y="1"/>
                    <a:pt x="33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61" name="Google Shape;1059;p36">
              <a:extLst>
                <a:ext uri="{FF2B5EF4-FFF2-40B4-BE49-F238E27FC236}">
                  <a16:creationId xmlns:a16="http://schemas.microsoft.com/office/drawing/2014/main" id="{10D1C228-2A00-5887-9328-569F50E32AE9}"/>
                </a:ext>
              </a:extLst>
            </p:cNvPr>
            <p:cNvSpPr/>
            <p:nvPr/>
          </p:nvSpPr>
          <p:spPr>
            <a:xfrm>
              <a:off x="1538516" y="2588692"/>
              <a:ext cx="992231" cy="7640"/>
            </a:xfrm>
            <a:custGeom>
              <a:avLst/>
              <a:gdLst/>
              <a:ahLst/>
              <a:cxnLst/>
              <a:rect l="l" t="t" r="r" b="b"/>
              <a:pathLst>
                <a:path w="15844" h="122" extrusionOk="0">
                  <a:moveTo>
                    <a:pt x="88" y="1"/>
                  </a:moveTo>
                  <a:cubicBezTo>
                    <a:pt x="0" y="1"/>
                    <a:pt x="0" y="122"/>
                    <a:pt x="88" y="122"/>
                  </a:cubicBezTo>
                  <a:lnTo>
                    <a:pt x="15756" y="122"/>
                  </a:lnTo>
                  <a:cubicBezTo>
                    <a:pt x="15843" y="122"/>
                    <a:pt x="15843" y="1"/>
                    <a:pt x="15756" y="1"/>
                  </a:cubicBezTo>
                  <a:close/>
                </a:path>
              </a:pathLst>
            </a:custGeom>
            <a:solidFill>
              <a:srgbClr val="F5F5F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62" name="Google Shape;1060;p36">
              <a:extLst>
                <a:ext uri="{FF2B5EF4-FFF2-40B4-BE49-F238E27FC236}">
                  <a16:creationId xmlns:a16="http://schemas.microsoft.com/office/drawing/2014/main" id="{E8632560-88D1-D523-CB9D-D61CC00780EB}"/>
                </a:ext>
              </a:extLst>
            </p:cNvPr>
            <p:cNvSpPr/>
            <p:nvPr/>
          </p:nvSpPr>
          <p:spPr>
            <a:xfrm>
              <a:off x="736536" y="3340537"/>
              <a:ext cx="64566" cy="65253"/>
            </a:xfrm>
            <a:custGeom>
              <a:avLst/>
              <a:gdLst/>
              <a:ahLst/>
              <a:cxnLst/>
              <a:rect l="l" t="t" r="r" b="b"/>
              <a:pathLst>
                <a:path w="1031" h="1042" extrusionOk="0">
                  <a:moveTo>
                    <a:pt x="0" y="0"/>
                  </a:moveTo>
                  <a:lnTo>
                    <a:pt x="0" y="1041"/>
                  </a:lnTo>
                  <a:lnTo>
                    <a:pt x="1031" y="1041"/>
                  </a:lnTo>
                  <a:lnTo>
                    <a:pt x="1031" y="0"/>
                  </a:lnTo>
                  <a:close/>
                </a:path>
              </a:pathLst>
            </a:custGeom>
            <a:solidFill>
              <a:srgbClr val="D9DFF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63" name="Google Shape;1061;p36">
              <a:extLst>
                <a:ext uri="{FF2B5EF4-FFF2-40B4-BE49-F238E27FC236}">
                  <a16:creationId xmlns:a16="http://schemas.microsoft.com/office/drawing/2014/main" id="{CCD53BFB-A7DA-8211-40BC-A4A2B07D9C09}"/>
                </a:ext>
              </a:extLst>
            </p:cNvPr>
            <p:cNvSpPr/>
            <p:nvPr/>
          </p:nvSpPr>
          <p:spPr>
            <a:xfrm>
              <a:off x="736536" y="3698926"/>
              <a:ext cx="64566" cy="64626"/>
            </a:xfrm>
            <a:custGeom>
              <a:avLst/>
              <a:gdLst/>
              <a:ahLst/>
              <a:cxnLst/>
              <a:rect l="l" t="t" r="r" b="b"/>
              <a:pathLst>
                <a:path w="1031" h="1032" extrusionOk="0">
                  <a:moveTo>
                    <a:pt x="0" y="0"/>
                  </a:moveTo>
                  <a:lnTo>
                    <a:pt x="0" y="1031"/>
                  </a:lnTo>
                  <a:lnTo>
                    <a:pt x="1031" y="1031"/>
                  </a:lnTo>
                  <a:lnTo>
                    <a:pt x="1031" y="0"/>
                  </a:lnTo>
                  <a:close/>
                </a:path>
              </a:pathLst>
            </a:custGeom>
            <a:solidFill>
              <a:srgbClr val="A1B5E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64" name="Google Shape;1062;p36">
              <a:extLst>
                <a:ext uri="{FF2B5EF4-FFF2-40B4-BE49-F238E27FC236}">
                  <a16:creationId xmlns:a16="http://schemas.microsoft.com/office/drawing/2014/main" id="{3D11CC81-32BC-F6B6-FA31-75D5C450B8FC}"/>
                </a:ext>
              </a:extLst>
            </p:cNvPr>
            <p:cNvSpPr/>
            <p:nvPr/>
          </p:nvSpPr>
          <p:spPr>
            <a:xfrm>
              <a:off x="732403" y="3780585"/>
              <a:ext cx="118862" cy="99632"/>
            </a:xfrm>
            <a:custGeom>
              <a:avLst/>
              <a:gdLst/>
              <a:ahLst/>
              <a:cxnLst/>
              <a:rect l="l" t="t" r="r" b="b"/>
              <a:pathLst>
                <a:path w="1898" h="1591" extrusionOk="0">
                  <a:moveTo>
                    <a:pt x="1" y="1"/>
                  </a:moveTo>
                  <a:lnTo>
                    <a:pt x="1" y="1591"/>
                  </a:lnTo>
                  <a:lnTo>
                    <a:pt x="1898" y="1591"/>
                  </a:lnTo>
                  <a:lnTo>
                    <a:pt x="1898" y="1"/>
                  </a:lnTo>
                  <a:close/>
                </a:path>
              </a:pathLst>
            </a:custGeom>
            <a:solidFill>
              <a:srgbClr val="3751E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65" name="Google Shape;1063;p36">
              <a:extLst>
                <a:ext uri="{FF2B5EF4-FFF2-40B4-BE49-F238E27FC236}">
                  <a16:creationId xmlns:a16="http://schemas.microsoft.com/office/drawing/2014/main" id="{0853A2BD-1F89-44EE-9EE1-189C9FCB861A}"/>
                </a:ext>
              </a:extLst>
            </p:cNvPr>
            <p:cNvSpPr/>
            <p:nvPr/>
          </p:nvSpPr>
          <p:spPr>
            <a:xfrm>
              <a:off x="1250126" y="3473422"/>
              <a:ext cx="383202" cy="433035"/>
            </a:xfrm>
            <a:custGeom>
              <a:avLst/>
              <a:gdLst/>
              <a:ahLst/>
              <a:cxnLst/>
              <a:rect l="l" t="t" r="r" b="b"/>
              <a:pathLst>
                <a:path w="6119" h="6915" extrusionOk="0">
                  <a:moveTo>
                    <a:pt x="4021" y="0"/>
                  </a:moveTo>
                  <a:cubicBezTo>
                    <a:pt x="3654" y="0"/>
                    <a:pt x="3147" y="5"/>
                    <a:pt x="3060" y="5"/>
                  </a:cubicBezTo>
                  <a:cubicBezTo>
                    <a:pt x="1371" y="5"/>
                    <a:pt x="0" y="1551"/>
                    <a:pt x="0" y="3458"/>
                  </a:cubicBezTo>
                  <a:cubicBezTo>
                    <a:pt x="0" y="5366"/>
                    <a:pt x="1371" y="6913"/>
                    <a:pt x="3060" y="6913"/>
                  </a:cubicBezTo>
                  <a:cubicBezTo>
                    <a:pt x="3210" y="6913"/>
                    <a:pt x="3369" y="6914"/>
                    <a:pt x="3531" y="6914"/>
                  </a:cubicBezTo>
                  <a:cubicBezTo>
                    <a:pt x="4137" y="6914"/>
                    <a:pt x="4769" y="6887"/>
                    <a:pt x="5011" y="6627"/>
                  </a:cubicBezTo>
                  <a:cubicBezTo>
                    <a:pt x="5669" y="5948"/>
                    <a:pt x="6118" y="4555"/>
                    <a:pt x="6118" y="3458"/>
                  </a:cubicBezTo>
                  <a:cubicBezTo>
                    <a:pt x="6118" y="1694"/>
                    <a:pt x="5899" y="213"/>
                    <a:pt x="4397" y="5"/>
                  </a:cubicBezTo>
                  <a:cubicBezTo>
                    <a:pt x="4353" y="2"/>
                    <a:pt x="4205" y="0"/>
                    <a:pt x="4021" y="0"/>
                  </a:cubicBezTo>
                  <a:close/>
                </a:path>
              </a:pathLst>
            </a:custGeom>
            <a:solidFill>
              <a:srgbClr val="221F4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66" name="Google Shape;1064;p36">
              <a:extLst>
                <a:ext uri="{FF2B5EF4-FFF2-40B4-BE49-F238E27FC236}">
                  <a16:creationId xmlns:a16="http://schemas.microsoft.com/office/drawing/2014/main" id="{8D1B9955-ADF0-B796-669F-9CC6F3B8A8D8}"/>
                </a:ext>
              </a:extLst>
            </p:cNvPr>
            <p:cNvSpPr/>
            <p:nvPr/>
          </p:nvSpPr>
          <p:spPr>
            <a:xfrm>
              <a:off x="1333856" y="3473735"/>
              <a:ext cx="383202" cy="432596"/>
            </a:xfrm>
            <a:custGeom>
              <a:avLst/>
              <a:gdLst/>
              <a:ahLst/>
              <a:cxnLst/>
              <a:rect l="l" t="t" r="r" b="b"/>
              <a:pathLst>
                <a:path w="6119" h="6908" extrusionOk="0">
                  <a:moveTo>
                    <a:pt x="3060" y="0"/>
                  </a:moveTo>
                  <a:cubicBezTo>
                    <a:pt x="1372" y="0"/>
                    <a:pt x="1" y="1546"/>
                    <a:pt x="1" y="3453"/>
                  </a:cubicBezTo>
                  <a:cubicBezTo>
                    <a:pt x="1" y="5361"/>
                    <a:pt x="1372" y="6908"/>
                    <a:pt x="3060" y="6908"/>
                  </a:cubicBezTo>
                  <a:cubicBezTo>
                    <a:pt x="4749" y="6908"/>
                    <a:pt x="6119" y="5361"/>
                    <a:pt x="6119" y="3453"/>
                  </a:cubicBezTo>
                  <a:cubicBezTo>
                    <a:pt x="6119" y="1546"/>
                    <a:pt x="4749" y="0"/>
                    <a:pt x="3060" y="0"/>
                  </a:cubicBezTo>
                  <a:close/>
                </a:path>
              </a:pathLst>
            </a:custGeom>
            <a:solidFill>
              <a:srgbClr val="3751E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67" name="Google Shape;1065;p36">
              <a:extLst>
                <a:ext uri="{FF2B5EF4-FFF2-40B4-BE49-F238E27FC236}">
                  <a16:creationId xmlns:a16="http://schemas.microsoft.com/office/drawing/2014/main" id="{43768A59-00C5-2A07-BBF1-33B65A998C24}"/>
                </a:ext>
              </a:extLst>
            </p:cNvPr>
            <p:cNvSpPr/>
            <p:nvPr/>
          </p:nvSpPr>
          <p:spPr>
            <a:xfrm>
              <a:off x="1441697" y="3593219"/>
              <a:ext cx="167584" cy="194318"/>
            </a:xfrm>
            <a:custGeom>
              <a:avLst/>
              <a:gdLst/>
              <a:ahLst/>
              <a:cxnLst/>
              <a:rect l="l" t="t" r="r" b="b"/>
              <a:pathLst>
                <a:path w="2676" h="3103" extrusionOk="0">
                  <a:moveTo>
                    <a:pt x="1338" y="0"/>
                  </a:moveTo>
                  <a:cubicBezTo>
                    <a:pt x="593" y="0"/>
                    <a:pt x="1" y="690"/>
                    <a:pt x="1" y="1545"/>
                  </a:cubicBezTo>
                  <a:cubicBezTo>
                    <a:pt x="1" y="2401"/>
                    <a:pt x="593" y="3102"/>
                    <a:pt x="1338" y="3102"/>
                  </a:cubicBezTo>
                  <a:cubicBezTo>
                    <a:pt x="2072" y="3102"/>
                    <a:pt x="2676" y="2401"/>
                    <a:pt x="2676" y="1545"/>
                  </a:cubicBezTo>
                  <a:cubicBezTo>
                    <a:pt x="2676" y="690"/>
                    <a:pt x="2072" y="0"/>
                    <a:pt x="1338" y="0"/>
                  </a:cubicBezTo>
                  <a:close/>
                </a:path>
              </a:pathLst>
            </a:custGeom>
            <a:solidFill>
              <a:srgbClr val="A1B5E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68" name="Google Shape;1066;p36">
              <a:extLst>
                <a:ext uri="{FF2B5EF4-FFF2-40B4-BE49-F238E27FC236}">
                  <a16:creationId xmlns:a16="http://schemas.microsoft.com/office/drawing/2014/main" id="{8FDEF35E-DB1A-5320-3F32-6539BBCCDD47}"/>
                </a:ext>
              </a:extLst>
            </p:cNvPr>
            <p:cNvSpPr/>
            <p:nvPr/>
          </p:nvSpPr>
          <p:spPr>
            <a:xfrm>
              <a:off x="996807" y="3692726"/>
              <a:ext cx="830094" cy="63938"/>
            </a:xfrm>
            <a:custGeom>
              <a:avLst/>
              <a:gdLst/>
              <a:ahLst/>
              <a:cxnLst/>
              <a:rect l="l" t="t" r="r" b="b"/>
              <a:pathLst>
                <a:path w="13255" h="1021" extrusionOk="0">
                  <a:moveTo>
                    <a:pt x="0" y="0"/>
                  </a:moveTo>
                  <a:lnTo>
                    <a:pt x="0" y="1020"/>
                  </a:lnTo>
                  <a:lnTo>
                    <a:pt x="13255" y="1020"/>
                  </a:lnTo>
                  <a:lnTo>
                    <a:pt x="13255" y="0"/>
                  </a:lnTo>
                  <a:close/>
                </a:path>
              </a:pathLst>
            </a:custGeom>
            <a:solidFill>
              <a:srgbClr val="221F4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69" name="Google Shape;1067;p36">
              <a:extLst>
                <a:ext uri="{FF2B5EF4-FFF2-40B4-BE49-F238E27FC236}">
                  <a16:creationId xmlns:a16="http://schemas.microsoft.com/office/drawing/2014/main" id="{DF661134-57C3-4A14-CA99-C827D4E3203C}"/>
                </a:ext>
              </a:extLst>
            </p:cNvPr>
            <p:cNvSpPr/>
            <p:nvPr/>
          </p:nvSpPr>
          <p:spPr>
            <a:xfrm>
              <a:off x="838177" y="3324068"/>
              <a:ext cx="3043074" cy="382436"/>
            </a:xfrm>
            <a:custGeom>
              <a:avLst/>
              <a:gdLst/>
              <a:ahLst/>
              <a:cxnLst/>
              <a:rect l="l" t="t" r="r" b="b"/>
              <a:pathLst>
                <a:path w="48592" h="6107" extrusionOk="0">
                  <a:moveTo>
                    <a:pt x="0" y="0"/>
                  </a:moveTo>
                  <a:lnTo>
                    <a:pt x="0" y="6107"/>
                  </a:lnTo>
                  <a:lnTo>
                    <a:pt x="48592" y="6107"/>
                  </a:lnTo>
                  <a:lnTo>
                    <a:pt x="48592" y="0"/>
                  </a:lnTo>
                  <a:close/>
                </a:path>
              </a:pathLst>
            </a:custGeom>
            <a:solidFill>
              <a:srgbClr val="221F4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70" name="Google Shape;1068;p36">
              <a:extLst>
                <a:ext uri="{FF2B5EF4-FFF2-40B4-BE49-F238E27FC236}">
                  <a16:creationId xmlns:a16="http://schemas.microsoft.com/office/drawing/2014/main" id="{1CD6FF1D-CDAC-0D43-ADFA-BEA9D7600A92}"/>
                </a:ext>
              </a:extLst>
            </p:cNvPr>
            <p:cNvSpPr/>
            <p:nvPr/>
          </p:nvSpPr>
          <p:spPr>
            <a:xfrm>
              <a:off x="3371056" y="3476491"/>
              <a:ext cx="383202" cy="433285"/>
            </a:xfrm>
            <a:custGeom>
              <a:avLst/>
              <a:gdLst/>
              <a:ahLst/>
              <a:cxnLst/>
              <a:rect l="l" t="t" r="r" b="b"/>
              <a:pathLst>
                <a:path w="6119" h="6919" extrusionOk="0">
                  <a:moveTo>
                    <a:pt x="4019" y="1"/>
                  </a:moveTo>
                  <a:cubicBezTo>
                    <a:pt x="3649" y="1"/>
                    <a:pt x="3140" y="11"/>
                    <a:pt x="3059" y="11"/>
                  </a:cubicBezTo>
                  <a:cubicBezTo>
                    <a:pt x="1371" y="11"/>
                    <a:pt x="1" y="1557"/>
                    <a:pt x="1" y="3465"/>
                  </a:cubicBezTo>
                  <a:cubicBezTo>
                    <a:pt x="1" y="5372"/>
                    <a:pt x="1371" y="6918"/>
                    <a:pt x="3059" y="6918"/>
                  </a:cubicBezTo>
                  <a:cubicBezTo>
                    <a:pt x="3183" y="6918"/>
                    <a:pt x="3313" y="6919"/>
                    <a:pt x="3445" y="6919"/>
                  </a:cubicBezTo>
                  <a:cubicBezTo>
                    <a:pt x="4076" y="6919"/>
                    <a:pt x="4757" y="6896"/>
                    <a:pt x="5011" y="6633"/>
                  </a:cubicBezTo>
                  <a:cubicBezTo>
                    <a:pt x="5669" y="5943"/>
                    <a:pt x="6119" y="4550"/>
                    <a:pt x="6119" y="3465"/>
                  </a:cubicBezTo>
                  <a:cubicBezTo>
                    <a:pt x="6119" y="1699"/>
                    <a:pt x="5899" y="219"/>
                    <a:pt x="4397" y="11"/>
                  </a:cubicBezTo>
                  <a:cubicBezTo>
                    <a:pt x="4353" y="3"/>
                    <a:pt x="4203" y="1"/>
                    <a:pt x="4019" y="1"/>
                  </a:cubicBezTo>
                  <a:close/>
                </a:path>
              </a:pathLst>
            </a:custGeom>
            <a:solidFill>
              <a:srgbClr val="221F4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71" name="Google Shape;1069;p36">
              <a:extLst>
                <a:ext uri="{FF2B5EF4-FFF2-40B4-BE49-F238E27FC236}">
                  <a16:creationId xmlns:a16="http://schemas.microsoft.com/office/drawing/2014/main" id="{1810229F-A7BF-202B-975D-E49E618BDE62}"/>
                </a:ext>
              </a:extLst>
            </p:cNvPr>
            <p:cNvSpPr/>
            <p:nvPr/>
          </p:nvSpPr>
          <p:spPr>
            <a:xfrm>
              <a:off x="3454849" y="3477117"/>
              <a:ext cx="382451" cy="432596"/>
            </a:xfrm>
            <a:custGeom>
              <a:avLst/>
              <a:gdLst/>
              <a:ahLst/>
              <a:cxnLst/>
              <a:rect l="l" t="t" r="r" b="b"/>
              <a:pathLst>
                <a:path w="6107" h="6908" extrusionOk="0">
                  <a:moveTo>
                    <a:pt x="3059" y="1"/>
                  </a:moveTo>
                  <a:cubicBezTo>
                    <a:pt x="1371" y="1"/>
                    <a:pt x="1" y="1547"/>
                    <a:pt x="1" y="3455"/>
                  </a:cubicBezTo>
                  <a:cubicBezTo>
                    <a:pt x="1" y="5362"/>
                    <a:pt x="1371" y="6908"/>
                    <a:pt x="3059" y="6908"/>
                  </a:cubicBezTo>
                  <a:cubicBezTo>
                    <a:pt x="4747" y="6908"/>
                    <a:pt x="6107" y="5362"/>
                    <a:pt x="6107" y="3455"/>
                  </a:cubicBezTo>
                  <a:cubicBezTo>
                    <a:pt x="6107" y="1547"/>
                    <a:pt x="4747" y="1"/>
                    <a:pt x="3059" y="1"/>
                  </a:cubicBezTo>
                  <a:close/>
                </a:path>
              </a:pathLst>
            </a:custGeom>
            <a:solidFill>
              <a:srgbClr val="3751E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72" name="Google Shape;1070;p36">
              <a:extLst>
                <a:ext uri="{FF2B5EF4-FFF2-40B4-BE49-F238E27FC236}">
                  <a16:creationId xmlns:a16="http://schemas.microsoft.com/office/drawing/2014/main" id="{9D48E18D-D2CD-0C3A-850E-C35FC92D3623}"/>
                </a:ext>
              </a:extLst>
            </p:cNvPr>
            <p:cNvSpPr/>
            <p:nvPr/>
          </p:nvSpPr>
          <p:spPr>
            <a:xfrm>
              <a:off x="3562627" y="3595912"/>
              <a:ext cx="167585" cy="194380"/>
            </a:xfrm>
            <a:custGeom>
              <a:avLst/>
              <a:gdLst/>
              <a:ahLst/>
              <a:cxnLst/>
              <a:rect l="l" t="t" r="r" b="b"/>
              <a:pathLst>
                <a:path w="2676" h="3104" extrusionOk="0">
                  <a:moveTo>
                    <a:pt x="1338" y="1"/>
                  </a:moveTo>
                  <a:cubicBezTo>
                    <a:pt x="592" y="1"/>
                    <a:pt x="0" y="703"/>
                    <a:pt x="0" y="1558"/>
                  </a:cubicBezTo>
                  <a:cubicBezTo>
                    <a:pt x="0" y="2413"/>
                    <a:pt x="592" y="3103"/>
                    <a:pt x="1338" y="3103"/>
                  </a:cubicBezTo>
                  <a:cubicBezTo>
                    <a:pt x="2073" y="3103"/>
                    <a:pt x="2676" y="2413"/>
                    <a:pt x="2676" y="1558"/>
                  </a:cubicBezTo>
                  <a:cubicBezTo>
                    <a:pt x="2676" y="703"/>
                    <a:pt x="2073" y="1"/>
                    <a:pt x="1338" y="1"/>
                  </a:cubicBezTo>
                  <a:close/>
                </a:path>
              </a:pathLst>
            </a:custGeom>
            <a:solidFill>
              <a:srgbClr val="A1B5E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73" name="Google Shape;1071;p36">
              <a:extLst>
                <a:ext uri="{FF2B5EF4-FFF2-40B4-BE49-F238E27FC236}">
                  <a16:creationId xmlns:a16="http://schemas.microsoft.com/office/drawing/2014/main" id="{8FF880A9-CB0B-71B0-CC94-7F026050123F}"/>
                </a:ext>
              </a:extLst>
            </p:cNvPr>
            <p:cNvSpPr/>
            <p:nvPr/>
          </p:nvSpPr>
          <p:spPr>
            <a:xfrm>
              <a:off x="3152056" y="2670602"/>
              <a:ext cx="812998" cy="987181"/>
            </a:xfrm>
            <a:custGeom>
              <a:avLst/>
              <a:gdLst/>
              <a:ahLst/>
              <a:cxnLst/>
              <a:rect l="l" t="t" r="r" b="b"/>
              <a:pathLst>
                <a:path w="12982" h="15764" extrusionOk="0">
                  <a:moveTo>
                    <a:pt x="921" y="0"/>
                  </a:moveTo>
                  <a:cubicBezTo>
                    <a:pt x="392" y="0"/>
                    <a:pt x="0" y="3"/>
                    <a:pt x="0" y="8"/>
                  </a:cubicBezTo>
                  <a:lnTo>
                    <a:pt x="0" y="2026"/>
                  </a:lnTo>
                  <a:lnTo>
                    <a:pt x="0" y="15764"/>
                  </a:lnTo>
                  <a:lnTo>
                    <a:pt x="3552" y="15764"/>
                  </a:lnTo>
                  <a:cubicBezTo>
                    <a:pt x="4035" y="15764"/>
                    <a:pt x="4309" y="14546"/>
                    <a:pt x="4397" y="14141"/>
                  </a:cubicBezTo>
                  <a:lnTo>
                    <a:pt x="4397" y="14097"/>
                  </a:lnTo>
                  <a:cubicBezTo>
                    <a:pt x="4408" y="14097"/>
                    <a:pt x="4408" y="14086"/>
                    <a:pt x="4408" y="14086"/>
                  </a:cubicBezTo>
                  <a:cubicBezTo>
                    <a:pt x="4726" y="12660"/>
                    <a:pt x="5164" y="12463"/>
                    <a:pt x="5416" y="12189"/>
                  </a:cubicBezTo>
                  <a:cubicBezTo>
                    <a:pt x="5921" y="11630"/>
                    <a:pt x="6863" y="11466"/>
                    <a:pt x="7555" y="11466"/>
                  </a:cubicBezTo>
                  <a:cubicBezTo>
                    <a:pt x="7654" y="11460"/>
                    <a:pt x="7750" y="11457"/>
                    <a:pt x="7844" y="11457"/>
                  </a:cubicBezTo>
                  <a:cubicBezTo>
                    <a:pt x="10563" y="11457"/>
                    <a:pt x="11107" y="13834"/>
                    <a:pt x="11107" y="13834"/>
                  </a:cubicBezTo>
                  <a:lnTo>
                    <a:pt x="11370" y="15270"/>
                  </a:lnTo>
                  <a:lnTo>
                    <a:pt x="12981" y="15270"/>
                  </a:lnTo>
                  <a:lnTo>
                    <a:pt x="12981" y="13264"/>
                  </a:lnTo>
                  <a:lnTo>
                    <a:pt x="12981" y="7892"/>
                  </a:lnTo>
                  <a:cubicBezTo>
                    <a:pt x="12981" y="7694"/>
                    <a:pt x="12949" y="7507"/>
                    <a:pt x="12894" y="7321"/>
                  </a:cubicBezTo>
                  <a:cubicBezTo>
                    <a:pt x="12674" y="6630"/>
                    <a:pt x="12038" y="6148"/>
                    <a:pt x="11315" y="6060"/>
                  </a:cubicBezTo>
                  <a:lnTo>
                    <a:pt x="7017" y="5578"/>
                  </a:lnTo>
                  <a:lnTo>
                    <a:pt x="4638" y="765"/>
                  </a:lnTo>
                  <a:cubicBezTo>
                    <a:pt x="4550" y="600"/>
                    <a:pt x="4441" y="458"/>
                    <a:pt x="4309" y="327"/>
                  </a:cubicBezTo>
                  <a:cubicBezTo>
                    <a:pt x="4002" y="46"/>
                    <a:pt x="3448" y="4"/>
                    <a:pt x="3042" y="4"/>
                  </a:cubicBezTo>
                  <a:cubicBezTo>
                    <a:pt x="2956" y="4"/>
                    <a:pt x="2876" y="6"/>
                    <a:pt x="2807" y="8"/>
                  </a:cubicBezTo>
                  <a:lnTo>
                    <a:pt x="2665" y="8"/>
                  </a:lnTo>
                  <a:cubicBezTo>
                    <a:pt x="2117" y="3"/>
                    <a:pt x="1450" y="0"/>
                    <a:pt x="921" y="0"/>
                  </a:cubicBezTo>
                  <a:close/>
                </a:path>
              </a:pathLst>
            </a:custGeom>
            <a:solidFill>
              <a:srgbClr val="EF685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74" name="Google Shape;1072;p36">
              <a:extLst>
                <a:ext uri="{FF2B5EF4-FFF2-40B4-BE49-F238E27FC236}">
                  <a16:creationId xmlns:a16="http://schemas.microsoft.com/office/drawing/2014/main" id="{C8D15F87-43DA-4410-6A65-3FA85034C7B8}"/>
                </a:ext>
              </a:extLst>
            </p:cNvPr>
            <p:cNvSpPr/>
            <p:nvPr/>
          </p:nvSpPr>
          <p:spPr>
            <a:xfrm>
              <a:off x="3152056" y="3215543"/>
              <a:ext cx="812998" cy="94122"/>
            </a:xfrm>
            <a:custGeom>
              <a:avLst/>
              <a:gdLst/>
              <a:ahLst/>
              <a:cxnLst/>
              <a:rect l="l" t="t" r="r" b="b"/>
              <a:pathLst>
                <a:path w="12982" h="1503" extrusionOk="0">
                  <a:moveTo>
                    <a:pt x="0" y="1"/>
                  </a:moveTo>
                  <a:lnTo>
                    <a:pt x="0" y="1503"/>
                  </a:lnTo>
                  <a:lnTo>
                    <a:pt x="12981" y="1503"/>
                  </a:lnTo>
                  <a:lnTo>
                    <a:pt x="12981" y="1"/>
                  </a:lnTo>
                  <a:close/>
                </a:path>
              </a:pathLst>
            </a:custGeom>
            <a:solidFill>
              <a:srgbClr val="FEB15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75" name="Google Shape;1073;p36">
              <a:extLst>
                <a:ext uri="{FF2B5EF4-FFF2-40B4-BE49-F238E27FC236}">
                  <a16:creationId xmlns:a16="http://schemas.microsoft.com/office/drawing/2014/main" id="{A99399A6-328B-65FA-3EA7-7A03F4D73011}"/>
                </a:ext>
              </a:extLst>
            </p:cNvPr>
            <p:cNvSpPr/>
            <p:nvPr/>
          </p:nvSpPr>
          <p:spPr>
            <a:xfrm>
              <a:off x="3146545" y="2711808"/>
              <a:ext cx="435369" cy="857365"/>
            </a:xfrm>
            <a:custGeom>
              <a:avLst/>
              <a:gdLst/>
              <a:ahLst/>
              <a:cxnLst/>
              <a:rect l="l" t="t" r="r" b="b"/>
              <a:pathLst>
                <a:path w="6952" h="13691" extrusionOk="0">
                  <a:moveTo>
                    <a:pt x="2663" y="1"/>
                  </a:moveTo>
                  <a:cubicBezTo>
                    <a:pt x="2464" y="1"/>
                    <a:pt x="2266" y="8"/>
                    <a:pt x="2073" y="8"/>
                  </a:cubicBezTo>
                  <a:lnTo>
                    <a:pt x="319" y="8"/>
                  </a:lnTo>
                  <a:cubicBezTo>
                    <a:pt x="231" y="8"/>
                    <a:pt x="231" y="129"/>
                    <a:pt x="319" y="129"/>
                  </a:cubicBezTo>
                  <a:lnTo>
                    <a:pt x="2873" y="129"/>
                  </a:lnTo>
                  <a:cubicBezTo>
                    <a:pt x="3542" y="140"/>
                    <a:pt x="4210" y="425"/>
                    <a:pt x="4517" y="1039"/>
                  </a:cubicBezTo>
                  <a:cubicBezTo>
                    <a:pt x="4693" y="1389"/>
                    <a:pt x="4868" y="1730"/>
                    <a:pt x="5033" y="2069"/>
                  </a:cubicBezTo>
                  <a:cubicBezTo>
                    <a:pt x="5548" y="3100"/>
                    <a:pt x="6064" y="4120"/>
                    <a:pt x="6579" y="5139"/>
                  </a:cubicBezTo>
                  <a:cubicBezTo>
                    <a:pt x="6644" y="5282"/>
                    <a:pt x="6710" y="5414"/>
                    <a:pt x="6776" y="5545"/>
                  </a:cubicBezTo>
                  <a:cubicBezTo>
                    <a:pt x="6785" y="5563"/>
                    <a:pt x="6794" y="5587"/>
                    <a:pt x="6808" y="5607"/>
                  </a:cubicBezTo>
                  <a:lnTo>
                    <a:pt x="6808" y="5607"/>
                  </a:lnTo>
                  <a:cubicBezTo>
                    <a:pt x="6809" y="5613"/>
                    <a:pt x="6809" y="5621"/>
                    <a:pt x="6809" y="5633"/>
                  </a:cubicBezTo>
                  <a:cubicBezTo>
                    <a:pt x="6798" y="5764"/>
                    <a:pt x="6809" y="5907"/>
                    <a:pt x="6809" y="6038"/>
                  </a:cubicBezTo>
                  <a:lnTo>
                    <a:pt x="6809" y="6795"/>
                  </a:lnTo>
                  <a:lnTo>
                    <a:pt x="6809" y="9865"/>
                  </a:lnTo>
                  <a:lnTo>
                    <a:pt x="6809" y="9867"/>
                  </a:lnTo>
                  <a:lnTo>
                    <a:pt x="6809" y="9867"/>
                  </a:lnTo>
                  <a:cubicBezTo>
                    <a:pt x="5780" y="9903"/>
                    <a:pt x="4789" y="10278"/>
                    <a:pt x="4167" y="11137"/>
                  </a:cubicBezTo>
                  <a:cubicBezTo>
                    <a:pt x="3739" y="11717"/>
                    <a:pt x="3509" y="12441"/>
                    <a:pt x="3432" y="13154"/>
                  </a:cubicBezTo>
                  <a:cubicBezTo>
                    <a:pt x="3423" y="13287"/>
                    <a:pt x="3405" y="13420"/>
                    <a:pt x="3408" y="13559"/>
                  </a:cubicBezTo>
                  <a:lnTo>
                    <a:pt x="88" y="13559"/>
                  </a:lnTo>
                  <a:cubicBezTo>
                    <a:pt x="0" y="13559"/>
                    <a:pt x="0" y="13691"/>
                    <a:pt x="88" y="13691"/>
                  </a:cubicBezTo>
                  <a:lnTo>
                    <a:pt x="3476" y="13691"/>
                  </a:lnTo>
                  <a:cubicBezTo>
                    <a:pt x="3509" y="13691"/>
                    <a:pt x="3542" y="13658"/>
                    <a:pt x="3531" y="13625"/>
                  </a:cubicBezTo>
                  <a:cubicBezTo>
                    <a:pt x="3520" y="13220"/>
                    <a:pt x="3596" y="12814"/>
                    <a:pt x="3706" y="12430"/>
                  </a:cubicBezTo>
                  <a:cubicBezTo>
                    <a:pt x="3915" y="11641"/>
                    <a:pt x="4364" y="10906"/>
                    <a:pt x="5066" y="10467"/>
                  </a:cubicBezTo>
                  <a:cubicBezTo>
                    <a:pt x="5614" y="10128"/>
                    <a:pt x="6250" y="10007"/>
                    <a:pt x="6875" y="9996"/>
                  </a:cubicBezTo>
                  <a:cubicBezTo>
                    <a:pt x="6908" y="9985"/>
                    <a:pt x="6941" y="9963"/>
                    <a:pt x="6941" y="9931"/>
                  </a:cubicBezTo>
                  <a:lnTo>
                    <a:pt x="6941" y="7168"/>
                  </a:lnTo>
                  <a:lnTo>
                    <a:pt x="6941" y="5753"/>
                  </a:lnTo>
                  <a:cubicBezTo>
                    <a:pt x="6941" y="5687"/>
                    <a:pt x="6951" y="5611"/>
                    <a:pt x="6929" y="5556"/>
                  </a:cubicBezTo>
                  <a:cubicBezTo>
                    <a:pt x="6897" y="5468"/>
                    <a:pt x="6842" y="5380"/>
                    <a:pt x="6798" y="5304"/>
                  </a:cubicBezTo>
                  <a:cubicBezTo>
                    <a:pt x="6294" y="4306"/>
                    <a:pt x="5801" y="3309"/>
                    <a:pt x="5296" y="2310"/>
                  </a:cubicBezTo>
                  <a:cubicBezTo>
                    <a:pt x="5088" y="1894"/>
                    <a:pt x="4890" y="1489"/>
                    <a:pt x="4682" y="1082"/>
                  </a:cubicBezTo>
                  <a:cubicBezTo>
                    <a:pt x="4649" y="1006"/>
                    <a:pt x="4605" y="929"/>
                    <a:pt x="4561" y="853"/>
                  </a:cubicBezTo>
                  <a:cubicBezTo>
                    <a:pt x="4342" y="480"/>
                    <a:pt x="3959" y="227"/>
                    <a:pt x="3542" y="96"/>
                  </a:cubicBezTo>
                  <a:cubicBezTo>
                    <a:pt x="3259" y="17"/>
                    <a:pt x="2960" y="1"/>
                    <a:pt x="2663" y="1"/>
                  </a:cubicBezTo>
                  <a:close/>
                </a:path>
              </a:pathLst>
            </a:custGeom>
            <a:solidFill>
              <a:srgbClr val="221F4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76" name="Google Shape;1074;p36">
              <a:extLst>
                <a:ext uri="{FF2B5EF4-FFF2-40B4-BE49-F238E27FC236}">
                  <a16:creationId xmlns:a16="http://schemas.microsoft.com/office/drawing/2014/main" id="{728C8EB5-0582-0E05-4993-1281649CFE2F}"/>
                </a:ext>
              </a:extLst>
            </p:cNvPr>
            <p:cNvSpPr/>
            <p:nvPr/>
          </p:nvSpPr>
          <p:spPr>
            <a:xfrm>
              <a:off x="3171282" y="2747315"/>
              <a:ext cx="368047" cy="331711"/>
            </a:xfrm>
            <a:custGeom>
              <a:avLst/>
              <a:gdLst/>
              <a:ahLst/>
              <a:cxnLst/>
              <a:rect l="l" t="t" r="r" b="b"/>
              <a:pathLst>
                <a:path w="5877" h="5297" extrusionOk="0">
                  <a:moveTo>
                    <a:pt x="735" y="1"/>
                  </a:moveTo>
                  <a:cubicBezTo>
                    <a:pt x="582" y="1"/>
                    <a:pt x="406" y="11"/>
                    <a:pt x="297" y="121"/>
                  </a:cubicBezTo>
                  <a:cubicBezTo>
                    <a:pt x="175" y="242"/>
                    <a:pt x="154" y="428"/>
                    <a:pt x="154" y="603"/>
                  </a:cubicBezTo>
                  <a:cubicBezTo>
                    <a:pt x="110" y="1799"/>
                    <a:pt x="66" y="2993"/>
                    <a:pt x="11" y="4189"/>
                  </a:cubicBezTo>
                  <a:cubicBezTo>
                    <a:pt x="0" y="4506"/>
                    <a:pt x="11" y="4879"/>
                    <a:pt x="241" y="5076"/>
                  </a:cubicBezTo>
                  <a:cubicBezTo>
                    <a:pt x="406" y="5230"/>
                    <a:pt x="636" y="5252"/>
                    <a:pt x="855" y="5263"/>
                  </a:cubicBezTo>
                  <a:cubicBezTo>
                    <a:pt x="1184" y="5288"/>
                    <a:pt x="1556" y="5297"/>
                    <a:pt x="1951" y="5297"/>
                  </a:cubicBezTo>
                  <a:cubicBezTo>
                    <a:pt x="2977" y="5297"/>
                    <a:pt x="4162" y="5235"/>
                    <a:pt x="5175" y="5219"/>
                  </a:cubicBezTo>
                  <a:cubicBezTo>
                    <a:pt x="5603" y="5219"/>
                    <a:pt x="5877" y="4737"/>
                    <a:pt x="5679" y="4342"/>
                  </a:cubicBezTo>
                  <a:cubicBezTo>
                    <a:pt x="5143" y="3234"/>
                    <a:pt x="4736" y="2357"/>
                    <a:pt x="4024" y="1086"/>
                  </a:cubicBezTo>
                  <a:cubicBezTo>
                    <a:pt x="3827" y="735"/>
                    <a:pt x="3586" y="395"/>
                    <a:pt x="3245" y="198"/>
                  </a:cubicBezTo>
                  <a:cubicBezTo>
                    <a:pt x="2906" y="11"/>
                    <a:pt x="2500" y="1"/>
                    <a:pt x="2105" y="1"/>
                  </a:cubicBezTo>
                  <a:close/>
                </a:path>
              </a:pathLst>
            </a:custGeom>
            <a:solidFill>
              <a:srgbClr val="D9DFF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77" name="Google Shape;1075;p36">
              <a:extLst>
                <a:ext uri="{FF2B5EF4-FFF2-40B4-BE49-F238E27FC236}">
                  <a16:creationId xmlns:a16="http://schemas.microsoft.com/office/drawing/2014/main" id="{886EE4BD-88DC-0873-5000-E470DF8CB312}"/>
                </a:ext>
              </a:extLst>
            </p:cNvPr>
            <p:cNvSpPr/>
            <p:nvPr/>
          </p:nvSpPr>
          <p:spPr>
            <a:xfrm>
              <a:off x="3189819" y="2937499"/>
              <a:ext cx="302166" cy="141464"/>
            </a:xfrm>
            <a:custGeom>
              <a:avLst/>
              <a:gdLst/>
              <a:ahLst/>
              <a:cxnLst/>
              <a:rect l="l" t="t" r="r" b="b"/>
              <a:pathLst>
                <a:path w="4825" h="2259" extrusionOk="0">
                  <a:moveTo>
                    <a:pt x="4747" y="0"/>
                  </a:moveTo>
                  <a:lnTo>
                    <a:pt x="4747" y="0"/>
                  </a:lnTo>
                  <a:cubicBezTo>
                    <a:pt x="4759" y="29"/>
                    <a:pt x="4773" y="54"/>
                    <a:pt x="4788" y="80"/>
                  </a:cubicBezTo>
                  <a:lnTo>
                    <a:pt x="4788" y="80"/>
                  </a:lnTo>
                  <a:lnTo>
                    <a:pt x="4747" y="0"/>
                  </a:lnTo>
                  <a:close/>
                  <a:moveTo>
                    <a:pt x="4788" y="80"/>
                  </a:moveTo>
                  <a:lnTo>
                    <a:pt x="4825" y="154"/>
                  </a:lnTo>
                  <a:cubicBezTo>
                    <a:pt x="4814" y="128"/>
                    <a:pt x="4801" y="104"/>
                    <a:pt x="4788" y="80"/>
                  </a:cubicBezTo>
                  <a:close/>
                  <a:moveTo>
                    <a:pt x="1" y="2095"/>
                  </a:moveTo>
                  <a:lnTo>
                    <a:pt x="1" y="2095"/>
                  </a:lnTo>
                  <a:cubicBezTo>
                    <a:pt x="27" y="2115"/>
                    <a:pt x="58" y="2131"/>
                    <a:pt x="98" y="2145"/>
                  </a:cubicBezTo>
                  <a:lnTo>
                    <a:pt x="98" y="2145"/>
                  </a:lnTo>
                  <a:cubicBezTo>
                    <a:pt x="64" y="2131"/>
                    <a:pt x="30" y="2112"/>
                    <a:pt x="1" y="2095"/>
                  </a:cubicBezTo>
                  <a:close/>
                  <a:moveTo>
                    <a:pt x="98" y="2145"/>
                  </a:moveTo>
                  <a:lnTo>
                    <a:pt x="98" y="2145"/>
                  </a:lnTo>
                  <a:cubicBezTo>
                    <a:pt x="127" y="2157"/>
                    <a:pt x="157" y="2166"/>
                    <a:pt x="186" y="2171"/>
                  </a:cubicBezTo>
                  <a:cubicBezTo>
                    <a:pt x="153" y="2163"/>
                    <a:pt x="124" y="2154"/>
                    <a:pt x="98" y="2145"/>
                  </a:cubicBezTo>
                  <a:close/>
                  <a:moveTo>
                    <a:pt x="384" y="2215"/>
                  </a:moveTo>
                  <a:lnTo>
                    <a:pt x="384" y="2215"/>
                  </a:lnTo>
                  <a:cubicBezTo>
                    <a:pt x="400" y="2218"/>
                    <a:pt x="415" y="2220"/>
                    <a:pt x="431" y="2222"/>
                  </a:cubicBezTo>
                  <a:lnTo>
                    <a:pt x="431" y="2222"/>
                  </a:lnTo>
                  <a:cubicBezTo>
                    <a:pt x="415" y="2220"/>
                    <a:pt x="399" y="2217"/>
                    <a:pt x="384" y="2215"/>
                  </a:cubicBezTo>
                  <a:close/>
                  <a:moveTo>
                    <a:pt x="431" y="2222"/>
                  </a:moveTo>
                  <a:cubicBezTo>
                    <a:pt x="621" y="2248"/>
                    <a:pt x="854" y="2249"/>
                    <a:pt x="1097" y="2259"/>
                  </a:cubicBezTo>
                  <a:cubicBezTo>
                    <a:pt x="910" y="2248"/>
                    <a:pt x="724" y="2237"/>
                    <a:pt x="559" y="2226"/>
                  </a:cubicBezTo>
                  <a:cubicBezTo>
                    <a:pt x="512" y="2226"/>
                    <a:pt x="471" y="2226"/>
                    <a:pt x="431" y="2222"/>
                  </a:cubicBezTo>
                  <a:close/>
                </a:path>
              </a:pathLst>
            </a:custGeom>
            <a:solidFill>
              <a:srgbClr val="FFB4A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78" name="Google Shape;1076;p36">
              <a:extLst>
                <a:ext uri="{FF2B5EF4-FFF2-40B4-BE49-F238E27FC236}">
                  <a16:creationId xmlns:a16="http://schemas.microsoft.com/office/drawing/2014/main" id="{38DAE333-A431-8D93-A21E-7596989265C7}"/>
                </a:ext>
              </a:extLst>
            </p:cNvPr>
            <p:cNvSpPr/>
            <p:nvPr/>
          </p:nvSpPr>
          <p:spPr>
            <a:xfrm>
              <a:off x="3189819" y="2856466"/>
              <a:ext cx="302166" cy="222498"/>
            </a:xfrm>
            <a:custGeom>
              <a:avLst/>
              <a:gdLst/>
              <a:ahLst/>
              <a:cxnLst/>
              <a:rect l="l" t="t" r="r" b="b"/>
              <a:pathLst>
                <a:path w="4825" h="3553" extrusionOk="0">
                  <a:moveTo>
                    <a:pt x="4090" y="0"/>
                  </a:moveTo>
                  <a:lnTo>
                    <a:pt x="1" y="3389"/>
                  </a:lnTo>
                  <a:cubicBezTo>
                    <a:pt x="55" y="3421"/>
                    <a:pt x="121" y="3454"/>
                    <a:pt x="186" y="3465"/>
                  </a:cubicBezTo>
                  <a:cubicBezTo>
                    <a:pt x="242" y="3487"/>
                    <a:pt x="307" y="3498"/>
                    <a:pt x="384" y="3509"/>
                  </a:cubicBezTo>
                  <a:cubicBezTo>
                    <a:pt x="439" y="3520"/>
                    <a:pt x="493" y="3520"/>
                    <a:pt x="559" y="3520"/>
                  </a:cubicBezTo>
                  <a:cubicBezTo>
                    <a:pt x="724" y="3531"/>
                    <a:pt x="910" y="3542"/>
                    <a:pt x="1097" y="3553"/>
                  </a:cubicBezTo>
                  <a:lnTo>
                    <a:pt x="1141" y="3553"/>
                  </a:lnTo>
                  <a:cubicBezTo>
                    <a:pt x="1601" y="3553"/>
                    <a:pt x="2094" y="3520"/>
                    <a:pt x="2413" y="3520"/>
                  </a:cubicBezTo>
                  <a:lnTo>
                    <a:pt x="4825" y="1448"/>
                  </a:lnTo>
                  <a:cubicBezTo>
                    <a:pt x="4803" y="1393"/>
                    <a:pt x="4769" y="1349"/>
                    <a:pt x="4747" y="1294"/>
                  </a:cubicBezTo>
                  <a:lnTo>
                    <a:pt x="409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79" name="Google Shape;1077;p36">
              <a:extLst>
                <a:ext uri="{FF2B5EF4-FFF2-40B4-BE49-F238E27FC236}">
                  <a16:creationId xmlns:a16="http://schemas.microsoft.com/office/drawing/2014/main" id="{13203D9C-8CB9-9517-31E0-B81BA6AFEB3C}"/>
                </a:ext>
              </a:extLst>
            </p:cNvPr>
            <p:cNvSpPr/>
            <p:nvPr/>
          </p:nvSpPr>
          <p:spPr>
            <a:xfrm>
              <a:off x="3171971" y="3025359"/>
              <a:ext cx="63" cy="2818"/>
            </a:xfrm>
            <a:custGeom>
              <a:avLst/>
              <a:gdLst/>
              <a:ahLst/>
              <a:cxnLst/>
              <a:rect l="l" t="t" r="r" b="b"/>
              <a:pathLst>
                <a:path w="1" h="45" extrusionOk="0">
                  <a:moveTo>
                    <a:pt x="0" y="1"/>
                  </a:moveTo>
                  <a:lnTo>
                    <a:pt x="0" y="44"/>
                  </a:lnTo>
                  <a:lnTo>
                    <a:pt x="0" y="34"/>
                  </a:lnTo>
                  <a:close/>
                </a:path>
              </a:pathLst>
            </a:custGeom>
            <a:solidFill>
              <a:srgbClr val="FFB4A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80" name="Google Shape;1078;p36">
              <a:extLst>
                <a:ext uri="{FF2B5EF4-FFF2-40B4-BE49-F238E27FC236}">
                  <a16:creationId xmlns:a16="http://schemas.microsoft.com/office/drawing/2014/main" id="{EB9E0E22-6DAD-240B-F324-B5A630E0AAE3}"/>
                </a:ext>
              </a:extLst>
            </p:cNvPr>
            <p:cNvSpPr/>
            <p:nvPr/>
          </p:nvSpPr>
          <p:spPr>
            <a:xfrm>
              <a:off x="3171971" y="2780254"/>
              <a:ext cx="251377" cy="247234"/>
            </a:xfrm>
            <a:custGeom>
              <a:avLst/>
              <a:gdLst/>
              <a:ahLst/>
              <a:cxnLst/>
              <a:rect l="l" t="t" r="r" b="b"/>
              <a:pathLst>
                <a:path w="4014" h="3948" extrusionOk="0">
                  <a:moveTo>
                    <a:pt x="3629" y="1"/>
                  </a:moveTo>
                  <a:lnTo>
                    <a:pt x="33" y="2994"/>
                  </a:lnTo>
                  <a:lnTo>
                    <a:pt x="0" y="3915"/>
                  </a:lnTo>
                  <a:lnTo>
                    <a:pt x="0" y="3948"/>
                  </a:lnTo>
                  <a:lnTo>
                    <a:pt x="4013" y="560"/>
                  </a:lnTo>
                  <a:lnTo>
                    <a:pt x="362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81" name="Google Shape;1079;p36">
              <a:extLst>
                <a:ext uri="{FF2B5EF4-FFF2-40B4-BE49-F238E27FC236}">
                  <a16:creationId xmlns:a16="http://schemas.microsoft.com/office/drawing/2014/main" id="{DC188C49-0B33-8E28-6CC8-75E80839C227}"/>
                </a:ext>
              </a:extLst>
            </p:cNvPr>
            <p:cNvSpPr/>
            <p:nvPr/>
          </p:nvSpPr>
          <p:spPr>
            <a:xfrm>
              <a:off x="3502194" y="2967057"/>
              <a:ext cx="28933" cy="107773"/>
            </a:xfrm>
            <a:custGeom>
              <a:avLst/>
              <a:gdLst/>
              <a:ahLst/>
              <a:cxnLst/>
              <a:rect l="l" t="t" r="r" b="b"/>
              <a:pathLst>
                <a:path w="462" h="1721" extrusionOk="0">
                  <a:moveTo>
                    <a:pt x="1" y="0"/>
                  </a:moveTo>
                  <a:lnTo>
                    <a:pt x="1" y="1721"/>
                  </a:lnTo>
                  <a:lnTo>
                    <a:pt x="297" y="1721"/>
                  </a:lnTo>
                  <a:cubicBezTo>
                    <a:pt x="385" y="1721"/>
                    <a:pt x="461" y="1645"/>
                    <a:pt x="461" y="1557"/>
                  </a:cubicBezTo>
                  <a:lnTo>
                    <a:pt x="461" y="987"/>
                  </a:lnTo>
                  <a:cubicBezTo>
                    <a:pt x="461" y="953"/>
                    <a:pt x="451" y="932"/>
                    <a:pt x="439" y="910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rgbClr val="221F4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82" name="Google Shape;1080;p36">
              <a:extLst>
                <a:ext uri="{FF2B5EF4-FFF2-40B4-BE49-F238E27FC236}">
                  <a16:creationId xmlns:a16="http://schemas.microsoft.com/office/drawing/2014/main" id="{B808D71C-9A77-3180-2F13-BC4E83058011}"/>
                </a:ext>
              </a:extLst>
            </p:cNvPr>
            <p:cNvSpPr/>
            <p:nvPr/>
          </p:nvSpPr>
          <p:spPr>
            <a:xfrm>
              <a:off x="3432241" y="2959041"/>
              <a:ext cx="91933" cy="105206"/>
            </a:xfrm>
            <a:custGeom>
              <a:avLst/>
              <a:gdLst/>
              <a:ahLst/>
              <a:cxnLst/>
              <a:rect l="l" t="t" r="r" b="b"/>
              <a:pathLst>
                <a:path w="1468" h="1680" extrusionOk="0">
                  <a:moveTo>
                    <a:pt x="91" y="1"/>
                  </a:moveTo>
                  <a:cubicBezTo>
                    <a:pt x="44" y="1"/>
                    <a:pt x="1" y="63"/>
                    <a:pt x="43" y="106"/>
                  </a:cubicBezTo>
                  <a:cubicBezTo>
                    <a:pt x="208" y="282"/>
                    <a:pt x="350" y="467"/>
                    <a:pt x="493" y="643"/>
                  </a:cubicBezTo>
                  <a:lnTo>
                    <a:pt x="1183" y="1466"/>
                  </a:lnTo>
                  <a:cubicBezTo>
                    <a:pt x="1227" y="1531"/>
                    <a:pt x="1283" y="1597"/>
                    <a:pt x="1337" y="1663"/>
                  </a:cubicBezTo>
                  <a:cubicBezTo>
                    <a:pt x="1349" y="1675"/>
                    <a:pt x="1363" y="1680"/>
                    <a:pt x="1376" y="1680"/>
                  </a:cubicBezTo>
                  <a:cubicBezTo>
                    <a:pt x="1424" y="1680"/>
                    <a:pt x="1468" y="1615"/>
                    <a:pt x="1425" y="1564"/>
                  </a:cubicBezTo>
                  <a:cubicBezTo>
                    <a:pt x="1052" y="1115"/>
                    <a:pt x="679" y="676"/>
                    <a:pt x="306" y="226"/>
                  </a:cubicBezTo>
                  <a:cubicBezTo>
                    <a:pt x="252" y="160"/>
                    <a:pt x="197" y="84"/>
                    <a:pt x="131" y="18"/>
                  </a:cubicBezTo>
                  <a:cubicBezTo>
                    <a:pt x="119" y="6"/>
                    <a:pt x="105" y="1"/>
                    <a:pt x="91" y="1"/>
                  </a:cubicBezTo>
                  <a:close/>
                </a:path>
              </a:pathLst>
            </a:custGeom>
            <a:solidFill>
              <a:srgbClr val="221F4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83" name="Google Shape;1081;p36">
              <a:extLst>
                <a:ext uri="{FF2B5EF4-FFF2-40B4-BE49-F238E27FC236}">
                  <a16:creationId xmlns:a16="http://schemas.microsoft.com/office/drawing/2014/main" id="{F6197D04-7098-36DB-B2C0-3FB62ED392D0}"/>
                </a:ext>
              </a:extLst>
            </p:cNvPr>
            <p:cNvSpPr/>
            <p:nvPr/>
          </p:nvSpPr>
          <p:spPr>
            <a:xfrm>
              <a:off x="3397171" y="2926478"/>
              <a:ext cx="65255" cy="127750"/>
            </a:xfrm>
            <a:custGeom>
              <a:avLst/>
              <a:gdLst/>
              <a:ahLst/>
              <a:cxnLst/>
              <a:rect l="l" t="t" r="r" b="b"/>
              <a:pathLst>
                <a:path w="1042" h="2040" extrusionOk="0">
                  <a:moveTo>
                    <a:pt x="296" y="1"/>
                  </a:moveTo>
                  <a:cubicBezTo>
                    <a:pt x="132" y="1"/>
                    <a:pt x="1" y="144"/>
                    <a:pt x="1" y="319"/>
                  </a:cubicBezTo>
                  <a:lnTo>
                    <a:pt x="1" y="1722"/>
                  </a:lnTo>
                  <a:cubicBezTo>
                    <a:pt x="1" y="1898"/>
                    <a:pt x="132" y="2040"/>
                    <a:pt x="286" y="2040"/>
                  </a:cubicBezTo>
                  <a:lnTo>
                    <a:pt x="768" y="2040"/>
                  </a:lnTo>
                  <a:cubicBezTo>
                    <a:pt x="922" y="2040"/>
                    <a:pt x="1042" y="1898"/>
                    <a:pt x="1042" y="1722"/>
                  </a:cubicBezTo>
                  <a:lnTo>
                    <a:pt x="1042" y="341"/>
                  </a:lnTo>
                  <a:cubicBezTo>
                    <a:pt x="1042" y="176"/>
                    <a:pt x="922" y="34"/>
                    <a:pt x="779" y="23"/>
                  </a:cubicBezTo>
                  <a:lnTo>
                    <a:pt x="296" y="1"/>
                  </a:lnTo>
                  <a:close/>
                </a:path>
              </a:pathLst>
            </a:custGeom>
            <a:solidFill>
              <a:srgbClr val="EF685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84" name="Google Shape;1082;p36">
              <a:extLst>
                <a:ext uri="{FF2B5EF4-FFF2-40B4-BE49-F238E27FC236}">
                  <a16:creationId xmlns:a16="http://schemas.microsoft.com/office/drawing/2014/main" id="{6C24EDCA-6886-D69C-0A5B-1326E09E70C2}"/>
                </a:ext>
              </a:extLst>
            </p:cNvPr>
            <p:cNvSpPr/>
            <p:nvPr/>
          </p:nvSpPr>
          <p:spPr>
            <a:xfrm>
              <a:off x="3857216" y="3052161"/>
              <a:ext cx="105085" cy="90803"/>
            </a:xfrm>
            <a:custGeom>
              <a:avLst/>
              <a:gdLst/>
              <a:ahLst/>
              <a:cxnLst/>
              <a:rect l="l" t="t" r="r" b="b"/>
              <a:pathLst>
                <a:path w="1678" h="1450" extrusionOk="0">
                  <a:moveTo>
                    <a:pt x="230" y="1"/>
                  </a:moveTo>
                  <a:cubicBezTo>
                    <a:pt x="230" y="1"/>
                    <a:pt x="0" y="1119"/>
                    <a:pt x="449" y="1327"/>
                  </a:cubicBezTo>
                  <a:cubicBezTo>
                    <a:pt x="658" y="1423"/>
                    <a:pt x="936" y="1449"/>
                    <a:pt x="1176" y="1449"/>
                  </a:cubicBezTo>
                  <a:cubicBezTo>
                    <a:pt x="1453" y="1449"/>
                    <a:pt x="1677" y="1414"/>
                    <a:pt x="1677" y="1414"/>
                  </a:cubicBezTo>
                  <a:cubicBezTo>
                    <a:pt x="1677" y="1414"/>
                    <a:pt x="1513" y="121"/>
                    <a:pt x="230" y="1"/>
                  </a:cubicBezTo>
                  <a:close/>
                </a:path>
              </a:pathLst>
            </a:custGeom>
            <a:solidFill>
              <a:srgbClr val="FEB15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85" name="Google Shape;1083;p36">
              <a:extLst>
                <a:ext uri="{FF2B5EF4-FFF2-40B4-BE49-F238E27FC236}">
                  <a16:creationId xmlns:a16="http://schemas.microsoft.com/office/drawing/2014/main" id="{A6EF848C-FA85-EB8D-9628-703CA87971F8}"/>
                </a:ext>
              </a:extLst>
            </p:cNvPr>
            <p:cNvSpPr/>
            <p:nvPr/>
          </p:nvSpPr>
          <p:spPr>
            <a:xfrm>
              <a:off x="3815320" y="3470980"/>
              <a:ext cx="199147" cy="231390"/>
            </a:xfrm>
            <a:custGeom>
              <a:avLst/>
              <a:gdLst/>
              <a:ahLst/>
              <a:cxnLst/>
              <a:rect l="l" t="t" r="r" b="b"/>
              <a:pathLst>
                <a:path w="3180" h="3695" extrusionOk="0">
                  <a:moveTo>
                    <a:pt x="0" y="0"/>
                  </a:moveTo>
                  <a:lnTo>
                    <a:pt x="833" y="3695"/>
                  </a:lnTo>
                  <a:lnTo>
                    <a:pt x="2566" y="3695"/>
                  </a:lnTo>
                  <a:cubicBezTo>
                    <a:pt x="2906" y="3695"/>
                    <a:pt x="3180" y="3421"/>
                    <a:pt x="3180" y="3092"/>
                  </a:cubicBezTo>
                  <a:lnTo>
                    <a:pt x="3180" y="603"/>
                  </a:lnTo>
                  <a:cubicBezTo>
                    <a:pt x="3180" y="274"/>
                    <a:pt x="2906" y="0"/>
                    <a:pt x="2566" y="0"/>
                  </a:cubicBezTo>
                  <a:close/>
                </a:path>
              </a:pathLst>
            </a:custGeom>
            <a:solidFill>
              <a:srgbClr val="221F4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86" name="Google Shape;1084;p36">
              <a:extLst>
                <a:ext uri="{FF2B5EF4-FFF2-40B4-BE49-F238E27FC236}">
                  <a16:creationId xmlns:a16="http://schemas.microsoft.com/office/drawing/2014/main" id="{D9843D97-B90B-F13E-A6DD-5948846AF201}"/>
                </a:ext>
              </a:extLst>
            </p:cNvPr>
            <p:cNvSpPr/>
            <p:nvPr/>
          </p:nvSpPr>
          <p:spPr>
            <a:xfrm>
              <a:off x="3889468" y="3370033"/>
              <a:ext cx="75588" cy="56360"/>
            </a:xfrm>
            <a:custGeom>
              <a:avLst/>
              <a:gdLst/>
              <a:ahLst/>
              <a:cxnLst/>
              <a:rect l="l" t="t" r="r" b="b"/>
              <a:pathLst>
                <a:path w="1207" h="900" extrusionOk="0">
                  <a:moveTo>
                    <a:pt x="55" y="0"/>
                  </a:moveTo>
                  <a:cubicBezTo>
                    <a:pt x="22" y="0"/>
                    <a:pt x="0" y="22"/>
                    <a:pt x="0" y="66"/>
                  </a:cubicBezTo>
                  <a:lnTo>
                    <a:pt x="0" y="834"/>
                  </a:lnTo>
                  <a:cubicBezTo>
                    <a:pt x="0" y="867"/>
                    <a:pt x="22" y="899"/>
                    <a:pt x="55" y="899"/>
                  </a:cubicBezTo>
                  <a:lnTo>
                    <a:pt x="1206" y="899"/>
                  </a:lnTo>
                  <a:lnTo>
                    <a:pt x="12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87" name="Google Shape;1085;p36">
              <a:extLst>
                <a:ext uri="{FF2B5EF4-FFF2-40B4-BE49-F238E27FC236}">
                  <a16:creationId xmlns:a16="http://schemas.microsoft.com/office/drawing/2014/main" id="{4609E843-5684-B76C-AB5A-27325756906D}"/>
                </a:ext>
              </a:extLst>
            </p:cNvPr>
            <p:cNvSpPr/>
            <p:nvPr/>
          </p:nvSpPr>
          <p:spPr>
            <a:xfrm>
              <a:off x="690569" y="2423933"/>
              <a:ext cx="641969" cy="1253076"/>
            </a:xfrm>
            <a:custGeom>
              <a:avLst/>
              <a:gdLst/>
              <a:ahLst/>
              <a:cxnLst/>
              <a:rect l="l" t="t" r="r" b="b"/>
              <a:pathLst>
                <a:path w="10251" h="20010" extrusionOk="0">
                  <a:moveTo>
                    <a:pt x="0" y="0"/>
                  </a:moveTo>
                  <a:lnTo>
                    <a:pt x="0" y="20010"/>
                  </a:lnTo>
                  <a:lnTo>
                    <a:pt x="10251" y="20010"/>
                  </a:lnTo>
                  <a:lnTo>
                    <a:pt x="10251" y="0"/>
                  </a:lnTo>
                  <a:close/>
                </a:path>
              </a:pathLst>
            </a:custGeom>
            <a:solidFill>
              <a:srgbClr val="A1B5E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88" name="Google Shape;1086;p36">
              <a:extLst>
                <a:ext uri="{FF2B5EF4-FFF2-40B4-BE49-F238E27FC236}">
                  <a16:creationId xmlns:a16="http://schemas.microsoft.com/office/drawing/2014/main" id="{66895667-B250-4400-3E2D-1DCB352ACE86}"/>
                </a:ext>
              </a:extLst>
            </p:cNvPr>
            <p:cNvSpPr/>
            <p:nvPr/>
          </p:nvSpPr>
          <p:spPr>
            <a:xfrm>
              <a:off x="1332478" y="2423933"/>
              <a:ext cx="1828587" cy="1222141"/>
            </a:xfrm>
            <a:custGeom>
              <a:avLst/>
              <a:gdLst/>
              <a:ahLst/>
              <a:cxnLst/>
              <a:rect l="l" t="t" r="r" b="b"/>
              <a:pathLst>
                <a:path w="29199" h="19516" extrusionOk="0">
                  <a:moveTo>
                    <a:pt x="1" y="0"/>
                  </a:moveTo>
                  <a:lnTo>
                    <a:pt x="1" y="19516"/>
                  </a:lnTo>
                  <a:lnTo>
                    <a:pt x="6985" y="19516"/>
                  </a:lnTo>
                  <a:lnTo>
                    <a:pt x="7534" y="17883"/>
                  </a:lnTo>
                  <a:cubicBezTo>
                    <a:pt x="7709" y="16468"/>
                    <a:pt x="8542" y="15514"/>
                    <a:pt x="9968" y="15514"/>
                  </a:cubicBezTo>
                  <a:lnTo>
                    <a:pt x="12105" y="15514"/>
                  </a:lnTo>
                  <a:cubicBezTo>
                    <a:pt x="14068" y="15514"/>
                    <a:pt x="15657" y="17104"/>
                    <a:pt x="15657" y="19067"/>
                  </a:cubicBezTo>
                  <a:lnTo>
                    <a:pt x="15657" y="19516"/>
                  </a:lnTo>
                  <a:lnTo>
                    <a:pt x="29198" y="19516"/>
                  </a:lnTo>
                  <a:lnTo>
                    <a:pt x="29198" y="1283"/>
                  </a:lnTo>
                  <a:cubicBezTo>
                    <a:pt x="29198" y="570"/>
                    <a:pt x="28628" y="0"/>
                    <a:pt x="27926" y="0"/>
                  </a:cubicBezTo>
                  <a:close/>
                </a:path>
              </a:pathLst>
            </a:custGeom>
            <a:solidFill>
              <a:srgbClr val="3751E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89" name="Google Shape;1087;p36">
              <a:extLst>
                <a:ext uri="{FF2B5EF4-FFF2-40B4-BE49-F238E27FC236}">
                  <a16:creationId xmlns:a16="http://schemas.microsoft.com/office/drawing/2014/main" id="{E8EA5A81-0EB5-AB9E-1A4F-4B39C1411C88}"/>
                </a:ext>
              </a:extLst>
            </p:cNvPr>
            <p:cNvSpPr/>
            <p:nvPr/>
          </p:nvSpPr>
          <p:spPr>
            <a:xfrm>
              <a:off x="746118" y="2517992"/>
              <a:ext cx="539076" cy="393457"/>
            </a:xfrm>
            <a:custGeom>
              <a:avLst/>
              <a:gdLst/>
              <a:ahLst/>
              <a:cxnLst/>
              <a:rect l="l" t="t" r="r" b="b"/>
              <a:pathLst>
                <a:path w="8608" h="6283" extrusionOk="0">
                  <a:moveTo>
                    <a:pt x="1" y="1"/>
                  </a:moveTo>
                  <a:lnTo>
                    <a:pt x="1" y="6283"/>
                  </a:lnTo>
                  <a:lnTo>
                    <a:pt x="8608" y="6283"/>
                  </a:lnTo>
                  <a:lnTo>
                    <a:pt x="8608" y="1"/>
                  </a:lnTo>
                  <a:close/>
                </a:path>
              </a:pathLst>
            </a:custGeom>
            <a:solidFill>
              <a:srgbClr val="D9DFF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90" name="Google Shape;1088;p36">
              <a:extLst>
                <a:ext uri="{FF2B5EF4-FFF2-40B4-BE49-F238E27FC236}">
                  <a16:creationId xmlns:a16="http://schemas.microsoft.com/office/drawing/2014/main" id="{3A1D7D8C-185A-D350-ADDA-976B5D29FCDD}"/>
                </a:ext>
              </a:extLst>
            </p:cNvPr>
            <p:cNvSpPr/>
            <p:nvPr/>
          </p:nvSpPr>
          <p:spPr>
            <a:xfrm>
              <a:off x="746118" y="2911386"/>
              <a:ext cx="539076" cy="688722"/>
            </a:xfrm>
            <a:custGeom>
              <a:avLst/>
              <a:gdLst/>
              <a:ahLst/>
              <a:cxnLst/>
              <a:rect l="l" t="t" r="r" b="b"/>
              <a:pathLst>
                <a:path w="8608" h="10998" extrusionOk="0">
                  <a:moveTo>
                    <a:pt x="1" y="1"/>
                  </a:moveTo>
                  <a:lnTo>
                    <a:pt x="1" y="10998"/>
                  </a:lnTo>
                  <a:lnTo>
                    <a:pt x="8608" y="10998"/>
                  </a:lnTo>
                  <a:lnTo>
                    <a:pt x="8608" y="1"/>
                  </a:lnTo>
                  <a:close/>
                </a:path>
              </a:pathLst>
            </a:custGeom>
            <a:solidFill>
              <a:srgbClr val="3751E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91" name="Google Shape;1089;p36">
              <a:extLst>
                <a:ext uri="{FF2B5EF4-FFF2-40B4-BE49-F238E27FC236}">
                  <a16:creationId xmlns:a16="http://schemas.microsoft.com/office/drawing/2014/main" id="{CE38247E-7DA0-85AF-3948-1B925708A99A}"/>
                </a:ext>
              </a:extLst>
            </p:cNvPr>
            <p:cNvSpPr/>
            <p:nvPr/>
          </p:nvSpPr>
          <p:spPr>
            <a:xfrm>
              <a:off x="746118" y="2911386"/>
              <a:ext cx="539076" cy="184048"/>
            </a:xfrm>
            <a:custGeom>
              <a:avLst/>
              <a:gdLst/>
              <a:ahLst/>
              <a:cxnLst/>
              <a:rect l="l" t="t" r="r" b="b"/>
              <a:pathLst>
                <a:path w="8608" h="2939" extrusionOk="0">
                  <a:moveTo>
                    <a:pt x="1" y="1"/>
                  </a:moveTo>
                  <a:lnTo>
                    <a:pt x="8608" y="2939"/>
                  </a:lnTo>
                  <a:lnTo>
                    <a:pt x="8608" y="1"/>
                  </a:lnTo>
                  <a:close/>
                </a:path>
              </a:pathLst>
            </a:custGeom>
            <a:solidFill>
              <a:srgbClr val="221F4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92" name="Google Shape;1090;p36">
              <a:extLst>
                <a:ext uri="{FF2B5EF4-FFF2-40B4-BE49-F238E27FC236}">
                  <a16:creationId xmlns:a16="http://schemas.microsoft.com/office/drawing/2014/main" id="{A757473D-F87C-04FA-AC7D-B7B95D2FEAFB}"/>
                </a:ext>
              </a:extLst>
            </p:cNvPr>
            <p:cNvSpPr/>
            <p:nvPr/>
          </p:nvSpPr>
          <p:spPr>
            <a:xfrm>
              <a:off x="1299538" y="3532037"/>
              <a:ext cx="23422" cy="23421"/>
            </a:xfrm>
            <a:custGeom>
              <a:avLst/>
              <a:gdLst/>
              <a:ahLst/>
              <a:cxnLst/>
              <a:rect l="l" t="t" r="r" b="b"/>
              <a:pathLst>
                <a:path w="374" h="374" extrusionOk="0">
                  <a:moveTo>
                    <a:pt x="188" y="1"/>
                  </a:moveTo>
                  <a:cubicBezTo>
                    <a:pt x="88" y="1"/>
                    <a:pt x="1" y="89"/>
                    <a:pt x="1" y="188"/>
                  </a:cubicBezTo>
                  <a:cubicBezTo>
                    <a:pt x="1" y="286"/>
                    <a:pt x="88" y="374"/>
                    <a:pt x="188" y="374"/>
                  </a:cubicBezTo>
                  <a:cubicBezTo>
                    <a:pt x="286" y="374"/>
                    <a:pt x="373" y="286"/>
                    <a:pt x="373" y="188"/>
                  </a:cubicBezTo>
                  <a:cubicBezTo>
                    <a:pt x="373" y="89"/>
                    <a:pt x="286" y="1"/>
                    <a:pt x="188" y="1"/>
                  </a:cubicBezTo>
                  <a:close/>
                </a:path>
              </a:pathLst>
            </a:custGeom>
            <a:solidFill>
              <a:srgbClr val="FEB15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93" name="Google Shape;1091;p36">
              <a:extLst>
                <a:ext uri="{FF2B5EF4-FFF2-40B4-BE49-F238E27FC236}">
                  <a16:creationId xmlns:a16="http://schemas.microsoft.com/office/drawing/2014/main" id="{079C591E-016F-F2F4-D6D3-79F0B6509CDD}"/>
                </a:ext>
              </a:extLst>
            </p:cNvPr>
            <p:cNvSpPr/>
            <p:nvPr/>
          </p:nvSpPr>
          <p:spPr>
            <a:xfrm>
              <a:off x="1299538" y="3566354"/>
              <a:ext cx="23422" cy="22795"/>
            </a:xfrm>
            <a:custGeom>
              <a:avLst/>
              <a:gdLst/>
              <a:ahLst/>
              <a:cxnLst/>
              <a:rect l="l" t="t" r="r" b="b"/>
              <a:pathLst>
                <a:path w="374" h="364" extrusionOk="0">
                  <a:moveTo>
                    <a:pt x="188" y="1"/>
                  </a:moveTo>
                  <a:cubicBezTo>
                    <a:pt x="88" y="1"/>
                    <a:pt x="1" y="78"/>
                    <a:pt x="1" y="176"/>
                  </a:cubicBezTo>
                  <a:cubicBezTo>
                    <a:pt x="1" y="276"/>
                    <a:pt x="88" y="363"/>
                    <a:pt x="188" y="363"/>
                  </a:cubicBezTo>
                  <a:cubicBezTo>
                    <a:pt x="286" y="363"/>
                    <a:pt x="373" y="276"/>
                    <a:pt x="373" y="176"/>
                  </a:cubicBezTo>
                  <a:cubicBezTo>
                    <a:pt x="373" y="78"/>
                    <a:pt x="286" y="1"/>
                    <a:pt x="188" y="1"/>
                  </a:cubicBezTo>
                  <a:close/>
                </a:path>
              </a:pathLst>
            </a:custGeom>
            <a:solidFill>
              <a:srgbClr val="FEB15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94" name="Google Shape;1092;p36">
              <a:extLst>
                <a:ext uri="{FF2B5EF4-FFF2-40B4-BE49-F238E27FC236}">
                  <a16:creationId xmlns:a16="http://schemas.microsoft.com/office/drawing/2014/main" id="{A6285760-9175-14CD-7942-79E05E30C161}"/>
                </a:ext>
              </a:extLst>
            </p:cNvPr>
            <p:cNvSpPr/>
            <p:nvPr/>
          </p:nvSpPr>
          <p:spPr>
            <a:xfrm>
              <a:off x="1299538" y="3600045"/>
              <a:ext cx="23422" cy="22732"/>
            </a:xfrm>
            <a:custGeom>
              <a:avLst/>
              <a:gdLst/>
              <a:ahLst/>
              <a:cxnLst/>
              <a:rect l="l" t="t" r="r" b="b"/>
              <a:pathLst>
                <a:path w="374" h="363" extrusionOk="0">
                  <a:moveTo>
                    <a:pt x="188" y="1"/>
                  </a:moveTo>
                  <a:cubicBezTo>
                    <a:pt x="88" y="1"/>
                    <a:pt x="1" y="77"/>
                    <a:pt x="1" y="187"/>
                  </a:cubicBezTo>
                  <a:cubicBezTo>
                    <a:pt x="1" y="286"/>
                    <a:pt x="88" y="362"/>
                    <a:pt x="188" y="362"/>
                  </a:cubicBezTo>
                  <a:cubicBezTo>
                    <a:pt x="286" y="362"/>
                    <a:pt x="373" y="286"/>
                    <a:pt x="373" y="187"/>
                  </a:cubicBezTo>
                  <a:cubicBezTo>
                    <a:pt x="373" y="77"/>
                    <a:pt x="286" y="1"/>
                    <a:pt x="188" y="1"/>
                  </a:cubicBezTo>
                  <a:close/>
                </a:path>
              </a:pathLst>
            </a:custGeom>
            <a:solidFill>
              <a:srgbClr val="FEB15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95" name="Google Shape;1093;p36">
              <a:extLst>
                <a:ext uri="{FF2B5EF4-FFF2-40B4-BE49-F238E27FC236}">
                  <a16:creationId xmlns:a16="http://schemas.microsoft.com/office/drawing/2014/main" id="{70768713-DAC1-9122-54B6-80F9A33D3215}"/>
                </a:ext>
              </a:extLst>
            </p:cNvPr>
            <p:cNvSpPr/>
            <p:nvPr/>
          </p:nvSpPr>
          <p:spPr>
            <a:xfrm>
              <a:off x="705662" y="3532037"/>
              <a:ext cx="23422" cy="23421"/>
            </a:xfrm>
            <a:custGeom>
              <a:avLst/>
              <a:gdLst/>
              <a:ahLst/>
              <a:cxnLst/>
              <a:rect l="l" t="t" r="r" b="b"/>
              <a:pathLst>
                <a:path w="374" h="374" extrusionOk="0">
                  <a:moveTo>
                    <a:pt x="186" y="1"/>
                  </a:moveTo>
                  <a:cubicBezTo>
                    <a:pt x="88" y="1"/>
                    <a:pt x="0" y="89"/>
                    <a:pt x="0" y="188"/>
                  </a:cubicBezTo>
                  <a:cubicBezTo>
                    <a:pt x="0" y="286"/>
                    <a:pt x="88" y="374"/>
                    <a:pt x="186" y="374"/>
                  </a:cubicBezTo>
                  <a:cubicBezTo>
                    <a:pt x="286" y="374"/>
                    <a:pt x="373" y="286"/>
                    <a:pt x="373" y="188"/>
                  </a:cubicBezTo>
                  <a:cubicBezTo>
                    <a:pt x="373" y="89"/>
                    <a:pt x="286" y="1"/>
                    <a:pt x="186" y="1"/>
                  </a:cubicBezTo>
                  <a:close/>
                </a:path>
              </a:pathLst>
            </a:custGeom>
            <a:solidFill>
              <a:srgbClr val="FEB15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96" name="Google Shape;1094;p36">
              <a:extLst>
                <a:ext uri="{FF2B5EF4-FFF2-40B4-BE49-F238E27FC236}">
                  <a16:creationId xmlns:a16="http://schemas.microsoft.com/office/drawing/2014/main" id="{A98F46FF-D500-C293-0906-31992373C3C7}"/>
                </a:ext>
              </a:extLst>
            </p:cNvPr>
            <p:cNvSpPr/>
            <p:nvPr/>
          </p:nvSpPr>
          <p:spPr>
            <a:xfrm>
              <a:off x="705662" y="3566354"/>
              <a:ext cx="23422" cy="22795"/>
            </a:xfrm>
            <a:custGeom>
              <a:avLst/>
              <a:gdLst/>
              <a:ahLst/>
              <a:cxnLst/>
              <a:rect l="l" t="t" r="r" b="b"/>
              <a:pathLst>
                <a:path w="374" h="364" extrusionOk="0">
                  <a:moveTo>
                    <a:pt x="186" y="1"/>
                  </a:moveTo>
                  <a:cubicBezTo>
                    <a:pt x="88" y="1"/>
                    <a:pt x="0" y="78"/>
                    <a:pt x="0" y="176"/>
                  </a:cubicBezTo>
                  <a:cubicBezTo>
                    <a:pt x="0" y="276"/>
                    <a:pt x="88" y="363"/>
                    <a:pt x="186" y="363"/>
                  </a:cubicBezTo>
                  <a:cubicBezTo>
                    <a:pt x="286" y="363"/>
                    <a:pt x="373" y="276"/>
                    <a:pt x="373" y="176"/>
                  </a:cubicBezTo>
                  <a:cubicBezTo>
                    <a:pt x="373" y="78"/>
                    <a:pt x="286" y="1"/>
                    <a:pt x="186" y="1"/>
                  </a:cubicBezTo>
                  <a:close/>
                </a:path>
              </a:pathLst>
            </a:custGeom>
            <a:solidFill>
              <a:srgbClr val="FEB15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97" name="Google Shape;1095;p36">
              <a:extLst>
                <a:ext uri="{FF2B5EF4-FFF2-40B4-BE49-F238E27FC236}">
                  <a16:creationId xmlns:a16="http://schemas.microsoft.com/office/drawing/2014/main" id="{04631F2A-37E2-6AE1-8AC9-6E9F0D033AB1}"/>
                </a:ext>
              </a:extLst>
            </p:cNvPr>
            <p:cNvSpPr/>
            <p:nvPr/>
          </p:nvSpPr>
          <p:spPr>
            <a:xfrm>
              <a:off x="705662" y="3600045"/>
              <a:ext cx="23422" cy="22732"/>
            </a:xfrm>
            <a:custGeom>
              <a:avLst/>
              <a:gdLst/>
              <a:ahLst/>
              <a:cxnLst/>
              <a:rect l="l" t="t" r="r" b="b"/>
              <a:pathLst>
                <a:path w="374" h="363" extrusionOk="0">
                  <a:moveTo>
                    <a:pt x="186" y="1"/>
                  </a:moveTo>
                  <a:cubicBezTo>
                    <a:pt x="88" y="1"/>
                    <a:pt x="0" y="77"/>
                    <a:pt x="0" y="187"/>
                  </a:cubicBezTo>
                  <a:cubicBezTo>
                    <a:pt x="0" y="286"/>
                    <a:pt x="88" y="362"/>
                    <a:pt x="186" y="362"/>
                  </a:cubicBezTo>
                  <a:cubicBezTo>
                    <a:pt x="286" y="362"/>
                    <a:pt x="373" y="286"/>
                    <a:pt x="373" y="187"/>
                  </a:cubicBezTo>
                  <a:cubicBezTo>
                    <a:pt x="373" y="77"/>
                    <a:pt x="286" y="1"/>
                    <a:pt x="186" y="1"/>
                  </a:cubicBezTo>
                  <a:close/>
                </a:path>
              </a:pathLst>
            </a:custGeom>
            <a:solidFill>
              <a:srgbClr val="FEB15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98" name="Google Shape;1096;p36">
              <a:extLst>
                <a:ext uri="{FF2B5EF4-FFF2-40B4-BE49-F238E27FC236}">
                  <a16:creationId xmlns:a16="http://schemas.microsoft.com/office/drawing/2014/main" id="{3CAB8FC3-1381-F141-C9D3-9D7F16E9CCA4}"/>
                </a:ext>
              </a:extLst>
            </p:cNvPr>
            <p:cNvSpPr/>
            <p:nvPr/>
          </p:nvSpPr>
          <p:spPr>
            <a:xfrm>
              <a:off x="746118" y="2821460"/>
              <a:ext cx="541831" cy="8329"/>
            </a:xfrm>
            <a:custGeom>
              <a:avLst/>
              <a:gdLst/>
              <a:ahLst/>
              <a:cxnLst/>
              <a:rect l="l" t="t" r="r" b="b"/>
              <a:pathLst>
                <a:path w="8652" h="133" extrusionOk="0">
                  <a:moveTo>
                    <a:pt x="78" y="1"/>
                  </a:moveTo>
                  <a:cubicBezTo>
                    <a:pt x="1" y="1"/>
                    <a:pt x="1" y="132"/>
                    <a:pt x="78" y="132"/>
                  </a:cubicBezTo>
                  <a:lnTo>
                    <a:pt x="8564" y="132"/>
                  </a:lnTo>
                  <a:cubicBezTo>
                    <a:pt x="8652" y="132"/>
                    <a:pt x="8652" y="1"/>
                    <a:pt x="8564" y="1"/>
                  </a:cubicBezTo>
                  <a:close/>
                </a:path>
              </a:pathLst>
            </a:custGeom>
            <a:solidFill>
              <a:srgbClr val="221F4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99" name="Google Shape;1097;p36">
              <a:extLst>
                <a:ext uri="{FF2B5EF4-FFF2-40B4-BE49-F238E27FC236}">
                  <a16:creationId xmlns:a16="http://schemas.microsoft.com/office/drawing/2014/main" id="{CD6D4792-729E-B75F-EDD8-90BEC1863576}"/>
                </a:ext>
              </a:extLst>
            </p:cNvPr>
            <p:cNvSpPr/>
            <p:nvPr/>
          </p:nvSpPr>
          <p:spPr>
            <a:xfrm>
              <a:off x="746118" y="2730156"/>
              <a:ext cx="541831" cy="8266"/>
            </a:xfrm>
            <a:custGeom>
              <a:avLst/>
              <a:gdLst/>
              <a:ahLst/>
              <a:cxnLst/>
              <a:rect l="l" t="t" r="r" b="b"/>
              <a:pathLst>
                <a:path w="8652" h="132" extrusionOk="0">
                  <a:moveTo>
                    <a:pt x="78" y="0"/>
                  </a:moveTo>
                  <a:cubicBezTo>
                    <a:pt x="1" y="0"/>
                    <a:pt x="1" y="132"/>
                    <a:pt x="78" y="132"/>
                  </a:cubicBezTo>
                  <a:lnTo>
                    <a:pt x="8564" y="132"/>
                  </a:lnTo>
                  <a:cubicBezTo>
                    <a:pt x="8652" y="132"/>
                    <a:pt x="8652" y="0"/>
                    <a:pt x="8564" y="0"/>
                  </a:cubicBezTo>
                  <a:close/>
                </a:path>
              </a:pathLst>
            </a:custGeom>
            <a:solidFill>
              <a:srgbClr val="221F4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00" name="Google Shape;1098;p36">
              <a:extLst>
                <a:ext uri="{FF2B5EF4-FFF2-40B4-BE49-F238E27FC236}">
                  <a16:creationId xmlns:a16="http://schemas.microsoft.com/office/drawing/2014/main" id="{13FEA3D9-F218-5D83-5E2E-DB420BBCD267}"/>
                </a:ext>
              </a:extLst>
            </p:cNvPr>
            <p:cNvSpPr/>
            <p:nvPr/>
          </p:nvSpPr>
          <p:spPr>
            <a:xfrm>
              <a:off x="746118" y="2639479"/>
              <a:ext cx="541831" cy="7640"/>
            </a:xfrm>
            <a:custGeom>
              <a:avLst/>
              <a:gdLst/>
              <a:ahLst/>
              <a:cxnLst/>
              <a:rect l="l" t="t" r="r" b="b"/>
              <a:pathLst>
                <a:path w="8652" h="122" extrusionOk="0">
                  <a:moveTo>
                    <a:pt x="78" y="1"/>
                  </a:moveTo>
                  <a:cubicBezTo>
                    <a:pt x="1" y="1"/>
                    <a:pt x="1" y="122"/>
                    <a:pt x="78" y="122"/>
                  </a:cubicBezTo>
                  <a:lnTo>
                    <a:pt x="8564" y="122"/>
                  </a:lnTo>
                  <a:cubicBezTo>
                    <a:pt x="8652" y="122"/>
                    <a:pt x="8652" y="1"/>
                    <a:pt x="8564" y="1"/>
                  </a:cubicBezTo>
                  <a:close/>
                </a:path>
              </a:pathLst>
            </a:custGeom>
            <a:solidFill>
              <a:srgbClr val="221F4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01" name="Google Shape;1099;p36">
              <a:extLst>
                <a:ext uri="{FF2B5EF4-FFF2-40B4-BE49-F238E27FC236}">
                  <a16:creationId xmlns:a16="http://schemas.microsoft.com/office/drawing/2014/main" id="{B1D86AFC-B9FB-6695-F41F-DA9CCC3A38E6}"/>
                </a:ext>
              </a:extLst>
            </p:cNvPr>
            <p:cNvSpPr/>
            <p:nvPr/>
          </p:nvSpPr>
          <p:spPr>
            <a:xfrm>
              <a:off x="743425" y="2554375"/>
              <a:ext cx="541769" cy="8266"/>
            </a:xfrm>
            <a:custGeom>
              <a:avLst/>
              <a:gdLst/>
              <a:ahLst/>
              <a:cxnLst/>
              <a:rect l="l" t="t" r="r" b="b"/>
              <a:pathLst>
                <a:path w="8651" h="132" extrusionOk="0">
                  <a:moveTo>
                    <a:pt x="88" y="0"/>
                  </a:moveTo>
                  <a:cubicBezTo>
                    <a:pt x="0" y="0"/>
                    <a:pt x="0" y="132"/>
                    <a:pt x="88" y="132"/>
                  </a:cubicBezTo>
                  <a:lnTo>
                    <a:pt x="8574" y="132"/>
                  </a:lnTo>
                  <a:cubicBezTo>
                    <a:pt x="8651" y="132"/>
                    <a:pt x="8651" y="0"/>
                    <a:pt x="8574" y="0"/>
                  </a:cubicBezTo>
                  <a:close/>
                </a:path>
              </a:pathLst>
            </a:custGeom>
            <a:solidFill>
              <a:srgbClr val="221F4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02" name="Google Shape;1100;p36">
              <a:extLst>
                <a:ext uri="{FF2B5EF4-FFF2-40B4-BE49-F238E27FC236}">
                  <a16:creationId xmlns:a16="http://schemas.microsoft.com/office/drawing/2014/main" id="{7DE319DF-E4D3-381E-6309-634221762E9B}"/>
                </a:ext>
              </a:extLst>
            </p:cNvPr>
            <p:cNvSpPr/>
            <p:nvPr/>
          </p:nvSpPr>
          <p:spPr>
            <a:xfrm>
              <a:off x="728270" y="3600045"/>
              <a:ext cx="556924" cy="38513"/>
            </a:xfrm>
            <a:custGeom>
              <a:avLst/>
              <a:gdLst/>
              <a:ahLst/>
              <a:cxnLst/>
              <a:rect l="l" t="t" r="r" b="b"/>
              <a:pathLst>
                <a:path w="8893" h="615" extrusionOk="0">
                  <a:moveTo>
                    <a:pt x="1" y="1"/>
                  </a:moveTo>
                  <a:lnTo>
                    <a:pt x="1" y="615"/>
                  </a:lnTo>
                  <a:lnTo>
                    <a:pt x="8893" y="615"/>
                  </a:lnTo>
                  <a:lnTo>
                    <a:pt x="8893" y="1"/>
                  </a:lnTo>
                  <a:close/>
                </a:path>
              </a:pathLst>
            </a:custGeom>
            <a:solidFill>
              <a:srgbClr val="D9DFF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03" name="Google Shape;1101;p36">
              <a:extLst>
                <a:ext uri="{FF2B5EF4-FFF2-40B4-BE49-F238E27FC236}">
                  <a16:creationId xmlns:a16="http://schemas.microsoft.com/office/drawing/2014/main" id="{D6E99142-C3D7-5E6C-2283-2F5365DEFD52}"/>
                </a:ext>
              </a:extLst>
            </p:cNvPr>
            <p:cNvSpPr/>
            <p:nvPr/>
          </p:nvSpPr>
          <p:spPr>
            <a:xfrm>
              <a:off x="1808368" y="3469665"/>
              <a:ext cx="383202" cy="433285"/>
            </a:xfrm>
            <a:custGeom>
              <a:avLst/>
              <a:gdLst/>
              <a:ahLst/>
              <a:cxnLst/>
              <a:rect l="l" t="t" r="r" b="b"/>
              <a:pathLst>
                <a:path w="6119" h="6919" extrusionOk="0">
                  <a:moveTo>
                    <a:pt x="4018" y="0"/>
                  </a:moveTo>
                  <a:cubicBezTo>
                    <a:pt x="3649" y="0"/>
                    <a:pt x="3139" y="10"/>
                    <a:pt x="3059" y="10"/>
                  </a:cubicBezTo>
                  <a:cubicBezTo>
                    <a:pt x="1370" y="10"/>
                    <a:pt x="0" y="1556"/>
                    <a:pt x="0" y="3464"/>
                  </a:cubicBezTo>
                  <a:cubicBezTo>
                    <a:pt x="0" y="5372"/>
                    <a:pt x="1370" y="6917"/>
                    <a:pt x="3059" y="6917"/>
                  </a:cubicBezTo>
                  <a:cubicBezTo>
                    <a:pt x="3182" y="6917"/>
                    <a:pt x="3312" y="6918"/>
                    <a:pt x="3444" y="6918"/>
                  </a:cubicBezTo>
                  <a:cubicBezTo>
                    <a:pt x="4076" y="6918"/>
                    <a:pt x="4757" y="6895"/>
                    <a:pt x="5010" y="6632"/>
                  </a:cubicBezTo>
                  <a:cubicBezTo>
                    <a:pt x="5668" y="5952"/>
                    <a:pt x="6118" y="4560"/>
                    <a:pt x="6118" y="3464"/>
                  </a:cubicBezTo>
                  <a:cubicBezTo>
                    <a:pt x="6118" y="1698"/>
                    <a:pt x="5899" y="219"/>
                    <a:pt x="4396" y="10"/>
                  </a:cubicBezTo>
                  <a:cubicBezTo>
                    <a:pt x="4353" y="3"/>
                    <a:pt x="4203" y="0"/>
                    <a:pt x="4018" y="0"/>
                  </a:cubicBezTo>
                  <a:close/>
                </a:path>
              </a:pathLst>
            </a:custGeom>
            <a:solidFill>
              <a:srgbClr val="221F4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04" name="Google Shape;1102;p36">
              <a:extLst>
                <a:ext uri="{FF2B5EF4-FFF2-40B4-BE49-F238E27FC236}">
                  <a16:creationId xmlns:a16="http://schemas.microsoft.com/office/drawing/2014/main" id="{B33A273E-8407-DEBD-FEE1-18D42AAE585C}"/>
                </a:ext>
              </a:extLst>
            </p:cNvPr>
            <p:cNvSpPr/>
            <p:nvPr/>
          </p:nvSpPr>
          <p:spPr>
            <a:xfrm>
              <a:off x="1892098" y="3470291"/>
              <a:ext cx="382513" cy="432596"/>
            </a:xfrm>
            <a:custGeom>
              <a:avLst/>
              <a:gdLst/>
              <a:ahLst/>
              <a:cxnLst/>
              <a:rect l="l" t="t" r="r" b="b"/>
              <a:pathLst>
                <a:path w="6108" h="6908" extrusionOk="0">
                  <a:moveTo>
                    <a:pt x="3059" y="0"/>
                  </a:moveTo>
                  <a:cubicBezTo>
                    <a:pt x="1371" y="0"/>
                    <a:pt x="1" y="1546"/>
                    <a:pt x="1" y="3454"/>
                  </a:cubicBezTo>
                  <a:cubicBezTo>
                    <a:pt x="1" y="5362"/>
                    <a:pt x="1371" y="6907"/>
                    <a:pt x="3059" y="6907"/>
                  </a:cubicBezTo>
                  <a:cubicBezTo>
                    <a:pt x="4748" y="6907"/>
                    <a:pt x="6107" y="5362"/>
                    <a:pt x="6107" y="3454"/>
                  </a:cubicBezTo>
                  <a:cubicBezTo>
                    <a:pt x="6107" y="1546"/>
                    <a:pt x="4748" y="0"/>
                    <a:pt x="3059" y="0"/>
                  </a:cubicBezTo>
                  <a:close/>
                </a:path>
              </a:pathLst>
            </a:custGeom>
            <a:solidFill>
              <a:srgbClr val="3751E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05" name="Google Shape;1103;p36">
              <a:extLst>
                <a:ext uri="{FF2B5EF4-FFF2-40B4-BE49-F238E27FC236}">
                  <a16:creationId xmlns:a16="http://schemas.microsoft.com/office/drawing/2014/main" id="{3E0A5E2D-2B36-6547-7D8B-E02A355B99DD}"/>
                </a:ext>
              </a:extLst>
            </p:cNvPr>
            <p:cNvSpPr/>
            <p:nvPr/>
          </p:nvSpPr>
          <p:spPr>
            <a:xfrm>
              <a:off x="1999876" y="3589712"/>
              <a:ext cx="166958" cy="193691"/>
            </a:xfrm>
            <a:custGeom>
              <a:avLst/>
              <a:gdLst/>
              <a:ahLst/>
              <a:cxnLst/>
              <a:rect l="l" t="t" r="r" b="b"/>
              <a:pathLst>
                <a:path w="2666" h="3093" extrusionOk="0">
                  <a:moveTo>
                    <a:pt x="1338" y="1"/>
                  </a:moveTo>
                  <a:cubicBezTo>
                    <a:pt x="593" y="1"/>
                    <a:pt x="1" y="692"/>
                    <a:pt x="1" y="1547"/>
                  </a:cubicBezTo>
                  <a:cubicBezTo>
                    <a:pt x="1" y="2402"/>
                    <a:pt x="593" y="3093"/>
                    <a:pt x="1338" y="3093"/>
                  </a:cubicBezTo>
                  <a:cubicBezTo>
                    <a:pt x="2073" y="3093"/>
                    <a:pt x="2665" y="2402"/>
                    <a:pt x="2665" y="1547"/>
                  </a:cubicBezTo>
                  <a:cubicBezTo>
                    <a:pt x="2665" y="692"/>
                    <a:pt x="2073" y="1"/>
                    <a:pt x="1338" y="1"/>
                  </a:cubicBezTo>
                  <a:close/>
                </a:path>
              </a:pathLst>
            </a:custGeom>
            <a:solidFill>
              <a:srgbClr val="A1B5E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06" name="Google Shape;1104;p36">
              <a:extLst>
                <a:ext uri="{FF2B5EF4-FFF2-40B4-BE49-F238E27FC236}">
                  <a16:creationId xmlns:a16="http://schemas.microsoft.com/office/drawing/2014/main" id="{699E1E67-FBA9-376D-D9A1-C628C80745C1}"/>
                </a:ext>
              </a:extLst>
            </p:cNvPr>
            <p:cNvSpPr/>
            <p:nvPr/>
          </p:nvSpPr>
          <p:spPr>
            <a:xfrm>
              <a:off x="778433" y="3247167"/>
              <a:ext cx="466243" cy="352252"/>
            </a:xfrm>
            <a:custGeom>
              <a:avLst/>
              <a:gdLst/>
              <a:ahLst/>
              <a:cxnLst/>
              <a:rect l="l" t="t" r="r" b="b"/>
              <a:pathLst>
                <a:path w="7445" h="5625" extrusionOk="0">
                  <a:moveTo>
                    <a:pt x="373" y="0"/>
                  </a:moveTo>
                  <a:cubicBezTo>
                    <a:pt x="165" y="0"/>
                    <a:pt x="1" y="164"/>
                    <a:pt x="1" y="362"/>
                  </a:cubicBezTo>
                  <a:lnTo>
                    <a:pt x="1" y="5405"/>
                  </a:lnTo>
                  <a:cubicBezTo>
                    <a:pt x="1" y="5526"/>
                    <a:pt x="99" y="5624"/>
                    <a:pt x="230" y="5624"/>
                  </a:cubicBezTo>
                  <a:lnTo>
                    <a:pt x="7225" y="5624"/>
                  </a:lnTo>
                  <a:cubicBezTo>
                    <a:pt x="7346" y="5624"/>
                    <a:pt x="7445" y="5526"/>
                    <a:pt x="7445" y="5405"/>
                  </a:cubicBezTo>
                  <a:lnTo>
                    <a:pt x="7445" y="220"/>
                  </a:lnTo>
                  <a:cubicBezTo>
                    <a:pt x="7445" y="98"/>
                    <a:pt x="7346" y="0"/>
                    <a:pt x="7225" y="0"/>
                  </a:cubicBezTo>
                  <a:close/>
                </a:path>
              </a:pathLst>
            </a:custGeom>
            <a:solidFill>
              <a:srgbClr val="FEB15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07" name="Google Shape;1105;p36">
              <a:extLst>
                <a:ext uri="{FF2B5EF4-FFF2-40B4-BE49-F238E27FC236}">
                  <a16:creationId xmlns:a16="http://schemas.microsoft.com/office/drawing/2014/main" id="{6DC04218-BBFE-F5D1-C57B-B3F2D3D2D7BC}"/>
                </a:ext>
              </a:extLst>
            </p:cNvPr>
            <p:cNvSpPr/>
            <p:nvPr/>
          </p:nvSpPr>
          <p:spPr>
            <a:xfrm>
              <a:off x="1090181" y="3245602"/>
              <a:ext cx="8267" cy="358389"/>
            </a:xfrm>
            <a:custGeom>
              <a:avLst/>
              <a:gdLst/>
              <a:ahLst/>
              <a:cxnLst/>
              <a:rect l="l" t="t" r="r" b="b"/>
              <a:pathLst>
                <a:path w="132" h="5723" extrusionOk="0">
                  <a:moveTo>
                    <a:pt x="66" y="0"/>
                  </a:moveTo>
                  <a:cubicBezTo>
                    <a:pt x="33" y="0"/>
                    <a:pt x="0" y="20"/>
                    <a:pt x="0" y="58"/>
                  </a:cubicBezTo>
                  <a:lnTo>
                    <a:pt x="0" y="5661"/>
                  </a:lnTo>
                  <a:cubicBezTo>
                    <a:pt x="0" y="5700"/>
                    <a:pt x="35" y="5722"/>
                    <a:pt x="69" y="5722"/>
                  </a:cubicBezTo>
                  <a:cubicBezTo>
                    <a:pt x="101" y="5722"/>
                    <a:pt x="132" y="5703"/>
                    <a:pt x="132" y="5661"/>
                  </a:cubicBezTo>
                  <a:lnTo>
                    <a:pt x="132" y="58"/>
                  </a:lnTo>
                  <a:cubicBezTo>
                    <a:pt x="132" y="20"/>
                    <a:pt x="99" y="0"/>
                    <a:pt x="66" y="0"/>
                  </a:cubicBezTo>
                  <a:close/>
                </a:path>
              </a:pathLst>
            </a:custGeom>
            <a:solidFill>
              <a:srgbClr val="221F4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08" name="Google Shape;1106;p36">
              <a:extLst>
                <a:ext uri="{FF2B5EF4-FFF2-40B4-BE49-F238E27FC236}">
                  <a16:creationId xmlns:a16="http://schemas.microsoft.com/office/drawing/2014/main" id="{B1294AA0-B913-6852-7C88-E4C4BBA916E3}"/>
                </a:ext>
              </a:extLst>
            </p:cNvPr>
            <p:cNvSpPr/>
            <p:nvPr/>
          </p:nvSpPr>
          <p:spPr>
            <a:xfrm>
              <a:off x="902055" y="3247167"/>
              <a:ext cx="64566" cy="64564"/>
            </a:xfrm>
            <a:custGeom>
              <a:avLst/>
              <a:gdLst/>
              <a:ahLst/>
              <a:cxnLst/>
              <a:rect l="l" t="t" r="r" b="b"/>
              <a:pathLst>
                <a:path w="1031" h="1031" extrusionOk="0">
                  <a:moveTo>
                    <a:pt x="0" y="0"/>
                  </a:moveTo>
                  <a:lnTo>
                    <a:pt x="0" y="1031"/>
                  </a:lnTo>
                  <a:lnTo>
                    <a:pt x="1031" y="1031"/>
                  </a:lnTo>
                  <a:lnTo>
                    <a:pt x="103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09" name="Google Shape;1107;p36">
              <a:extLst>
                <a:ext uri="{FF2B5EF4-FFF2-40B4-BE49-F238E27FC236}">
                  <a16:creationId xmlns:a16="http://schemas.microsoft.com/office/drawing/2014/main" id="{9547199A-9D8A-38D9-69A7-1734EB5E5657}"/>
                </a:ext>
              </a:extLst>
            </p:cNvPr>
            <p:cNvSpPr/>
            <p:nvPr/>
          </p:nvSpPr>
          <p:spPr>
            <a:xfrm>
              <a:off x="1147108" y="3534792"/>
              <a:ext cx="64629" cy="64626"/>
            </a:xfrm>
            <a:custGeom>
              <a:avLst/>
              <a:gdLst/>
              <a:ahLst/>
              <a:cxnLst/>
              <a:rect l="l" t="t" r="r" b="b"/>
              <a:pathLst>
                <a:path w="1032" h="1032" extrusionOk="0">
                  <a:moveTo>
                    <a:pt x="1" y="1"/>
                  </a:moveTo>
                  <a:lnTo>
                    <a:pt x="1" y="1031"/>
                  </a:lnTo>
                  <a:lnTo>
                    <a:pt x="1031" y="1031"/>
                  </a:lnTo>
                  <a:lnTo>
                    <a:pt x="103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10" name="Google Shape;1108;p36">
              <a:extLst>
                <a:ext uri="{FF2B5EF4-FFF2-40B4-BE49-F238E27FC236}">
                  <a16:creationId xmlns:a16="http://schemas.microsoft.com/office/drawing/2014/main" id="{CA139428-ECB8-C6FE-C52F-4C11436F5CA0}"/>
                </a:ext>
              </a:extLst>
            </p:cNvPr>
            <p:cNvSpPr/>
            <p:nvPr/>
          </p:nvSpPr>
          <p:spPr>
            <a:xfrm>
              <a:off x="961737" y="2857844"/>
              <a:ext cx="110658" cy="21354"/>
            </a:xfrm>
            <a:custGeom>
              <a:avLst/>
              <a:gdLst/>
              <a:ahLst/>
              <a:cxnLst/>
              <a:rect l="l" t="t" r="r" b="b"/>
              <a:pathLst>
                <a:path w="1767" h="341" extrusionOk="0">
                  <a:moveTo>
                    <a:pt x="165" y="0"/>
                  </a:moveTo>
                  <a:cubicBezTo>
                    <a:pt x="78" y="0"/>
                    <a:pt x="1" y="78"/>
                    <a:pt x="1" y="165"/>
                  </a:cubicBezTo>
                  <a:cubicBezTo>
                    <a:pt x="1" y="263"/>
                    <a:pt x="78" y="341"/>
                    <a:pt x="165" y="341"/>
                  </a:cubicBezTo>
                  <a:lnTo>
                    <a:pt x="1591" y="341"/>
                  </a:lnTo>
                  <a:cubicBezTo>
                    <a:pt x="1689" y="341"/>
                    <a:pt x="1766" y="263"/>
                    <a:pt x="1766" y="165"/>
                  </a:cubicBezTo>
                  <a:cubicBezTo>
                    <a:pt x="1766" y="78"/>
                    <a:pt x="1689" y="0"/>
                    <a:pt x="1591" y="0"/>
                  </a:cubicBezTo>
                  <a:close/>
                </a:path>
              </a:pathLst>
            </a:custGeom>
            <a:solidFill>
              <a:srgbClr val="221F4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11" name="Google Shape;1109;p36">
              <a:extLst>
                <a:ext uri="{FF2B5EF4-FFF2-40B4-BE49-F238E27FC236}">
                  <a16:creationId xmlns:a16="http://schemas.microsoft.com/office/drawing/2014/main" id="{894B9EBD-3F03-C9CB-3293-445D60EC52EC}"/>
                </a:ext>
              </a:extLst>
            </p:cNvPr>
            <p:cNvSpPr/>
            <p:nvPr/>
          </p:nvSpPr>
          <p:spPr>
            <a:xfrm>
              <a:off x="1332478" y="2419612"/>
              <a:ext cx="579908" cy="463031"/>
            </a:xfrm>
            <a:custGeom>
              <a:avLst/>
              <a:gdLst/>
              <a:ahLst/>
              <a:cxnLst/>
              <a:rect l="l" t="t" r="r" b="b"/>
              <a:pathLst>
                <a:path w="9260" h="7394" extrusionOk="0">
                  <a:moveTo>
                    <a:pt x="9174" y="1"/>
                  </a:moveTo>
                  <a:cubicBezTo>
                    <a:pt x="9168" y="1"/>
                    <a:pt x="9162" y="2"/>
                    <a:pt x="9156" y="3"/>
                  </a:cubicBezTo>
                  <a:cubicBezTo>
                    <a:pt x="7719" y="530"/>
                    <a:pt x="6678" y="1747"/>
                    <a:pt x="5757" y="2898"/>
                  </a:cubicBezTo>
                  <a:cubicBezTo>
                    <a:pt x="4737" y="4181"/>
                    <a:pt x="3784" y="5519"/>
                    <a:pt x="2435" y="6462"/>
                  </a:cubicBezTo>
                  <a:cubicBezTo>
                    <a:pt x="1755" y="6947"/>
                    <a:pt x="980" y="7273"/>
                    <a:pt x="129" y="7273"/>
                  </a:cubicBezTo>
                  <a:cubicBezTo>
                    <a:pt x="116" y="7273"/>
                    <a:pt x="102" y="7273"/>
                    <a:pt x="89" y="7273"/>
                  </a:cubicBezTo>
                  <a:cubicBezTo>
                    <a:pt x="1" y="7273"/>
                    <a:pt x="1" y="7393"/>
                    <a:pt x="89" y="7393"/>
                  </a:cubicBezTo>
                  <a:cubicBezTo>
                    <a:pt x="113" y="7394"/>
                    <a:pt x="137" y="7394"/>
                    <a:pt x="161" y="7394"/>
                  </a:cubicBezTo>
                  <a:cubicBezTo>
                    <a:pt x="1654" y="7394"/>
                    <a:pt x="2911" y="6379"/>
                    <a:pt x="3904" y="5354"/>
                  </a:cubicBezTo>
                  <a:cubicBezTo>
                    <a:pt x="5034" y="4181"/>
                    <a:pt x="5900" y="2778"/>
                    <a:pt x="7040" y="1616"/>
                  </a:cubicBezTo>
                  <a:cubicBezTo>
                    <a:pt x="7654" y="990"/>
                    <a:pt x="8355" y="431"/>
                    <a:pt x="9189" y="124"/>
                  </a:cubicBezTo>
                  <a:cubicBezTo>
                    <a:pt x="9259" y="104"/>
                    <a:pt x="9237" y="1"/>
                    <a:pt x="917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12" name="Google Shape;1110;p36">
              <a:extLst>
                <a:ext uri="{FF2B5EF4-FFF2-40B4-BE49-F238E27FC236}">
                  <a16:creationId xmlns:a16="http://schemas.microsoft.com/office/drawing/2014/main" id="{7EB569AF-3D57-7B93-172E-3349A93956CB}"/>
                </a:ext>
              </a:extLst>
            </p:cNvPr>
            <p:cNvSpPr/>
            <p:nvPr/>
          </p:nvSpPr>
          <p:spPr>
            <a:xfrm>
              <a:off x="1467060" y="2429694"/>
              <a:ext cx="1124119" cy="1013796"/>
            </a:xfrm>
            <a:custGeom>
              <a:avLst/>
              <a:gdLst/>
              <a:ahLst/>
              <a:cxnLst/>
              <a:rect l="l" t="t" r="r" b="b"/>
              <a:pathLst>
                <a:path w="17950" h="16189" extrusionOk="0">
                  <a:moveTo>
                    <a:pt x="9975" y="1"/>
                  </a:moveTo>
                  <a:cubicBezTo>
                    <a:pt x="9961" y="1"/>
                    <a:pt x="9946" y="6"/>
                    <a:pt x="9934" y="18"/>
                  </a:cubicBezTo>
                  <a:cubicBezTo>
                    <a:pt x="8652" y="1114"/>
                    <a:pt x="7412" y="2266"/>
                    <a:pt x="6228" y="3472"/>
                  </a:cubicBezTo>
                  <a:cubicBezTo>
                    <a:pt x="5066" y="4667"/>
                    <a:pt x="3948" y="5928"/>
                    <a:pt x="2929" y="7254"/>
                  </a:cubicBezTo>
                  <a:cubicBezTo>
                    <a:pt x="2424" y="7923"/>
                    <a:pt x="1931" y="8603"/>
                    <a:pt x="1470" y="9305"/>
                  </a:cubicBezTo>
                  <a:cubicBezTo>
                    <a:pt x="1021" y="9995"/>
                    <a:pt x="582" y="10708"/>
                    <a:pt x="319" y="11486"/>
                  </a:cubicBezTo>
                  <a:cubicBezTo>
                    <a:pt x="78" y="12177"/>
                    <a:pt x="1" y="12911"/>
                    <a:pt x="176" y="13624"/>
                  </a:cubicBezTo>
                  <a:cubicBezTo>
                    <a:pt x="330" y="14227"/>
                    <a:pt x="659" y="14808"/>
                    <a:pt x="1185" y="15181"/>
                  </a:cubicBezTo>
                  <a:cubicBezTo>
                    <a:pt x="1560" y="15437"/>
                    <a:pt x="2002" y="15548"/>
                    <a:pt x="2447" y="15548"/>
                  </a:cubicBezTo>
                  <a:cubicBezTo>
                    <a:pt x="2744" y="15548"/>
                    <a:pt x="3043" y="15499"/>
                    <a:pt x="3323" y="15411"/>
                  </a:cubicBezTo>
                  <a:cubicBezTo>
                    <a:pt x="4101" y="15170"/>
                    <a:pt x="4737" y="14644"/>
                    <a:pt x="5307" y="14095"/>
                  </a:cubicBezTo>
                  <a:cubicBezTo>
                    <a:pt x="6535" y="12889"/>
                    <a:pt x="7654" y="11574"/>
                    <a:pt x="8925" y="10423"/>
                  </a:cubicBezTo>
                  <a:cubicBezTo>
                    <a:pt x="10165" y="9293"/>
                    <a:pt x="11557" y="8306"/>
                    <a:pt x="13147" y="7736"/>
                  </a:cubicBezTo>
                  <a:cubicBezTo>
                    <a:pt x="13914" y="7463"/>
                    <a:pt x="14726" y="7298"/>
                    <a:pt x="15537" y="7276"/>
                  </a:cubicBezTo>
                  <a:cubicBezTo>
                    <a:pt x="15564" y="7275"/>
                    <a:pt x="15591" y="7275"/>
                    <a:pt x="15619" y="7275"/>
                  </a:cubicBezTo>
                  <a:cubicBezTo>
                    <a:pt x="16247" y="7275"/>
                    <a:pt x="16969" y="7396"/>
                    <a:pt x="17389" y="7890"/>
                  </a:cubicBezTo>
                  <a:cubicBezTo>
                    <a:pt x="17949" y="8537"/>
                    <a:pt x="17664" y="9447"/>
                    <a:pt x="17302" y="10105"/>
                  </a:cubicBezTo>
                  <a:cubicBezTo>
                    <a:pt x="16918" y="10818"/>
                    <a:pt x="16392" y="11464"/>
                    <a:pt x="15866" y="12068"/>
                  </a:cubicBezTo>
                  <a:cubicBezTo>
                    <a:pt x="14780" y="13284"/>
                    <a:pt x="13520" y="14326"/>
                    <a:pt x="12226" y="15323"/>
                  </a:cubicBezTo>
                  <a:cubicBezTo>
                    <a:pt x="11908" y="15576"/>
                    <a:pt x="11579" y="15817"/>
                    <a:pt x="11250" y="16069"/>
                  </a:cubicBezTo>
                  <a:cubicBezTo>
                    <a:pt x="11204" y="16106"/>
                    <a:pt x="11235" y="16189"/>
                    <a:pt x="11285" y="16189"/>
                  </a:cubicBezTo>
                  <a:cubicBezTo>
                    <a:pt x="11295" y="16189"/>
                    <a:pt x="11305" y="16186"/>
                    <a:pt x="11316" y="16179"/>
                  </a:cubicBezTo>
                  <a:cubicBezTo>
                    <a:pt x="12609" y="15192"/>
                    <a:pt x="13903" y="14205"/>
                    <a:pt x="15065" y="13076"/>
                  </a:cubicBezTo>
                  <a:cubicBezTo>
                    <a:pt x="15647" y="12517"/>
                    <a:pt x="16195" y="11914"/>
                    <a:pt x="16677" y="11278"/>
                  </a:cubicBezTo>
                  <a:cubicBezTo>
                    <a:pt x="17138" y="10664"/>
                    <a:pt x="17620" y="9984"/>
                    <a:pt x="17784" y="9217"/>
                  </a:cubicBezTo>
                  <a:cubicBezTo>
                    <a:pt x="17927" y="8537"/>
                    <a:pt x="17718" y="7857"/>
                    <a:pt x="17104" y="7485"/>
                  </a:cubicBezTo>
                  <a:cubicBezTo>
                    <a:pt x="16670" y="7222"/>
                    <a:pt x="16149" y="7144"/>
                    <a:pt x="15638" y="7144"/>
                  </a:cubicBezTo>
                  <a:cubicBezTo>
                    <a:pt x="15467" y="7144"/>
                    <a:pt x="15296" y="7153"/>
                    <a:pt x="15131" y="7166"/>
                  </a:cubicBezTo>
                  <a:cubicBezTo>
                    <a:pt x="13520" y="7309"/>
                    <a:pt x="11995" y="7978"/>
                    <a:pt x="10669" y="8866"/>
                  </a:cubicBezTo>
                  <a:cubicBezTo>
                    <a:pt x="9254" y="9831"/>
                    <a:pt x="8038" y="11047"/>
                    <a:pt x="6864" y="12287"/>
                  </a:cubicBezTo>
                  <a:cubicBezTo>
                    <a:pt x="6272" y="12901"/>
                    <a:pt x="5702" y="13537"/>
                    <a:pt x="5088" y="14129"/>
                  </a:cubicBezTo>
                  <a:cubicBezTo>
                    <a:pt x="4486" y="14699"/>
                    <a:pt x="3794" y="15214"/>
                    <a:pt x="2961" y="15379"/>
                  </a:cubicBezTo>
                  <a:cubicBezTo>
                    <a:pt x="2803" y="15408"/>
                    <a:pt x="2644" y="15423"/>
                    <a:pt x="2487" y="15423"/>
                  </a:cubicBezTo>
                  <a:cubicBezTo>
                    <a:pt x="1880" y="15423"/>
                    <a:pt x="1296" y="15201"/>
                    <a:pt x="878" y="14731"/>
                  </a:cubicBezTo>
                  <a:cubicBezTo>
                    <a:pt x="429" y="14227"/>
                    <a:pt x="210" y="13537"/>
                    <a:pt x="210" y="12857"/>
                  </a:cubicBezTo>
                  <a:cubicBezTo>
                    <a:pt x="188" y="12034"/>
                    <a:pt x="495" y="11234"/>
                    <a:pt x="878" y="10521"/>
                  </a:cubicBezTo>
                  <a:cubicBezTo>
                    <a:pt x="1273" y="9787"/>
                    <a:pt x="1755" y="9085"/>
                    <a:pt x="2238" y="8406"/>
                  </a:cubicBezTo>
                  <a:cubicBezTo>
                    <a:pt x="3224" y="7013"/>
                    <a:pt x="4310" y="5709"/>
                    <a:pt x="5461" y="4459"/>
                  </a:cubicBezTo>
                  <a:cubicBezTo>
                    <a:pt x="6612" y="3219"/>
                    <a:pt x="7829" y="2047"/>
                    <a:pt x="9090" y="928"/>
                  </a:cubicBezTo>
                  <a:cubicBezTo>
                    <a:pt x="9397" y="654"/>
                    <a:pt x="9704" y="380"/>
                    <a:pt x="10022" y="106"/>
                  </a:cubicBezTo>
                  <a:cubicBezTo>
                    <a:pt x="10073" y="63"/>
                    <a:pt x="10025" y="1"/>
                    <a:pt x="997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13" name="Google Shape;1111;p36">
              <a:extLst>
                <a:ext uri="{FF2B5EF4-FFF2-40B4-BE49-F238E27FC236}">
                  <a16:creationId xmlns:a16="http://schemas.microsoft.com/office/drawing/2014/main" id="{DFDF4AB4-1274-7865-38C4-0926039C1611}"/>
                </a:ext>
              </a:extLst>
            </p:cNvPr>
            <p:cNvSpPr/>
            <p:nvPr/>
          </p:nvSpPr>
          <p:spPr>
            <a:xfrm>
              <a:off x="2379761" y="2967370"/>
              <a:ext cx="781122" cy="660980"/>
            </a:xfrm>
            <a:custGeom>
              <a:avLst/>
              <a:gdLst/>
              <a:ahLst/>
              <a:cxnLst/>
              <a:rect l="l" t="t" r="r" b="b"/>
              <a:pathLst>
                <a:path w="12473" h="10555" extrusionOk="0">
                  <a:moveTo>
                    <a:pt x="12382" y="0"/>
                  </a:moveTo>
                  <a:cubicBezTo>
                    <a:pt x="12363" y="0"/>
                    <a:pt x="12345" y="8"/>
                    <a:pt x="12332" y="27"/>
                  </a:cubicBezTo>
                  <a:cubicBezTo>
                    <a:pt x="12025" y="565"/>
                    <a:pt x="11740" y="1102"/>
                    <a:pt x="11444" y="1640"/>
                  </a:cubicBezTo>
                  <a:cubicBezTo>
                    <a:pt x="11159" y="2166"/>
                    <a:pt x="10885" y="2692"/>
                    <a:pt x="10556" y="3175"/>
                  </a:cubicBezTo>
                  <a:cubicBezTo>
                    <a:pt x="10249" y="3624"/>
                    <a:pt x="9888" y="4040"/>
                    <a:pt x="9460" y="4391"/>
                  </a:cubicBezTo>
                  <a:cubicBezTo>
                    <a:pt x="9010" y="4753"/>
                    <a:pt x="8495" y="5027"/>
                    <a:pt x="7947" y="5224"/>
                  </a:cubicBezTo>
                  <a:cubicBezTo>
                    <a:pt x="6927" y="5597"/>
                    <a:pt x="5841" y="5794"/>
                    <a:pt x="4833" y="6233"/>
                  </a:cubicBezTo>
                  <a:cubicBezTo>
                    <a:pt x="3912" y="6628"/>
                    <a:pt x="3057" y="7176"/>
                    <a:pt x="2279" y="7823"/>
                  </a:cubicBezTo>
                  <a:cubicBezTo>
                    <a:pt x="1390" y="8579"/>
                    <a:pt x="634" y="9468"/>
                    <a:pt x="31" y="10465"/>
                  </a:cubicBezTo>
                  <a:cubicBezTo>
                    <a:pt x="1" y="10510"/>
                    <a:pt x="42" y="10555"/>
                    <a:pt x="85" y="10555"/>
                  </a:cubicBezTo>
                  <a:cubicBezTo>
                    <a:pt x="106" y="10555"/>
                    <a:pt x="126" y="10545"/>
                    <a:pt x="140" y="10520"/>
                  </a:cubicBezTo>
                  <a:cubicBezTo>
                    <a:pt x="1226" y="8744"/>
                    <a:pt x="2827" y="7286"/>
                    <a:pt x="4723" y="6420"/>
                  </a:cubicBezTo>
                  <a:cubicBezTo>
                    <a:pt x="5195" y="6201"/>
                    <a:pt x="5688" y="6025"/>
                    <a:pt x="6192" y="5882"/>
                  </a:cubicBezTo>
                  <a:cubicBezTo>
                    <a:pt x="6752" y="5718"/>
                    <a:pt x="7311" y="5587"/>
                    <a:pt x="7859" y="5389"/>
                  </a:cubicBezTo>
                  <a:cubicBezTo>
                    <a:pt x="8385" y="5214"/>
                    <a:pt x="8889" y="4983"/>
                    <a:pt x="9328" y="4654"/>
                  </a:cubicBezTo>
                  <a:cubicBezTo>
                    <a:pt x="9745" y="4347"/>
                    <a:pt x="10107" y="3974"/>
                    <a:pt x="10424" y="3558"/>
                  </a:cubicBezTo>
                  <a:cubicBezTo>
                    <a:pt x="10819" y="3053"/>
                    <a:pt x="11126" y="2483"/>
                    <a:pt x="11444" y="1925"/>
                  </a:cubicBezTo>
                  <a:cubicBezTo>
                    <a:pt x="11773" y="1311"/>
                    <a:pt x="12102" y="697"/>
                    <a:pt x="12442" y="93"/>
                  </a:cubicBezTo>
                  <a:cubicBezTo>
                    <a:pt x="12473" y="47"/>
                    <a:pt x="12427" y="0"/>
                    <a:pt x="1238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14" name="Google Shape;1112;p36">
              <a:extLst>
                <a:ext uri="{FF2B5EF4-FFF2-40B4-BE49-F238E27FC236}">
                  <a16:creationId xmlns:a16="http://schemas.microsoft.com/office/drawing/2014/main" id="{3B6238BB-2851-F01C-51DA-591142E49D69}"/>
                </a:ext>
              </a:extLst>
            </p:cNvPr>
            <p:cNvSpPr/>
            <p:nvPr/>
          </p:nvSpPr>
          <p:spPr>
            <a:xfrm>
              <a:off x="2266284" y="2431072"/>
              <a:ext cx="894222" cy="366342"/>
            </a:xfrm>
            <a:custGeom>
              <a:avLst/>
              <a:gdLst/>
              <a:ahLst/>
              <a:cxnLst/>
              <a:rect l="l" t="t" r="r" b="b"/>
              <a:pathLst>
                <a:path w="14279" h="5850" extrusionOk="0">
                  <a:moveTo>
                    <a:pt x="1904" y="1"/>
                  </a:moveTo>
                  <a:cubicBezTo>
                    <a:pt x="1891" y="1"/>
                    <a:pt x="1877" y="6"/>
                    <a:pt x="1865" y="18"/>
                  </a:cubicBezTo>
                  <a:cubicBezTo>
                    <a:pt x="1021" y="807"/>
                    <a:pt x="1" y="1871"/>
                    <a:pt x="385" y="3143"/>
                  </a:cubicBezTo>
                  <a:cubicBezTo>
                    <a:pt x="549" y="3702"/>
                    <a:pt x="999" y="4086"/>
                    <a:pt x="1503" y="4349"/>
                  </a:cubicBezTo>
                  <a:cubicBezTo>
                    <a:pt x="2051" y="4634"/>
                    <a:pt x="2654" y="4820"/>
                    <a:pt x="3257" y="4908"/>
                  </a:cubicBezTo>
                  <a:cubicBezTo>
                    <a:pt x="3655" y="4971"/>
                    <a:pt x="4055" y="4999"/>
                    <a:pt x="4455" y="4999"/>
                  </a:cubicBezTo>
                  <a:cubicBezTo>
                    <a:pt x="5367" y="4999"/>
                    <a:pt x="6280" y="4854"/>
                    <a:pt x="7171" y="4656"/>
                  </a:cubicBezTo>
                  <a:cubicBezTo>
                    <a:pt x="8553" y="4359"/>
                    <a:pt x="9934" y="3921"/>
                    <a:pt x="11349" y="3789"/>
                  </a:cubicBezTo>
                  <a:cubicBezTo>
                    <a:pt x="11510" y="3776"/>
                    <a:pt x="11681" y="3767"/>
                    <a:pt x="11855" y="3767"/>
                  </a:cubicBezTo>
                  <a:cubicBezTo>
                    <a:pt x="12401" y="3767"/>
                    <a:pt x="12977" y="3859"/>
                    <a:pt x="13377" y="4217"/>
                  </a:cubicBezTo>
                  <a:cubicBezTo>
                    <a:pt x="13837" y="4612"/>
                    <a:pt x="13980" y="5248"/>
                    <a:pt x="14134" y="5807"/>
                  </a:cubicBezTo>
                  <a:cubicBezTo>
                    <a:pt x="14146" y="5837"/>
                    <a:pt x="14172" y="5850"/>
                    <a:pt x="14198" y="5850"/>
                  </a:cubicBezTo>
                  <a:cubicBezTo>
                    <a:pt x="14238" y="5850"/>
                    <a:pt x="14279" y="5817"/>
                    <a:pt x="14265" y="5763"/>
                  </a:cubicBezTo>
                  <a:cubicBezTo>
                    <a:pt x="14122" y="5292"/>
                    <a:pt x="13991" y="4766"/>
                    <a:pt x="13684" y="4359"/>
                  </a:cubicBezTo>
                  <a:cubicBezTo>
                    <a:pt x="13366" y="3932"/>
                    <a:pt x="12862" y="3745"/>
                    <a:pt x="12346" y="3680"/>
                  </a:cubicBezTo>
                  <a:cubicBezTo>
                    <a:pt x="12167" y="3655"/>
                    <a:pt x="11986" y="3644"/>
                    <a:pt x="11806" y="3644"/>
                  </a:cubicBezTo>
                  <a:cubicBezTo>
                    <a:pt x="11347" y="3644"/>
                    <a:pt x="10887" y="3714"/>
                    <a:pt x="10438" y="3801"/>
                  </a:cubicBezTo>
                  <a:cubicBezTo>
                    <a:pt x="9737" y="3921"/>
                    <a:pt x="9057" y="4086"/>
                    <a:pt x="8377" y="4250"/>
                  </a:cubicBezTo>
                  <a:cubicBezTo>
                    <a:pt x="7061" y="4568"/>
                    <a:pt x="5735" y="4875"/>
                    <a:pt x="4376" y="4875"/>
                  </a:cubicBezTo>
                  <a:cubicBezTo>
                    <a:pt x="3740" y="4864"/>
                    <a:pt x="3093" y="4787"/>
                    <a:pt x="2479" y="4601"/>
                  </a:cubicBezTo>
                  <a:cubicBezTo>
                    <a:pt x="1898" y="4437"/>
                    <a:pt x="1294" y="4174"/>
                    <a:pt x="867" y="3735"/>
                  </a:cubicBezTo>
                  <a:cubicBezTo>
                    <a:pt x="363" y="3197"/>
                    <a:pt x="341" y="2441"/>
                    <a:pt x="604" y="1794"/>
                  </a:cubicBezTo>
                  <a:cubicBezTo>
                    <a:pt x="878" y="1114"/>
                    <a:pt x="1426" y="599"/>
                    <a:pt x="1952" y="105"/>
                  </a:cubicBezTo>
                  <a:cubicBezTo>
                    <a:pt x="1995" y="63"/>
                    <a:pt x="1952" y="1"/>
                    <a:pt x="190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15" name="Google Shape;1113;p36">
              <a:extLst>
                <a:ext uri="{FF2B5EF4-FFF2-40B4-BE49-F238E27FC236}">
                  <a16:creationId xmlns:a16="http://schemas.microsoft.com/office/drawing/2014/main" id="{EF0AE9CC-0AA4-4F92-19DE-433585C13467}"/>
                </a:ext>
              </a:extLst>
            </p:cNvPr>
            <p:cNvSpPr/>
            <p:nvPr/>
          </p:nvSpPr>
          <p:spPr>
            <a:xfrm>
              <a:off x="1328095" y="3444553"/>
              <a:ext cx="393348" cy="198200"/>
            </a:xfrm>
            <a:custGeom>
              <a:avLst/>
              <a:gdLst/>
              <a:ahLst/>
              <a:cxnLst/>
              <a:rect l="l" t="t" r="r" b="b"/>
              <a:pathLst>
                <a:path w="6281" h="3165" extrusionOk="0">
                  <a:moveTo>
                    <a:pt x="2604" y="1"/>
                  </a:moveTo>
                  <a:cubicBezTo>
                    <a:pt x="2428" y="1"/>
                    <a:pt x="2251" y="11"/>
                    <a:pt x="2078" y="28"/>
                  </a:cubicBezTo>
                  <a:cubicBezTo>
                    <a:pt x="1398" y="94"/>
                    <a:pt x="729" y="236"/>
                    <a:pt x="71" y="433"/>
                  </a:cubicBezTo>
                  <a:cubicBezTo>
                    <a:pt x="1" y="453"/>
                    <a:pt x="23" y="557"/>
                    <a:pt x="86" y="557"/>
                  </a:cubicBezTo>
                  <a:cubicBezTo>
                    <a:pt x="92" y="557"/>
                    <a:pt x="98" y="556"/>
                    <a:pt x="104" y="554"/>
                  </a:cubicBezTo>
                  <a:cubicBezTo>
                    <a:pt x="674" y="389"/>
                    <a:pt x="1255" y="247"/>
                    <a:pt x="1847" y="181"/>
                  </a:cubicBezTo>
                  <a:cubicBezTo>
                    <a:pt x="2108" y="144"/>
                    <a:pt x="2368" y="122"/>
                    <a:pt x="2627" y="122"/>
                  </a:cubicBezTo>
                  <a:cubicBezTo>
                    <a:pt x="2903" y="122"/>
                    <a:pt x="3177" y="147"/>
                    <a:pt x="3448" y="203"/>
                  </a:cubicBezTo>
                  <a:cubicBezTo>
                    <a:pt x="3930" y="313"/>
                    <a:pt x="4391" y="532"/>
                    <a:pt x="4731" y="893"/>
                  </a:cubicBezTo>
                  <a:cubicBezTo>
                    <a:pt x="5027" y="1200"/>
                    <a:pt x="5279" y="1563"/>
                    <a:pt x="5509" y="1924"/>
                  </a:cubicBezTo>
                  <a:cubicBezTo>
                    <a:pt x="5740" y="2308"/>
                    <a:pt x="5970" y="2713"/>
                    <a:pt x="6145" y="3130"/>
                  </a:cubicBezTo>
                  <a:cubicBezTo>
                    <a:pt x="6155" y="3154"/>
                    <a:pt x="6174" y="3165"/>
                    <a:pt x="6193" y="3165"/>
                  </a:cubicBezTo>
                  <a:cubicBezTo>
                    <a:pt x="6234" y="3165"/>
                    <a:pt x="6281" y="3117"/>
                    <a:pt x="6266" y="3064"/>
                  </a:cubicBezTo>
                  <a:cubicBezTo>
                    <a:pt x="6091" y="2670"/>
                    <a:pt x="5882" y="2297"/>
                    <a:pt x="5663" y="1946"/>
                  </a:cubicBezTo>
                  <a:cubicBezTo>
                    <a:pt x="5433" y="1563"/>
                    <a:pt x="5180" y="1190"/>
                    <a:pt x="4885" y="861"/>
                  </a:cubicBezTo>
                  <a:cubicBezTo>
                    <a:pt x="4295" y="218"/>
                    <a:pt x="3445" y="1"/>
                    <a:pt x="260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16" name="Google Shape;1114;p36">
              <a:extLst>
                <a:ext uri="{FF2B5EF4-FFF2-40B4-BE49-F238E27FC236}">
                  <a16:creationId xmlns:a16="http://schemas.microsoft.com/office/drawing/2014/main" id="{FAACCB2C-840B-329D-85C8-8DB429FE42E2}"/>
                </a:ext>
              </a:extLst>
            </p:cNvPr>
            <p:cNvSpPr/>
            <p:nvPr/>
          </p:nvSpPr>
          <p:spPr>
            <a:xfrm>
              <a:off x="2631640" y="3460960"/>
              <a:ext cx="535632" cy="202020"/>
            </a:xfrm>
            <a:custGeom>
              <a:avLst/>
              <a:gdLst/>
              <a:ahLst/>
              <a:cxnLst/>
              <a:rect l="l" t="t" r="r" b="b"/>
              <a:pathLst>
                <a:path w="8553" h="3226" extrusionOk="0">
                  <a:moveTo>
                    <a:pt x="8449" y="1"/>
                  </a:moveTo>
                  <a:cubicBezTo>
                    <a:pt x="8439" y="1"/>
                    <a:pt x="8430" y="3"/>
                    <a:pt x="8420" y="7"/>
                  </a:cubicBezTo>
                  <a:cubicBezTo>
                    <a:pt x="7313" y="500"/>
                    <a:pt x="6063" y="467"/>
                    <a:pt x="4889" y="665"/>
                  </a:cubicBezTo>
                  <a:cubicBezTo>
                    <a:pt x="3739" y="862"/>
                    <a:pt x="2620" y="1289"/>
                    <a:pt x="1622" y="1893"/>
                  </a:cubicBezTo>
                  <a:cubicBezTo>
                    <a:pt x="1052" y="2244"/>
                    <a:pt x="526" y="2649"/>
                    <a:pt x="43" y="3109"/>
                  </a:cubicBezTo>
                  <a:cubicBezTo>
                    <a:pt x="1" y="3161"/>
                    <a:pt x="45" y="3225"/>
                    <a:pt x="92" y="3225"/>
                  </a:cubicBezTo>
                  <a:cubicBezTo>
                    <a:pt x="106" y="3225"/>
                    <a:pt x="119" y="3220"/>
                    <a:pt x="131" y="3208"/>
                  </a:cubicBezTo>
                  <a:cubicBezTo>
                    <a:pt x="998" y="2375"/>
                    <a:pt x="2028" y="1717"/>
                    <a:pt x="3147" y="1289"/>
                  </a:cubicBezTo>
                  <a:cubicBezTo>
                    <a:pt x="3695" y="1070"/>
                    <a:pt x="4265" y="906"/>
                    <a:pt x="4846" y="807"/>
                  </a:cubicBezTo>
                  <a:cubicBezTo>
                    <a:pt x="5427" y="697"/>
                    <a:pt x="6030" y="653"/>
                    <a:pt x="6622" y="577"/>
                  </a:cubicBezTo>
                  <a:cubicBezTo>
                    <a:pt x="7258" y="500"/>
                    <a:pt x="7893" y="380"/>
                    <a:pt x="8485" y="117"/>
                  </a:cubicBezTo>
                  <a:cubicBezTo>
                    <a:pt x="8553" y="88"/>
                    <a:pt x="8512" y="1"/>
                    <a:pt x="844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17" name="Google Shape;1115;p36">
              <a:extLst>
                <a:ext uri="{FF2B5EF4-FFF2-40B4-BE49-F238E27FC236}">
                  <a16:creationId xmlns:a16="http://schemas.microsoft.com/office/drawing/2014/main" id="{CE7BB097-5716-C8F0-7588-9142F6A739F5}"/>
                </a:ext>
              </a:extLst>
            </p:cNvPr>
            <p:cNvSpPr/>
            <p:nvPr/>
          </p:nvSpPr>
          <p:spPr>
            <a:xfrm>
              <a:off x="637025" y="3369845"/>
              <a:ext cx="2541135" cy="323132"/>
            </a:xfrm>
            <a:custGeom>
              <a:avLst/>
              <a:gdLst/>
              <a:ahLst/>
              <a:cxnLst/>
              <a:rect l="l" t="t" r="r" b="b"/>
              <a:pathLst>
                <a:path w="40577" h="5160" extrusionOk="0">
                  <a:moveTo>
                    <a:pt x="22723" y="1"/>
                  </a:moveTo>
                  <a:cubicBezTo>
                    <a:pt x="22622" y="1"/>
                    <a:pt x="22521" y="2"/>
                    <a:pt x="22421" y="3"/>
                  </a:cubicBezTo>
                  <a:cubicBezTo>
                    <a:pt x="21719" y="15"/>
                    <a:pt x="20985" y="25"/>
                    <a:pt x="20316" y="266"/>
                  </a:cubicBezTo>
                  <a:cubicBezTo>
                    <a:pt x="19669" y="508"/>
                    <a:pt x="19165" y="936"/>
                    <a:pt x="18814" y="1528"/>
                  </a:cubicBezTo>
                  <a:cubicBezTo>
                    <a:pt x="18496" y="2054"/>
                    <a:pt x="18375" y="2646"/>
                    <a:pt x="18145" y="3216"/>
                  </a:cubicBezTo>
                  <a:cubicBezTo>
                    <a:pt x="18047" y="3435"/>
                    <a:pt x="17904" y="3677"/>
                    <a:pt x="17706" y="3830"/>
                  </a:cubicBezTo>
                  <a:cubicBezTo>
                    <a:pt x="17487" y="4006"/>
                    <a:pt x="17224" y="4093"/>
                    <a:pt x="16961" y="4148"/>
                  </a:cubicBezTo>
                  <a:cubicBezTo>
                    <a:pt x="16643" y="4213"/>
                    <a:pt x="16325" y="4235"/>
                    <a:pt x="16007" y="4235"/>
                  </a:cubicBezTo>
                  <a:cubicBezTo>
                    <a:pt x="15130" y="4235"/>
                    <a:pt x="14242" y="4225"/>
                    <a:pt x="13365" y="4213"/>
                  </a:cubicBezTo>
                  <a:cubicBezTo>
                    <a:pt x="11808" y="4203"/>
                    <a:pt x="10240" y="4192"/>
                    <a:pt x="8683" y="4181"/>
                  </a:cubicBezTo>
                  <a:cubicBezTo>
                    <a:pt x="7083" y="4170"/>
                    <a:pt x="5471" y="4159"/>
                    <a:pt x="3870" y="4148"/>
                  </a:cubicBezTo>
                  <a:cubicBezTo>
                    <a:pt x="2861" y="4148"/>
                    <a:pt x="1864" y="4137"/>
                    <a:pt x="855" y="4137"/>
                  </a:cubicBezTo>
                  <a:cubicBezTo>
                    <a:pt x="768" y="4137"/>
                    <a:pt x="690" y="4137"/>
                    <a:pt x="603" y="4148"/>
                  </a:cubicBezTo>
                  <a:cubicBezTo>
                    <a:pt x="3" y="4159"/>
                    <a:pt x="0" y="5080"/>
                    <a:pt x="593" y="5080"/>
                  </a:cubicBezTo>
                  <a:cubicBezTo>
                    <a:pt x="596" y="5080"/>
                    <a:pt x="599" y="5080"/>
                    <a:pt x="603" y="5080"/>
                  </a:cubicBezTo>
                  <a:cubicBezTo>
                    <a:pt x="905" y="5067"/>
                    <a:pt x="1207" y="5062"/>
                    <a:pt x="1510" y="5062"/>
                  </a:cubicBezTo>
                  <a:cubicBezTo>
                    <a:pt x="1975" y="5062"/>
                    <a:pt x="2440" y="5073"/>
                    <a:pt x="2905" y="5080"/>
                  </a:cubicBezTo>
                  <a:cubicBezTo>
                    <a:pt x="4429" y="5080"/>
                    <a:pt x="5942" y="5091"/>
                    <a:pt x="7466" y="5102"/>
                  </a:cubicBezTo>
                  <a:lnTo>
                    <a:pt x="12334" y="5134"/>
                  </a:lnTo>
                  <a:cubicBezTo>
                    <a:pt x="13442" y="5146"/>
                    <a:pt x="14549" y="5156"/>
                    <a:pt x="15656" y="5156"/>
                  </a:cubicBezTo>
                  <a:cubicBezTo>
                    <a:pt x="15755" y="5159"/>
                    <a:pt x="15854" y="5160"/>
                    <a:pt x="15952" y="5160"/>
                  </a:cubicBezTo>
                  <a:cubicBezTo>
                    <a:pt x="16354" y="5160"/>
                    <a:pt x="16750" y="5137"/>
                    <a:pt x="17147" y="5058"/>
                  </a:cubicBezTo>
                  <a:cubicBezTo>
                    <a:pt x="17816" y="4927"/>
                    <a:pt x="18419" y="4576"/>
                    <a:pt x="18781" y="3984"/>
                  </a:cubicBezTo>
                  <a:cubicBezTo>
                    <a:pt x="19088" y="3490"/>
                    <a:pt x="19197" y="2865"/>
                    <a:pt x="19417" y="2372"/>
                  </a:cubicBezTo>
                  <a:cubicBezTo>
                    <a:pt x="19647" y="1857"/>
                    <a:pt x="19987" y="1407"/>
                    <a:pt x="20524" y="1177"/>
                  </a:cubicBezTo>
                  <a:cubicBezTo>
                    <a:pt x="21138" y="924"/>
                    <a:pt x="21840" y="946"/>
                    <a:pt x="22498" y="936"/>
                  </a:cubicBezTo>
                  <a:cubicBezTo>
                    <a:pt x="22602" y="934"/>
                    <a:pt x="22708" y="932"/>
                    <a:pt x="22815" y="932"/>
                  </a:cubicBezTo>
                  <a:cubicBezTo>
                    <a:pt x="23368" y="932"/>
                    <a:pt x="23942" y="974"/>
                    <a:pt x="24438" y="1231"/>
                  </a:cubicBezTo>
                  <a:cubicBezTo>
                    <a:pt x="24691" y="1363"/>
                    <a:pt x="24920" y="1528"/>
                    <a:pt x="25118" y="1736"/>
                  </a:cubicBezTo>
                  <a:cubicBezTo>
                    <a:pt x="25305" y="1944"/>
                    <a:pt x="25436" y="2196"/>
                    <a:pt x="25546" y="2471"/>
                  </a:cubicBezTo>
                  <a:cubicBezTo>
                    <a:pt x="25553" y="2471"/>
                    <a:pt x="25573" y="2517"/>
                    <a:pt x="25570" y="2517"/>
                  </a:cubicBezTo>
                  <a:cubicBezTo>
                    <a:pt x="25569" y="2517"/>
                    <a:pt x="25565" y="2511"/>
                    <a:pt x="25556" y="2493"/>
                  </a:cubicBezTo>
                  <a:lnTo>
                    <a:pt x="25556" y="2493"/>
                  </a:lnTo>
                  <a:lnTo>
                    <a:pt x="25590" y="2558"/>
                  </a:lnTo>
                  <a:cubicBezTo>
                    <a:pt x="25600" y="2591"/>
                    <a:pt x="25622" y="2635"/>
                    <a:pt x="25633" y="2679"/>
                  </a:cubicBezTo>
                  <a:cubicBezTo>
                    <a:pt x="25677" y="2788"/>
                    <a:pt x="25710" y="2898"/>
                    <a:pt x="25743" y="3007"/>
                  </a:cubicBezTo>
                  <a:cubicBezTo>
                    <a:pt x="25797" y="3150"/>
                    <a:pt x="25853" y="3292"/>
                    <a:pt x="25907" y="3446"/>
                  </a:cubicBezTo>
                  <a:cubicBezTo>
                    <a:pt x="26061" y="3797"/>
                    <a:pt x="26258" y="4137"/>
                    <a:pt x="26521" y="4411"/>
                  </a:cubicBezTo>
                  <a:cubicBezTo>
                    <a:pt x="26850" y="4751"/>
                    <a:pt x="27267" y="4959"/>
                    <a:pt x="27727" y="4959"/>
                  </a:cubicBezTo>
                  <a:lnTo>
                    <a:pt x="28122" y="4959"/>
                  </a:lnTo>
                  <a:cubicBezTo>
                    <a:pt x="29361" y="4948"/>
                    <a:pt x="30589" y="4937"/>
                    <a:pt x="31828" y="4927"/>
                  </a:cubicBezTo>
                  <a:cubicBezTo>
                    <a:pt x="33462" y="4915"/>
                    <a:pt x="35084" y="4905"/>
                    <a:pt x="36717" y="4893"/>
                  </a:cubicBezTo>
                  <a:cubicBezTo>
                    <a:pt x="37759" y="4883"/>
                    <a:pt x="38790" y="4883"/>
                    <a:pt x="39821" y="4871"/>
                  </a:cubicBezTo>
                  <a:lnTo>
                    <a:pt x="39985" y="4871"/>
                  </a:lnTo>
                  <a:cubicBezTo>
                    <a:pt x="40577" y="4871"/>
                    <a:pt x="40577" y="3940"/>
                    <a:pt x="39985" y="3940"/>
                  </a:cubicBezTo>
                  <a:cubicBezTo>
                    <a:pt x="39239" y="3950"/>
                    <a:pt x="38494" y="3950"/>
                    <a:pt x="37738" y="3962"/>
                  </a:cubicBezTo>
                  <a:cubicBezTo>
                    <a:pt x="36169" y="3972"/>
                    <a:pt x="34590" y="3984"/>
                    <a:pt x="33012" y="3994"/>
                  </a:cubicBezTo>
                  <a:cubicBezTo>
                    <a:pt x="31586" y="4006"/>
                    <a:pt x="30172" y="4006"/>
                    <a:pt x="28758" y="4016"/>
                  </a:cubicBezTo>
                  <a:cubicBezTo>
                    <a:pt x="28418" y="4028"/>
                    <a:pt x="28067" y="4028"/>
                    <a:pt x="27727" y="4028"/>
                  </a:cubicBezTo>
                  <a:lnTo>
                    <a:pt x="27629" y="4028"/>
                  </a:lnTo>
                  <a:cubicBezTo>
                    <a:pt x="27574" y="4016"/>
                    <a:pt x="27530" y="4006"/>
                    <a:pt x="27486" y="3984"/>
                  </a:cubicBezTo>
                  <a:lnTo>
                    <a:pt x="27486" y="3984"/>
                  </a:lnTo>
                  <a:cubicBezTo>
                    <a:pt x="27501" y="3990"/>
                    <a:pt x="27507" y="3992"/>
                    <a:pt x="27508" y="3992"/>
                  </a:cubicBezTo>
                  <a:cubicBezTo>
                    <a:pt x="27512" y="3992"/>
                    <a:pt x="27414" y="3946"/>
                    <a:pt x="27388" y="3928"/>
                  </a:cubicBezTo>
                  <a:cubicBezTo>
                    <a:pt x="27371" y="3921"/>
                    <a:pt x="27313" y="3876"/>
                    <a:pt x="27310" y="3876"/>
                  </a:cubicBezTo>
                  <a:lnTo>
                    <a:pt x="27310" y="3876"/>
                  </a:lnTo>
                  <a:cubicBezTo>
                    <a:pt x="27309" y="3876"/>
                    <a:pt x="27315" y="3882"/>
                    <a:pt x="27332" y="3896"/>
                  </a:cubicBezTo>
                  <a:cubicBezTo>
                    <a:pt x="27289" y="3863"/>
                    <a:pt x="27256" y="3819"/>
                    <a:pt x="27212" y="3786"/>
                  </a:cubicBezTo>
                  <a:cubicBezTo>
                    <a:pt x="27179" y="3753"/>
                    <a:pt x="27146" y="3709"/>
                    <a:pt x="27113" y="3677"/>
                  </a:cubicBezTo>
                  <a:cubicBezTo>
                    <a:pt x="27104" y="3667"/>
                    <a:pt x="27095" y="3651"/>
                    <a:pt x="27080" y="3639"/>
                  </a:cubicBezTo>
                  <a:lnTo>
                    <a:pt x="27080" y="3639"/>
                  </a:lnTo>
                  <a:cubicBezTo>
                    <a:pt x="27068" y="3623"/>
                    <a:pt x="27052" y="3604"/>
                    <a:pt x="27047" y="3599"/>
                  </a:cubicBezTo>
                  <a:cubicBezTo>
                    <a:pt x="26949" y="3457"/>
                    <a:pt x="26872" y="3304"/>
                    <a:pt x="26796" y="3150"/>
                  </a:cubicBezTo>
                  <a:cubicBezTo>
                    <a:pt x="26781" y="3135"/>
                    <a:pt x="26770" y="3115"/>
                    <a:pt x="26762" y="3093"/>
                  </a:cubicBezTo>
                  <a:lnTo>
                    <a:pt x="26762" y="3093"/>
                  </a:lnTo>
                  <a:cubicBezTo>
                    <a:pt x="26761" y="3071"/>
                    <a:pt x="26740" y="3040"/>
                    <a:pt x="26730" y="3007"/>
                  </a:cubicBezTo>
                  <a:cubicBezTo>
                    <a:pt x="26554" y="2503"/>
                    <a:pt x="26401" y="1977"/>
                    <a:pt x="26116" y="1516"/>
                  </a:cubicBezTo>
                  <a:cubicBezTo>
                    <a:pt x="25754" y="936"/>
                    <a:pt x="25195" y="530"/>
                    <a:pt x="24570" y="278"/>
                  </a:cubicBezTo>
                  <a:cubicBezTo>
                    <a:pt x="23984" y="41"/>
                    <a:pt x="23350" y="1"/>
                    <a:pt x="22723" y="1"/>
                  </a:cubicBezTo>
                  <a:close/>
                </a:path>
              </a:pathLst>
            </a:custGeom>
            <a:solidFill>
              <a:srgbClr val="A1B5E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18" name="Google Shape;1116;p36">
              <a:extLst>
                <a:ext uri="{FF2B5EF4-FFF2-40B4-BE49-F238E27FC236}">
                  <a16:creationId xmlns:a16="http://schemas.microsoft.com/office/drawing/2014/main" id="{C21BBC64-3518-1583-39A6-BA189D7E1C8D}"/>
                </a:ext>
              </a:extLst>
            </p:cNvPr>
            <p:cNvSpPr/>
            <p:nvPr/>
          </p:nvSpPr>
          <p:spPr>
            <a:xfrm>
              <a:off x="3553734" y="2756959"/>
              <a:ext cx="54296" cy="54231"/>
            </a:xfrm>
            <a:custGeom>
              <a:avLst/>
              <a:gdLst/>
              <a:ahLst/>
              <a:cxnLst/>
              <a:rect l="l" t="t" r="r" b="b"/>
              <a:pathLst>
                <a:path w="867" h="866" extrusionOk="0">
                  <a:moveTo>
                    <a:pt x="439" y="0"/>
                  </a:moveTo>
                  <a:cubicBezTo>
                    <a:pt x="198" y="0"/>
                    <a:pt x="0" y="186"/>
                    <a:pt x="0" y="427"/>
                  </a:cubicBezTo>
                  <a:cubicBezTo>
                    <a:pt x="0" y="668"/>
                    <a:pt x="198" y="866"/>
                    <a:pt x="439" y="866"/>
                  </a:cubicBezTo>
                  <a:cubicBezTo>
                    <a:pt x="669" y="866"/>
                    <a:pt x="866" y="668"/>
                    <a:pt x="866" y="427"/>
                  </a:cubicBezTo>
                  <a:cubicBezTo>
                    <a:pt x="866" y="186"/>
                    <a:pt x="669" y="0"/>
                    <a:pt x="439" y="0"/>
                  </a:cubicBezTo>
                  <a:close/>
                </a:path>
              </a:pathLst>
            </a:custGeom>
            <a:solidFill>
              <a:srgbClr val="A1B5E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19" name="Google Shape;1117;p36">
              <a:extLst>
                <a:ext uri="{FF2B5EF4-FFF2-40B4-BE49-F238E27FC236}">
                  <a16:creationId xmlns:a16="http://schemas.microsoft.com/office/drawing/2014/main" id="{143F599F-EEF4-12F8-3115-80505D66023D}"/>
                </a:ext>
              </a:extLst>
            </p:cNvPr>
            <p:cNvSpPr/>
            <p:nvPr/>
          </p:nvSpPr>
          <p:spPr>
            <a:xfrm>
              <a:off x="2724325" y="2001669"/>
              <a:ext cx="54233" cy="54294"/>
            </a:xfrm>
            <a:custGeom>
              <a:avLst/>
              <a:gdLst/>
              <a:ahLst/>
              <a:cxnLst/>
              <a:rect l="l" t="t" r="r" b="b"/>
              <a:pathLst>
                <a:path w="866" h="867" extrusionOk="0">
                  <a:moveTo>
                    <a:pt x="439" y="1"/>
                  </a:moveTo>
                  <a:cubicBezTo>
                    <a:pt x="197" y="1"/>
                    <a:pt x="0" y="198"/>
                    <a:pt x="0" y="428"/>
                  </a:cubicBezTo>
                  <a:cubicBezTo>
                    <a:pt x="0" y="669"/>
                    <a:pt x="197" y="867"/>
                    <a:pt x="439" y="867"/>
                  </a:cubicBezTo>
                  <a:cubicBezTo>
                    <a:pt x="668" y="867"/>
                    <a:pt x="866" y="669"/>
                    <a:pt x="866" y="428"/>
                  </a:cubicBezTo>
                  <a:cubicBezTo>
                    <a:pt x="866" y="198"/>
                    <a:pt x="668" y="1"/>
                    <a:pt x="439" y="1"/>
                  </a:cubicBezTo>
                  <a:close/>
                </a:path>
              </a:pathLst>
            </a:custGeom>
            <a:solidFill>
              <a:srgbClr val="A1B5E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20" name="Google Shape;1118;p36">
              <a:extLst>
                <a:ext uri="{FF2B5EF4-FFF2-40B4-BE49-F238E27FC236}">
                  <a16:creationId xmlns:a16="http://schemas.microsoft.com/office/drawing/2014/main" id="{7E9F5AAB-F67C-E2BB-DAEB-610E04296442}"/>
                </a:ext>
              </a:extLst>
            </p:cNvPr>
            <p:cNvSpPr/>
            <p:nvPr/>
          </p:nvSpPr>
          <p:spPr>
            <a:xfrm>
              <a:off x="3263967" y="1428361"/>
              <a:ext cx="591180" cy="1042289"/>
            </a:xfrm>
            <a:custGeom>
              <a:avLst/>
              <a:gdLst/>
              <a:ahLst/>
              <a:cxnLst/>
              <a:rect l="l" t="t" r="r" b="b"/>
              <a:pathLst>
                <a:path w="9440" h="16644" extrusionOk="0">
                  <a:moveTo>
                    <a:pt x="154" y="1"/>
                  </a:moveTo>
                  <a:cubicBezTo>
                    <a:pt x="88" y="1"/>
                    <a:pt x="33" y="56"/>
                    <a:pt x="33" y="122"/>
                  </a:cubicBezTo>
                  <a:lnTo>
                    <a:pt x="1" y="16512"/>
                  </a:lnTo>
                  <a:cubicBezTo>
                    <a:pt x="1" y="16578"/>
                    <a:pt x="55" y="16633"/>
                    <a:pt x="121" y="16633"/>
                  </a:cubicBezTo>
                  <a:lnTo>
                    <a:pt x="9298" y="16644"/>
                  </a:lnTo>
                  <a:cubicBezTo>
                    <a:pt x="9352" y="16644"/>
                    <a:pt x="9408" y="16600"/>
                    <a:pt x="9408" y="16534"/>
                  </a:cubicBezTo>
                  <a:lnTo>
                    <a:pt x="9440" y="144"/>
                  </a:lnTo>
                  <a:cubicBezTo>
                    <a:pt x="9440" y="78"/>
                    <a:pt x="9386" y="23"/>
                    <a:pt x="9330" y="23"/>
                  </a:cubicBezTo>
                  <a:lnTo>
                    <a:pt x="154" y="1"/>
                  </a:lnTo>
                  <a:close/>
                </a:path>
              </a:pathLst>
            </a:custGeom>
            <a:solidFill>
              <a:srgbClr val="221F4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21" name="Google Shape;1119;p36">
              <a:extLst>
                <a:ext uri="{FF2B5EF4-FFF2-40B4-BE49-F238E27FC236}">
                  <a16:creationId xmlns:a16="http://schemas.microsoft.com/office/drawing/2014/main" id="{BD35DCED-126A-9E1F-48E9-2F47E1454EB3}"/>
                </a:ext>
              </a:extLst>
            </p:cNvPr>
            <p:cNvSpPr/>
            <p:nvPr/>
          </p:nvSpPr>
          <p:spPr>
            <a:xfrm>
              <a:off x="3289330" y="1523109"/>
              <a:ext cx="538387" cy="786225"/>
            </a:xfrm>
            <a:custGeom>
              <a:avLst/>
              <a:gdLst/>
              <a:ahLst/>
              <a:cxnLst/>
              <a:rect l="l" t="t" r="r" b="b"/>
              <a:pathLst>
                <a:path w="8597" h="12555" extrusionOk="0">
                  <a:moveTo>
                    <a:pt x="34" y="1"/>
                  </a:moveTo>
                  <a:lnTo>
                    <a:pt x="1" y="12533"/>
                  </a:lnTo>
                  <a:lnTo>
                    <a:pt x="8575" y="12555"/>
                  </a:lnTo>
                  <a:lnTo>
                    <a:pt x="8596" y="12"/>
                  </a:lnTo>
                  <a:lnTo>
                    <a:pt x="34" y="1"/>
                  </a:lnTo>
                  <a:close/>
                </a:path>
              </a:pathLst>
            </a:custGeom>
            <a:solidFill>
              <a:srgbClr val="D9DFF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22" name="Google Shape;1120;p36">
              <a:extLst>
                <a:ext uri="{FF2B5EF4-FFF2-40B4-BE49-F238E27FC236}">
                  <a16:creationId xmlns:a16="http://schemas.microsoft.com/office/drawing/2014/main" id="{7E4AD6F0-0251-2F06-CB6A-9058E11310DA}"/>
                </a:ext>
              </a:extLst>
            </p:cNvPr>
            <p:cNvSpPr/>
            <p:nvPr/>
          </p:nvSpPr>
          <p:spPr>
            <a:xfrm>
              <a:off x="3487790" y="1472322"/>
              <a:ext cx="145666" cy="13777"/>
            </a:xfrm>
            <a:custGeom>
              <a:avLst/>
              <a:gdLst/>
              <a:ahLst/>
              <a:cxnLst/>
              <a:rect l="l" t="t" r="r" b="b"/>
              <a:pathLst>
                <a:path w="2326" h="220" extrusionOk="0">
                  <a:moveTo>
                    <a:pt x="11" y="0"/>
                  </a:moveTo>
                  <a:cubicBezTo>
                    <a:pt x="11" y="0"/>
                    <a:pt x="1" y="12"/>
                    <a:pt x="1" y="22"/>
                  </a:cubicBezTo>
                  <a:lnTo>
                    <a:pt x="1" y="187"/>
                  </a:lnTo>
                  <a:lnTo>
                    <a:pt x="11" y="198"/>
                  </a:lnTo>
                  <a:lnTo>
                    <a:pt x="2314" y="220"/>
                  </a:lnTo>
                  <a:cubicBezTo>
                    <a:pt x="2314" y="220"/>
                    <a:pt x="2325" y="220"/>
                    <a:pt x="2325" y="209"/>
                  </a:cubicBezTo>
                  <a:lnTo>
                    <a:pt x="2325" y="44"/>
                  </a:lnTo>
                  <a:cubicBezTo>
                    <a:pt x="2325" y="34"/>
                    <a:pt x="2325" y="34"/>
                    <a:pt x="2314" y="34"/>
                  </a:cubicBezTo>
                  <a:lnTo>
                    <a:pt x="11" y="0"/>
                  </a:lnTo>
                  <a:close/>
                </a:path>
              </a:pathLst>
            </a:custGeom>
            <a:solidFill>
              <a:srgbClr val="A1B5E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23" name="Google Shape;1121;p36">
              <a:extLst>
                <a:ext uri="{FF2B5EF4-FFF2-40B4-BE49-F238E27FC236}">
                  <a16:creationId xmlns:a16="http://schemas.microsoft.com/office/drawing/2014/main" id="{64CCCD16-A989-A058-5731-5E4B4A1C26D8}"/>
                </a:ext>
              </a:extLst>
            </p:cNvPr>
            <p:cNvSpPr/>
            <p:nvPr/>
          </p:nvSpPr>
          <p:spPr>
            <a:xfrm>
              <a:off x="3513216" y="2333255"/>
              <a:ext cx="101640" cy="101073"/>
            </a:xfrm>
            <a:custGeom>
              <a:avLst/>
              <a:gdLst/>
              <a:ahLst/>
              <a:cxnLst/>
              <a:rect l="l" t="t" r="r" b="b"/>
              <a:pathLst>
                <a:path w="1623" h="1614" extrusionOk="0">
                  <a:moveTo>
                    <a:pt x="804" y="1"/>
                  </a:moveTo>
                  <a:cubicBezTo>
                    <a:pt x="362" y="1"/>
                    <a:pt x="0" y="358"/>
                    <a:pt x="0" y="802"/>
                  </a:cubicBezTo>
                  <a:cubicBezTo>
                    <a:pt x="0" y="1240"/>
                    <a:pt x="351" y="1613"/>
                    <a:pt x="801" y="1613"/>
                  </a:cubicBezTo>
                  <a:cubicBezTo>
                    <a:pt x="807" y="1613"/>
                    <a:pt x="814" y="1613"/>
                    <a:pt x="820" y="1613"/>
                  </a:cubicBezTo>
                  <a:cubicBezTo>
                    <a:pt x="1260" y="1613"/>
                    <a:pt x="1612" y="1256"/>
                    <a:pt x="1623" y="812"/>
                  </a:cubicBezTo>
                  <a:cubicBezTo>
                    <a:pt x="1623" y="374"/>
                    <a:pt x="1261" y="1"/>
                    <a:pt x="823" y="1"/>
                  </a:cubicBezTo>
                  <a:cubicBezTo>
                    <a:pt x="816" y="1"/>
                    <a:pt x="810" y="1"/>
                    <a:pt x="804" y="1"/>
                  </a:cubicBezTo>
                  <a:close/>
                </a:path>
              </a:pathLst>
            </a:custGeom>
            <a:solidFill>
              <a:srgbClr val="A1B5E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24" name="Google Shape;1122;p36">
              <a:extLst>
                <a:ext uri="{FF2B5EF4-FFF2-40B4-BE49-F238E27FC236}">
                  <a16:creationId xmlns:a16="http://schemas.microsoft.com/office/drawing/2014/main" id="{66B7B8E9-7ACF-97DA-9B89-D3F55ED6A628}"/>
                </a:ext>
              </a:extLst>
            </p:cNvPr>
            <p:cNvSpPr/>
            <p:nvPr/>
          </p:nvSpPr>
          <p:spPr>
            <a:xfrm>
              <a:off x="3373123" y="1784745"/>
              <a:ext cx="388025" cy="293887"/>
            </a:xfrm>
            <a:custGeom>
              <a:avLst/>
              <a:gdLst/>
              <a:ahLst/>
              <a:cxnLst/>
              <a:rect l="l" t="t" r="r" b="b"/>
              <a:pathLst>
                <a:path w="6196" h="4693" extrusionOk="0">
                  <a:moveTo>
                    <a:pt x="373" y="0"/>
                  </a:moveTo>
                  <a:cubicBezTo>
                    <a:pt x="176" y="0"/>
                    <a:pt x="12" y="164"/>
                    <a:pt x="12" y="373"/>
                  </a:cubicBezTo>
                  <a:lnTo>
                    <a:pt x="0" y="4462"/>
                  </a:lnTo>
                  <a:cubicBezTo>
                    <a:pt x="0" y="4583"/>
                    <a:pt x="100" y="4681"/>
                    <a:pt x="220" y="4681"/>
                  </a:cubicBezTo>
                  <a:lnTo>
                    <a:pt x="5965" y="4693"/>
                  </a:lnTo>
                  <a:cubicBezTo>
                    <a:pt x="6086" y="4693"/>
                    <a:pt x="6184" y="4594"/>
                    <a:pt x="6184" y="4474"/>
                  </a:cubicBezTo>
                  <a:lnTo>
                    <a:pt x="6195" y="242"/>
                  </a:lnTo>
                  <a:cubicBezTo>
                    <a:pt x="6195" y="110"/>
                    <a:pt x="6096" y="11"/>
                    <a:pt x="5965" y="11"/>
                  </a:cubicBezTo>
                  <a:lnTo>
                    <a:pt x="373" y="0"/>
                  </a:lnTo>
                  <a:close/>
                </a:path>
              </a:pathLst>
            </a:custGeom>
            <a:solidFill>
              <a:srgbClr val="FEB15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25" name="Google Shape;1123;p36">
              <a:extLst>
                <a:ext uri="{FF2B5EF4-FFF2-40B4-BE49-F238E27FC236}">
                  <a16:creationId xmlns:a16="http://schemas.microsoft.com/office/drawing/2014/main" id="{17AEF6D1-B7FE-F015-3EE1-1D3DC0FA8D97}"/>
                </a:ext>
              </a:extLst>
            </p:cNvPr>
            <p:cNvSpPr/>
            <p:nvPr/>
          </p:nvSpPr>
          <p:spPr>
            <a:xfrm>
              <a:off x="3631264" y="1783368"/>
              <a:ext cx="9018" cy="299398"/>
            </a:xfrm>
            <a:custGeom>
              <a:avLst/>
              <a:gdLst/>
              <a:ahLst/>
              <a:cxnLst/>
              <a:rect l="l" t="t" r="r" b="b"/>
              <a:pathLst>
                <a:path w="144" h="4781" extrusionOk="0">
                  <a:moveTo>
                    <a:pt x="78" y="0"/>
                  </a:moveTo>
                  <a:cubicBezTo>
                    <a:pt x="45" y="0"/>
                    <a:pt x="12" y="22"/>
                    <a:pt x="12" y="66"/>
                  </a:cubicBezTo>
                  <a:cubicBezTo>
                    <a:pt x="12" y="1612"/>
                    <a:pt x="1" y="3169"/>
                    <a:pt x="1" y="4715"/>
                  </a:cubicBezTo>
                  <a:cubicBezTo>
                    <a:pt x="1" y="4759"/>
                    <a:pt x="34" y="4781"/>
                    <a:pt x="67" y="4781"/>
                  </a:cubicBezTo>
                  <a:cubicBezTo>
                    <a:pt x="99" y="4781"/>
                    <a:pt x="132" y="4759"/>
                    <a:pt x="132" y="4715"/>
                  </a:cubicBezTo>
                  <a:cubicBezTo>
                    <a:pt x="132" y="3169"/>
                    <a:pt x="132" y="1612"/>
                    <a:pt x="144" y="66"/>
                  </a:cubicBezTo>
                  <a:cubicBezTo>
                    <a:pt x="144" y="22"/>
                    <a:pt x="111" y="0"/>
                    <a:pt x="78" y="0"/>
                  </a:cubicBezTo>
                  <a:close/>
                </a:path>
              </a:pathLst>
            </a:custGeom>
            <a:solidFill>
              <a:srgbClr val="221F4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26" name="Google Shape;1124;p36">
              <a:extLst>
                <a:ext uri="{FF2B5EF4-FFF2-40B4-BE49-F238E27FC236}">
                  <a16:creationId xmlns:a16="http://schemas.microsoft.com/office/drawing/2014/main" id="{141482D1-C6BE-C780-F32B-155F7EF077D6}"/>
                </a:ext>
              </a:extLst>
            </p:cNvPr>
            <p:cNvSpPr/>
            <p:nvPr/>
          </p:nvSpPr>
          <p:spPr>
            <a:xfrm>
              <a:off x="3476079" y="1785372"/>
              <a:ext cx="53670" cy="53667"/>
            </a:xfrm>
            <a:custGeom>
              <a:avLst/>
              <a:gdLst/>
              <a:ahLst/>
              <a:cxnLst/>
              <a:rect l="l" t="t" r="r" b="b"/>
              <a:pathLst>
                <a:path w="857" h="857" extrusionOk="0">
                  <a:moveTo>
                    <a:pt x="1" y="1"/>
                  </a:moveTo>
                  <a:lnTo>
                    <a:pt x="1" y="856"/>
                  </a:lnTo>
                  <a:lnTo>
                    <a:pt x="856" y="856"/>
                  </a:lnTo>
                  <a:lnTo>
                    <a:pt x="85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27" name="Google Shape;1125;p36">
              <a:extLst>
                <a:ext uri="{FF2B5EF4-FFF2-40B4-BE49-F238E27FC236}">
                  <a16:creationId xmlns:a16="http://schemas.microsoft.com/office/drawing/2014/main" id="{01578A6A-1F18-30F9-DB04-7962D675DBC4}"/>
                </a:ext>
              </a:extLst>
            </p:cNvPr>
            <p:cNvSpPr/>
            <p:nvPr/>
          </p:nvSpPr>
          <p:spPr>
            <a:xfrm>
              <a:off x="3679361" y="2024339"/>
              <a:ext cx="54296" cy="54294"/>
            </a:xfrm>
            <a:custGeom>
              <a:avLst/>
              <a:gdLst/>
              <a:ahLst/>
              <a:cxnLst/>
              <a:rect l="l" t="t" r="r" b="b"/>
              <a:pathLst>
                <a:path w="867" h="867" extrusionOk="0">
                  <a:moveTo>
                    <a:pt x="0" y="0"/>
                  </a:moveTo>
                  <a:lnTo>
                    <a:pt x="0" y="867"/>
                  </a:lnTo>
                  <a:lnTo>
                    <a:pt x="855" y="867"/>
                  </a:lnTo>
                  <a:lnTo>
                    <a:pt x="867" y="1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28" name="Google Shape;1126;p36">
              <a:extLst>
                <a:ext uri="{FF2B5EF4-FFF2-40B4-BE49-F238E27FC236}">
                  <a16:creationId xmlns:a16="http://schemas.microsoft.com/office/drawing/2014/main" id="{0D7A23F7-C3B4-1032-22F5-74D38DA44170}"/>
                </a:ext>
              </a:extLst>
            </p:cNvPr>
            <p:cNvSpPr/>
            <p:nvPr/>
          </p:nvSpPr>
          <p:spPr>
            <a:xfrm>
              <a:off x="3433556" y="1916315"/>
              <a:ext cx="296655" cy="270341"/>
            </a:xfrm>
            <a:custGeom>
              <a:avLst/>
              <a:gdLst/>
              <a:ahLst/>
              <a:cxnLst/>
              <a:rect l="l" t="t" r="r" b="b"/>
              <a:pathLst>
                <a:path w="4737" h="4317" extrusionOk="0">
                  <a:moveTo>
                    <a:pt x="2371" y="1"/>
                  </a:moveTo>
                  <a:cubicBezTo>
                    <a:pt x="2208" y="1"/>
                    <a:pt x="2042" y="20"/>
                    <a:pt x="1875" y="59"/>
                  </a:cubicBezTo>
                  <a:cubicBezTo>
                    <a:pt x="713" y="333"/>
                    <a:pt x="0" y="1495"/>
                    <a:pt x="263" y="2646"/>
                  </a:cubicBezTo>
                  <a:cubicBezTo>
                    <a:pt x="499" y="3642"/>
                    <a:pt x="1386" y="4316"/>
                    <a:pt x="2359" y="4316"/>
                  </a:cubicBezTo>
                  <a:cubicBezTo>
                    <a:pt x="2522" y="4316"/>
                    <a:pt x="2686" y="4297"/>
                    <a:pt x="2851" y="4258"/>
                  </a:cubicBezTo>
                  <a:cubicBezTo>
                    <a:pt x="4013" y="3995"/>
                    <a:pt x="4737" y="2833"/>
                    <a:pt x="4463" y="1671"/>
                  </a:cubicBezTo>
                  <a:cubicBezTo>
                    <a:pt x="4237" y="675"/>
                    <a:pt x="3351" y="1"/>
                    <a:pt x="2371" y="1"/>
                  </a:cubicBezTo>
                  <a:close/>
                </a:path>
              </a:pathLst>
            </a:custGeom>
            <a:solidFill>
              <a:srgbClr val="3751E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29" name="Google Shape;1127;p36">
              <a:extLst>
                <a:ext uri="{FF2B5EF4-FFF2-40B4-BE49-F238E27FC236}">
                  <a16:creationId xmlns:a16="http://schemas.microsoft.com/office/drawing/2014/main" id="{A16265CD-C3FC-6117-0A7A-A21C1ECEEC52}"/>
                </a:ext>
              </a:extLst>
            </p:cNvPr>
            <p:cNvSpPr/>
            <p:nvPr/>
          </p:nvSpPr>
          <p:spPr>
            <a:xfrm>
              <a:off x="3509771" y="1998851"/>
              <a:ext cx="144288" cy="106834"/>
            </a:xfrm>
            <a:custGeom>
              <a:avLst/>
              <a:gdLst/>
              <a:ahLst/>
              <a:cxnLst/>
              <a:rect l="l" t="t" r="r" b="b"/>
              <a:pathLst>
                <a:path w="2304" h="1706" extrusionOk="0">
                  <a:moveTo>
                    <a:pt x="2014" y="0"/>
                  </a:moveTo>
                  <a:cubicBezTo>
                    <a:pt x="1949" y="0"/>
                    <a:pt x="1885" y="25"/>
                    <a:pt x="1843" y="78"/>
                  </a:cubicBezTo>
                  <a:cubicBezTo>
                    <a:pt x="1529" y="403"/>
                    <a:pt x="1224" y="738"/>
                    <a:pt x="921" y="1073"/>
                  </a:cubicBezTo>
                  <a:lnTo>
                    <a:pt x="921" y="1073"/>
                  </a:lnTo>
                  <a:cubicBezTo>
                    <a:pt x="771" y="903"/>
                    <a:pt x="622" y="737"/>
                    <a:pt x="472" y="572"/>
                  </a:cubicBezTo>
                  <a:cubicBezTo>
                    <a:pt x="424" y="519"/>
                    <a:pt x="358" y="494"/>
                    <a:pt x="292" y="494"/>
                  </a:cubicBezTo>
                  <a:cubicBezTo>
                    <a:pt x="223" y="494"/>
                    <a:pt x="155" y="521"/>
                    <a:pt x="110" y="572"/>
                  </a:cubicBezTo>
                  <a:cubicBezTo>
                    <a:pt x="1" y="670"/>
                    <a:pt x="11" y="824"/>
                    <a:pt x="110" y="934"/>
                  </a:cubicBezTo>
                  <a:cubicBezTo>
                    <a:pt x="318" y="1164"/>
                    <a:pt x="527" y="1394"/>
                    <a:pt x="735" y="1635"/>
                  </a:cubicBezTo>
                  <a:cubicBezTo>
                    <a:pt x="777" y="1683"/>
                    <a:pt x="843" y="1705"/>
                    <a:pt x="910" y="1705"/>
                  </a:cubicBezTo>
                  <a:cubicBezTo>
                    <a:pt x="980" y="1705"/>
                    <a:pt x="1052" y="1680"/>
                    <a:pt x="1097" y="1635"/>
                  </a:cubicBezTo>
                  <a:cubicBezTo>
                    <a:pt x="1426" y="1284"/>
                    <a:pt x="1743" y="934"/>
                    <a:pt x="2062" y="583"/>
                  </a:cubicBezTo>
                  <a:lnTo>
                    <a:pt x="2204" y="441"/>
                  </a:lnTo>
                  <a:cubicBezTo>
                    <a:pt x="2292" y="331"/>
                    <a:pt x="2303" y="177"/>
                    <a:pt x="2204" y="78"/>
                  </a:cubicBezTo>
                  <a:cubicBezTo>
                    <a:pt x="2153" y="28"/>
                    <a:pt x="2083" y="0"/>
                    <a:pt x="201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30" name="Google Shape;1128;p36">
              <a:extLst>
                <a:ext uri="{FF2B5EF4-FFF2-40B4-BE49-F238E27FC236}">
                  <a16:creationId xmlns:a16="http://schemas.microsoft.com/office/drawing/2014/main" id="{6B431A67-98AE-F60F-2A15-D5AD59A910D2}"/>
                </a:ext>
              </a:extLst>
            </p:cNvPr>
            <p:cNvSpPr/>
            <p:nvPr/>
          </p:nvSpPr>
          <p:spPr>
            <a:xfrm>
              <a:off x="3395104" y="1683798"/>
              <a:ext cx="352954" cy="8266"/>
            </a:xfrm>
            <a:custGeom>
              <a:avLst/>
              <a:gdLst/>
              <a:ahLst/>
              <a:cxnLst/>
              <a:rect l="l" t="t" r="r" b="b"/>
              <a:pathLst>
                <a:path w="5636" h="132" extrusionOk="0">
                  <a:moveTo>
                    <a:pt x="88" y="0"/>
                  </a:moveTo>
                  <a:cubicBezTo>
                    <a:pt x="0" y="0"/>
                    <a:pt x="0" y="132"/>
                    <a:pt x="88" y="132"/>
                  </a:cubicBezTo>
                  <a:lnTo>
                    <a:pt x="5548" y="132"/>
                  </a:lnTo>
                  <a:cubicBezTo>
                    <a:pt x="5636" y="132"/>
                    <a:pt x="5636" y="0"/>
                    <a:pt x="5548" y="0"/>
                  </a:cubicBezTo>
                  <a:close/>
                </a:path>
              </a:pathLst>
            </a:custGeom>
            <a:solidFill>
              <a:srgbClr val="221F4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31" name="Google Shape;1129;p36">
              <a:extLst>
                <a:ext uri="{FF2B5EF4-FFF2-40B4-BE49-F238E27FC236}">
                  <a16:creationId xmlns:a16="http://schemas.microsoft.com/office/drawing/2014/main" id="{0A5E33FE-A700-3C0A-93F4-E9941A8CF58A}"/>
                </a:ext>
              </a:extLst>
            </p:cNvPr>
            <p:cNvSpPr/>
            <p:nvPr/>
          </p:nvSpPr>
          <p:spPr>
            <a:xfrm>
              <a:off x="3512527" y="1644659"/>
              <a:ext cx="117422" cy="8329"/>
            </a:xfrm>
            <a:custGeom>
              <a:avLst/>
              <a:gdLst/>
              <a:ahLst/>
              <a:cxnLst/>
              <a:rect l="l" t="t" r="r" b="b"/>
              <a:pathLst>
                <a:path w="1875" h="133" extrusionOk="0">
                  <a:moveTo>
                    <a:pt x="88" y="1"/>
                  </a:moveTo>
                  <a:cubicBezTo>
                    <a:pt x="1" y="1"/>
                    <a:pt x="1" y="132"/>
                    <a:pt x="88" y="132"/>
                  </a:cubicBezTo>
                  <a:lnTo>
                    <a:pt x="1799" y="132"/>
                  </a:lnTo>
                  <a:cubicBezTo>
                    <a:pt x="1875" y="132"/>
                    <a:pt x="1875" y="1"/>
                    <a:pt x="1799" y="1"/>
                  </a:cubicBezTo>
                  <a:close/>
                </a:path>
              </a:pathLst>
            </a:custGeom>
            <a:solidFill>
              <a:srgbClr val="221F4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32" name="Google Shape;1130;p36">
              <a:extLst>
                <a:ext uri="{FF2B5EF4-FFF2-40B4-BE49-F238E27FC236}">
                  <a16:creationId xmlns:a16="http://schemas.microsoft.com/office/drawing/2014/main" id="{EB505A2F-08F7-2EDF-7AFD-10252F41C561}"/>
                </a:ext>
              </a:extLst>
            </p:cNvPr>
            <p:cNvSpPr/>
            <p:nvPr/>
          </p:nvSpPr>
          <p:spPr>
            <a:xfrm>
              <a:off x="1070204" y="1687242"/>
              <a:ext cx="144977" cy="150732"/>
            </a:xfrm>
            <a:custGeom>
              <a:avLst/>
              <a:gdLst/>
              <a:ahLst/>
              <a:cxnLst/>
              <a:rect l="l" t="t" r="r" b="b"/>
              <a:pathLst>
                <a:path w="2315" h="2407" extrusionOk="0">
                  <a:moveTo>
                    <a:pt x="1160" y="622"/>
                  </a:moveTo>
                  <a:cubicBezTo>
                    <a:pt x="1332" y="622"/>
                    <a:pt x="1508" y="718"/>
                    <a:pt x="1602" y="900"/>
                  </a:cubicBezTo>
                  <a:cubicBezTo>
                    <a:pt x="1689" y="1053"/>
                    <a:pt x="1667" y="1250"/>
                    <a:pt x="1558" y="1392"/>
                  </a:cubicBezTo>
                  <a:cubicBezTo>
                    <a:pt x="1468" y="1506"/>
                    <a:pt x="1340" y="1560"/>
                    <a:pt x="1210" y="1560"/>
                  </a:cubicBezTo>
                  <a:cubicBezTo>
                    <a:pt x="1038" y="1560"/>
                    <a:pt x="862" y="1464"/>
                    <a:pt x="768" y="1283"/>
                  </a:cubicBezTo>
                  <a:cubicBezTo>
                    <a:pt x="692" y="1129"/>
                    <a:pt x="702" y="932"/>
                    <a:pt x="812" y="790"/>
                  </a:cubicBezTo>
                  <a:cubicBezTo>
                    <a:pt x="902" y="677"/>
                    <a:pt x="1030" y="622"/>
                    <a:pt x="1160" y="622"/>
                  </a:cubicBezTo>
                  <a:close/>
                  <a:moveTo>
                    <a:pt x="1154" y="0"/>
                  </a:moveTo>
                  <a:cubicBezTo>
                    <a:pt x="879" y="0"/>
                    <a:pt x="605" y="103"/>
                    <a:pt x="396" y="318"/>
                  </a:cubicBezTo>
                  <a:cubicBezTo>
                    <a:pt x="56" y="669"/>
                    <a:pt x="1" y="1250"/>
                    <a:pt x="275" y="1678"/>
                  </a:cubicBezTo>
                  <a:cubicBezTo>
                    <a:pt x="417" y="1897"/>
                    <a:pt x="604" y="2050"/>
                    <a:pt x="824" y="2138"/>
                  </a:cubicBezTo>
                  <a:cubicBezTo>
                    <a:pt x="867" y="2160"/>
                    <a:pt x="922" y="2171"/>
                    <a:pt x="977" y="2182"/>
                  </a:cubicBezTo>
                  <a:lnTo>
                    <a:pt x="2008" y="2401"/>
                  </a:lnTo>
                  <a:cubicBezTo>
                    <a:pt x="2026" y="2405"/>
                    <a:pt x="2044" y="2407"/>
                    <a:pt x="2062" y="2407"/>
                  </a:cubicBezTo>
                  <a:cubicBezTo>
                    <a:pt x="2202" y="2407"/>
                    <a:pt x="2315" y="2295"/>
                    <a:pt x="2315" y="2149"/>
                  </a:cubicBezTo>
                  <a:lnTo>
                    <a:pt x="2293" y="1392"/>
                  </a:lnTo>
                  <a:cubicBezTo>
                    <a:pt x="2293" y="1327"/>
                    <a:pt x="2293" y="1185"/>
                    <a:pt x="2281" y="1064"/>
                  </a:cubicBezTo>
                  <a:cubicBezTo>
                    <a:pt x="2271" y="844"/>
                    <a:pt x="2194" y="614"/>
                    <a:pt x="2051" y="428"/>
                  </a:cubicBezTo>
                  <a:lnTo>
                    <a:pt x="2040" y="428"/>
                  </a:lnTo>
                  <a:cubicBezTo>
                    <a:pt x="1813" y="147"/>
                    <a:pt x="1483" y="0"/>
                    <a:pt x="1154" y="0"/>
                  </a:cubicBezTo>
                  <a:close/>
                </a:path>
              </a:pathLst>
            </a:custGeom>
            <a:solidFill>
              <a:srgbClr val="EF685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33" name="Google Shape;1131;p36">
              <a:extLst>
                <a:ext uri="{FF2B5EF4-FFF2-40B4-BE49-F238E27FC236}">
                  <a16:creationId xmlns:a16="http://schemas.microsoft.com/office/drawing/2014/main" id="{B69ACAAD-3A3C-7020-2201-1C555C3F1F7B}"/>
                </a:ext>
              </a:extLst>
            </p:cNvPr>
            <p:cNvSpPr/>
            <p:nvPr/>
          </p:nvSpPr>
          <p:spPr>
            <a:xfrm>
              <a:off x="3737038" y="2669851"/>
              <a:ext cx="177166" cy="221433"/>
            </a:xfrm>
            <a:custGeom>
              <a:avLst/>
              <a:gdLst/>
              <a:ahLst/>
              <a:cxnLst/>
              <a:rect l="l" t="t" r="r" b="b"/>
              <a:pathLst>
                <a:path w="2829" h="3536" extrusionOk="0">
                  <a:moveTo>
                    <a:pt x="1427" y="806"/>
                  </a:moveTo>
                  <a:cubicBezTo>
                    <a:pt x="1797" y="806"/>
                    <a:pt x="2095" y="1164"/>
                    <a:pt x="2007" y="1567"/>
                  </a:cubicBezTo>
                  <a:cubicBezTo>
                    <a:pt x="1963" y="1796"/>
                    <a:pt x="1776" y="1983"/>
                    <a:pt x="1557" y="2027"/>
                  </a:cubicBezTo>
                  <a:cubicBezTo>
                    <a:pt x="1512" y="2037"/>
                    <a:pt x="1468" y="2042"/>
                    <a:pt x="1425" y="2042"/>
                  </a:cubicBezTo>
                  <a:cubicBezTo>
                    <a:pt x="1055" y="2042"/>
                    <a:pt x="756" y="1684"/>
                    <a:pt x="845" y="1281"/>
                  </a:cubicBezTo>
                  <a:cubicBezTo>
                    <a:pt x="899" y="1051"/>
                    <a:pt x="1075" y="875"/>
                    <a:pt x="1294" y="821"/>
                  </a:cubicBezTo>
                  <a:cubicBezTo>
                    <a:pt x="1339" y="811"/>
                    <a:pt x="1384" y="806"/>
                    <a:pt x="1427" y="806"/>
                  </a:cubicBezTo>
                  <a:close/>
                  <a:moveTo>
                    <a:pt x="1433" y="0"/>
                  </a:moveTo>
                  <a:cubicBezTo>
                    <a:pt x="1380" y="0"/>
                    <a:pt x="1326" y="3"/>
                    <a:pt x="1272" y="10"/>
                  </a:cubicBezTo>
                  <a:cubicBezTo>
                    <a:pt x="626" y="75"/>
                    <a:pt x="110" y="612"/>
                    <a:pt x="34" y="1281"/>
                  </a:cubicBezTo>
                  <a:cubicBezTo>
                    <a:pt x="0" y="1610"/>
                    <a:pt x="66" y="1917"/>
                    <a:pt x="209" y="2180"/>
                  </a:cubicBezTo>
                  <a:cubicBezTo>
                    <a:pt x="241" y="2235"/>
                    <a:pt x="285" y="2301"/>
                    <a:pt x="329" y="2356"/>
                  </a:cubicBezTo>
                  <a:lnTo>
                    <a:pt x="1184" y="3408"/>
                  </a:lnTo>
                  <a:cubicBezTo>
                    <a:pt x="1249" y="3495"/>
                    <a:pt x="1343" y="3536"/>
                    <a:pt x="1437" y="3536"/>
                  </a:cubicBezTo>
                  <a:cubicBezTo>
                    <a:pt x="1535" y="3536"/>
                    <a:pt x="1633" y="3492"/>
                    <a:pt x="1700" y="3408"/>
                  </a:cubicBezTo>
                  <a:lnTo>
                    <a:pt x="2303" y="2641"/>
                  </a:lnTo>
                  <a:cubicBezTo>
                    <a:pt x="2358" y="2564"/>
                    <a:pt x="2456" y="2422"/>
                    <a:pt x="2544" y="2301"/>
                  </a:cubicBezTo>
                  <a:cubicBezTo>
                    <a:pt x="2719" y="2049"/>
                    <a:pt x="2829" y="1764"/>
                    <a:pt x="2829" y="1467"/>
                  </a:cubicBezTo>
                  <a:lnTo>
                    <a:pt x="2829" y="1457"/>
                  </a:lnTo>
                  <a:cubicBezTo>
                    <a:pt x="2829" y="657"/>
                    <a:pt x="2205" y="0"/>
                    <a:pt x="1433" y="0"/>
                  </a:cubicBezTo>
                  <a:close/>
                </a:path>
              </a:pathLst>
            </a:custGeom>
            <a:solidFill>
              <a:srgbClr val="A1B5E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34" name="Google Shape;1132;p36">
              <a:extLst>
                <a:ext uri="{FF2B5EF4-FFF2-40B4-BE49-F238E27FC236}">
                  <a16:creationId xmlns:a16="http://schemas.microsoft.com/office/drawing/2014/main" id="{C2DC2267-F5A5-B6E5-E70E-FB3EED73EF49}"/>
                </a:ext>
              </a:extLst>
            </p:cNvPr>
            <p:cNvSpPr/>
            <p:nvPr/>
          </p:nvSpPr>
          <p:spPr>
            <a:xfrm>
              <a:off x="3825591" y="1631195"/>
              <a:ext cx="287762" cy="103452"/>
            </a:xfrm>
            <a:custGeom>
              <a:avLst/>
              <a:gdLst/>
              <a:ahLst/>
              <a:cxnLst/>
              <a:rect l="l" t="t" r="r" b="b"/>
              <a:pathLst>
                <a:path w="4595" h="1652" extrusionOk="0">
                  <a:moveTo>
                    <a:pt x="2648" y="0"/>
                  </a:moveTo>
                  <a:cubicBezTo>
                    <a:pt x="2455" y="0"/>
                    <a:pt x="2256" y="66"/>
                    <a:pt x="2084" y="172"/>
                  </a:cubicBezTo>
                  <a:cubicBezTo>
                    <a:pt x="1810" y="336"/>
                    <a:pt x="1602" y="599"/>
                    <a:pt x="1404" y="862"/>
                  </a:cubicBezTo>
                  <a:cubicBezTo>
                    <a:pt x="1415" y="676"/>
                    <a:pt x="1239" y="511"/>
                    <a:pt x="1054" y="501"/>
                  </a:cubicBezTo>
                  <a:cubicBezTo>
                    <a:pt x="1044" y="500"/>
                    <a:pt x="1035" y="500"/>
                    <a:pt x="1025" y="500"/>
                  </a:cubicBezTo>
                  <a:cubicBezTo>
                    <a:pt x="840" y="500"/>
                    <a:pt x="685" y="606"/>
                    <a:pt x="560" y="742"/>
                  </a:cubicBezTo>
                  <a:cubicBezTo>
                    <a:pt x="253" y="1071"/>
                    <a:pt x="77" y="1488"/>
                    <a:pt x="1" y="1652"/>
                  </a:cubicBezTo>
                  <a:lnTo>
                    <a:pt x="4387" y="1619"/>
                  </a:lnTo>
                  <a:cubicBezTo>
                    <a:pt x="4594" y="1345"/>
                    <a:pt x="4441" y="906"/>
                    <a:pt x="4134" y="753"/>
                  </a:cubicBezTo>
                  <a:cubicBezTo>
                    <a:pt x="4036" y="702"/>
                    <a:pt x="3928" y="679"/>
                    <a:pt x="3817" y="679"/>
                  </a:cubicBezTo>
                  <a:cubicBezTo>
                    <a:pt x="3593" y="679"/>
                    <a:pt x="3360" y="774"/>
                    <a:pt x="3191" y="928"/>
                  </a:cubicBezTo>
                  <a:cubicBezTo>
                    <a:pt x="3422" y="698"/>
                    <a:pt x="3301" y="260"/>
                    <a:pt x="3016" y="95"/>
                  </a:cubicBezTo>
                  <a:cubicBezTo>
                    <a:pt x="2902" y="29"/>
                    <a:pt x="2776" y="0"/>
                    <a:pt x="2648" y="0"/>
                  </a:cubicBezTo>
                  <a:close/>
                </a:path>
              </a:pathLst>
            </a:custGeom>
            <a:solidFill>
              <a:srgbClr val="A1B5E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35" name="Google Shape;1133;p36">
              <a:extLst>
                <a:ext uri="{FF2B5EF4-FFF2-40B4-BE49-F238E27FC236}">
                  <a16:creationId xmlns:a16="http://schemas.microsoft.com/office/drawing/2014/main" id="{32570F18-D1BD-56F7-E967-DAE64C93C5D7}"/>
                </a:ext>
              </a:extLst>
            </p:cNvPr>
            <p:cNvSpPr/>
            <p:nvPr/>
          </p:nvSpPr>
          <p:spPr>
            <a:xfrm>
              <a:off x="2598636" y="1427735"/>
              <a:ext cx="287762" cy="103703"/>
            </a:xfrm>
            <a:custGeom>
              <a:avLst/>
              <a:gdLst/>
              <a:ahLst/>
              <a:cxnLst/>
              <a:rect l="l" t="t" r="r" b="b"/>
              <a:pathLst>
                <a:path w="4595" h="1656" extrusionOk="0">
                  <a:moveTo>
                    <a:pt x="2630" y="0"/>
                  </a:moveTo>
                  <a:cubicBezTo>
                    <a:pt x="2439" y="0"/>
                    <a:pt x="2244" y="61"/>
                    <a:pt x="2083" y="164"/>
                  </a:cubicBezTo>
                  <a:cubicBezTo>
                    <a:pt x="1810" y="340"/>
                    <a:pt x="1601" y="603"/>
                    <a:pt x="1404" y="855"/>
                  </a:cubicBezTo>
                  <a:cubicBezTo>
                    <a:pt x="1415" y="669"/>
                    <a:pt x="1228" y="515"/>
                    <a:pt x="1042" y="493"/>
                  </a:cubicBezTo>
                  <a:cubicBezTo>
                    <a:pt x="1035" y="493"/>
                    <a:pt x="1027" y="492"/>
                    <a:pt x="1019" y="492"/>
                  </a:cubicBezTo>
                  <a:cubicBezTo>
                    <a:pt x="842" y="492"/>
                    <a:pt x="686" y="608"/>
                    <a:pt x="560" y="734"/>
                  </a:cubicBezTo>
                  <a:cubicBezTo>
                    <a:pt x="253" y="1075"/>
                    <a:pt x="77" y="1480"/>
                    <a:pt x="0" y="1655"/>
                  </a:cubicBezTo>
                  <a:lnTo>
                    <a:pt x="4386" y="1611"/>
                  </a:lnTo>
                  <a:cubicBezTo>
                    <a:pt x="4595" y="1338"/>
                    <a:pt x="4441" y="899"/>
                    <a:pt x="4134" y="746"/>
                  </a:cubicBezTo>
                  <a:cubicBezTo>
                    <a:pt x="4036" y="697"/>
                    <a:pt x="3930" y="674"/>
                    <a:pt x="3823" y="674"/>
                  </a:cubicBezTo>
                  <a:cubicBezTo>
                    <a:pt x="3595" y="674"/>
                    <a:pt x="3362" y="775"/>
                    <a:pt x="3191" y="932"/>
                  </a:cubicBezTo>
                  <a:cubicBezTo>
                    <a:pt x="3410" y="690"/>
                    <a:pt x="3301" y="263"/>
                    <a:pt x="3016" y="98"/>
                  </a:cubicBezTo>
                  <a:cubicBezTo>
                    <a:pt x="2898" y="31"/>
                    <a:pt x="2765" y="0"/>
                    <a:pt x="2630" y="0"/>
                  </a:cubicBezTo>
                  <a:close/>
                </a:path>
              </a:pathLst>
            </a:custGeom>
            <a:solidFill>
              <a:srgbClr val="D9DFF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36" name="Google Shape;1134;p36">
              <a:extLst>
                <a:ext uri="{FF2B5EF4-FFF2-40B4-BE49-F238E27FC236}">
                  <a16:creationId xmlns:a16="http://schemas.microsoft.com/office/drawing/2014/main" id="{70BFF264-7F39-C44F-E508-385589B2EFFD}"/>
                </a:ext>
              </a:extLst>
            </p:cNvPr>
            <p:cNvSpPr/>
            <p:nvPr/>
          </p:nvSpPr>
          <p:spPr>
            <a:xfrm>
              <a:off x="935622" y="1383962"/>
              <a:ext cx="287073" cy="103515"/>
            </a:xfrm>
            <a:custGeom>
              <a:avLst/>
              <a:gdLst/>
              <a:ahLst/>
              <a:cxnLst/>
              <a:rect l="l" t="t" r="r" b="b"/>
              <a:pathLst>
                <a:path w="4584" h="1653" extrusionOk="0">
                  <a:moveTo>
                    <a:pt x="2638" y="1"/>
                  </a:moveTo>
                  <a:cubicBezTo>
                    <a:pt x="2447" y="1"/>
                    <a:pt x="2248" y="64"/>
                    <a:pt x="2084" y="161"/>
                  </a:cubicBezTo>
                  <a:cubicBezTo>
                    <a:pt x="1799" y="337"/>
                    <a:pt x="1602" y="600"/>
                    <a:pt x="1394" y="863"/>
                  </a:cubicBezTo>
                  <a:cubicBezTo>
                    <a:pt x="1404" y="677"/>
                    <a:pt x="1229" y="512"/>
                    <a:pt x="1043" y="502"/>
                  </a:cubicBezTo>
                  <a:cubicBezTo>
                    <a:pt x="1034" y="501"/>
                    <a:pt x="1025" y="501"/>
                    <a:pt x="1016" y="501"/>
                  </a:cubicBezTo>
                  <a:cubicBezTo>
                    <a:pt x="839" y="501"/>
                    <a:pt x="674" y="607"/>
                    <a:pt x="549" y="743"/>
                  </a:cubicBezTo>
                  <a:cubicBezTo>
                    <a:pt x="242" y="1072"/>
                    <a:pt x="67" y="1477"/>
                    <a:pt x="1" y="1653"/>
                  </a:cubicBezTo>
                  <a:lnTo>
                    <a:pt x="4376" y="1620"/>
                  </a:lnTo>
                  <a:cubicBezTo>
                    <a:pt x="4584" y="1346"/>
                    <a:pt x="4442" y="907"/>
                    <a:pt x="4135" y="754"/>
                  </a:cubicBezTo>
                  <a:cubicBezTo>
                    <a:pt x="4033" y="703"/>
                    <a:pt x="3922" y="680"/>
                    <a:pt x="3810" y="680"/>
                  </a:cubicBezTo>
                  <a:cubicBezTo>
                    <a:pt x="3583" y="680"/>
                    <a:pt x="3350" y="775"/>
                    <a:pt x="3180" y="929"/>
                  </a:cubicBezTo>
                  <a:cubicBezTo>
                    <a:pt x="3411" y="688"/>
                    <a:pt x="3290" y="261"/>
                    <a:pt x="3005" y="96"/>
                  </a:cubicBezTo>
                  <a:cubicBezTo>
                    <a:pt x="2895" y="30"/>
                    <a:pt x="2768" y="1"/>
                    <a:pt x="2638" y="1"/>
                  </a:cubicBezTo>
                  <a:close/>
                </a:path>
              </a:pathLst>
            </a:custGeom>
            <a:solidFill>
              <a:srgbClr val="A1B5E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37" name="Google Shape;1135;p36">
              <a:extLst>
                <a:ext uri="{FF2B5EF4-FFF2-40B4-BE49-F238E27FC236}">
                  <a16:creationId xmlns:a16="http://schemas.microsoft.com/office/drawing/2014/main" id="{EBE988D4-7626-3960-9AE8-5E4197958C5A}"/>
                </a:ext>
              </a:extLst>
            </p:cNvPr>
            <p:cNvSpPr/>
            <p:nvPr/>
          </p:nvSpPr>
          <p:spPr>
            <a:xfrm>
              <a:off x="1524112" y="1241558"/>
              <a:ext cx="278118" cy="329895"/>
            </a:xfrm>
            <a:custGeom>
              <a:avLst/>
              <a:gdLst/>
              <a:ahLst/>
              <a:cxnLst/>
              <a:rect l="l" t="t" r="r" b="b"/>
              <a:pathLst>
                <a:path w="4441" h="5268" extrusionOk="0">
                  <a:moveTo>
                    <a:pt x="2233" y="1223"/>
                  </a:moveTo>
                  <a:cubicBezTo>
                    <a:pt x="2701" y="1223"/>
                    <a:pt x="3132" y="1608"/>
                    <a:pt x="3158" y="2150"/>
                  </a:cubicBezTo>
                  <a:cubicBezTo>
                    <a:pt x="3168" y="2501"/>
                    <a:pt x="2982" y="2842"/>
                    <a:pt x="2686" y="2995"/>
                  </a:cubicBezTo>
                  <a:cubicBezTo>
                    <a:pt x="2547" y="3068"/>
                    <a:pt x="2404" y="3102"/>
                    <a:pt x="2264" y="3102"/>
                  </a:cubicBezTo>
                  <a:cubicBezTo>
                    <a:pt x="1796" y="3102"/>
                    <a:pt x="1374" y="2724"/>
                    <a:pt x="1348" y="2184"/>
                  </a:cubicBezTo>
                  <a:cubicBezTo>
                    <a:pt x="1327" y="1822"/>
                    <a:pt x="1513" y="1493"/>
                    <a:pt x="1820" y="1329"/>
                  </a:cubicBezTo>
                  <a:cubicBezTo>
                    <a:pt x="1955" y="1256"/>
                    <a:pt x="2095" y="1223"/>
                    <a:pt x="2233" y="1223"/>
                  </a:cubicBezTo>
                  <a:close/>
                  <a:moveTo>
                    <a:pt x="2225" y="1"/>
                  </a:moveTo>
                  <a:cubicBezTo>
                    <a:pt x="1975" y="1"/>
                    <a:pt x="1720" y="47"/>
                    <a:pt x="1469" y="145"/>
                  </a:cubicBezTo>
                  <a:cubicBezTo>
                    <a:pt x="559" y="495"/>
                    <a:pt x="0" y="1493"/>
                    <a:pt x="154" y="2491"/>
                  </a:cubicBezTo>
                  <a:cubicBezTo>
                    <a:pt x="230" y="2984"/>
                    <a:pt x="449" y="3412"/>
                    <a:pt x="756" y="3741"/>
                  </a:cubicBezTo>
                  <a:cubicBezTo>
                    <a:pt x="822" y="3817"/>
                    <a:pt x="910" y="3883"/>
                    <a:pt x="998" y="3949"/>
                  </a:cubicBezTo>
                  <a:lnTo>
                    <a:pt x="2664" y="5166"/>
                  </a:lnTo>
                  <a:cubicBezTo>
                    <a:pt x="2757" y="5235"/>
                    <a:pt x="2862" y="5268"/>
                    <a:pt x="2966" y="5268"/>
                  </a:cubicBezTo>
                  <a:cubicBezTo>
                    <a:pt x="3158" y="5268"/>
                    <a:pt x="3343" y="5156"/>
                    <a:pt x="3421" y="4957"/>
                  </a:cubicBezTo>
                  <a:lnTo>
                    <a:pt x="4002" y="3609"/>
                  </a:lnTo>
                  <a:cubicBezTo>
                    <a:pt x="4057" y="3477"/>
                    <a:pt x="4145" y="3225"/>
                    <a:pt x="4232" y="3006"/>
                  </a:cubicBezTo>
                  <a:cubicBezTo>
                    <a:pt x="4386" y="2578"/>
                    <a:pt x="4440" y="2118"/>
                    <a:pt x="4320" y="1679"/>
                  </a:cubicBezTo>
                  <a:lnTo>
                    <a:pt x="4320" y="1668"/>
                  </a:lnTo>
                  <a:cubicBezTo>
                    <a:pt x="4059" y="669"/>
                    <a:pt x="3179" y="1"/>
                    <a:pt x="2225" y="1"/>
                  </a:cubicBezTo>
                  <a:close/>
                </a:path>
              </a:pathLst>
            </a:custGeom>
            <a:solidFill>
              <a:srgbClr val="3F91E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38" name="Google Shape;1136;p36">
              <a:extLst>
                <a:ext uri="{FF2B5EF4-FFF2-40B4-BE49-F238E27FC236}">
                  <a16:creationId xmlns:a16="http://schemas.microsoft.com/office/drawing/2014/main" id="{A55F76F0-8BED-8D5A-E397-B577FBCE8899}"/>
                </a:ext>
              </a:extLst>
            </p:cNvPr>
            <p:cNvSpPr/>
            <p:nvPr/>
          </p:nvSpPr>
          <p:spPr>
            <a:xfrm>
              <a:off x="2567762" y="3234768"/>
              <a:ext cx="313814" cy="237652"/>
            </a:xfrm>
            <a:custGeom>
              <a:avLst/>
              <a:gdLst/>
              <a:ahLst/>
              <a:cxnLst/>
              <a:rect l="l" t="t" r="r" b="b"/>
              <a:pathLst>
                <a:path w="5011" h="3795" extrusionOk="0">
                  <a:moveTo>
                    <a:pt x="362" y="1"/>
                  </a:moveTo>
                  <a:cubicBezTo>
                    <a:pt x="164" y="1"/>
                    <a:pt x="0" y="165"/>
                    <a:pt x="0" y="362"/>
                  </a:cubicBezTo>
                  <a:lnTo>
                    <a:pt x="0" y="3564"/>
                  </a:lnTo>
                  <a:cubicBezTo>
                    <a:pt x="0" y="3695"/>
                    <a:pt x="99" y="3794"/>
                    <a:pt x="220" y="3794"/>
                  </a:cubicBezTo>
                  <a:lnTo>
                    <a:pt x="4781" y="3794"/>
                  </a:lnTo>
                  <a:cubicBezTo>
                    <a:pt x="4912" y="3794"/>
                    <a:pt x="5010" y="3695"/>
                    <a:pt x="5010" y="3564"/>
                  </a:cubicBezTo>
                  <a:lnTo>
                    <a:pt x="5010" y="220"/>
                  </a:lnTo>
                  <a:cubicBezTo>
                    <a:pt x="5010" y="99"/>
                    <a:pt x="4912" y="1"/>
                    <a:pt x="4781" y="1"/>
                  </a:cubicBezTo>
                  <a:close/>
                </a:path>
              </a:pathLst>
            </a:custGeom>
            <a:solidFill>
              <a:srgbClr val="FEB15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39" name="Google Shape;1137;p36">
              <a:extLst>
                <a:ext uri="{FF2B5EF4-FFF2-40B4-BE49-F238E27FC236}">
                  <a16:creationId xmlns:a16="http://schemas.microsoft.com/office/drawing/2014/main" id="{18950649-A792-DC37-13B4-18079B8AF0ED}"/>
                </a:ext>
              </a:extLst>
            </p:cNvPr>
            <p:cNvSpPr/>
            <p:nvPr/>
          </p:nvSpPr>
          <p:spPr>
            <a:xfrm>
              <a:off x="2775741" y="3232514"/>
              <a:ext cx="8329" cy="244040"/>
            </a:xfrm>
            <a:custGeom>
              <a:avLst/>
              <a:gdLst/>
              <a:ahLst/>
              <a:cxnLst/>
              <a:rect l="l" t="t" r="r" b="b"/>
              <a:pathLst>
                <a:path w="133" h="3897" extrusionOk="0">
                  <a:moveTo>
                    <a:pt x="67" y="1"/>
                  </a:moveTo>
                  <a:cubicBezTo>
                    <a:pt x="34" y="1"/>
                    <a:pt x="1" y="20"/>
                    <a:pt x="1" y="59"/>
                  </a:cubicBezTo>
                  <a:lnTo>
                    <a:pt x="1" y="3830"/>
                  </a:lnTo>
                  <a:cubicBezTo>
                    <a:pt x="1" y="3874"/>
                    <a:pt x="34" y="3896"/>
                    <a:pt x="67" y="3896"/>
                  </a:cubicBezTo>
                  <a:cubicBezTo>
                    <a:pt x="100" y="3896"/>
                    <a:pt x="132" y="3874"/>
                    <a:pt x="132" y="3830"/>
                  </a:cubicBezTo>
                  <a:lnTo>
                    <a:pt x="132" y="59"/>
                  </a:lnTo>
                  <a:cubicBezTo>
                    <a:pt x="132" y="20"/>
                    <a:pt x="100" y="1"/>
                    <a:pt x="67" y="1"/>
                  </a:cubicBezTo>
                  <a:close/>
                </a:path>
              </a:pathLst>
            </a:custGeom>
            <a:solidFill>
              <a:srgbClr val="221F4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40" name="Google Shape;1138;p36">
              <a:extLst>
                <a:ext uri="{FF2B5EF4-FFF2-40B4-BE49-F238E27FC236}">
                  <a16:creationId xmlns:a16="http://schemas.microsoft.com/office/drawing/2014/main" id="{B5B2F4D0-50C8-2941-05A9-AA7490824B67}"/>
                </a:ext>
              </a:extLst>
            </p:cNvPr>
            <p:cNvSpPr/>
            <p:nvPr/>
          </p:nvSpPr>
          <p:spPr>
            <a:xfrm>
              <a:off x="2650803" y="3234768"/>
              <a:ext cx="43337" cy="44024"/>
            </a:xfrm>
            <a:custGeom>
              <a:avLst/>
              <a:gdLst/>
              <a:ahLst/>
              <a:cxnLst/>
              <a:rect l="l" t="t" r="r" b="b"/>
              <a:pathLst>
                <a:path w="692" h="703" extrusionOk="0">
                  <a:moveTo>
                    <a:pt x="0" y="1"/>
                  </a:moveTo>
                  <a:lnTo>
                    <a:pt x="0" y="703"/>
                  </a:lnTo>
                  <a:lnTo>
                    <a:pt x="692" y="703"/>
                  </a:lnTo>
                  <a:lnTo>
                    <a:pt x="69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41" name="Google Shape;1139;p36">
              <a:extLst>
                <a:ext uri="{FF2B5EF4-FFF2-40B4-BE49-F238E27FC236}">
                  <a16:creationId xmlns:a16="http://schemas.microsoft.com/office/drawing/2014/main" id="{1E9AAB81-4C49-8236-EDD5-FD9D7871B59A}"/>
                </a:ext>
              </a:extLst>
            </p:cNvPr>
            <p:cNvSpPr/>
            <p:nvPr/>
          </p:nvSpPr>
          <p:spPr>
            <a:xfrm>
              <a:off x="2815570" y="3428397"/>
              <a:ext cx="44025" cy="44024"/>
            </a:xfrm>
            <a:custGeom>
              <a:avLst/>
              <a:gdLst/>
              <a:ahLst/>
              <a:cxnLst/>
              <a:rect l="l" t="t" r="r" b="b"/>
              <a:pathLst>
                <a:path w="703" h="703" extrusionOk="0">
                  <a:moveTo>
                    <a:pt x="1" y="1"/>
                  </a:moveTo>
                  <a:lnTo>
                    <a:pt x="1" y="702"/>
                  </a:lnTo>
                  <a:lnTo>
                    <a:pt x="702" y="702"/>
                  </a:lnTo>
                  <a:lnTo>
                    <a:pt x="70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42" name="Google Shape;1140;p36">
              <a:extLst>
                <a:ext uri="{FF2B5EF4-FFF2-40B4-BE49-F238E27FC236}">
                  <a16:creationId xmlns:a16="http://schemas.microsoft.com/office/drawing/2014/main" id="{711D19C9-2062-DAFD-5A8E-283279F21A77}"/>
                </a:ext>
              </a:extLst>
            </p:cNvPr>
            <p:cNvSpPr/>
            <p:nvPr/>
          </p:nvSpPr>
          <p:spPr>
            <a:xfrm>
              <a:off x="2564318" y="3230698"/>
              <a:ext cx="317258" cy="237590"/>
            </a:xfrm>
            <a:custGeom>
              <a:avLst/>
              <a:gdLst/>
              <a:ahLst/>
              <a:cxnLst/>
              <a:rect l="l" t="t" r="r" b="b"/>
              <a:pathLst>
                <a:path w="5066" h="3794" extrusionOk="0">
                  <a:moveTo>
                    <a:pt x="209" y="0"/>
                  </a:moveTo>
                  <a:cubicBezTo>
                    <a:pt x="88" y="0"/>
                    <a:pt x="0" y="98"/>
                    <a:pt x="0" y="208"/>
                  </a:cubicBezTo>
                  <a:lnTo>
                    <a:pt x="0" y="3794"/>
                  </a:lnTo>
                  <a:lnTo>
                    <a:pt x="110" y="3794"/>
                  </a:lnTo>
                  <a:lnTo>
                    <a:pt x="99" y="208"/>
                  </a:lnTo>
                  <a:cubicBezTo>
                    <a:pt x="99" y="154"/>
                    <a:pt x="154" y="110"/>
                    <a:pt x="209" y="110"/>
                  </a:cubicBezTo>
                  <a:lnTo>
                    <a:pt x="5065" y="120"/>
                  </a:lnTo>
                  <a:lnTo>
                    <a:pt x="5065" y="11"/>
                  </a:lnTo>
                  <a:lnTo>
                    <a:pt x="209" y="0"/>
                  </a:lnTo>
                  <a:close/>
                </a:path>
              </a:pathLst>
            </a:custGeom>
            <a:solidFill>
              <a:srgbClr val="221F4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43" name="Google Shape;1141;p36">
              <a:extLst>
                <a:ext uri="{FF2B5EF4-FFF2-40B4-BE49-F238E27FC236}">
                  <a16:creationId xmlns:a16="http://schemas.microsoft.com/office/drawing/2014/main" id="{BCE65D87-8B43-F321-5C11-B163B688C379}"/>
                </a:ext>
              </a:extLst>
            </p:cNvPr>
            <p:cNvSpPr/>
            <p:nvPr/>
          </p:nvSpPr>
          <p:spPr>
            <a:xfrm>
              <a:off x="2455162" y="3475113"/>
              <a:ext cx="567821" cy="429841"/>
            </a:xfrm>
            <a:custGeom>
              <a:avLst/>
              <a:gdLst/>
              <a:ahLst/>
              <a:cxnLst/>
              <a:rect l="l" t="t" r="r" b="b"/>
              <a:pathLst>
                <a:path w="9067" h="6864" extrusionOk="0">
                  <a:moveTo>
                    <a:pt x="362" y="0"/>
                  </a:moveTo>
                  <a:cubicBezTo>
                    <a:pt x="164" y="0"/>
                    <a:pt x="0" y="164"/>
                    <a:pt x="0" y="373"/>
                  </a:cubicBezTo>
                  <a:lnTo>
                    <a:pt x="0" y="6644"/>
                  </a:lnTo>
                  <a:cubicBezTo>
                    <a:pt x="0" y="6764"/>
                    <a:pt x="98" y="6864"/>
                    <a:pt x="220" y="6864"/>
                  </a:cubicBezTo>
                  <a:lnTo>
                    <a:pt x="8848" y="6864"/>
                  </a:lnTo>
                  <a:cubicBezTo>
                    <a:pt x="8969" y="6864"/>
                    <a:pt x="9067" y="6764"/>
                    <a:pt x="9067" y="6644"/>
                  </a:cubicBezTo>
                  <a:lnTo>
                    <a:pt x="9067" y="230"/>
                  </a:lnTo>
                  <a:cubicBezTo>
                    <a:pt x="9067" y="110"/>
                    <a:pt x="8969" y="0"/>
                    <a:pt x="8848" y="0"/>
                  </a:cubicBezTo>
                  <a:close/>
                </a:path>
              </a:pathLst>
            </a:custGeom>
            <a:solidFill>
              <a:srgbClr val="FEB15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44" name="Google Shape;1142;p36">
              <a:extLst>
                <a:ext uri="{FF2B5EF4-FFF2-40B4-BE49-F238E27FC236}">
                  <a16:creationId xmlns:a16="http://schemas.microsoft.com/office/drawing/2014/main" id="{A53228D2-CFD8-5E66-ECF4-494C3ED39F3D}"/>
                </a:ext>
              </a:extLst>
            </p:cNvPr>
            <p:cNvSpPr/>
            <p:nvPr/>
          </p:nvSpPr>
          <p:spPr>
            <a:xfrm>
              <a:off x="2835548" y="3474236"/>
              <a:ext cx="8267" cy="435477"/>
            </a:xfrm>
            <a:custGeom>
              <a:avLst/>
              <a:gdLst/>
              <a:ahLst/>
              <a:cxnLst/>
              <a:rect l="l" t="t" r="r" b="b"/>
              <a:pathLst>
                <a:path w="132" h="6954" extrusionOk="0">
                  <a:moveTo>
                    <a:pt x="66" y="0"/>
                  </a:moveTo>
                  <a:cubicBezTo>
                    <a:pt x="33" y="0"/>
                    <a:pt x="0" y="20"/>
                    <a:pt x="0" y="58"/>
                  </a:cubicBezTo>
                  <a:lnTo>
                    <a:pt x="0" y="5387"/>
                  </a:lnTo>
                  <a:lnTo>
                    <a:pt x="0" y="6888"/>
                  </a:lnTo>
                  <a:cubicBezTo>
                    <a:pt x="0" y="6932"/>
                    <a:pt x="33" y="6954"/>
                    <a:pt x="66" y="6954"/>
                  </a:cubicBezTo>
                  <a:cubicBezTo>
                    <a:pt x="99" y="6954"/>
                    <a:pt x="132" y="6932"/>
                    <a:pt x="132" y="6888"/>
                  </a:cubicBezTo>
                  <a:lnTo>
                    <a:pt x="132" y="1560"/>
                  </a:lnTo>
                  <a:lnTo>
                    <a:pt x="132" y="58"/>
                  </a:lnTo>
                  <a:cubicBezTo>
                    <a:pt x="132" y="20"/>
                    <a:pt x="99" y="0"/>
                    <a:pt x="66" y="0"/>
                  </a:cubicBezTo>
                  <a:close/>
                </a:path>
              </a:pathLst>
            </a:custGeom>
            <a:solidFill>
              <a:srgbClr val="221F4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45" name="Google Shape;1143;p36">
              <a:extLst>
                <a:ext uri="{FF2B5EF4-FFF2-40B4-BE49-F238E27FC236}">
                  <a16:creationId xmlns:a16="http://schemas.microsoft.com/office/drawing/2014/main" id="{E1163A54-263B-9EBB-0C70-E466FC96F8B0}"/>
                </a:ext>
              </a:extLst>
            </p:cNvPr>
            <p:cNvSpPr/>
            <p:nvPr/>
          </p:nvSpPr>
          <p:spPr>
            <a:xfrm>
              <a:off x="2605462" y="3475113"/>
              <a:ext cx="79095" cy="79718"/>
            </a:xfrm>
            <a:custGeom>
              <a:avLst/>
              <a:gdLst/>
              <a:ahLst/>
              <a:cxnLst/>
              <a:rect l="l" t="t" r="r" b="b"/>
              <a:pathLst>
                <a:path w="1263" h="1273" extrusionOk="0">
                  <a:moveTo>
                    <a:pt x="1" y="0"/>
                  </a:moveTo>
                  <a:lnTo>
                    <a:pt x="1" y="1272"/>
                  </a:lnTo>
                  <a:lnTo>
                    <a:pt x="1262" y="1272"/>
                  </a:lnTo>
                  <a:lnTo>
                    <a:pt x="126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46" name="Google Shape;1144;p36">
              <a:extLst>
                <a:ext uri="{FF2B5EF4-FFF2-40B4-BE49-F238E27FC236}">
                  <a16:creationId xmlns:a16="http://schemas.microsoft.com/office/drawing/2014/main" id="{EF5977C6-F435-DE74-1021-E96CA29990D1}"/>
                </a:ext>
              </a:extLst>
            </p:cNvPr>
            <p:cNvSpPr/>
            <p:nvPr/>
          </p:nvSpPr>
          <p:spPr>
            <a:xfrm>
              <a:off x="2904185" y="3825924"/>
              <a:ext cx="78970" cy="79030"/>
            </a:xfrm>
            <a:custGeom>
              <a:avLst/>
              <a:gdLst/>
              <a:ahLst/>
              <a:cxnLst/>
              <a:rect l="l" t="t" r="r" b="b"/>
              <a:pathLst>
                <a:path w="1261" h="1262" extrusionOk="0">
                  <a:moveTo>
                    <a:pt x="1" y="0"/>
                  </a:moveTo>
                  <a:lnTo>
                    <a:pt x="1" y="1262"/>
                  </a:lnTo>
                  <a:lnTo>
                    <a:pt x="1261" y="1262"/>
                  </a:lnTo>
                  <a:lnTo>
                    <a:pt x="126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47" name="Google Shape;1145;p36">
              <a:extLst>
                <a:ext uri="{FF2B5EF4-FFF2-40B4-BE49-F238E27FC236}">
                  <a16:creationId xmlns:a16="http://schemas.microsoft.com/office/drawing/2014/main" id="{39A5F245-0691-17BB-825C-390C645507B2}"/>
                </a:ext>
              </a:extLst>
            </p:cNvPr>
            <p:cNvSpPr/>
            <p:nvPr/>
          </p:nvSpPr>
          <p:spPr>
            <a:xfrm>
              <a:off x="2451655" y="3470980"/>
              <a:ext cx="571328" cy="427774"/>
            </a:xfrm>
            <a:custGeom>
              <a:avLst/>
              <a:gdLst/>
              <a:ahLst/>
              <a:cxnLst/>
              <a:rect l="l" t="t" r="r" b="b"/>
              <a:pathLst>
                <a:path w="9123" h="6831" extrusionOk="0">
                  <a:moveTo>
                    <a:pt x="341" y="0"/>
                  </a:moveTo>
                  <a:cubicBezTo>
                    <a:pt x="154" y="0"/>
                    <a:pt x="1" y="154"/>
                    <a:pt x="1" y="329"/>
                  </a:cubicBezTo>
                  <a:lnTo>
                    <a:pt x="12" y="6830"/>
                  </a:lnTo>
                  <a:lnTo>
                    <a:pt x="111" y="6830"/>
                  </a:lnTo>
                  <a:lnTo>
                    <a:pt x="100" y="329"/>
                  </a:lnTo>
                  <a:cubicBezTo>
                    <a:pt x="100" y="208"/>
                    <a:pt x="210" y="99"/>
                    <a:pt x="330" y="99"/>
                  </a:cubicBezTo>
                  <a:lnTo>
                    <a:pt x="9123" y="121"/>
                  </a:lnTo>
                  <a:lnTo>
                    <a:pt x="9123" y="22"/>
                  </a:lnTo>
                  <a:lnTo>
                    <a:pt x="341" y="0"/>
                  </a:lnTo>
                  <a:close/>
                </a:path>
              </a:pathLst>
            </a:custGeom>
            <a:solidFill>
              <a:srgbClr val="221F4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</p:grpSp>
      <p:sp>
        <p:nvSpPr>
          <p:cNvPr id="148" name="Google Shape;42;p3">
            <a:extLst>
              <a:ext uri="{FF2B5EF4-FFF2-40B4-BE49-F238E27FC236}">
                <a16:creationId xmlns:a16="http://schemas.microsoft.com/office/drawing/2014/main" id="{BEEFC2B5-1F45-0F81-4F08-2326FD18139E}"/>
              </a:ext>
            </a:extLst>
          </p:cNvPr>
          <p:cNvSpPr/>
          <p:nvPr/>
        </p:nvSpPr>
        <p:spPr>
          <a:xfrm rot="-10799680" flipH="1">
            <a:off x="9188693" y="4725139"/>
            <a:ext cx="5593927" cy="2676341"/>
          </a:xfrm>
          <a:custGeom>
            <a:avLst/>
            <a:gdLst/>
            <a:ahLst/>
            <a:cxnLst/>
            <a:rect l="l" t="t" r="r" b="b"/>
            <a:pathLst>
              <a:path w="155979" h="74640" extrusionOk="0">
                <a:moveTo>
                  <a:pt x="0" y="0"/>
                </a:moveTo>
                <a:cubicBezTo>
                  <a:pt x="7176" y="14351"/>
                  <a:pt x="22543" y="26042"/>
                  <a:pt x="38277" y="29186"/>
                </a:cubicBezTo>
                <a:cubicBezTo>
                  <a:pt x="53937" y="32315"/>
                  <a:pt x="70816" y="30436"/>
                  <a:pt x="85645" y="36363"/>
                </a:cubicBezTo>
                <a:cubicBezTo>
                  <a:pt x="97919" y="41269"/>
                  <a:pt x="104734" y="54750"/>
                  <a:pt x="115310" y="62679"/>
                </a:cubicBezTo>
                <a:cubicBezTo>
                  <a:pt x="126616" y="71155"/>
                  <a:pt x="141849" y="74640"/>
                  <a:pt x="155979" y="74640"/>
                </a:cubicBezTo>
              </a:path>
            </a:pathLst>
          </a:custGeom>
          <a:noFill/>
          <a:ln w="9525" cap="rnd" cmpd="sng">
            <a:solidFill>
              <a:srgbClr val="A1B5E5"/>
            </a:solidFill>
            <a:prstDash val="lgDash"/>
            <a:round/>
            <a:headEnd type="none" w="med" len="med"/>
            <a:tailEnd type="none" w="med" len="med"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2489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</p:txBody>
      </p:sp>
      <p:sp>
        <p:nvSpPr>
          <p:cNvPr id="149" name="Google Shape;43;p3">
            <a:extLst>
              <a:ext uri="{FF2B5EF4-FFF2-40B4-BE49-F238E27FC236}">
                <a16:creationId xmlns:a16="http://schemas.microsoft.com/office/drawing/2014/main" id="{9311097C-5A11-7B04-EB96-360B434E41DE}"/>
              </a:ext>
            </a:extLst>
          </p:cNvPr>
          <p:cNvSpPr/>
          <p:nvPr/>
        </p:nvSpPr>
        <p:spPr>
          <a:xfrm flipH="1">
            <a:off x="7473709" y="0"/>
            <a:ext cx="5199300" cy="2488000"/>
          </a:xfrm>
          <a:custGeom>
            <a:avLst/>
            <a:gdLst/>
            <a:ahLst/>
            <a:cxnLst/>
            <a:rect l="l" t="t" r="r" b="b"/>
            <a:pathLst>
              <a:path w="155979" h="74640" extrusionOk="0">
                <a:moveTo>
                  <a:pt x="0" y="0"/>
                </a:moveTo>
                <a:cubicBezTo>
                  <a:pt x="7176" y="14351"/>
                  <a:pt x="22543" y="26042"/>
                  <a:pt x="38277" y="29186"/>
                </a:cubicBezTo>
                <a:cubicBezTo>
                  <a:pt x="53937" y="32315"/>
                  <a:pt x="70816" y="30436"/>
                  <a:pt x="85645" y="36363"/>
                </a:cubicBezTo>
                <a:cubicBezTo>
                  <a:pt x="97919" y="41269"/>
                  <a:pt x="104734" y="54750"/>
                  <a:pt x="115310" y="62679"/>
                </a:cubicBezTo>
                <a:cubicBezTo>
                  <a:pt x="126616" y="71155"/>
                  <a:pt x="141849" y="74640"/>
                  <a:pt x="155979" y="74640"/>
                </a:cubicBezTo>
              </a:path>
            </a:pathLst>
          </a:custGeom>
          <a:noFill/>
          <a:ln w="9525" cap="rnd" cmpd="sng">
            <a:solidFill>
              <a:srgbClr val="A1B5E5"/>
            </a:solidFill>
            <a:prstDash val="lgDash"/>
            <a:round/>
            <a:headEnd type="none" w="med" len="med"/>
            <a:tailEnd type="none" w="med" len="med"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2489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</p:txBody>
      </p:sp>
      <p:sp>
        <p:nvSpPr>
          <p:cNvPr id="150" name="Google Shape;44;p3">
            <a:extLst>
              <a:ext uri="{FF2B5EF4-FFF2-40B4-BE49-F238E27FC236}">
                <a16:creationId xmlns:a16="http://schemas.microsoft.com/office/drawing/2014/main" id="{26F6FF6E-5CEA-09DB-34C6-E349612A6A9B}"/>
              </a:ext>
            </a:extLst>
          </p:cNvPr>
          <p:cNvSpPr/>
          <p:nvPr/>
        </p:nvSpPr>
        <p:spPr>
          <a:xfrm flipH="1">
            <a:off x="8611801" y="5448206"/>
            <a:ext cx="785105" cy="196421"/>
          </a:xfrm>
          <a:custGeom>
            <a:avLst/>
            <a:gdLst/>
            <a:ahLst/>
            <a:cxnLst/>
            <a:rect l="l" t="t" r="r" b="b"/>
            <a:pathLst>
              <a:path w="5428" h="1358" extrusionOk="0">
                <a:moveTo>
                  <a:pt x="3524" y="0"/>
                </a:moveTo>
                <a:cubicBezTo>
                  <a:pt x="3201" y="0"/>
                  <a:pt x="2890" y="197"/>
                  <a:pt x="2752" y="481"/>
                </a:cubicBezTo>
                <a:cubicBezTo>
                  <a:pt x="2587" y="352"/>
                  <a:pt x="2379" y="286"/>
                  <a:pt x="2173" y="286"/>
                </a:cubicBezTo>
                <a:cubicBezTo>
                  <a:pt x="2079" y="286"/>
                  <a:pt x="1986" y="300"/>
                  <a:pt x="1897" y="327"/>
                </a:cubicBezTo>
                <a:cubicBezTo>
                  <a:pt x="1601" y="426"/>
                  <a:pt x="1371" y="678"/>
                  <a:pt x="1294" y="963"/>
                </a:cubicBezTo>
                <a:cubicBezTo>
                  <a:pt x="1149" y="810"/>
                  <a:pt x="937" y="722"/>
                  <a:pt x="726" y="722"/>
                </a:cubicBezTo>
                <a:cubicBezTo>
                  <a:pt x="666" y="722"/>
                  <a:pt x="607" y="729"/>
                  <a:pt x="548" y="744"/>
                </a:cubicBezTo>
                <a:cubicBezTo>
                  <a:pt x="285" y="820"/>
                  <a:pt x="66" y="1040"/>
                  <a:pt x="0" y="1303"/>
                </a:cubicBezTo>
                <a:lnTo>
                  <a:pt x="5416" y="1358"/>
                </a:lnTo>
                <a:cubicBezTo>
                  <a:pt x="5428" y="1105"/>
                  <a:pt x="5296" y="842"/>
                  <a:pt x="5077" y="711"/>
                </a:cubicBezTo>
                <a:cubicBezTo>
                  <a:pt x="4972" y="648"/>
                  <a:pt x="4849" y="617"/>
                  <a:pt x="4726" y="617"/>
                </a:cubicBezTo>
                <a:cubicBezTo>
                  <a:pt x="4592" y="617"/>
                  <a:pt x="4456" y="653"/>
                  <a:pt x="4342" y="722"/>
                </a:cubicBezTo>
                <a:cubicBezTo>
                  <a:pt x="4287" y="360"/>
                  <a:pt x="3991" y="64"/>
                  <a:pt x="3640" y="9"/>
                </a:cubicBezTo>
                <a:cubicBezTo>
                  <a:pt x="3601" y="3"/>
                  <a:pt x="3563" y="0"/>
                  <a:pt x="3524" y="0"/>
                </a:cubicBezTo>
                <a:close/>
              </a:path>
            </a:pathLst>
          </a:custGeom>
          <a:solidFill>
            <a:srgbClr val="D9DFF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2489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3537038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148" grpId="0" animBg="1"/>
      <p:bldP spid="149" grpId="0" animBg="1"/>
      <p:bldP spid="15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52331CC-01F2-C11B-6671-A1D8A55E71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202C360-B09E-75DB-E526-501C1BAB6D3C}"/>
              </a:ext>
            </a:extLst>
          </p:cNvPr>
          <p:cNvSpPr txBox="1"/>
          <p:nvPr/>
        </p:nvSpPr>
        <p:spPr>
          <a:xfrm>
            <a:off x="1025677" y="1622514"/>
            <a:ext cx="10140646" cy="11218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  <a:buClr>
                <a:srgbClr val="000000"/>
              </a:buClr>
              <a:buFont typeface="Arial"/>
              <a:buNone/>
            </a:pPr>
            <a:r>
              <a:rPr lang="en-US" sz="24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Dịch</a:t>
            </a:r>
            <a:r>
              <a:rPr lang="en-US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vụ</a:t>
            </a:r>
            <a:r>
              <a:rPr lang="en-US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là</a:t>
            </a:r>
            <a:r>
              <a:rPr lang="en-US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một</a:t>
            </a:r>
            <a:r>
              <a:rPr lang="en-US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trong</a:t>
            </a:r>
            <a:r>
              <a:rPr lang="en-US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ba</a:t>
            </a:r>
            <a:r>
              <a:rPr lang="en-US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khu</a:t>
            </a:r>
            <a:r>
              <a:rPr lang="en-US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vực</a:t>
            </a:r>
            <a:r>
              <a:rPr lang="en-US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kinh</a:t>
            </a:r>
            <a:r>
              <a:rPr lang="en-US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tế</a:t>
            </a:r>
            <a:r>
              <a:rPr lang="en-US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lớn</a:t>
            </a:r>
            <a:r>
              <a:rPr lang="en-US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, </a:t>
            </a:r>
            <a:r>
              <a:rPr lang="en-US" sz="24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thu</a:t>
            </a:r>
            <a:r>
              <a:rPr lang="en-US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hút</a:t>
            </a:r>
            <a:r>
              <a:rPr lang="en-US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càng</a:t>
            </a:r>
            <a:r>
              <a:rPr lang="en-US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nhiều</a:t>
            </a:r>
            <a:r>
              <a:rPr lang="en-US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lao</a:t>
            </a:r>
            <a:r>
              <a:rPr lang="en-US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động</a:t>
            </a:r>
            <a:r>
              <a:rPr lang="en-US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, </a:t>
            </a:r>
            <a:r>
              <a:rPr lang="en-US" sz="24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tạo</a:t>
            </a:r>
            <a:r>
              <a:rPr lang="en-US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việc</a:t>
            </a:r>
            <a:r>
              <a:rPr lang="en-US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làm</a:t>
            </a:r>
            <a:r>
              <a:rPr lang="en-US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, </a:t>
            </a:r>
            <a:r>
              <a:rPr lang="en-US" sz="24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đem</a:t>
            </a:r>
            <a:r>
              <a:rPr lang="en-US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lại</a:t>
            </a:r>
            <a:r>
              <a:rPr lang="en-US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nguồn</a:t>
            </a:r>
            <a:r>
              <a:rPr lang="en-US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thu</a:t>
            </a:r>
            <a:r>
              <a:rPr lang="en-US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nhập</a:t>
            </a:r>
            <a:r>
              <a:rPr lang="en-US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lớn</a:t>
            </a:r>
            <a:r>
              <a:rPr lang="en-US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cho</a:t>
            </a:r>
            <a:r>
              <a:rPr lang="en-US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nền</a:t>
            </a:r>
            <a:r>
              <a:rPr lang="en-US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kinh</a:t>
            </a:r>
            <a:r>
              <a:rPr lang="en-US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tế</a:t>
            </a:r>
            <a:r>
              <a:rPr lang="en-US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. </a:t>
            </a:r>
          </a:p>
        </p:txBody>
      </p:sp>
      <p:pic>
        <p:nvPicPr>
          <p:cNvPr id="3" name="Picture 6" descr="https://img.baoninhbinh.org.vn/DATA/ARTICLES/2024/4/17/du-lich-ninh-binh-but-pha-thanh-cong-7cd0a.jpg">
            <a:extLst>
              <a:ext uri="{FF2B5EF4-FFF2-40B4-BE49-F238E27FC236}">
                <a16:creationId xmlns:a16="http://schemas.microsoft.com/office/drawing/2014/main" id="{6427746A-81ED-6E39-9B94-11893336AD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6711" y="3060779"/>
            <a:ext cx="2537877" cy="16704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8" descr="https://www.cleanipedia.com/images/5iwkm8ckyw6v/4JzfukbiOuasRvVA5xt5bA/b27e726a6ff080696207ab3cdd3df49b/bXVhLXNhbS1xdWFuLWFvLmpwZWc/600w/nh%E1%BB%AFng-ng%C6%B0%E1%BB%9Di-%C4%91ang-%C4%91%E1%BB%A9ng-c%E1%BA%A7m-t%C3%BAi-mua-s%E1%BA%AFm..jpg">
            <a:extLst>
              <a:ext uri="{FF2B5EF4-FFF2-40B4-BE49-F238E27FC236}">
                <a16:creationId xmlns:a16="http://schemas.microsoft.com/office/drawing/2014/main" id="{F21A5581-2F36-1BFB-6CF0-FB3206B3E2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0153" y="3060779"/>
            <a:ext cx="2505659" cy="16704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10" descr="https://hoanglonglti.com/wp-content/uploads/2020/03/1.jpg">
            <a:extLst>
              <a:ext uri="{FF2B5EF4-FFF2-40B4-BE49-F238E27FC236}">
                <a16:creationId xmlns:a16="http://schemas.microsoft.com/office/drawing/2014/main" id="{7A30473F-004D-BC0F-D3CD-C2F60D2F7B4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80"/>
          <a:stretch/>
        </p:blipFill>
        <p:spPr bwMode="auto">
          <a:xfrm>
            <a:off x="7781378" y="3060779"/>
            <a:ext cx="2649556" cy="16704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12" descr="https://bcp.cdnchinhphu.vn/Uploaded/nguyenminhdiem/2018_10_02/TTHC.jpg">
            <a:extLst>
              <a:ext uri="{FF2B5EF4-FFF2-40B4-BE49-F238E27FC236}">
                <a16:creationId xmlns:a16="http://schemas.microsoft.com/office/drawing/2014/main" id="{5F6DDFDE-6C35-95CA-C4F0-E0AFAFC911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6085" y="4985794"/>
            <a:ext cx="2536011" cy="16896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4" descr="https://suckhoedoisong.qltns.mediacdn.vn/zoom/480_300/324455921873985536/2024/9/18/vaccine-soi-4-1726658687389680082098-17-0-629-979-crop-17266587192691213795445.jpg">
            <a:extLst>
              <a:ext uri="{FF2B5EF4-FFF2-40B4-BE49-F238E27FC236}">
                <a16:creationId xmlns:a16="http://schemas.microsoft.com/office/drawing/2014/main" id="{A43525D7-0E06-4141-8C24-CF7E484FF53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82" r="1736"/>
          <a:stretch/>
        </p:blipFill>
        <p:spPr bwMode="auto">
          <a:xfrm>
            <a:off x="4900155" y="4985791"/>
            <a:ext cx="2505659" cy="16896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6" descr="https://cdn.thuvienphapluat.vn/uploads/tintuc/2024/08/31/giao-duc.jpg">
            <a:extLst>
              <a:ext uri="{FF2B5EF4-FFF2-40B4-BE49-F238E27FC236}">
                <a16:creationId xmlns:a16="http://schemas.microsoft.com/office/drawing/2014/main" id="{B3C685B7-8843-33D3-4DA4-EA040E5864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1378" y="4985793"/>
            <a:ext cx="2649556" cy="16896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081180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B83C7B2-FDDF-B6C0-4747-A9E5E6DC9E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84B970E-C159-DD83-7B74-6EAEAFBFC0A1}"/>
              </a:ext>
            </a:extLst>
          </p:cNvPr>
          <p:cNvSpPr txBox="1"/>
          <p:nvPr/>
        </p:nvSpPr>
        <p:spPr>
          <a:xfrm>
            <a:off x="693889" y="2679023"/>
            <a:ext cx="6524549" cy="11218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lnSpc>
                <a:spcPct val="150000"/>
              </a:lnSpc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US" sz="24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Sự</a:t>
            </a:r>
            <a:r>
              <a:rPr lang="en-US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phát</a:t>
            </a:r>
            <a:r>
              <a:rPr lang="en-US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triển</a:t>
            </a:r>
            <a:r>
              <a:rPr lang="en-US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kinh</a:t>
            </a:r>
            <a:r>
              <a:rPr lang="en-US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tế</a:t>
            </a:r>
            <a:r>
              <a:rPr lang="en-US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→ </a:t>
            </a:r>
            <a:r>
              <a:rPr lang="en-US" sz="24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quyết</a:t>
            </a:r>
            <a:r>
              <a:rPr lang="en-US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định</a:t>
            </a:r>
            <a:r>
              <a:rPr lang="en-US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đến</a:t>
            </a:r>
            <a:r>
              <a:rPr lang="en-US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sự</a:t>
            </a:r>
            <a:r>
              <a:rPr lang="en-US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phát</a:t>
            </a:r>
            <a:r>
              <a:rPr lang="en-US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triển</a:t>
            </a:r>
            <a:r>
              <a:rPr lang="en-US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ngành</a:t>
            </a:r>
            <a:r>
              <a:rPr lang="en-US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dịch</a:t>
            </a:r>
            <a:r>
              <a:rPr lang="en-US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vụ</a:t>
            </a:r>
            <a:r>
              <a:rPr lang="en-US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.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0456A42-9F99-D705-3B57-1DF197C56B76}"/>
              </a:ext>
            </a:extLst>
          </p:cNvPr>
          <p:cNvSpPr txBox="1"/>
          <p:nvPr/>
        </p:nvSpPr>
        <p:spPr>
          <a:xfrm>
            <a:off x="693890" y="3875212"/>
            <a:ext cx="6524549" cy="16758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lnSpc>
                <a:spcPct val="150000"/>
              </a:lnSpc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vi-VN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Nguồn lao động dồi dào, chất lượng lao động nâng cao. → Tạo điều kiện nâng cao chất lượng ngành dịch vụ. </a:t>
            </a:r>
          </a:p>
        </p:txBody>
      </p:sp>
      <p:pic>
        <p:nvPicPr>
          <p:cNvPr id="7" name="Picture 2" descr="Đồng Phục Công Sở | May Đồng Phục Giá Rẻ">
            <a:extLst>
              <a:ext uri="{FF2B5EF4-FFF2-40B4-BE49-F238E27FC236}">
                <a16:creationId xmlns:a16="http://schemas.microsoft.com/office/drawing/2014/main" id="{4AFEA03B-F71B-7413-ED5E-3B17F4FF07F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528"/>
          <a:stretch/>
        </p:blipFill>
        <p:spPr bwMode="auto">
          <a:xfrm>
            <a:off x="7586135" y="4002729"/>
            <a:ext cx="3457230" cy="21459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https://dongphucocean.vn/wp-content/uploads/2023/04/thiet-ke-ao-thun-dong-phuc-cong-ty-7.jpg">
            <a:extLst>
              <a:ext uri="{FF2B5EF4-FFF2-40B4-BE49-F238E27FC236}">
                <a16:creationId xmlns:a16="http://schemas.microsoft.com/office/drawing/2014/main" id="{C5ED9968-3E3E-ACF3-5586-2E9853CDE2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6135" y="1729238"/>
            <a:ext cx="3457230" cy="18995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59328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AC250E5-4D0D-3804-2436-76B2B02A02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487AB00-C24C-021C-CCED-232FE78CCF9F}"/>
              </a:ext>
            </a:extLst>
          </p:cNvPr>
          <p:cNvSpPr txBox="1"/>
          <p:nvPr/>
        </p:nvSpPr>
        <p:spPr>
          <a:xfrm>
            <a:off x="695286" y="1814748"/>
            <a:ext cx="10801427" cy="11218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lnSpc>
                <a:spcPct val="150000"/>
              </a:lnSpc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vi-VN" sz="2400" kern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Khoa học công nghệ phát triển. → Góp phần thay đổi phương thức sản xuất và cung ứng dịch vụ, phát triển nhiều loại hình dịch vụ. </a:t>
            </a:r>
            <a:endParaRPr lang="vi-VN" sz="2400" kern="0" dirty="0">
              <a:solidFill>
                <a:srgbClr val="000000"/>
              </a:solidFill>
              <a:latin typeface="UTM Avo" panose="02040603050506020204" pitchFamily="18" charset="0"/>
              <a:cs typeface="Arial"/>
              <a:sym typeface="Arial"/>
            </a:endParaRPr>
          </a:p>
        </p:txBody>
      </p:sp>
      <p:pic>
        <p:nvPicPr>
          <p:cNvPr id="8" name="Picture 2" descr="https://luatduonggia.vn/wp-content/uploads/2024/05/dat-hang-thuc-hien-nhiem-vu-khoa-hoc-va-cong-nghe-la-gi.jpg.jpg">
            <a:extLst>
              <a:ext uri="{FF2B5EF4-FFF2-40B4-BE49-F238E27FC236}">
                <a16:creationId xmlns:a16="http://schemas.microsoft.com/office/drawing/2014/main" id="{4A3E33C1-945B-C58D-8B61-F41963FCA0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2936" y="3190594"/>
            <a:ext cx="5184471" cy="2916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 descr="Kinh doanh trên sàn thương mại điện tử">
            <a:extLst>
              <a:ext uri="{FF2B5EF4-FFF2-40B4-BE49-F238E27FC236}">
                <a16:creationId xmlns:a16="http://schemas.microsoft.com/office/drawing/2014/main" id="{799E6311-5DF2-6ED4-7B80-3DF5FC2BAD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6914" y="3190594"/>
            <a:ext cx="4182150" cy="2916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6042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14B9DCD-DDBE-A140-2D4E-564A2C6DCC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E7742E8-4CD8-4AFC-88B6-F7710076E9F1}"/>
              </a:ext>
            </a:extLst>
          </p:cNvPr>
          <p:cNvSpPr txBox="1"/>
          <p:nvPr/>
        </p:nvSpPr>
        <p:spPr>
          <a:xfrm>
            <a:off x="506850" y="2307154"/>
            <a:ext cx="7859864" cy="11218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lnSpc>
                <a:spcPct val="150000"/>
              </a:lnSpc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vi-VN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Chính sách mở rộng thúc đẩy hoạt động thương mại và các loại hình dịch vụ phát triển.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A2CFD32-842D-F5BC-ED8E-FA60DD022A23}"/>
              </a:ext>
            </a:extLst>
          </p:cNvPr>
          <p:cNvSpPr txBox="1"/>
          <p:nvPr/>
        </p:nvSpPr>
        <p:spPr>
          <a:xfrm>
            <a:off x="506850" y="3661371"/>
            <a:ext cx="7859864" cy="22298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lnSpc>
                <a:spcPct val="150000"/>
              </a:lnSpc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vi-VN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Vị trí địa lí: gần khu vực kinh tế phát triển năng động Châu Á – Thái Bình Dương. → Thuận lợi mở rộng thị trường xuất nhập khẩu, xây dựng các tuyến du lịch. </a:t>
            </a:r>
          </a:p>
        </p:txBody>
      </p:sp>
      <p:pic>
        <p:nvPicPr>
          <p:cNvPr id="4" name="Picture 2" descr="https://imgcdn.tapchicongthuong.vn/thumb/540x335/tcct-media/20/9/26/kinhtevietnam.jpg">
            <a:extLst>
              <a:ext uri="{FF2B5EF4-FFF2-40B4-BE49-F238E27FC236}">
                <a16:creationId xmlns:a16="http://schemas.microsoft.com/office/drawing/2014/main" id="{04B0DCDF-F9E3-61B4-4612-DFF8A55FD6B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982"/>
          <a:stretch/>
        </p:blipFill>
        <p:spPr bwMode="auto">
          <a:xfrm>
            <a:off x="8611811" y="1753156"/>
            <a:ext cx="2825132" cy="22298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https://cafefcdn.com/2019/8/20/photo1557287649453-1557287649540-crop-155728777714823164248-1566273639404999618544.jpg">
            <a:extLst>
              <a:ext uri="{FF2B5EF4-FFF2-40B4-BE49-F238E27FC236}">
                <a16:creationId xmlns:a16="http://schemas.microsoft.com/office/drawing/2014/main" id="{4F2EBCBD-CB87-0EA8-FCB3-39D02FF095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1811" y="4343351"/>
            <a:ext cx="2825132" cy="17689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278521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9A35598-3228-29D4-F05C-0E4B8A1B49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C4857584-C267-A476-1FA3-4A12B29FE508}"/>
              </a:ext>
            </a:extLst>
          </p:cNvPr>
          <p:cNvGrpSpPr/>
          <p:nvPr/>
        </p:nvGrpSpPr>
        <p:grpSpPr>
          <a:xfrm>
            <a:off x="941406" y="1416764"/>
            <a:ext cx="10314408" cy="1703272"/>
            <a:chOff x="-4884735" y="900729"/>
            <a:chExt cx="16233778" cy="2502364"/>
          </a:xfrm>
        </p:grpSpPr>
        <p:sp>
          <p:nvSpPr>
            <p:cNvPr id="6" name="Rectangle: Rounded Corners 21">
              <a:extLst>
                <a:ext uri="{FF2B5EF4-FFF2-40B4-BE49-F238E27FC236}">
                  <a16:creationId xmlns:a16="http://schemas.microsoft.com/office/drawing/2014/main" id="{A2558C10-1AA0-4326-CD9F-1C13F59AF86F}"/>
                </a:ext>
              </a:extLst>
            </p:cNvPr>
            <p:cNvSpPr/>
            <p:nvPr/>
          </p:nvSpPr>
          <p:spPr>
            <a:xfrm>
              <a:off x="-4884735" y="1317531"/>
              <a:ext cx="16057231" cy="2085562"/>
            </a:xfrm>
            <a:prstGeom prst="roundRect">
              <a:avLst>
                <a:gd name="adj" fmla="val 11684"/>
              </a:avLst>
            </a:prstGeom>
            <a:solidFill>
              <a:schemeClr val="accent4">
                <a:lumMod val="20000"/>
                <a:lumOff val="80000"/>
              </a:schemeClr>
            </a:solidFill>
            <a:ln w="25400" cap="flat" cmpd="sng" algn="ctr">
              <a:noFill/>
              <a:prstDash val="solid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vi-VN" sz="2489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  <a:sym typeface="Arial"/>
                </a:rPr>
                <a:t>Dịch vụ là ngành kinh tế tạo ra các sản phẩm phi vật chất nhằm thỏa mãn nhu cầu của sản xuất và đời sống con người. </a:t>
              </a:r>
            </a:p>
          </p:txBody>
        </p:sp>
        <p:sp>
          <p:nvSpPr>
            <p:cNvPr id="7" name="Freeform 5">
              <a:extLst>
                <a:ext uri="{FF2B5EF4-FFF2-40B4-BE49-F238E27FC236}">
                  <a16:creationId xmlns:a16="http://schemas.microsoft.com/office/drawing/2014/main" id="{36B071CA-E7FB-BEFF-CC68-FEB41D4BF8C3}"/>
                </a:ext>
              </a:extLst>
            </p:cNvPr>
            <p:cNvSpPr/>
            <p:nvPr/>
          </p:nvSpPr>
          <p:spPr>
            <a:xfrm rot="20774356">
              <a:off x="10394477" y="900729"/>
              <a:ext cx="954566" cy="927679"/>
            </a:xfrm>
            <a:custGeom>
              <a:avLst/>
              <a:gdLst/>
              <a:ahLst/>
              <a:cxnLst/>
              <a:rect l="l" t="t" r="r" b="b"/>
              <a:pathLst>
                <a:path w="4680341" h="4114800">
                  <a:moveTo>
                    <a:pt x="0" y="0"/>
                  </a:moveTo>
                  <a:lnTo>
                    <a:pt x="4680341" y="0"/>
                  </a:lnTo>
                  <a:lnTo>
                    <a:pt x="4680341" y="4114800"/>
                  </a:lnTo>
                  <a:lnTo>
                    <a:pt x="0" y="411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vi-VN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id="{68E8AC06-8B65-8002-741F-1E6127AF9A8E}"/>
              </a:ext>
            </a:extLst>
          </p:cNvPr>
          <p:cNvSpPr txBox="1"/>
          <p:nvPr/>
        </p:nvSpPr>
        <p:spPr>
          <a:xfrm>
            <a:off x="425824" y="6270314"/>
            <a:ext cx="3715624" cy="488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  <a:buClr>
                <a:srgbClr val="000000"/>
              </a:buClr>
              <a:buFont typeface="Arial"/>
              <a:buNone/>
            </a:pPr>
            <a:r>
              <a:rPr lang="en-US" sz="2000" kern="0" dirty="0">
                <a:latin typeface="UTM Avo" panose="02040603050506020204" pitchFamily="18" charset="0"/>
                <a:cs typeface="Arial"/>
                <a:sym typeface="Arial"/>
              </a:rPr>
              <a:t>T</a:t>
            </a:r>
            <a:r>
              <a:rPr lang="vi-VN" sz="2000" kern="0" dirty="0">
                <a:latin typeface="UTM Avo" panose="02040603050506020204" pitchFamily="18" charset="0"/>
                <a:cs typeface="Arial"/>
                <a:sym typeface="Arial"/>
              </a:rPr>
              <a:t>ài chính ngân hàng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9901356-2117-6BB8-6556-47EFF183DA8D}"/>
              </a:ext>
            </a:extLst>
          </p:cNvPr>
          <p:cNvSpPr txBox="1"/>
          <p:nvPr/>
        </p:nvSpPr>
        <p:spPr>
          <a:xfrm>
            <a:off x="4593531" y="5801985"/>
            <a:ext cx="3715624" cy="4954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  <a:buClr>
                <a:srgbClr val="000000"/>
              </a:buClr>
              <a:buFont typeface="Arial"/>
              <a:buNone/>
            </a:pPr>
            <a:r>
              <a:rPr lang="en-US" sz="2000" kern="0" dirty="0">
                <a:latin typeface="UTM Avo" panose="02040603050506020204" pitchFamily="18" charset="0"/>
                <a:cs typeface="Arial"/>
                <a:sym typeface="Arial"/>
              </a:rPr>
              <a:t>Giao </a:t>
            </a:r>
            <a:r>
              <a:rPr lang="en-US" sz="2000" kern="0" dirty="0" err="1">
                <a:latin typeface="UTM Avo" panose="02040603050506020204" pitchFamily="18" charset="0"/>
                <a:cs typeface="Arial"/>
                <a:sym typeface="Arial"/>
              </a:rPr>
              <a:t>thông</a:t>
            </a:r>
            <a:r>
              <a:rPr lang="en-US" sz="2000" kern="0" dirty="0"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000" kern="0" dirty="0" err="1">
                <a:latin typeface="UTM Avo" panose="02040603050506020204" pitchFamily="18" charset="0"/>
                <a:cs typeface="Arial"/>
                <a:sym typeface="Arial"/>
              </a:rPr>
              <a:t>vận</a:t>
            </a:r>
            <a:r>
              <a:rPr lang="en-US" sz="2000" kern="0" dirty="0"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000" kern="0" dirty="0" err="1">
                <a:latin typeface="UTM Avo" panose="02040603050506020204" pitchFamily="18" charset="0"/>
                <a:cs typeface="Arial"/>
                <a:sym typeface="Arial"/>
              </a:rPr>
              <a:t>tải</a:t>
            </a:r>
            <a:endParaRPr lang="vi-VN" sz="2000" kern="0" dirty="0">
              <a:cs typeface="Arial"/>
              <a:sym typeface="Arial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C4DBFA7-C7C2-8F93-1F7B-7817C18549D0}"/>
              </a:ext>
            </a:extLst>
          </p:cNvPr>
          <p:cNvSpPr txBox="1"/>
          <p:nvPr/>
        </p:nvSpPr>
        <p:spPr>
          <a:xfrm>
            <a:off x="9011099" y="6270314"/>
            <a:ext cx="2370075" cy="4954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  <a:buClr>
                <a:srgbClr val="000000"/>
              </a:buClr>
              <a:buFont typeface="Arial"/>
              <a:buNone/>
            </a:pPr>
            <a:r>
              <a:rPr lang="en-US" sz="2000" kern="0" dirty="0" err="1">
                <a:latin typeface="UTM Avo" panose="02040603050506020204" pitchFamily="18" charset="0"/>
                <a:cs typeface="Arial"/>
                <a:sym typeface="Arial"/>
              </a:rPr>
              <a:t>Thương</a:t>
            </a:r>
            <a:r>
              <a:rPr lang="en-US" sz="2000" kern="0" dirty="0"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000" kern="0" dirty="0" err="1">
                <a:latin typeface="UTM Avo" panose="02040603050506020204" pitchFamily="18" charset="0"/>
                <a:cs typeface="Arial"/>
                <a:sym typeface="Arial"/>
              </a:rPr>
              <a:t>mại</a:t>
            </a:r>
            <a:endParaRPr lang="vi-VN" sz="2000" kern="0" dirty="0">
              <a:cs typeface="Arial"/>
              <a:sym typeface="Arial"/>
            </a:endParaRPr>
          </a:p>
        </p:txBody>
      </p:sp>
      <p:pic>
        <p:nvPicPr>
          <p:cNvPr id="19" name="Picture 2" descr="https://lawnet.vn/uploads/image/2020/08/03/Nhiem-vu-chinh-cua-nganh-ngghe-tai-chinh-ngan-hang-c%E1%BB%A7a-trinh-do-cao-dang.jpg">
            <a:extLst>
              <a:ext uri="{FF2B5EF4-FFF2-40B4-BE49-F238E27FC236}">
                <a16:creationId xmlns:a16="http://schemas.microsoft.com/office/drawing/2014/main" id="{1B0462C8-3914-09DF-11FE-7235491BC90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77" r="13011"/>
          <a:stretch/>
        </p:blipFill>
        <p:spPr bwMode="auto">
          <a:xfrm>
            <a:off x="1223938" y="4098874"/>
            <a:ext cx="2119397" cy="2119397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4" descr="https://luathoangphi.vn/wp-content/uploads/2021/11/chat-luong-cua-san-pham-dich-vu-giao-thong-van-tai-duoc-do-bang-gi.png?v=1637035842">
            <a:extLst>
              <a:ext uri="{FF2B5EF4-FFF2-40B4-BE49-F238E27FC236}">
                <a16:creationId xmlns:a16="http://schemas.microsoft.com/office/drawing/2014/main" id="{53512E58-5235-FED9-8D59-1EBDEBB925C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89" r="1710"/>
          <a:stretch/>
        </p:blipFill>
        <p:spPr bwMode="auto">
          <a:xfrm>
            <a:off x="5391644" y="3682588"/>
            <a:ext cx="2119397" cy="2119397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6" descr="https://static1.cafeland.vn/cafelandnew/hinh-anh/2022/06/21/95/trungtamthuongmai.jpg">
            <a:extLst>
              <a:ext uri="{FF2B5EF4-FFF2-40B4-BE49-F238E27FC236}">
                <a16:creationId xmlns:a16="http://schemas.microsoft.com/office/drawing/2014/main" id="{97B58B35-E82A-D306-783E-B6C61E8FDAD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639" r="3725"/>
          <a:stretch/>
        </p:blipFill>
        <p:spPr bwMode="auto">
          <a:xfrm>
            <a:off x="9136461" y="4098896"/>
            <a:ext cx="2119353" cy="2119353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Arrow: Pentagon 21">
            <a:extLst>
              <a:ext uri="{FF2B5EF4-FFF2-40B4-BE49-F238E27FC236}">
                <a16:creationId xmlns:a16="http://schemas.microsoft.com/office/drawing/2014/main" id="{05D0A952-B1E5-20E2-8885-C473FCFA8835}"/>
              </a:ext>
            </a:extLst>
          </p:cNvPr>
          <p:cNvSpPr/>
          <p:nvPr/>
        </p:nvSpPr>
        <p:spPr>
          <a:xfrm>
            <a:off x="0" y="3209058"/>
            <a:ext cx="3898900" cy="635412"/>
          </a:xfrm>
          <a:prstGeom prst="homePlate">
            <a:avLst/>
          </a:prstGeom>
          <a:solidFill>
            <a:schemeClr val="bg1"/>
          </a:solidFill>
          <a:ln w="38100"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Dịch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vụ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kinh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doanh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9378419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18" grpId="0"/>
      <p:bldP spid="2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0D8A700-4FFA-53BD-2634-6BCCD835CE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DBCA5F82-7253-EC14-D1D9-266E0697FA7A}"/>
              </a:ext>
            </a:extLst>
          </p:cNvPr>
          <p:cNvGrpSpPr/>
          <p:nvPr/>
        </p:nvGrpSpPr>
        <p:grpSpPr>
          <a:xfrm>
            <a:off x="941406" y="1416764"/>
            <a:ext cx="10314408" cy="1703272"/>
            <a:chOff x="-4884735" y="900729"/>
            <a:chExt cx="16233778" cy="2502364"/>
          </a:xfrm>
        </p:grpSpPr>
        <p:sp>
          <p:nvSpPr>
            <p:cNvPr id="6" name="Rectangle: Rounded Corners 21">
              <a:extLst>
                <a:ext uri="{FF2B5EF4-FFF2-40B4-BE49-F238E27FC236}">
                  <a16:creationId xmlns:a16="http://schemas.microsoft.com/office/drawing/2014/main" id="{583B8AAE-3FB4-1D15-3272-6D8DF6C93A49}"/>
                </a:ext>
              </a:extLst>
            </p:cNvPr>
            <p:cNvSpPr/>
            <p:nvPr/>
          </p:nvSpPr>
          <p:spPr>
            <a:xfrm>
              <a:off x="-4884735" y="1317531"/>
              <a:ext cx="16057231" cy="2085562"/>
            </a:xfrm>
            <a:prstGeom prst="roundRect">
              <a:avLst>
                <a:gd name="adj" fmla="val 11684"/>
              </a:avLst>
            </a:prstGeom>
            <a:solidFill>
              <a:schemeClr val="accent4">
                <a:lumMod val="20000"/>
                <a:lumOff val="80000"/>
              </a:schemeClr>
            </a:solidFill>
            <a:ln w="25400" cap="flat" cmpd="sng" algn="ctr">
              <a:noFill/>
              <a:prstDash val="solid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vi-VN" sz="2489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  <a:sym typeface="Arial"/>
                </a:rPr>
                <a:t>Dịch vụ là ngành kinh tế tạo ra các sản phẩm phi vật chất nhằm thỏa mãn nhu cầu của sản xuất và đời sống con người. </a:t>
              </a:r>
            </a:p>
          </p:txBody>
        </p:sp>
        <p:sp>
          <p:nvSpPr>
            <p:cNvPr id="7" name="Freeform 5">
              <a:extLst>
                <a:ext uri="{FF2B5EF4-FFF2-40B4-BE49-F238E27FC236}">
                  <a16:creationId xmlns:a16="http://schemas.microsoft.com/office/drawing/2014/main" id="{83BB6E12-8B27-9422-66CC-774CDC5DFB34}"/>
                </a:ext>
              </a:extLst>
            </p:cNvPr>
            <p:cNvSpPr/>
            <p:nvPr/>
          </p:nvSpPr>
          <p:spPr>
            <a:xfrm rot="20774356">
              <a:off x="10394477" y="900729"/>
              <a:ext cx="954566" cy="927679"/>
            </a:xfrm>
            <a:custGeom>
              <a:avLst/>
              <a:gdLst/>
              <a:ahLst/>
              <a:cxnLst/>
              <a:rect l="l" t="t" r="r" b="b"/>
              <a:pathLst>
                <a:path w="4680341" h="4114800">
                  <a:moveTo>
                    <a:pt x="0" y="0"/>
                  </a:moveTo>
                  <a:lnTo>
                    <a:pt x="4680341" y="0"/>
                  </a:lnTo>
                  <a:lnTo>
                    <a:pt x="4680341" y="4114800"/>
                  </a:lnTo>
                  <a:lnTo>
                    <a:pt x="0" y="411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vi-VN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</p:grpSp>
      <p:sp>
        <p:nvSpPr>
          <p:cNvPr id="22" name="Arrow: Pentagon 21">
            <a:extLst>
              <a:ext uri="{FF2B5EF4-FFF2-40B4-BE49-F238E27FC236}">
                <a16:creationId xmlns:a16="http://schemas.microsoft.com/office/drawing/2014/main" id="{93829B58-86F6-BFA1-FA8E-D171F51B4E47}"/>
              </a:ext>
            </a:extLst>
          </p:cNvPr>
          <p:cNvSpPr/>
          <p:nvPr/>
        </p:nvSpPr>
        <p:spPr>
          <a:xfrm>
            <a:off x="0" y="3209058"/>
            <a:ext cx="2959100" cy="635412"/>
          </a:xfrm>
          <a:prstGeom prst="homePlate">
            <a:avLst/>
          </a:prstGeom>
          <a:solidFill>
            <a:schemeClr val="bg1"/>
          </a:solidFill>
          <a:ln w="38100"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US" sz="2400" b="1" kern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Dịch vụ công</a:t>
            </a:r>
            <a:endParaRPr lang="en-US" sz="2400" b="1" kern="0" dirty="0" err="1">
              <a:solidFill>
                <a:schemeClr val="tx1"/>
              </a:solidFill>
              <a:latin typeface="UTM Avo" panose="02040603050506020204" pitchFamily="18" charset="0"/>
              <a:cs typeface="Arial" panose="020B0604020202020204" pitchFamily="34" charset="0"/>
              <a:sym typeface="Arial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156A8E1-293E-0FEA-8299-98326CE7A7BF}"/>
              </a:ext>
            </a:extLst>
          </p:cNvPr>
          <p:cNvSpPr txBox="1"/>
          <p:nvPr/>
        </p:nvSpPr>
        <p:spPr>
          <a:xfrm>
            <a:off x="1383811" y="6050159"/>
            <a:ext cx="4298576" cy="4954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  <a:buClr>
                <a:srgbClr val="000000"/>
              </a:buClr>
              <a:buFont typeface="Arial"/>
              <a:buNone/>
            </a:pPr>
            <a:r>
              <a:rPr lang="en-US" sz="2000" kern="0" dirty="0" err="1">
                <a:latin typeface="UTM Avo" panose="02040603050506020204" pitchFamily="18" charset="0"/>
                <a:cs typeface="Arial"/>
                <a:sym typeface="Arial"/>
              </a:rPr>
              <a:t>Dịch</a:t>
            </a:r>
            <a:r>
              <a:rPr lang="en-US" sz="2000" kern="0" dirty="0"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000" kern="0" dirty="0" err="1">
                <a:latin typeface="UTM Avo" panose="02040603050506020204" pitchFamily="18" charset="0"/>
                <a:cs typeface="Arial"/>
                <a:sym typeface="Arial"/>
              </a:rPr>
              <a:t>vụ</a:t>
            </a:r>
            <a:r>
              <a:rPr lang="en-US" sz="2000" kern="0" dirty="0"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000" kern="0" dirty="0" err="1">
                <a:latin typeface="UTM Avo" panose="02040603050506020204" pitchFamily="18" charset="0"/>
                <a:cs typeface="Arial"/>
                <a:sym typeface="Arial"/>
              </a:rPr>
              <a:t>hành</a:t>
            </a:r>
            <a:r>
              <a:rPr lang="en-US" sz="2000" kern="0" dirty="0"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000" kern="0" dirty="0" err="1">
                <a:latin typeface="UTM Avo" panose="02040603050506020204" pitchFamily="18" charset="0"/>
                <a:cs typeface="Arial"/>
                <a:sym typeface="Arial"/>
              </a:rPr>
              <a:t>chính</a:t>
            </a:r>
            <a:r>
              <a:rPr lang="en-US" sz="2000" kern="0" dirty="0"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000" kern="0" dirty="0" err="1">
                <a:latin typeface="UTM Avo" panose="02040603050506020204" pitchFamily="18" charset="0"/>
                <a:cs typeface="Arial"/>
                <a:sym typeface="Arial"/>
              </a:rPr>
              <a:t>công</a:t>
            </a:r>
            <a:endParaRPr lang="vi-VN" sz="2000" kern="0" dirty="0">
              <a:cs typeface="Arial"/>
              <a:sym typeface="Arial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24705D6-4457-E280-BED1-E77466622B68}"/>
              </a:ext>
            </a:extLst>
          </p:cNvPr>
          <p:cNvSpPr txBox="1"/>
          <p:nvPr/>
        </p:nvSpPr>
        <p:spPr>
          <a:xfrm>
            <a:off x="6688569" y="6050159"/>
            <a:ext cx="3715624" cy="4954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  <a:buClr>
                <a:srgbClr val="000000"/>
              </a:buClr>
              <a:buFont typeface="Arial"/>
              <a:buNone/>
            </a:pPr>
            <a:r>
              <a:rPr lang="en-US" sz="2000" kern="0" dirty="0" err="1">
                <a:latin typeface="UTM Avo" panose="02040603050506020204" pitchFamily="18" charset="0"/>
                <a:cs typeface="Arial"/>
                <a:sym typeface="Arial"/>
              </a:rPr>
              <a:t>Thủ</a:t>
            </a:r>
            <a:r>
              <a:rPr lang="en-US" sz="2000" kern="0" dirty="0"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000" kern="0" dirty="0" err="1">
                <a:latin typeface="UTM Avo" panose="02040603050506020204" pitchFamily="18" charset="0"/>
                <a:cs typeface="Arial"/>
                <a:sym typeface="Arial"/>
              </a:rPr>
              <a:t>tục</a:t>
            </a:r>
            <a:r>
              <a:rPr lang="en-US" sz="2000" kern="0" dirty="0"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000" kern="0" dirty="0" err="1">
                <a:latin typeface="UTM Avo" panose="02040603050506020204" pitchFamily="18" charset="0"/>
                <a:cs typeface="Arial"/>
                <a:sym typeface="Arial"/>
              </a:rPr>
              <a:t>hành</a:t>
            </a:r>
            <a:r>
              <a:rPr lang="en-US" sz="2000" kern="0" dirty="0"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000" kern="0" dirty="0" err="1">
                <a:latin typeface="UTM Avo" panose="02040603050506020204" pitchFamily="18" charset="0"/>
                <a:cs typeface="Arial"/>
                <a:sym typeface="Arial"/>
              </a:rPr>
              <a:t>chính</a:t>
            </a:r>
            <a:endParaRPr lang="vi-VN" sz="2000" kern="0" dirty="0">
              <a:cs typeface="Arial"/>
              <a:sym typeface="Arial"/>
            </a:endParaRPr>
          </a:p>
        </p:txBody>
      </p:sp>
      <p:pic>
        <p:nvPicPr>
          <p:cNvPr id="5" name="Picture 2" descr="https://img.baoninhbinh.org.vn/DATA/ARTICLES/2022/1/19/trung-tam-phuc-vu-hanh-chinh-cong-tinh-tung-buoc-khang-dinh-f81af.jpg">
            <a:extLst>
              <a:ext uri="{FF2B5EF4-FFF2-40B4-BE49-F238E27FC236}">
                <a16:creationId xmlns:a16="http://schemas.microsoft.com/office/drawing/2014/main" id="{D184E84E-577F-85FA-3C39-EE50755738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1713" y="3933492"/>
            <a:ext cx="3182771" cy="21166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https://file3.qdnd.vn/data/images/0/2023/07/17/kimoanh/tr1%206%201.jpg?dpi=150&amp;quality=100&amp;w=870">
            <a:extLst>
              <a:ext uri="{FF2B5EF4-FFF2-40B4-BE49-F238E27FC236}">
                <a16:creationId xmlns:a16="http://schemas.microsoft.com/office/drawing/2014/main" id="{5B18FB58-3FB2-1E20-C8C3-4F840F0C0F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9981" y="3933493"/>
            <a:ext cx="3352800" cy="21182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727801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" grpId="0"/>
      <p:bldP spid="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A58BBBC-CA54-7AF3-7FC7-7311F99BC4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7CB664B3-57EC-49DB-EFA1-0CEACF592EB7}"/>
              </a:ext>
            </a:extLst>
          </p:cNvPr>
          <p:cNvGrpSpPr/>
          <p:nvPr/>
        </p:nvGrpSpPr>
        <p:grpSpPr>
          <a:xfrm>
            <a:off x="941406" y="1416764"/>
            <a:ext cx="10314408" cy="1703272"/>
            <a:chOff x="-4884735" y="900729"/>
            <a:chExt cx="16233778" cy="2502364"/>
          </a:xfrm>
        </p:grpSpPr>
        <p:sp>
          <p:nvSpPr>
            <p:cNvPr id="6" name="Rectangle: Rounded Corners 21">
              <a:extLst>
                <a:ext uri="{FF2B5EF4-FFF2-40B4-BE49-F238E27FC236}">
                  <a16:creationId xmlns:a16="http://schemas.microsoft.com/office/drawing/2014/main" id="{CDD10A63-38D7-D43F-4E50-21D6B8B89DB8}"/>
                </a:ext>
              </a:extLst>
            </p:cNvPr>
            <p:cNvSpPr/>
            <p:nvPr/>
          </p:nvSpPr>
          <p:spPr>
            <a:xfrm>
              <a:off x="-4884735" y="1317531"/>
              <a:ext cx="16057231" cy="2085562"/>
            </a:xfrm>
            <a:prstGeom prst="roundRect">
              <a:avLst>
                <a:gd name="adj" fmla="val 11684"/>
              </a:avLst>
            </a:prstGeom>
            <a:solidFill>
              <a:schemeClr val="accent4">
                <a:lumMod val="20000"/>
                <a:lumOff val="80000"/>
              </a:schemeClr>
            </a:solidFill>
            <a:ln w="25400" cap="flat" cmpd="sng" algn="ctr">
              <a:noFill/>
              <a:prstDash val="solid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vi-VN" sz="2489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  <a:sym typeface="Arial"/>
                </a:rPr>
                <a:t>Dịch vụ là ngành kinh tế tạo ra các sản phẩm phi vật chất nhằm thỏa mãn nhu cầu của sản xuất và đời sống con người. </a:t>
              </a:r>
            </a:p>
          </p:txBody>
        </p:sp>
        <p:sp>
          <p:nvSpPr>
            <p:cNvPr id="7" name="Freeform 5">
              <a:extLst>
                <a:ext uri="{FF2B5EF4-FFF2-40B4-BE49-F238E27FC236}">
                  <a16:creationId xmlns:a16="http://schemas.microsoft.com/office/drawing/2014/main" id="{998EE5F0-A899-CF11-BA83-CCC175EA7491}"/>
                </a:ext>
              </a:extLst>
            </p:cNvPr>
            <p:cNvSpPr/>
            <p:nvPr/>
          </p:nvSpPr>
          <p:spPr>
            <a:xfrm rot="20774356">
              <a:off x="10394477" y="900729"/>
              <a:ext cx="954566" cy="927679"/>
            </a:xfrm>
            <a:custGeom>
              <a:avLst/>
              <a:gdLst/>
              <a:ahLst/>
              <a:cxnLst/>
              <a:rect l="l" t="t" r="r" b="b"/>
              <a:pathLst>
                <a:path w="4680341" h="4114800">
                  <a:moveTo>
                    <a:pt x="0" y="0"/>
                  </a:moveTo>
                  <a:lnTo>
                    <a:pt x="4680341" y="0"/>
                  </a:lnTo>
                  <a:lnTo>
                    <a:pt x="4680341" y="4114800"/>
                  </a:lnTo>
                  <a:lnTo>
                    <a:pt x="0" y="411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vi-VN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</p:grpSp>
      <p:sp>
        <p:nvSpPr>
          <p:cNvPr id="22" name="Arrow: Pentagon 21">
            <a:extLst>
              <a:ext uri="{FF2B5EF4-FFF2-40B4-BE49-F238E27FC236}">
                <a16:creationId xmlns:a16="http://schemas.microsoft.com/office/drawing/2014/main" id="{AC164F33-4D92-8C1A-61A2-C6373702D57D}"/>
              </a:ext>
            </a:extLst>
          </p:cNvPr>
          <p:cNvSpPr/>
          <p:nvPr/>
        </p:nvSpPr>
        <p:spPr>
          <a:xfrm>
            <a:off x="0" y="3209058"/>
            <a:ext cx="3505200" cy="635412"/>
          </a:xfrm>
          <a:prstGeom prst="homePlate">
            <a:avLst/>
          </a:prstGeom>
          <a:solidFill>
            <a:schemeClr val="bg1"/>
          </a:solidFill>
          <a:ln w="38100"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US" sz="2400" b="1" kern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Dịch vụ tiêu dùng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C11D373-BFF0-3858-C809-7F211BCF5BD4}"/>
              </a:ext>
            </a:extLst>
          </p:cNvPr>
          <p:cNvSpPr txBox="1"/>
          <p:nvPr/>
        </p:nvSpPr>
        <p:spPr>
          <a:xfrm>
            <a:off x="1300179" y="5937425"/>
            <a:ext cx="2074823" cy="4954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  <a:buClr>
                <a:srgbClr val="000000"/>
              </a:buClr>
              <a:buFont typeface="Arial"/>
              <a:buNone/>
            </a:pPr>
            <a:r>
              <a:rPr lang="en-US" sz="2000" kern="0" dirty="0">
                <a:latin typeface="UTM Avo" panose="02040603050506020204" pitchFamily="18" charset="0"/>
                <a:cs typeface="Arial"/>
                <a:sym typeface="Arial"/>
              </a:rPr>
              <a:t>Y </a:t>
            </a:r>
            <a:r>
              <a:rPr lang="en-US" sz="2000" kern="0" dirty="0" err="1">
                <a:latin typeface="UTM Avo" panose="02040603050506020204" pitchFamily="18" charset="0"/>
                <a:cs typeface="Arial"/>
                <a:sym typeface="Arial"/>
              </a:rPr>
              <a:t>tế</a:t>
            </a:r>
            <a:endParaRPr lang="vi-VN" sz="2000" kern="0" dirty="0">
              <a:cs typeface="Arial"/>
              <a:sym typeface="Arial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EC65BFA-96E9-34F1-CBB8-1D0777F3FF23}"/>
              </a:ext>
            </a:extLst>
          </p:cNvPr>
          <p:cNvSpPr txBox="1"/>
          <p:nvPr/>
        </p:nvSpPr>
        <p:spPr>
          <a:xfrm>
            <a:off x="5513956" y="5937425"/>
            <a:ext cx="1793445" cy="4954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  <a:buClr>
                <a:srgbClr val="000000"/>
              </a:buClr>
              <a:buFont typeface="Arial"/>
              <a:buNone/>
            </a:pPr>
            <a:r>
              <a:rPr lang="en-US" sz="2000" kern="0" dirty="0" err="1">
                <a:latin typeface="UTM Avo" panose="02040603050506020204" pitchFamily="18" charset="0"/>
                <a:cs typeface="Arial"/>
                <a:sym typeface="Arial"/>
              </a:rPr>
              <a:t>Giáo</a:t>
            </a:r>
            <a:r>
              <a:rPr lang="en-US" sz="2000" kern="0" dirty="0"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000" kern="0" dirty="0" err="1">
                <a:latin typeface="UTM Avo" panose="02040603050506020204" pitchFamily="18" charset="0"/>
                <a:cs typeface="Arial"/>
                <a:sym typeface="Arial"/>
              </a:rPr>
              <a:t>dục</a:t>
            </a:r>
            <a:endParaRPr lang="vi-VN" sz="2000" kern="0" dirty="0">
              <a:cs typeface="Arial"/>
              <a:sym typeface="Arial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B1D24FB-E596-335E-28A4-D87D8DD2A3FA}"/>
              </a:ext>
            </a:extLst>
          </p:cNvPr>
          <p:cNvSpPr txBox="1"/>
          <p:nvPr/>
        </p:nvSpPr>
        <p:spPr>
          <a:xfrm>
            <a:off x="9285777" y="5937425"/>
            <a:ext cx="2074823" cy="4954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  <a:buClr>
                <a:srgbClr val="000000"/>
              </a:buClr>
              <a:buFont typeface="Arial"/>
              <a:buNone/>
            </a:pPr>
            <a:r>
              <a:rPr lang="en-US" sz="2000" kern="0" dirty="0">
                <a:latin typeface="UTM Avo" panose="02040603050506020204" pitchFamily="18" charset="0"/>
                <a:cs typeface="Arial"/>
                <a:sym typeface="Arial"/>
              </a:rPr>
              <a:t>Du </a:t>
            </a:r>
            <a:r>
              <a:rPr lang="en-US" sz="2000" kern="0" dirty="0" err="1">
                <a:latin typeface="UTM Avo" panose="02040603050506020204" pitchFamily="18" charset="0"/>
                <a:cs typeface="Arial"/>
                <a:sym typeface="Arial"/>
              </a:rPr>
              <a:t>lịch</a:t>
            </a:r>
            <a:endParaRPr lang="vi-VN" sz="2000" kern="0" dirty="0">
              <a:cs typeface="Arial"/>
              <a:sym typeface="Arial"/>
            </a:endParaRPr>
          </a:p>
        </p:txBody>
      </p:sp>
      <p:pic>
        <p:nvPicPr>
          <p:cNvPr id="12" name="Picture 2" descr="https://fsivietnam.com.vn/wp-content/uploads/2022/03/10-xu-huong.jpg">
            <a:extLst>
              <a:ext uri="{FF2B5EF4-FFF2-40B4-BE49-F238E27FC236}">
                <a16:creationId xmlns:a16="http://schemas.microsoft.com/office/drawing/2014/main" id="{EAE86117-8254-9ACE-D394-65632B7B83A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66" r="33526"/>
          <a:stretch/>
        </p:blipFill>
        <p:spPr bwMode="auto">
          <a:xfrm>
            <a:off x="1329321" y="3933492"/>
            <a:ext cx="2005940" cy="2005940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4" descr="https://dntt.mediacdn.vn/197608888129458176/2022/5/7/edaa5387-46f7-4d57-97bb-40a64944f991-16518920521321787565482.jpeg">
            <a:extLst>
              <a:ext uri="{FF2B5EF4-FFF2-40B4-BE49-F238E27FC236}">
                <a16:creationId xmlns:a16="http://schemas.microsoft.com/office/drawing/2014/main" id="{40D83A82-6CFD-3F56-F619-F11A6EB277F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331" r="1669"/>
          <a:stretch/>
        </p:blipFill>
        <p:spPr bwMode="auto">
          <a:xfrm>
            <a:off x="5407708" y="3934322"/>
            <a:ext cx="2005940" cy="2005940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6" descr="https://i2.ex-cdn.com/crystalbay.com/files/content/2024/05/05/hanh-vi-tieu-dung-du-lich-2042.jpg">
            <a:extLst>
              <a:ext uri="{FF2B5EF4-FFF2-40B4-BE49-F238E27FC236}">
                <a16:creationId xmlns:a16="http://schemas.microsoft.com/office/drawing/2014/main" id="{6A3B2420-A67D-D46E-1AA8-EA20A46CBC9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812" r="1164"/>
          <a:stretch/>
        </p:blipFill>
        <p:spPr bwMode="auto">
          <a:xfrm>
            <a:off x="9285777" y="3961055"/>
            <a:ext cx="2003103" cy="2003103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61499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9" grpId="0"/>
      <p:bldP spid="10" grpId="0"/>
      <p:bldP spid="1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87FD1F6C-30AC-47A8-2879-856A6728DAF6}"/>
              </a:ext>
            </a:extLst>
          </p:cNvPr>
          <p:cNvGrpSpPr/>
          <p:nvPr/>
        </p:nvGrpSpPr>
        <p:grpSpPr>
          <a:xfrm>
            <a:off x="4557132" y="3290455"/>
            <a:ext cx="3077736" cy="1666333"/>
            <a:chOff x="-756043" y="2287668"/>
            <a:chExt cx="3237488" cy="1666333"/>
          </a:xfrm>
        </p:grpSpPr>
        <p:pic>
          <p:nvPicPr>
            <p:cNvPr id="4" name="Picture 3">
              <a:hlinkClick r:id="rId3"/>
              <a:extLst>
                <a:ext uri="{FF2B5EF4-FFF2-40B4-BE49-F238E27FC236}">
                  <a16:creationId xmlns:a16="http://schemas.microsoft.com/office/drawing/2014/main" id="{6291A3B7-894D-6ABE-6179-A85D8122619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210945" y="2771187"/>
              <a:ext cx="1303510" cy="1182814"/>
            </a:xfrm>
            <a:prstGeom prst="rect">
              <a:avLst/>
            </a:prstGeom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BF04FA20-D1AE-3D94-50CC-DA54673DE007}"/>
                </a:ext>
              </a:extLst>
            </p:cNvPr>
            <p:cNvSpPr txBox="1"/>
            <p:nvPr/>
          </p:nvSpPr>
          <p:spPr>
            <a:xfrm>
              <a:off x="-756043" y="2287668"/>
              <a:ext cx="323748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Ấn</a:t>
              </a: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để</a:t>
              </a: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đến</a:t>
              </a: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trang</a:t>
              </a: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sách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89512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1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791930" y="5795770"/>
            <a:ext cx="9144000" cy="10668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1790" y="3871720"/>
            <a:ext cx="2440006" cy="2665156"/>
          </a:xfrm>
          <a:prstGeom prst="rect">
            <a:avLst/>
          </a:prstGeom>
        </p:spPr>
      </p:pic>
      <p:sp>
        <p:nvSpPr>
          <p:cNvPr id="6" name="Speech Bubble: Rectangle with Corners Rounded 5"/>
          <p:cNvSpPr/>
          <p:nvPr/>
        </p:nvSpPr>
        <p:spPr>
          <a:xfrm>
            <a:off x="907712" y="1653702"/>
            <a:ext cx="4296585" cy="2015554"/>
          </a:xfrm>
          <a:prstGeom prst="wedgeRoundRectCallout">
            <a:avLst>
              <a:gd name="adj1" fmla="val -32380"/>
              <a:gd name="adj2" fmla="val 67809"/>
              <a:gd name="adj3" fmla="val 16667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  <a:sym typeface="Arial"/>
              </a:rPr>
              <a:t>Chào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  <a:sym typeface="Arial"/>
              </a:rPr>
              <a:t> </a:t>
            </a:r>
            <a:r>
              <a:rPr kumimoji="0" lang="en-US" sz="18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  <a:sym typeface="Arial"/>
              </a:rPr>
              <a:t>các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  <a:sym typeface="Arial"/>
              </a:rPr>
              <a:t> </a:t>
            </a:r>
            <a:r>
              <a:rPr kumimoji="0" lang="en-US" sz="18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  <a:sym typeface="Arial"/>
              </a:rPr>
              <a:t>bạn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  <a:sym typeface="Arial"/>
              </a:rPr>
              <a:t> </a:t>
            </a:r>
            <a:r>
              <a:rPr kumimoji="0" lang="en-US" sz="18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  <a:sym typeface="Arial"/>
              </a:rPr>
              <a:t>mình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  <a:sym typeface="Arial"/>
              </a:rPr>
              <a:t> </a:t>
            </a:r>
            <a:r>
              <a:rPr kumimoji="0" lang="en-US" sz="18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  <a:sym typeface="Arial"/>
              </a:rPr>
              <a:t>là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  <a:sym typeface="Arial"/>
              </a:rPr>
              <a:t> sóc nâu, </a:t>
            </a:r>
            <a:r>
              <a:rPr kumimoji="0" lang="en-US" sz="18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  <a:sym typeface="Arial"/>
              </a:rPr>
              <a:t>hôm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  <a:sym typeface="Arial"/>
              </a:rPr>
              <a:t> nay </a:t>
            </a:r>
            <a:r>
              <a:rPr kumimoji="0" lang="en-US" sz="18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  <a:sym typeface="Arial"/>
              </a:rPr>
              <a:t>các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  <a:sym typeface="Arial"/>
              </a:rPr>
              <a:t> </a:t>
            </a:r>
            <a:r>
              <a:rPr kumimoji="0" lang="en-US" sz="18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  <a:sym typeface="Arial"/>
              </a:rPr>
              <a:t>bạn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  <a:sym typeface="Arial"/>
              </a:rPr>
              <a:t> </a:t>
            </a:r>
            <a:r>
              <a:rPr kumimoji="0" lang="en-US" sz="18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  <a:sym typeface="Arial"/>
              </a:rPr>
              <a:t>giúp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  <a:sym typeface="Arial"/>
              </a:rPr>
              <a:t> mình </a:t>
            </a:r>
            <a:r>
              <a:rPr kumimoji="0" lang="en-US" sz="18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  <a:sym typeface="Arial"/>
              </a:rPr>
              <a:t>lấy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  <a:sym typeface="Arial"/>
              </a:rPr>
              <a:t> </a:t>
            </a:r>
            <a:r>
              <a:rPr kumimoji="0" lang="en-US" sz="18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  <a:sym typeface="Arial"/>
              </a:rPr>
              <a:t>những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  <a:sym typeface="Arial"/>
              </a:rPr>
              <a:t> hạt dẻ </a:t>
            </a:r>
            <a:r>
              <a:rPr kumimoji="0" lang="en-US" sz="18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  <a:sym typeface="Arial"/>
              </a:rPr>
              <a:t>ngon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  <a:sym typeface="Arial"/>
              </a:rPr>
              <a:t> </a:t>
            </a:r>
            <a:r>
              <a:rPr kumimoji="0" lang="en-US" sz="18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  <a:sym typeface="Arial"/>
              </a:rPr>
              <a:t>nhé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  <a:sym typeface="Arial"/>
              </a:rPr>
              <a:t> ^^</a:t>
            </a:r>
          </a:p>
        </p:txBody>
      </p:sp>
      <p:pic>
        <p:nvPicPr>
          <p:cNvPr id="2" name="Picture 1" descr="Logo, company name&#10;&#10;Description automatically generated">
            <a:extLst>
              <a:ext uri="{FF2B5EF4-FFF2-40B4-BE49-F238E27FC236}">
                <a16:creationId xmlns:a16="http://schemas.microsoft.com/office/drawing/2014/main" id="{51B833D0-A745-6D2C-786F-D1836B6261C5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14786" cy="797668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5558105" y="1401658"/>
            <a:ext cx="6175235" cy="280076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8800" b="1" i="0" u="none" strike="noStrike" kern="1200" cap="none" spc="0" normalizeH="0" baseline="0" noProof="0">
                <a:ln w="6600">
                  <a:solidFill>
                    <a:srgbClr val="4BACC6">
                      <a:lumMod val="20000"/>
                      <a:lumOff val="80000"/>
                    </a:srgbClr>
                  </a:solidFill>
                  <a:prstDash val="solid"/>
                </a:ln>
                <a:solidFill>
                  <a:srgbClr val="FF5050"/>
                </a:solidFill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UTM Avo" panose="02040603050506020204" pitchFamily="18"/>
                <a:ea typeface="+mn-ea"/>
                <a:cs typeface="Arial"/>
                <a:sym typeface="Arial"/>
              </a:rPr>
              <a:t>Sóc nâu và hạt dẻ</a:t>
            </a:r>
          </a:p>
        </p:txBody>
      </p:sp>
      <p:pic>
        <p:nvPicPr>
          <p:cNvPr id="3" name="Сute funny background music _ no copyright">
            <a:hlinkClick r:id="" action="ppaction://media"/>
            <a:extLst>
              <a:ext uri="{FF2B5EF4-FFF2-40B4-BE49-F238E27FC236}">
                <a16:creationId xmlns:a16="http://schemas.microsoft.com/office/drawing/2014/main" id="{A0E37995-55D1-8D95-DAB3-69CC2AF0061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6679383" y="-2653713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20000" numSld="999" showWhenStopped="0">
                <p:cTn id="20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6" grpId="0" animBg="1"/>
      <p:bldP spid="11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4817F4B7-E3E7-2F11-C19D-6038D6866942}"/>
              </a:ext>
            </a:extLst>
          </p:cNvPr>
          <p:cNvSpPr/>
          <p:nvPr/>
        </p:nvSpPr>
        <p:spPr>
          <a:xfrm>
            <a:off x="2006600" y="1043395"/>
            <a:ext cx="9677399" cy="4655972"/>
          </a:xfrm>
          <a:prstGeom prst="roundRect">
            <a:avLst>
              <a:gd name="adj" fmla="val 3754"/>
            </a:avLst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t"/>
          <a:lstStyle/>
          <a:p>
            <a:pPr marL="285750" marR="0" lvl="0" indent="-28575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vi-VN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Click vào</a:t>
            </a: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“</a:t>
            </a:r>
            <a:r>
              <a:rPr kumimoji="0" lang="en-US" sz="24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Bắt</a:t>
            </a: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đầu</a:t>
            </a: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”</a:t>
            </a:r>
            <a:r>
              <a:rPr kumimoji="0" lang="vi-VN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để</a:t>
            </a: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bắt</a:t>
            </a: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đầu</a:t>
            </a: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trò</a:t>
            </a: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chơi</a:t>
            </a: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.</a:t>
            </a:r>
          </a:p>
          <a:p>
            <a:pPr marL="285750" marR="0" lvl="0" indent="-28575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Mỗi</a:t>
            </a: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hạt dẻ </a:t>
            </a:r>
            <a:r>
              <a:rPr kumimoji="0" lang="en-US" sz="24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tương</a:t>
            </a: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ứng</a:t>
            </a: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với</a:t>
            </a: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1 </a:t>
            </a:r>
            <a:r>
              <a:rPr kumimoji="0" lang="en-US" sz="24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câu</a:t>
            </a: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hỏi</a:t>
            </a: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.</a:t>
            </a:r>
          </a:p>
          <a:p>
            <a:pPr marL="285750" marR="0" lvl="0" indent="-28575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Click </a:t>
            </a:r>
            <a:r>
              <a:rPr kumimoji="0" lang="en-US" sz="24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vào</a:t>
            </a: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số</a:t>
            </a: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bên</a:t>
            </a: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trên</a:t>
            </a: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củ</a:t>
            </a: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cà</a:t>
            </a: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rốt</a:t>
            </a: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để</a:t>
            </a: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đến</a:t>
            </a: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câu</a:t>
            </a: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hỏi</a:t>
            </a: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.</a:t>
            </a:r>
          </a:p>
          <a:p>
            <a:pPr marL="285750" marR="0" lvl="0" indent="-28575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vi-VN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Chọn đáp án bằng cách </a:t>
            </a:r>
            <a:r>
              <a:rPr kumimoji="0" lang="vi-VN" sz="24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click</a:t>
            </a:r>
            <a:r>
              <a:rPr kumimoji="0" lang="vi-VN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v</a:t>
            </a:r>
            <a:r>
              <a:rPr kumimoji="0" lang="en-US" sz="24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ào</a:t>
            </a:r>
            <a:r>
              <a:rPr kumimoji="0" lang="vi-VN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c</a:t>
            </a: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á</a:t>
            </a:r>
            <a:r>
              <a:rPr kumimoji="0" lang="vi-VN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c ô đáp án tương ứng.</a:t>
            </a: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  <a:p>
            <a:pPr marL="285750" marR="0" lvl="0" indent="-28575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Sau </a:t>
            </a:r>
            <a:r>
              <a:rPr kumimoji="0" lang="en-US" sz="24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khi</a:t>
            </a: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chọn</a:t>
            </a: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đáp</a:t>
            </a: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án</a:t>
            </a: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đúng</a:t>
            </a: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GV click </a:t>
            </a:r>
            <a:r>
              <a:rPr kumimoji="0" lang="en-US" sz="24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vào</a:t>
            </a: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chú sóc ở </a:t>
            </a:r>
            <a:r>
              <a:rPr kumimoji="0" lang="en-US" sz="24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góc</a:t>
            </a: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phải</a:t>
            </a: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để</a:t>
            </a: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quay </a:t>
            </a:r>
            <a:r>
              <a:rPr kumimoji="0" lang="en-US" sz="24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về</a:t>
            </a: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màn</a:t>
            </a: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hình</a:t>
            </a: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chính</a:t>
            </a: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cho</a:t>
            </a: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sóc </a:t>
            </a:r>
            <a:r>
              <a:rPr kumimoji="0" lang="en-US" sz="24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ăn</a:t>
            </a: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hạt dẻ.</a:t>
            </a:r>
          </a:p>
          <a:p>
            <a:pPr marL="285750" marR="0" lvl="0" indent="-28575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vi-VN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Click </a:t>
            </a:r>
            <a:r>
              <a:rPr kumimoji="0" lang="en-US" sz="24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vào</a:t>
            </a: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các</a:t>
            </a: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hạt dẻ </a:t>
            </a:r>
            <a:r>
              <a:rPr kumimoji="0" lang="en-US" sz="24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để</a:t>
            </a: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cho</a:t>
            </a: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chú</a:t>
            </a: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sóc </a:t>
            </a:r>
            <a:r>
              <a:rPr kumimoji="0" lang="en-US" sz="24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ăn</a:t>
            </a: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hạt dẻ.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FA920F3-D469-8382-8235-C46309DEB410}"/>
              </a:ext>
            </a:extLst>
          </p:cNvPr>
          <p:cNvSpPr/>
          <p:nvPr/>
        </p:nvSpPr>
        <p:spPr>
          <a:xfrm>
            <a:off x="4862716" y="536058"/>
            <a:ext cx="3969829" cy="523220"/>
          </a:xfrm>
          <a:prstGeom prst="rect">
            <a:avLst/>
          </a:prstGeom>
          <a:solidFill>
            <a:schemeClr val="bg1"/>
          </a:solidFill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>
                <a:ln w="6600">
                  <a:noFill/>
                  <a:prstDash val="solid"/>
                </a:ln>
                <a:solidFill>
                  <a:srgbClr val="FF5050"/>
                </a:solidFill>
                <a:effectLst/>
                <a:uLnTx/>
                <a:uFillTx/>
                <a:latin typeface="UTM Avo" panose="02040603050506020204" pitchFamily="18"/>
                <a:ea typeface="+mn-ea"/>
                <a:cs typeface="Arial"/>
                <a:sym typeface="Arial"/>
              </a:rPr>
              <a:t>HƯỚNG DẪN</a:t>
            </a:r>
          </a:p>
        </p:txBody>
      </p:sp>
      <p:pic>
        <p:nvPicPr>
          <p:cNvPr id="5" name="Picture 4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672CBEFC-1E51-EF3C-18B5-6DBC3BAA2F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27001" y="5163165"/>
            <a:ext cx="1828959" cy="1694835"/>
          </a:xfrm>
          <a:prstGeom prst="rect">
            <a:avLst/>
          </a:prstGeom>
        </p:spPr>
      </p:pic>
      <p:pic>
        <p:nvPicPr>
          <p:cNvPr id="6" name="Picture 5" descr="Logo, company name&#10;&#10;Description automatically generated">
            <a:extLst>
              <a:ext uri="{FF2B5EF4-FFF2-40B4-BE49-F238E27FC236}">
                <a16:creationId xmlns:a16="http://schemas.microsoft.com/office/drawing/2014/main" id="{F216F839-8FAB-E238-68F0-1B0A1F2E895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14786" cy="797668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B4CB9536-04D1-D33B-8D84-741016D5FC8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6137" y="4445000"/>
            <a:ext cx="2057999" cy="2247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29373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3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3f7e749c750b79cbde134e7bcf00a140.png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267700" y="760413"/>
            <a:ext cx="4739149" cy="73152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43895" y="5163322"/>
            <a:ext cx="813729" cy="81372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13611" y="5163323"/>
            <a:ext cx="813729" cy="81372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46647" y="5163324"/>
            <a:ext cx="813729" cy="813729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85879" y="5163324"/>
            <a:ext cx="813729" cy="813729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14424" y="5163325"/>
            <a:ext cx="813729" cy="813729"/>
          </a:xfrm>
          <a:prstGeom prst="rect">
            <a:avLst/>
          </a:prstGeom>
        </p:spPr>
      </p:pic>
      <p:pic>
        <p:nvPicPr>
          <p:cNvPr id="16" name="Picture 15" descr="sun-309027_1280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524000" y="0"/>
            <a:ext cx="1524000" cy="1524000"/>
          </a:xfrm>
          <a:prstGeom prst="rect">
            <a:avLst/>
          </a:prstGeom>
        </p:spPr>
      </p:pic>
      <p:pic>
        <p:nvPicPr>
          <p:cNvPr id="17" name="Picture 16" descr="cloud-303181_1280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361821" y="760413"/>
            <a:ext cx="2743200" cy="1066800"/>
          </a:xfrm>
          <a:prstGeom prst="rect">
            <a:avLst/>
          </a:prstGeom>
        </p:spPr>
      </p:pic>
      <p:pic>
        <p:nvPicPr>
          <p:cNvPr id="19" name="Picture 18" descr="cloud-303181_1280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5943600" y="228600"/>
            <a:ext cx="2819400" cy="1143000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82189" y="3695699"/>
            <a:ext cx="2191211" cy="2387927"/>
          </a:xfrm>
          <a:prstGeom prst="rect">
            <a:avLst/>
          </a:prstGeom>
        </p:spPr>
      </p:pic>
      <p:pic>
        <p:nvPicPr>
          <p:cNvPr id="22" name="Picture 21" descr="trai tim nay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 flipH="1">
            <a:off x="343294" y="1447801"/>
            <a:ext cx="1180707" cy="786597"/>
          </a:xfrm>
          <a:prstGeom prst="rect">
            <a:avLst/>
          </a:prstGeom>
        </p:spPr>
      </p:pic>
      <p:sp>
        <p:nvSpPr>
          <p:cNvPr id="18" name="Oval 17">
            <a:hlinkClick r:id="rId11" action="ppaction://hlinksldjump"/>
            <a:extLst>
              <a:ext uri="{FF2B5EF4-FFF2-40B4-BE49-F238E27FC236}">
                <a16:creationId xmlns:a16="http://schemas.microsoft.com/office/drawing/2014/main" id="{CE254560-CD84-FCBA-C6D1-E648CB47646A}"/>
              </a:ext>
            </a:extLst>
          </p:cNvPr>
          <p:cNvSpPr/>
          <p:nvPr/>
        </p:nvSpPr>
        <p:spPr>
          <a:xfrm>
            <a:off x="3372413" y="4168487"/>
            <a:ext cx="732608" cy="732608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1</a:t>
            </a:r>
          </a:p>
        </p:txBody>
      </p:sp>
      <p:sp>
        <p:nvSpPr>
          <p:cNvPr id="23" name="Oval 22">
            <a:hlinkClick r:id="rId12" action="ppaction://hlinksldjump"/>
            <a:extLst>
              <a:ext uri="{FF2B5EF4-FFF2-40B4-BE49-F238E27FC236}">
                <a16:creationId xmlns:a16="http://schemas.microsoft.com/office/drawing/2014/main" id="{02754637-5179-AF15-B9ED-3B34F7966A0C}"/>
              </a:ext>
            </a:extLst>
          </p:cNvPr>
          <p:cNvSpPr/>
          <p:nvPr/>
        </p:nvSpPr>
        <p:spPr>
          <a:xfrm>
            <a:off x="4569642" y="4168487"/>
            <a:ext cx="732608" cy="732608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2</a:t>
            </a:r>
          </a:p>
        </p:txBody>
      </p:sp>
      <p:sp>
        <p:nvSpPr>
          <p:cNvPr id="24" name="Oval 23">
            <a:hlinkClick r:id="rId13" action="ppaction://hlinksldjump"/>
            <a:extLst>
              <a:ext uri="{FF2B5EF4-FFF2-40B4-BE49-F238E27FC236}">
                <a16:creationId xmlns:a16="http://schemas.microsoft.com/office/drawing/2014/main" id="{570EC777-0B8F-6171-0E3D-2B638CBEE8DC}"/>
              </a:ext>
            </a:extLst>
          </p:cNvPr>
          <p:cNvSpPr/>
          <p:nvPr/>
        </p:nvSpPr>
        <p:spPr>
          <a:xfrm>
            <a:off x="5560242" y="4168487"/>
            <a:ext cx="732608" cy="732608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3</a:t>
            </a:r>
          </a:p>
        </p:txBody>
      </p:sp>
      <p:sp>
        <p:nvSpPr>
          <p:cNvPr id="25" name="Oval 24">
            <a:hlinkClick r:id="rId14" action="ppaction://hlinksldjump"/>
            <a:extLst>
              <a:ext uri="{FF2B5EF4-FFF2-40B4-BE49-F238E27FC236}">
                <a16:creationId xmlns:a16="http://schemas.microsoft.com/office/drawing/2014/main" id="{0D4BB605-2E93-05E7-A2F8-A793D8D56353}"/>
              </a:ext>
            </a:extLst>
          </p:cNvPr>
          <p:cNvSpPr/>
          <p:nvPr/>
        </p:nvSpPr>
        <p:spPr>
          <a:xfrm>
            <a:off x="6631396" y="4168487"/>
            <a:ext cx="732608" cy="732608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4</a:t>
            </a:r>
          </a:p>
        </p:txBody>
      </p:sp>
      <p:sp>
        <p:nvSpPr>
          <p:cNvPr id="26" name="Oval 25">
            <a:hlinkClick r:id="rId15" action="ppaction://hlinksldjump"/>
            <a:extLst>
              <a:ext uri="{FF2B5EF4-FFF2-40B4-BE49-F238E27FC236}">
                <a16:creationId xmlns:a16="http://schemas.microsoft.com/office/drawing/2014/main" id="{229FFA3A-549C-35C6-6AC5-029B06E1A301}"/>
              </a:ext>
            </a:extLst>
          </p:cNvPr>
          <p:cNvSpPr/>
          <p:nvPr/>
        </p:nvSpPr>
        <p:spPr>
          <a:xfrm>
            <a:off x="7668296" y="4168487"/>
            <a:ext cx="732608" cy="732608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5</a:t>
            </a:r>
          </a:p>
        </p:txBody>
      </p:sp>
      <p:pic>
        <p:nvPicPr>
          <p:cNvPr id="36" name="Picture 35" descr="Logo, company name&#10;&#10;Description automatically generated">
            <a:extLst>
              <a:ext uri="{FF2B5EF4-FFF2-40B4-BE49-F238E27FC236}">
                <a16:creationId xmlns:a16="http://schemas.microsoft.com/office/drawing/2014/main" id="{FFE40214-A58C-7643-3C4E-66B62985C614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14786" cy="79766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333 -0.00115 L 0.12865 0.02037 " pathEditMode="relative" rAng="0" ptsTypes="AA">
                                      <p:cBhvr>
                                        <p:cTn id="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766" y="1227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2865 0.02037 L 0.20625 0.00949 " pathEditMode="relative" rAng="0" ptsTypes="AA">
                                      <p:cBhvr>
                                        <p:cTn id="1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880" y="-556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0625 0.00949 L 0.32383 0.00486 " pathEditMode="relative" rAng="0" ptsTypes="AA">
                                      <p:cBhvr>
                                        <p:cTn id="2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872" y="-231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2383 0.00486 L 0.39062 0.00162 " pathEditMode="relative" rAng="0" ptsTypes="AA">
                                      <p:cBhvr>
                                        <p:cTn id="3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33" y="-162"/>
                                    </p:animMotion>
                                  </p:childTnLst>
                                </p:cTn>
                              </p:par>
                              <p:par>
                                <p:cTn id="4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46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" fill="hold">
                      <p:stCondLst>
                        <p:cond delay="0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9062 0.00162 L 0.48255 0.00162 " pathEditMode="relative" rAng="0" ptsTypes="AA">
                                      <p:cBhvr>
                                        <p:cTn id="5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596" y="0"/>
                                    </p:animMotion>
                                  </p:childTnLst>
                                </p:cTn>
                              </p:par>
                              <p:par>
                                <p:cTn id="5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"/>
                            </p:stCondLst>
                            <p:childTnLst>
                              <p:par>
                                <p:cTn id="58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48255 0.00162 L 0.62708 -0.01551 " pathEditMode="relative" rAng="0" ptsTypes="AA">
                                      <p:cBhvr>
                                        <p:cTn id="5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500" y="-8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  <p:bldLst>
      <p:bldP spid="18" grpId="0" animBg="1"/>
      <p:bldP spid="23" grpId="0" animBg="1"/>
      <p:bldP spid="24" grpId="0" animBg="1"/>
      <p:bldP spid="25" grpId="0" animBg="1"/>
      <p:bldP spid="26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C458A2-8815-52F3-0C36-BE3C405757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3f7e749c750b79cbde134e7bcf00a140.png">
            <a:extLst>
              <a:ext uri="{FF2B5EF4-FFF2-40B4-BE49-F238E27FC236}">
                <a16:creationId xmlns:a16="http://schemas.microsoft.com/office/drawing/2014/main" id="{E31DE101-35DF-21B2-716D-5AB3F904F858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1451447" y="2317722"/>
            <a:ext cx="5217625" cy="5599402"/>
          </a:xfrm>
          <a:prstGeom prst="rect">
            <a:avLst/>
          </a:prstGeom>
        </p:spPr>
      </p:pic>
      <p:sp>
        <p:nvSpPr>
          <p:cNvPr id="2" name="Rectangle: Rounded Corners 13">
            <a:extLst>
              <a:ext uri="{FF2B5EF4-FFF2-40B4-BE49-F238E27FC236}">
                <a16:creationId xmlns:a16="http://schemas.microsoft.com/office/drawing/2014/main" id="{704EFC8C-0369-0426-0D0B-BDB394E03B94}"/>
              </a:ext>
            </a:extLst>
          </p:cNvPr>
          <p:cNvSpPr/>
          <p:nvPr/>
        </p:nvSpPr>
        <p:spPr>
          <a:xfrm>
            <a:off x="798514" y="2452256"/>
            <a:ext cx="4743642" cy="1833359"/>
          </a:xfrm>
          <a:prstGeom prst="roundRect">
            <a:avLst/>
          </a:prstGeom>
          <a:ln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defTabSz="495330">
              <a:defRPr/>
            </a:pP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A.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Nông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thôn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miền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núi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kumimoji="0" lang="vi-VN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3" name="Rectangle: Rounded Corners 14">
            <a:extLst>
              <a:ext uri="{FF2B5EF4-FFF2-40B4-BE49-F238E27FC236}">
                <a16:creationId xmlns:a16="http://schemas.microsoft.com/office/drawing/2014/main" id="{3068375A-BFDB-F764-784E-2172267C4782}"/>
              </a:ext>
            </a:extLst>
          </p:cNvPr>
          <p:cNvSpPr/>
          <p:nvPr/>
        </p:nvSpPr>
        <p:spPr>
          <a:xfrm>
            <a:off x="798514" y="4483630"/>
            <a:ext cx="4743642" cy="1833359"/>
          </a:xfrm>
          <a:prstGeom prst="roundRect">
            <a:avLst/>
          </a:prstGeom>
          <a:ln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defTabSz="495330">
              <a:lnSpc>
                <a:spcPct val="150000"/>
              </a:lnSpc>
              <a:defRPr/>
            </a:pP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C. Thành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phố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lớn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và</a:t>
            </a:r>
            <a:endParaRPr lang="en-US" sz="2400" dirty="0">
              <a:solidFill>
                <a:srgbClr val="000000"/>
              </a:solidFill>
              <a:latin typeface="UTM Avo" panose="02040603050506020204" pitchFamily="18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lvl="0" algn="ctr" defTabSz="495330">
              <a:lnSpc>
                <a:spcPct val="150000"/>
              </a:lnSpc>
              <a:defRPr/>
            </a:pP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trung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tâm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kinh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tế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kumimoji="0" lang="vi-VN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10" name="Rectangle: Rounded Corners 15">
            <a:extLst>
              <a:ext uri="{FF2B5EF4-FFF2-40B4-BE49-F238E27FC236}">
                <a16:creationId xmlns:a16="http://schemas.microsoft.com/office/drawing/2014/main" id="{5631D846-F951-AF32-5772-6522D73F5A94}"/>
              </a:ext>
            </a:extLst>
          </p:cNvPr>
          <p:cNvSpPr/>
          <p:nvPr/>
        </p:nvSpPr>
        <p:spPr>
          <a:xfrm>
            <a:off x="6649846" y="2452256"/>
            <a:ext cx="4743642" cy="1833359"/>
          </a:xfrm>
          <a:prstGeom prst="roundRect">
            <a:avLst/>
          </a:prstGeom>
          <a:ln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defTabSz="495330">
              <a:defRPr/>
            </a:pP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B.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Vùng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ven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biển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kumimoji="0" lang="vi-VN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12" name="Rectangle: Rounded Corners 16">
            <a:extLst>
              <a:ext uri="{FF2B5EF4-FFF2-40B4-BE49-F238E27FC236}">
                <a16:creationId xmlns:a16="http://schemas.microsoft.com/office/drawing/2014/main" id="{30A3A2C8-0A41-D54A-0B8C-2BB30CA43615}"/>
              </a:ext>
            </a:extLst>
          </p:cNvPr>
          <p:cNvSpPr/>
          <p:nvPr/>
        </p:nvSpPr>
        <p:spPr>
          <a:xfrm>
            <a:off x="6649846" y="4483629"/>
            <a:ext cx="4743642" cy="1833359"/>
          </a:xfrm>
          <a:prstGeom prst="roundRect">
            <a:avLst/>
          </a:prstGeom>
          <a:ln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defTabSz="495330">
              <a:lnSpc>
                <a:spcPct val="150000"/>
              </a:lnSpc>
              <a:defRPr/>
            </a:pP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D.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Các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khu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vực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có</a:t>
            </a:r>
            <a:endParaRPr lang="en-US" sz="2400" dirty="0">
              <a:solidFill>
                <a:srgbClr val="000000"/>
              </a:solidFill>
              <a:latin typeface="UTM Avo" panose="02040603050506020204" pitchFamily="18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lvl="0" algn="ctr" defTabSz="495330">
              <a:lnSpc>
                <a:spcPct val="150000"/>
              </a:lnSpc>
              <a:defRPr/>
            </a:pP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mật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độ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dân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số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thấp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14" name="Picture 18">
            <a:extLst>
              <a:ext uri="{FF2B5EF4-FFF2-40B4-BE49-F238E27FC236}">
                <a16:creationId xmlns:a16="http://schemas.microsoft.com/office/drawing/2014/main" id="{C4AFC63D-BEAE-9EB4-F5C2-BF9232AADF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5730" y="5584752"/>
            <a:ext cx="794009" cy="691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20">
            <a:extLst>
              <a:ext uri="{FF2B5EF4-FFF2-40B4-BE49-F238E27FC236}">
                <a16:creationId xmlns:a16="http://schemas.microsoft.com/office/drawing/2014/main" id="{3949BED2-CB48-3A36-1A58-6259251522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89826" y="5584752"/>
            <a:ext cx="820456" cy="7322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2C101CDB-8B61-033B-E21E-D520EC3CE4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5730" y="3585334"/>
            <a:ext cx="794009" cy="7086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2E15080C-6C92-AA16-2A00-62ECDF835E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89826" y="3418845"/>
            <a:ext cx="846426" cy="7554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177DE4F8-BDEC-DE73-3E64-2C109556F3FA}"/>
              </a:ext>
            </a:extLst>
          </p:cNvPr>
          <p:cNvSpPr/>
          <p:nvPr/>
        </p:nvSpPr>
        <p:spPr>
          <a:xfrm>
            <a:off x="798514" y="441983"/>
            <a:ext cx="10594971" cy="1875739"/>
          </a:xfrm>
          <a:prstGeom prst="roundRect">
            <a:avLst/>
          </a:prstGeom>
          <a:ln w="381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9533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Câu 1: </a:t>
            </a:r>
            <a:r>
              <a:rPr kumimoji="0" lang="vi-VN" sz="24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Khu vực nào thường có ngành dịch vụ</a:t>
            </a:r>
            <a:endParaRPr kumimoji="0" lang="en-US" sz="240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0" marR="0" lvl="0" indent="0" algn="ctr" defTabSz="49533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phát triển mạnh nhất?</a:t>
            </a:r>
          </a:p>
        </p:txBody>
      </p:sp>
      <p:pic>
        <p:nvPicPr>
          <p:cNvPr id="24" name="Picture 23" descr="Logo, company name&#10;&#10;Description automatically generated">
            <a:extLst>
              <a:ext uri="{FF2B5EF4-FFF2-40B4-BE49-F238E27FC236}">
                <a16:creationId xmlns:a16="http://schemas.microsoft.com/office/drawing/2014/main" id="{E97E8BF2-FFA3-9E68-F6BF-55F16D05E51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14786" cy="797668"/>
          </a:xfrm>
          <a:prstGeom prst="rect">
            <a:avLst/>
          </a:prstGeom>
        </p:spPr>
      </p:pic>
      <p:pic>
        <p:nvPicPr>
          <p:cNvPr id="6" name="Picture 5">
            <a:hlinkClick r:id="rId6" action="ppaction://hlinksldjump"/>
            <a:extLst>
              <a:ext uri="{FF2B5EF4-FFF2-40B4-BE49-F238E27FC236}">
                <a16:creationId xmlns:a16="http://schemas.microsoft.com/office/drawing/2014/main" id="{5A8D823D-8BCC-4C62-4031-09F65DC3068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310524" y="5664820"/>
            <a:ext cx="937009" cy="1022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14139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6A06B3-816D-C890-128A-537BFFEC47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3f7e749c750b79cbde134e7bcf00a140.png">
            <a:extLst>
              <a:ext uri="{FF2B5EF4-FFF2-40B4-BE49-F238E27FC236}">
                <a16:creationId xmlns:a16="http://schemas.microsoft.com/office/drawing/2014/main" id="{ED66EE45-D47A-9A8B-8A1C-5D7144E7011D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1451447" y="2317722"/>
            <a:ext cx="5217625" cy="5599402"/>
          </a:xfrm>
          <a:prstGeom prst="rect">
            <a:avLst/>
          </a:prstGeom>
        </p:spPr>
      </p:pic>
      <p:sp>
        <p:nvSpPr>
          <p:cNvPr id="2" name="Rectangle: Rounded Corners 13">
            <a:extLst>
              <a:ext uri="{FF2B5EF4-FFF2-40B4-BE49-F238E27FC236}">
                <a16:creationId xmlns:a16="http://schemas.microsoft.com/office/drawing/2014/main" id="{697EB667-5372-4AB5-F519-B708DAE0D6AA}"/>
              </a:ext>
            </a:extLst>
          </p:cNvPr>
          <p:cNvSpPr/>
          <p:nvPr/>
        </p:nvSpPr>
        <p:spPr>
          <a:xfrm>
            <a:off x="798514" y="2452256"/>
            <a:ext cx="4743642" cy="1833359"/>
          </a:xfrm>
          <a:prstGeom prst="roundRect">
            <a:avLst/>
          </a:prstGeom>
          <a:ln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defTabSz="495330">
              <a:defRPr/>
            </a:pP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A.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Tài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nguyên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thiên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nhiên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kumimoji="0" lang="vi-VN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3" name="Rectangle: Rounded Corners 14">
            <a:extLst>
              <a:ext uri="{FF2B5EF4-FFF2-40B4-BE49-F238E27FC236}">
                <a16:creationId xmlns:a16="http://schemas.microsoft.com/office/drawing/2014/main" id="{686539E3-871F-B635-9DF6-55709293F293}"/>
              </a:ext>
            </a:extLst>
          </p:cNvPr>
          <p:cNvSpPr/>
          <p:nvPr/>
        </p:nvSpPr>
        <p:spPr>
          <a:xfrm>
            <a:off x="798514" y="4483630"/>
            <a:ext cx="4743642" cy="1833359"/>
          </a:xfrm>
          <a:prstGeom prst="roundRect">
            <a:avLst/>
          </a:prstGeom>
          <a:ln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defTabSz="495330">
              <a:defRPr/>
            </a:pP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C.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Trình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độ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lao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động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kumimoji="0" lang="vi-VN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10" name="Rectangle: Rounded Corners 15">
            <a:extLst>
              <a:ext uri="{FF2B5EF4-FFF2-40B4-BE49-F238E27FC236}">
                <a16:creationId xmlns:a16="http://schemas.microsoft.com/office/drawing/2014/main" id="{AC2AEEE1-837F-5A2C-B4BF-275693D24784}"/>
              </a:ext>
            </a:extLst>
          </p:cNvPr>
          <p:cNvSpPr/>
          <p:nvPr/>
        </p:nvSpPr>
        <p:spPr>
          <a:xfrm>
            <a:off x="6649846" y="2452256"/>
            <a:ext cx="4743642" cy="1833359"/>
          </a:xfrm>
          <a:prstGeom prst="roundRect">
            <a:avLst/>
          </a:prstGeom>
          <a:ln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defTabSz="495330">
              <a:lnSpc>
                <a:spcPct val="150000"/>
              </a:lnSpc>
              <a:defRPr/>
            </a:pP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B.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Chính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sách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phát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triển</a:t>
            </a:r>
            <a:endParaRPr lang="en-US" sz="2400" dirty="0">
              <a:solidFill>
                <a:srgbClr val="000000"/>
              </a:solidFill>
              <a:latin typeface="UTM Avo" panose="02040603050506020204" pitchFamily="18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lvl="0" algn="ctr" defTabSz="495330">
              <a:lnSpc>
                <a:spcPct val="150000"/>
              </a:lnSpc>
              <a:defRPr/>
            </a:pP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kinh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tế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kumimoji="0" lang="vi-VN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12" name="Rectangle: Rounded Corners 16">
            <a:extLst>
              <a:ext uri="{FF2B5EF4-FFF2-40B4-BE49-F238E27FC236}">
                <a16:creationId xmlns:a16="http://schemas.microsoft.com/office/drawing/2014/main" id="{CE07F441-5A75-85D1-AAB1-338DE22713F9}"/>
              </a:ext>
            </a:extLst>
          </p:cNvPr>
          <p:cNvSpPr/>
          <p:nvPr/>
        </p:nvSpPr>
        <p:spPr>
          <a:xfrm>
            <a:off x="6649846" y="4483629"/>
            <a:ext cx="4743642" cy="1833359"/>
          </a:xfrm>
          <a:prstGeom prst="roundRect">
            <a:avLst/>
          </a:prstGeom>
          <a:ln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defTabSz="495330">
              <a:defRPr/>
            </a:pP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D.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Độ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cao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địa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hình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14" name="Picture 18">
            <a:extLst>
              <a:ext uri="{FF2B5EF4-FFF2-40B4-BE49-F238E27FC236}">
                <a16:creationId xmlns:a16="http://schemas.microsoft.com/office/drawing/2014/main" id="{0C327701-CA12-A5A8-F698-22FFF641F7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55709" y="5605231"/>
            <a:ext cx="794009" cy="691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20">
            <a:extLst>
              <a:ext uri="{FF2B5EF4-FFF2-40B4-BE49-F238E27FC236}">
                <a16:creationId xmlns:a16="http://schemas.microsoft.com/office/drawing/2014/main" id="{F24ABC3B-FEBE-9B9A-C8BE-755739757E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2506" y="5584752"/>
            <a:ext cx="820456" cy="7322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FCD6C910-488D-06DA-5900-A9E63B7A27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5730" y="3585334"/>
            <a:ext cx="794009" cy="7086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21C484AA-61D9-FE0A-BEE5-F4329F5380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83935" y="3408878"/>
            <a:ext cx="846426" cy="7554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69CD3AF6-47F3-DB18-C8B7-BA273499BA83}"/>
              </a:ext>
            </a:extLst>
          </p:cNvPr>
          <p:cNvSpPr/>
          <p:nvPr/>
        </p:nvSpPr>
        <p:spPr>
          <a:xfrm>
            <a:off x="798514" y="441983"/>
            <a:ext cx="10594971" cy="1875739"/>
          </a:xfrm>
          <a:prstGeom prst="roundRect">
            <a:avLst/>
          </a:prstGeom>
          <a:ln w="381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9533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Câu 2: </a:t>
            </a:r>
            <a:r>
              <a:rPr kumimoji="0" lang="vi-VN" sz="24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Nhân tố nào sau đây KHÔNG ảnh hưởng</a:t>
            </a:r>
            <a:endParaRPr kumimoji="0" lang="en-US" sz="240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0" marR="0" lvl="0" indent="0" algn="ctr" defTabSz="49533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trực tiếp đến sự phát triển của ngành dịch vụ?</a:t>
            </a:r>
          </a:p>
        </p:txBody>
      </p:sp>
      <p:pic>
        <p:nvPicPr>
          <p:cNvPr id="24" name="Picture 23" descr="Logo, company name&#10;&#10;Description automatically generated">
            <a:extLst>
              <a:ext uri="{FF2B5EF4-FFF2-40B4-BE49-F238E27FC236}">
                <a16:creationId xmlns:a16="http://schemas.microsoft.com/office/drawing/2014/main" id="{7789FBCA-8DDA-17E4-03D1-2FAF3A6C51F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14786" cy="797668"/>
          </a:xfrm>
          <a:prstGeom prst="rect">
            <a:avLst/>
          </a:prstGeom>
        </p:spPr>
      </p:pic>
      <p:pic>
        <p:nvPicPr>
          <p:cNvPr id="6" name="Picture 5">
            <a:hlinkClick r:id="rId6" action="ppaction://hlinksldjump"/>
            <a:extLst>
              <a:ext uri="{FF2B5EF4-FFF2-40B4-BE49-F238E27FC236}">
                <a16:creationId xmlns:a16="http://schemas.microsoft.com/office/drawing/2014/main" id="{3053DA8B-6457-1596-EB31-73111885656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310524" y="5664820"/>
            <a:ext cx="937009" cy="1022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09750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40949A-D6EA-8525-40BD-1D3E655F72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3f7e749c750b79cbde134e7bcf00a140.png">
            <a:extLst>
              <a:ext uri="{FF2B5EF4-FFF2-40B4-BE49-F238E27FC236}">
                <a16:creationId xmlns:a16="http://schemas.microsoft.com/office/drawing/2014/main" id="{2BD494F7-031D-7555-290D-5CA568CA2E57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1451447" y="2317722"/>
            <a:ext cx="5217625" cy="5599402"/>
          </a:xfrm>
          <a:prstGeom prst="rect">
            <a:avLst/>
          </a:prstGeom>
        </p:spPr>
      </p:pic>
      <p:sp>
        <p:nvSpPr>
          <p:cNvPr id="2" name="Rectangle: Rounded Corners 13">
            <a:extLst>
              <a:ext uri="{FF2B5EF4-FFF2-40B4-BE49-F238E27FC236}">
                <a16:creationId xmlns:a16="http://schemas.microsoft.com/office/drawing/2014/main" id="{100C526F-C801-4CA7-09CA-9FD3B08A22DB}"/>
              </a:ext>
            </a:extLst>
          </p:cNvPr>
          <p:cNvSpPr/>
          <p:nvPr/>
        </p:nvSpPr>
        <p:spPr>
          <a:xfrm>
            <a:off x="798514" y="2452256"/>
            <a:ext cx="4743642" cy="1833359"/>
          </a:xfrm>
          <a:prstGeom prst="roundRect">
            <a:avLst/>
          </a:prstGeom>
          <a:ln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defTabSz="495330">
              <a:lnSpc>
                <a:spcPct val="150000"/>
              </a:lnSpc>
              <a:defRPr/>
            </a:pP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A.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Dân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số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đông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,</a:t>
            </a:r>
          </a:p>
          <a:p>
            <a:pPr lvl="0" algn="ctr" defTabSz="495330">
              <a:lnSpc>
                <a:spcPct val="150000"/>
              </a:lnSpc>
              <a:defRPr/>
            </a:pP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nhu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cầu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tiêu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dùng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lớn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kumimoji="0" lang="vi-VN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3" name="Rectangle: Rounded Corners 14">
            <a:extLst>
              <a:ext uri="{FF2B5EF4-FFF2-40B4-BE49-F238E27FC236}">
                <a16:creationId xmlns:a16="http://schemas.microsoft.com/office/drawing/2014/main" id="{0FDA0B64-CDC7-B43D-E450-7CF133C9123E}"/>
              </a:ext>
            </a:extLst>
          </p:cNvPr>
          <p:cNvSpPr/>
          <p:nvPr/>
        </p:nvSpPr>
        <p:spPr>
          <a:xfrm>
            <a:off x="798514" y="4483630"/>
            <a:ext cx="4743642" cy="1833359"/>
          </a:xfrm>
          <a:prstGeom prst="roundRect">
            <a:avLst/>
          </a:prstGeom>
          <a:ln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defTabSz="495330">
              <a:lnSpc>
                <a:spcPct val="150000"/>
              </a:lnSpc>
              <a:defRPr/>
            </a:pP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C.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Là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trung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tâm</a:t>
            </a:r>
            <a:endParaRPr lang="en-US" sz="2400" dirty="0">
              <a:solidFill>
                <a:srgbClr val="000000"/>
              </a:solidFill>
              <a:latin typeface="UTM Avo" panose="02040603050506020204" pitchFamily="18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lvl="0" algn="ctr" defTabSz="495330">
              <a:lnSpc>
                <a:spcPct val="150000"/>
              </a:lnSpc>
              <a:defRPr/>
            </a:pP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kinh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tế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-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văn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hóa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kumimoji="0" lang="vi-VN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10" name="Rectangle: Rounded Corners 15">
            <a:extLst>
              <a:ext uri="{FF2B5EF4-FFF2-40B4-BE49-F238E27FC236}">
                <a16:creationId xmlns:a16="http://schemas.microsoft.com/office/drawing/2014/main" id="{3D0CA89A-7542-4660-957D-2AAC95139C62}"/>
              </a:ext>
            </a:extLst>
          </p:cNvPr>
          <p:cNvSpPr/>
          <p:nvPr/>
        </p:nvSpPr>
        <p:spPr>
          <a:xfrm>
            <a:off x="6649846" y="2452256"/>
            <a:ext cx="4743642" cy="1833359"/>
          </a:xfrm>
          <a:prstGeom prst="roundRect">
            <a:avLst/>
          </a:prstGeom>
          <a:ln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defTabSz="495330">
              <a:defRPr/>
            </a:pPr>
            <a:r>
              <a:rPr lang="vi-VN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B. Cơ sở hạ tầng phát triển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kumimoji="0" lang="vi-VN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12" name="Rectangle: Rounded Corners 16">
            <a:extLst>
              <a:ext uri="{FF2B5EF4-FFF2-40B4-BE49-F238E27FC236}">
                <a16:creationId xmlns:a16="http://schemas.microsoft.com/office/drawing/2014/main" id="{9A6D0E78-84C9-76AB-2DA6-10E598B384A2}"/>
              </a:ext>
            </a:extLst>
          </p:cNvPr>
          <p:cNvSpPr/>
          <p:nvPr/>
        </p:nvSpPr>
        <p:spPr>
          <a:xfrm>
            <a:off x="6649846" y="4483629"/>
            <a:ext cx="4743642" cy="1833359"/>
          </a:xfrm>
          <a:prstGeom prst="roundRect">
            <a:avLst/>
          </a:prstGeom>
          <a:ln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defTabSz="495330">
              <a:defRPr/>
            </a:pPr>
            <a:r>
              <a:rPr lang="pt-BR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D. Cả A, B và C.</a:t>
            </a:r>
          </a:p>
        </p:txBody>
      </p:sp>
      <p:pic>
        <p:nvPicPr>
          <p:cNvPr id="14" name="Picture 18">
            <a:extLst>
              <a:ext uri="{FF2B5EF4-FFF2-40B4-BE49-F238E27FC236}">
                <a16:creationId xmlns:a16="http://schemas.microsoft.com/office/drawing/2014/main" id="{3F172CE4-950E-3D59-0703-BF6A0A54B1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55709" y="5605231"/>
            <a:ext cx="794009" cy="691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20">
            <a:extLst>
              <a:ext uri="{FF2B5EF4-FFF2-40B4-BE49-F238E27FC236}">
                <a16:creationId xmlns:a16="http://schemas.microsoft.com/office/drawing/2014/main" id="{73F19B0C-D44D-F207-0AB0-4217BC2E9E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2506" y="5584752"/>
            <a:ext cx="820456" cy="7322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16595277-E330-F344-FF2D-5BBA451618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3868" y="3578754"/>
            <a:ext cx="794009" cy="7086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04FEBFBD-A895-1624-0019-99A40D9058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22846" y="3561910"/>
            <a:ext cx="846426" cy="7554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737B5517-F6AA-45DA-AD5D-30B7CCEE74B7}"/>
              </a:ext>
            </a:extLst>
          </p:cNvPr>
          <p:cNvSpPr/>
          <p:nvPr/>
        </p:nvSpPr>
        <p:spPr>
          <a:xfrm>
            <a:off x="798514" y="441983"/>
            <a:ext cx="10594971" cy="1875739"/>
          </a:xfrm>
          <a:prstGeom prst="roundRect">
            <a:avLst/>
          </a:prstGeom>
          <a:ln w="381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9533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Câu 3: </a:t>
            </a:r>
            <a:r>
              <a:rPr kumimoji="0" lang="vi-VN" sz="24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Vì sao các thành phố lớn lại có</a:t>
            </a:r>
            <a:endParaRPr kumimoji="0" lang="en-US" sz="240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0" marR="0" lvl="0" indent="0" algn="ctr" defTabSz="49533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ngành dịch vụ phát triển mạnh?</a:t>
            </a:r>
          </a:p>
        </p:txBody>
      </p:sp>
      <p:pic>
        <p:nvPicPr>
          <p:cNvPr id="24" name="Picture 23" descr="Logo, company name&#10;&#10;Description automatically generated">
            <a:extLst>
              <a:ext uri="{FF2B5EF4-FFF2-40B4-BE49-F238E27FC236}">
                <a16:creationId xmlns:a16="http://schemas.microsoft.com/office/drawing/2014/main" id="{031B5B94-7EB6-11FC-F164-B4EB1D7E3CD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14786" cy="797668"/>
          </a:xfrm>
          <a:prstGeom prst="rect">
            <a:avLst/>
          </a:prstGeom>
        </p:spPr>
      </p:pic>
      <p:pic>
        <p:nvPicPr>
          <p:cNvPr id="6" name="Picture 5">
            <a:hlinkClick r:id="rId6" action="ppaction://hlinksldjump"/>
            <a:extLst>
              <a:ext uri="{FF2B5EF4-FFF2-40B4-BE49-F238E27FC236}">
                <a16:creationId xmlns:a16="http://schemas.microsoft.com/office/drawing/2014/main" id="{02544EF2-5ADF-5DC8-5E97-C007A426CBA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310524" y="5664820"/>
            <a:ext cx="937009" cy="1022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00346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97CBA2-0E85-A26E-DE4D-A4BF833B22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3f7e749c750b79cbde134e7bcf00a140.png">
            <a:extLst>
              <a:ext uri="{FF2B5EF4-FFF2-40B4-BE49-F238E27FC236}">
                <a16:creationId xmlns:a16="http://schemas.microsoft.com/office/drawing/2014/main" id="{329FE477-6BA2-BD8F-A814-F35D15A445E8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1451447" y="2317722"/>
            <a:ext cx="5217625" cy="5599402"/>
          </a:xfrm>
          <a:prstGeom prst="rect">
            <a:avLst/>
          </a:prstGeom>
        </p:spPr>
      </p:pic>
      <p:sp>
        <p:nvSpPr>
          <p:cNvPr id="2" name="Rectangle: Rounded Corners 13">
            <a:extLst>
              <a:ext uri="{FF2B5EF4-FFF2-40B4-BE49-F238E27FC236}">
                <a16:creationId xmlns:a16="http://schemas.microsoft.com/office/drawing/2014/main" id="{DA1D028A-E76E-6FAE-3628-4B62E79AF245}"/>
              </a:ext>
            </a:extLst>
          </p:cNvPr>
          <p:cNvSpPr/>
          <p:nvPr/>
        </p:nvSpPr>
        <p:spPr>
          <a:xfrm>
            <a:off x="798514" y="2452256"/>
            <a:ext cx="4743642" cy="1833359"/>
          </a:xfrm>
          <a:prstGeom prst="roundRect">
            <a:avLst/>
          </a:prstGeom>
          <a:ln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defTabSz="495330">
              <a:lnSpc>
                <a:spcPct val="150000"/>
              </a:lnSpc>
              <a:defRPr/>
            </a:pP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A.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Sự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phát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triển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của</a:t>
            </a:r>
            <a:endParaRPr lang="en-US" sz="2400" dirty="0">
              <a:solidFill>
                <a:srgbClr val="000000"/>
              </a:solidFill>
              <a:latin typeface="UTM Avo" panose="02040603050506020204" pitchFamily="18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lvl="0" algn="ctr" defTabSz="495330">
              <a:lnSpc>
                <a:spcPct val="150000"/>
              </a:lnSpc>
              <a:defRPr/>
            </a:pP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công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nghệ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thông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tin.</a:t>
            </a:r>
            <a:endParaRPr kumimoji="0" lang="vi-VN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3" name="Rectangle: Rounded Corners 14">
            <a:extLst>
              <a:ext uri="{FF2B5EF4-FFF2-40B4-BE49-F238E27FC236}">
                <a16:creationId xmlns:a16="http://schemas.microsoft.com/office/drawing/2014/main" id="{B920C7CB-290A-42D0-589A-A0A9169DA780}"/>
              </a:ext>
            </a:extLst>
          </p:cNvPr>
          <p:cNvSpPr/>
          <p:nvPr/>
        </p:nvSpPr>
        <p:spPr>
          <a:xfrm>
            <a:off x="798514" y="4483630"/>
            <a:ext cx="4743642" cy="1833359"/>
          </a:xfrm>
          <a:prstGeom prst="roundRect">
            <a:avLst/>
          </a:prstGeom>
          <a:ln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defTabSz="495330">
              <a:lnSpc>
                <a:spcPct val="150000"/>
              </a:lnSpc>
              <a:defRPr/>
            </a:pP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C.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Trình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độ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phát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triển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kinh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tế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và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chính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sách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mở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cửa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kumimoji="0" lang="vi-VN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10" name="Rectangle: Rounded Corners 15">
            <a:extLst>
              <a:ext uri="{FF2B5EF4-FFF2-40B4-BE49-F238E27FC236}">
                <a16:creationId xmlns:a16="http://schemas.microsoft.com/office/drawing/2014/main" id="{ABB1923F-CFB4-630B-6DE4-875782E07483}"/>
              </a:ext>
            </a:extLst>
          </p:cNvPr>
          <p:cNvSpPr/>
          <p:nvPr/>
        </p:nvSpPr>
        <p:spPr>
          <a:xfrm>
            <a:off x="6649846" y="2452256"/>
            <a:ext cx="4743642" cy="1833359"/>
          </a:xfrm>
          <a:prstGeom prst="roundRect">
            <a:avLst/>
          </a:prstGeom>
          <a:ln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defTabSz="495330">
              <a:defRPr/>
            </a:pP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B.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Vị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trí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địa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lý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thuận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lợi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kumimoji="0" lang="vi-VN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12" name="Rectangle: Rounded Corners 16">
            <a:extLst>
              <a:ext uri="{FF2B5EF4-FFF2-40B4-BE49-F238E27FC236}">
                <a16:creationId xmlns:a16="http://schemas.microsoft.com/office/drawing/2014/main" id="{FE67FA01-43FE-0223-C753-CAD4205A6DC5}"/>
              </a:ext>
            </a:extLst>
          </p:cNvPr>
          <p:cNvSpPr/>
          <p:nvPr/>
        </p:nvSpPr>
        <p:spPr>
          <a:xfrm>
            <a:off x="6649846" y="4483629"/>
            <a:ext cx="4743642" cy="1833359"/>
          </a:xfrm>
          <a:prstGeom prst="roundRect">
            <a:avLst/>
          </a:prstGeom>
          <a:ln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defTabSz="495330">
              <a:lnSpc>
                <a:spcPct val="150000"/>
              </a:lnSpc>
              <a:defRPr/>
            </a:pP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D.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Khả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năng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khai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thác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tài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nguyên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thiên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nhiên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14" name="Picture 18">
            <a:extLst>
              <a:ext uri="{FF2B5EF4-FFF2-40B4-BE49-F238E27FC236}">
                <a16:creationId xmlns:a16="http://schemas.microsoft.com/office/drawing/2014/main" id="{47F41D50-8BBB-0864-5FC7-47F0A4A06C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5730" y="5584752"/>
            <a:ext cx="794009" cy="691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20">
            <a:extLst>
              <a:ext uri="{FF2B5EF4-FFF2-40B4-BE49-F238E27FC236}">
                <a16:creationId xmlns:a16="http://schemas.microsoft.com/office/drawing/2014/main" id="{699D655F-0BFB-4579-B468-00EC9442C8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89826" y="5584752"/>
            <a:ext cx="820456" cy="7322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8A822BE2-2AB6-BCC0-072F-D046D0A918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5730" y="3585334"/>
            <a:ext cx="794009" cy="7086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0B81D6A1-5A42-B624-4391-882C854726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89826" y="3418845"/>
            <a:ext cx="846426" cy="7554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E9AD1FD3-3B1D-66B7-A624-AE82C070BA75}"/>
              </a:ext>
            </a:extLst>
          </p:cNvPr>
          <p:cNvSpPr/>
          <p:nvPr/>
        </p:nvSpPr>
        <p:spPr>
          <a:xfrm>
            <a:off x="798514" y="441983"/>
            <a:ext cx="10594971" cy="1875739"/>
          </a:xfrm>
          <a:prstGeom prst="roundRect">
            <a:avLst/>
          </a:prstGeom>
          <a:ln w="381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9533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Câu 4: </a:t>
            </a:r>
            <a:r>
              <a:rPr kumimoji="0" lang="vi-VN" sz="24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Nhân tố nào có vai trò quyết định trong</a:t>
            </a:r>
            <a:endParaRPr kumimoji="0" lang="en-US" sz="240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0" marR="0" lvl="0" indent="0" algn="ctr" defTabSz="49533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sự phát triển dịch vụ thương mại quốc tế?</a:t>
            </a:r>
          </a:p>
        </p:txBody>
      </p:sp>
      <p:pic>
        <p:nvPicPr>
          <p:cNvPr id="24" name="Picture 23" descr="Logo, company name&#10;&#10;Description automatically generated">
            <a:extLst>
              <a:ext uri="{FF2B5EF4-FFF2-40B4-BE49-F238E27FC236}">
                <a16:creationId xmlns:a16="http://schemas.microsoft.com/office/drawing/2014/main" id="{BE3DC26F-4EFB-97B4-E0F8-8CCBEA88327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14786" cy="797668"/>
          </a:xfrm>
          <a:prstGeom prst="rect">
            <a:avLst/>
          </a:prstGeom>
        </p:spPr>
      </p:pic>
      <p:pic>
        <p:nvPicPr>
          <p:cNvPr id="6" name="Picture 5">
            <a:hlinkClick r:id="rId6" action="ppaction://hlinksldjump"/>
            <a:extLst>
              <a:ext uri="{FF2B5EF4-FFF2-40B4-BE49-F238E27FC236}">
                <a16:creationId xmlns:a16="http://schemas.microsoft.com/office/drawing/2014/main" id="{50D10538-065C-F7C7-44C4-9ACA94BB65E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310524" y="5664820"/>
            <a:ext cx="937009" cy="1022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98188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3f7e749c750b79cbde134e7bcf00a140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1451447" y="2317722"/>
            <a:ext cx="5217625" cy="5599402"/>
          </a:xfrm>
          <a:prstGeom prst="rect">
            <a:avLst/>
          </a:prstGeom>
        </p:spPr>
      </p:pic>
      <p:sp>
        <p:nvSpPr>
          <p:cNvPr id="2" name="Rectangle: Rounded Corners 13">
            <a:extLst>
              <a:ext uri="{FF2B5EF4-FFF2-40B4-BE49-F238E27FC236}">
                <a16:creationId xmlns:a16="http://schemas.microsoft.com/office/drawing/2014/main" id="{C575602C-9A64-45E9-FAF1-DA0C5752C2EC}"/>
              </a:ext>
            </a:extLst>
          </p:cNvPr>
          <p:cNvSpPr/>
          <p:nvPr/>
        </p:nvSpPr>
        <p:spPr>
          <a:xfrm>
            <a:off x="798514" y="2452256"/>
            <a:ext cx="4743642" cy="1833359"/>
          </a:xfrm>
          <a:prstGeom prst="roundRect">
            <a:avLst/>
          </a:prstGeom>
          <a:ln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defTabSz="495330">
              <a:lnSpc>
                <a:spcPct val="150000"/>
              </a:lnSpc>
              <a:defRPr/>
            </a:pP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A. Do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nền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kinh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tế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phát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triển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nhu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cầu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dịch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vụ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tăng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cao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kumimoji="0" lang="vi-VN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3" name="Rectangle: Rounded Corners 14">
            <a:extLst>
              <a:ext uri="{FF2B5EF4-FFF2-40B4-BE49-F238E27FC236}">
                <a16:creationId xmlns:a16="http://schemas.microsoft.com/office/drawing/2014/main" id="{C013AE30-8E1D-AEBF-5558-F1422432E01C}"/>
              </a:ext>
            </a:extLst>
          </p:cNvPr>
          <p:cNvSpPr/>
          <p:nvPr/>
        </p:nvSpPr>
        <p:spPr>
          <a:xfrm>
            <a:off x="798514" y="4483630"/>
            <a:ext cx="4743642" cy="1833359"/>
          </a:xfrm>
          <a:prstGeom prst="roundRect">
            <a:avLst/>
          </a:prstGeom>
          <a:ln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defTabSz="495330">
              <a:lnSpc>
                <a:spcPct val="150000"/>
              </a:lnSpc>
              <a:defRPr/>
            </a:pPr>
            <a:r>
              <a:rPr lang="vi-VN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C. Do dân số đông hơn các nước đang phát triển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kumimoji="0" lang="vi-VN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10" name="Rectangle: Rounded Corners 15">
            <a:extLst>
              <a:ext uri="{FF2B5EF4-FFF2-40B4-BE49-F238E27FC236}">
                <a16:creationId xmlns:a16="http://schemas.microsoft.com/office/drawing/2014/main" id="{27F4F2BB-AA26-F4EF-0B41-213C48ECC264}"/>
              </a:ext>
            </a:extLst>
          </p:cNvPr>
          <p:cNvSpPr/>
          <p:nvPr/>
        </p:nvSpPr>
        <p:spPr>
          <a:xfrm>
            <a:off x="6649846" y="2452256"/>
            <a:ext cx="4743642" cy="1833359"/>
          </a:xfrm>
          <a:prstGeom prst="roundRect">
            <a:avLst/>
          </a:prstGeom>
          <a:ln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defTabSz="495330">
              <a:lnSpc>
                <a:spcPct val="150000"/>
              </a:lnSpc>
              <a:defRPr/>
            </a:pPr>
            <a:r>
              <a:rPr lang="vi-VN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B. Do ít người làm</a:t>
            </a:r>
            <a:endParaRPr lang="en-US" sz="2400" dirty="0">
              <a:solidFill>
                <a:srgbClr val="000000"/>
              </a:solidFill>
              <a:latin typeface="UTM Avo" panose="02040603050506020204" pitchFamily="18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lvl="0" algn="ctr" defTabSz="495330">
              <a:lnSpc>
                <a:spcPct val="150000"/>
              </a:lnSpc>
              <a:defRPr/>
            </a:pPr>
            <a:r>
              <a:rPr lang="vi-VN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trong ngành công nghiệp</a:t>
            </a:r>
            <a:endParaRPr lang="en-US" sz="2400" dirty="0">
              <a:solidFill>
                <a:srgbClr val="000000"/>
              </a:solidFill>
              <a:latin typeface="UTM Avo" panose="02040603050506020204" pitchFamily="18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lvl="0" algn="ctr" defTabSz="495330">
              <a:lnSpc>
                <a:spcPct val="150000"/>
              </a:lnSpc>
              <a:defRPr/>
            </a:pPr>
            <a:r>
              <a:rPr lang="vi-VN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và nông nghiệp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kumimoji="0" lang="vi-VN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12" name="Rectangle: Rounded Corners 16">
            <a:extLst>
              <a:ext uri="{FF2B5EF4-FFF2-40B4-BE49-F238E27FC236}">
                <a16:creationId xmlns:a16="http://schemas.microsoft.com/office/drawing/2014/main" id="{753EE228-D7EE-3A6B-52EC-BC6B4CBF9298}"/>
              </a:ext>
            </a:extLst>
          </p:cNvPr>
          <p:cNvSpPr/>
          <p:nvPr/>
        </p:nvSpPr>
        <p:spPr>
          <a:xfrm>
            <a:off x="6649846" y="4483629"/>
            <a:ext cx="4743642" cy="1833359"/>
          </a:xfrm>
          <a:prstGeom prst="roundRect">
            <a:avLst/>
          </a:prstGeom>
          <a:ln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defTabSz="495330">
              <a:lnSpc>
                <a:spcPct val="150000"/>
              </a:lnSpc>
              <a:defRPr/>
            </a:pP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D. Do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có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nhiều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đất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dành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cho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hoạt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động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dịch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vụ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kumimoji="0" lang="vi-VN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14" name="Picture 18">
            <a:extLst>
              <a:ext uri="{FF2B5EF4-FFF2-40B4-BE49-F238E27FC236}">
                <a16:creationId xmlns:a16="http://schemas.microsoft.com/office/drawing/2014/main" id="{1D07B445-6C0A-7085-862C-B6B484A7A0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1843" y="3536365"/>
            <a:ext cx="794009" cy="691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20">
            <a:extLst>
              <a:ext uri="{FF2B5EF4-FFF2-40B4-BE49-F238E27FC236}">
                <a16:creationId xmlns:a16="http://schemas.microsoft.com/office/drawing/2014/main" id="{402EF323-5FE7-D3C3-D18D-57B25F1D1E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89826" y="5584752"/>
            <a:ext cx="820456" cy="7322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7FFA7E36-C0C3-FB0C-E26C-21F176DEB8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55029" y="3547678"/>
            <a:ext cx="794009" cy="7086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FF3CE9F4-C4CE-C1F9-1306-1DB62785F5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5730" y="5561578"/>
            <a:ext cx="846426" cy="7554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A5B052D9-6930-A0A1-4940-5E6DB7B7FD92}"/>
              </a:ext>
            </a:extLst>
          </p:cNvPr>
          <p:cNvSpPr/>
          <p:nvPr/>
        </p:nvSpPr>
        <p:spPr>
          <a:xfrm>
            <a:off x="798514" y="441983"/>
            <a:ext cx="10594971" cy="1875739"/>
          </a:xfrm>
          <a:prstGeom prst="roundRect">
            <a:avLst/>
          </a:prstGeom>
          <a:ln w="381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9533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Câu 5: </a:t>
            </a:r>
            <a:r>
              <a:rPr kumimoji="0" lang="vi-VN" sz="24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Tại sao ở các nước phát triển,</a:t>
            </a:r>
            <a:endParaRPr kumimoji="0" lang="en-US" sz="240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0" marR="0" lvl="0" indent="0" algn="ctr" defTabSz="49533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tỉ trọng lao động trong khu vực dịch vụ thường cao?</a:t>
            </a:r>
          </a:p>
        </p:txBody>
      </p:sp>
      <p:pic>
        <p:nvPicPr>
          <p:cNvPr id="24" name="Picture 23" descr="Logo, company name&#10;&#10;Description automatically generated">
            <a:extLst>
              <a:ext uri="{FF2B5EF4-FFF2-40B4-BE49-F238E27FC236}">
                <a16:creationId xmlns:a16="http://schemas.microsoft.com/office/drawing/2014/main" id="{B1472D02-6C77-8C25-4F36-4042DC500BB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14786" cy="797668"/>
          </a:xfrm>
          <a:prstGeom prst="rect">
            <a:avLst/>
          </a:prstGeom>
        </p:spPr>
      </p:pic>
      <p:pic>
        <p:nvPicPr>
          <p:cNvPr id="6" name="Picture 5">
            <a:hlinkClick r:id="rId6" action="ppaction://hlinksldjump"/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310524" y="5664820"/>
            <a:ext cx="937009" cy="102294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7A73375F-D3DF-5C58-047B-519059928B1B}"/>
              </a:ext>
            </a:extLst>
          </p:cNvPr>
          <p:cNvGrpSpPr/>
          <p:nvPr/>
        </p:nvGrpSpPr>
        <p:grpSpPr>
          <a:xfrm>
            <a:off x="4557132" y="3290455"/>
            <a:ext cx="3077736" cy="1666333"/>
            <a:chOff x="-756043" y="2287668"/>
            <a:chExt cx="3237488" cy="1666333"/>
          </a:xfrm>
        </p:grpSpPr>
        <p:pic>
          <p:nvPicPr>
            <p:cNvPr id="3" name="Picture 2">
              <a:hlinkClick r:id="rId4"/>
              <a:extLst>
                <a:ext uri="{FF2B5EF4-FFF2-40B4-BE49-F238E27FC236}">
                  <a16:creationId xmlns:a16="http://schemas.microsoft.com/office/drawing/2014/main" id="{551134AB-7CA8-2CFC-451F-DE3BCBCE1F3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210945" y="2771187"/>
              <a:ext cx="1303510" cy="1182814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A51802EA-6EE4-D76D-F298-A00DB4588EFF}"/>
                </a:ext>
              </a:extLst>
            </p:cNvPr>
            <p:cNvSpPr txBox="1"/>
            <p:nvPr/>
          </p:nvSpPr>
          <p:spPr>
            <a:xfrm>
              <a:off x="-756043" y="2287668"/>
              <a:ext cx="323748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Ấn</a:t>
              </a: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để</a:t>
              </a: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đến</a:t>
              </a: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trang</a:t>
              </a: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sách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93102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D0B6EE0-5CB3-4034-FF22-B855EDD856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2E71BA14-D971-B3FC-4BE8-7F0A8750555F}"/>
              </a:ext>
            </a:extLst>
          </p:cNvPr>
          <p:cNvSpPr txBox="1"/>
          <p:nvPr/>
        </p:nvSpPr>
        <p:spPr>
          <a:xfrm>
            <a:off x="2258991" y="3202162"/>
            <a:ext cx="7674017" cy="1731196"/>
          </a:xfrm>
          <a:prstGeom prst="roundRect">
            <a:avLst>
              <a:gd name="adj" fmla="val 6219"/>
            </a:avLst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buClr>
                <a:srgbClr val="000000"/>
              </a:buClr>
              <a:buFont typeface="Arial"/>
              <a:buNone/>
            </a:pPr>
            <a:r>
              <a:rPr lang="vi-VN" sz="2400" kern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Tìm hiểu và trình bày về điều kiện tự nhiên, lịch sử, văn hóa ảnh hưởng đến sự phát triển về các ngành dịch vụ ở địa phương mình.</a:t>
            </a:r>
            <a:endParaRPr lang="vi-VN" sz="2400" kern="0" dirty="0">
              <a:solidFill>
                <a:srgbClr val="000000"/>
              </a:solidFill>
              <a:latin typeface="UTM Avo" panose="02040603050506020204" pitchFamily="18" charset="0"/>
              <a:cs typeface="Arial"/>
              <a:sym typeface="Arial"/>
            </a:endParaRPr>
          </a:p>
        </p:txBody>
      </p:sp>
      <p:pic>
        <p:nvPicPr>
          <p:cNvPr id="2" name="Picture 8">
            <a:extLst>
              <a:ext uri="{FF2B5EF4-FFF2-40B4-BE49-F238E27FC236}">
                <a16:creationId xmlns:a16="http://schemas.microsoft.com/office/drawing/2014/main" id="{B5F6AA15-BAE8-0887-BBC9-ECD01DA2860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1395389" y="2225507"/>
            <a:ext cx="1727203" cy="976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27837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3F7F069-F8B2-FC28-BBFB-D07DE96601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BABD9395-4FC9-6061-2E4F-285212064F29}"/>
              </a:ext>
            </a:extLst>
          </p:cNvPr>
          <p:cNvSpPr/>
          <p:nvPr/>
        </p:nvSpPr>
        <p:spPr>
          <a:xfrm>
            <a:off x="3617277" y="1542832"/>
            <a:ext cx="4957445" cy="660400"/>
          </a:xfrm>
          <a:prstGeom prst="roundRect">
            <a:avLst>
              <a:gd name="adj" fmla="val 50000"/>
            </a:avLst>
          </a:prstGeom>
          <a:solidFill>
            <a:srgbClr val="ED7D31"/>
          </a:solidFill>
          <a:ln w="38100" cap="flat" cmpd="sng" algn="ctr">
            <a:solidFill>
              <a:schemeClr val="bg1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Hướng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dẫn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về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nhà</a:t>
            </a:r>
            <a:endParaRPr kumimoji="0" lang="en-US" sz="28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  <a:sym typeface="Arial"/>
            </a:endParaRPr>
          </a:p>
        </p:txBody>
      </p:sp>
      <p:sp>
        <p:nvSpPr>
          <p:cNvPr id="9" name="Rounded Rectangle 4">
            <a:extLst>
              <a:ext uri="{FF2B5EF4-FFF2-40B4-BE49-F238E27FC236}">
                <a16:creationId xmlns:a16="http://schemas.microsoft.com/office/drawing/2014/main" id="{771C37AF-039F-DFAB-10D8-D65DCC691E49}"/>
              </a:ext>
            </a:extLst>
          </p:cNvPr>
          <p:cNvSpPr/>
          <p:nvPr/>
        </p:nvSpPr>
        <p:spPr>
          <a:xfrm>
            <a:off x="2962986" y="2346151"/>
            <a:ext cx="6266026" cy="628257"/>
          </a:xfrm>
          <a:prstGeom prst="roundRect">
            <a:avLst/>
          </a:prstGeom>
          <a:solidFill>
            <a:srgbClr val="ED7D31">
              <a:lumMod val="20000"/>
              <a:lumOff val="80000"/>
            </a:srgbClr>
          </a:solidFill>
          <a:ln w="28575">
            <a:solidFill>
              <a:srgbClr val="ED7D31"/>
            </a:solidFill>
          </a:ln>
        </p:spPr>
        <p:txBody>
          <a:bodyPr wrap="square" rtlCol="0">
            <a:spAutoFit/>
          </a:bodyPr>
          <a:lstStyle/>
          <a:p>
            <a:pPr lvl="0" algn="ctr">
              <a:lnSpc>
                <a:spcPct val="150000"/>
              </a:lnSpc>
              <a:buClr>
                <a:srgbClr val="000000"/>
              </a:buClr>
              <a:defRPr/>
            </a:pPr>
            <a:r>
              <a:rPr lang="en-US" sz="24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 pitchFamily="34" charset="0"/>
                <a:sym typeface="Arial"/>
              </a:rPr>
              <a:t>Ôn</a:t>
            </a:r>
            <a:r>
              <a:rPr lang="en-US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 pitchFamily="34" charset="0"/>
                <a:sym typeface="Arial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 pitchFamily="34" charset="0"/>
                <a:sym typeface="Arial"/>
              </a:rPr>
              <a:t>lại</a:t>
            </a:r>
            <a:r>
              <a:rPr lang="en-US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 pitchFamily="34" charset="0"/>
                <a:sym typeface="Arial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 pitchFamily="34" charset="0"/>
                <a:sym typeface="Arial"/>
              </a:rPr>
              <a:t>kiến</a:t>
            </a:r>
            <a:r>
              <a:rPr lang="en-US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 pitchFamily="34" charset="0"/>
                <a:sym typeface="Arial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 pitchFamily="34" charset="0"/>
                <a:sym typeface="Arial"/>
              </a:rPr>
              <a:t>thức</a:t>
            </a:r>
            <a:r>
              <a:rPr lang="en-US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 pitchFamily="34" charset="0"/>
                <a:sym typeface="Arial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 pitchFamily="34" charset="0"/>
                <a:sym typeface="Arial"/>
              </a:rPr>
              <a:t>đã</a:t>
            </a:r>
            <a:r>
              <a:rPr lang="en-US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 pitchFamily="34" charset="0"/>
                <a:sym typeface="Arial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 pitchFamily="34" charset="0"/>
                <a:sym typeface="Arial"/>
              </a:rPr>
              <a:t>học</a:t>
            </a:r>
            <a:r>
              <a:rPr lang="en-US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 pitchFamily="34" charset="0"/>
                <a:sym typeface="Arial"/>
              </a:rPr>
              <a:t>.</a:t>
            </a:r>
          </a:p>
        </p:txBody>
      </p:sp>
      <p:sp>
        <p:nvSpPr>
          <p:cNvPr id="10" name="Rounded Rectangle 8">
            <a:extLst>
              <a:ext uri="{FF2B5EF4-FFF2-40B4-BE49-F238E27FC236}">
                <a16:creationId xmlns:a16="http://schemas.microsoft.com/office/drawing/2014/main" id="{C87A6254-32F7-67D6-FCD2-C5BA548142A6}"/>
              </a:ext>
            </a:extLst>
          </p:cNvPr>
          <p:cNvSpPr/>
          <p:nvPr/>
        </p:nvSpPr>
        <p:spPr>
          <a:xfrm>
            <a:off x="2962986" y="3125855"/>
            <a:ext cx="6266026" cy="606290"/>
          </a:xfrm>
          <a:prstGeom prst="roundRect">
            <a:avLst>
              <a:gd name="adj" fmla="val 11276"/>
            </a:avLst>
          </a:prstGeom>
          <a:solidFill>
            <a:srgbClr val="ED7D31">
              <a:lumMod val="20000"/>
              <a:lumOff val="80000"/>
            </a:srgbClr>
          </a:solidFill>
          <a:ln w="28575">
            <a:solidFill>
              <a:srgbClr val="ED7D31"/>
            </a:solidFill>
          </a:ln>
        </p:spPr>
        <p:txBody>
          <a:bodyPr wrap="square" rtlCol="0">
            <a:spAutoFit/>
          </a:bodyPr>
          <a:lstStyle/>
          <a:p>
            <a:pPr lvl="0" algn="ctr">
              <a:lnSpc>
                <a:spcPct val="150000"/>
              </a:lnSpc>
              <a:buClr>
                <a:srgbClr val="000000"/>
              </a:buClr>
            </a:pPr>
            <a:r>
              <a:rPr lang="vi-VN" sz="2400" kern="0">
                <a:solidFill>
                  <a:srgbClr val="000000"/>
                </a:solidFill>
                <a:latin typeface="UTM Avo" panose="02040603050506020204" pitchFamily="18" charset="0"/>
                <a:cs typeface="Arial" pitchFamily="34" charset="0"/>
                <a:sym typeface="Arial"/>
              </a:rPr>
              <a:t>Hoàn thành nhiệm vụ phần Vận dụng.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ECA184EB-A716-72DB-EE72-387B151145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49377" y="5115377"/>
            <a:ext cx="1742623" cy="1742623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170B7D29-9033-E857-F329-3413EAAB0F4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5388" y="4888905"/>
            <a:ext cx="1742623" cy="1742623"/>
          </a:xfrm>
          <a:prstGeom prst="rect">
            <a:avLst/>
          </a:prstGeom>
        </p:spPr>
      </p:pic>
      <p:sp>
        <p:nvSpPr>
          <p:cNvPr id="2" name="Rounded Rectangle 8">
            <a:extLst>
              <a:ext uri="{FF2B5EF4-FFF2-40B4-BE49-F238E27FC236}">
                <a16:creationId xmlns:a16="http://schemas.microsoft.com/office/drawing/2014/main" id="{F80FF33C-8EF2-6FC1-B9D7-914E9BC2F8E7}"/>
              </a:ext>
            </a:extLst>
          </p:cNvPr>
          <p:cNvSpPr/>
          <p:nvPr/>
        </p:nvSpPr>
        <p:spPr>
          <a:xfrm>
            <a:off x="2962986" y="3883592"/>
            <a:ext cx="6266026" cy="1197793"/>
          </a:xfrm>
          <a:prstGeom prst="roundRect">
            <a:avLst>
              <a:gd name="adj" fmla="val 11276"/>
            </a:avLst>
          </a:prstGeom>
          <a:solidFill>
            <a:srgbClr val="ED7D31">
              <a:lumMod val="20000"/>
              <a:lumOff val="80000"/>
            </a:srgbClr>
          </a:solidFill>
          <a:ln w="28575">
            <a:solidFill>
              <a:srgbClr val="ED7D31"/>
            </a:solidFill>
          </a:ln>
        </p:spPr>
        <p:txBody>
          <a:bodyPr wrap="square" rtlCol="0">
            <a:spAutoFit/>
          </a:bodyPr>
          <a:lstStyle/>
          <a:p>
            <a:pPr lvl="0" algn="ctr">
              <a:lnSpc>
                <a:spcPct val="150000"/>
              </a:lnSpc>
              <a:buClr>
                <a:srgbClr val="000000"/>
              </a:buClr>
            </a:pPr>
            <a:r>
              <a:rPr lang="vi-VN" sz="2400" kern="0">
                <a:solidFill>
                  <a:srgbClr val="000000"/>
                </a:solidFill>
                <a:latin typeface="UTM Avo" panose="02040603050506020204" pitchFamily="18" charset="0"/>
                <a:cs typeface="Arial" pitchFamily="34" charset="0"/>
                <a:sym typeface="Arial"/>
              </a:rPr>
              <a:t>Đọc và tìm hiểu trước nội dung phần tiếp theo của bài học.</a:t>
            </a:r>
          </a:p>
        </p:txBody>
      </p:sp>
    </p:spTree>
    <p:extLst>
      <p:ext uri="{BB962C8B-B14F-4D97-AF65-F5344CB8AC3E}">
        <p14:creationId xmlns:p14="http://schemas.microsoft.com/office/powerpoint/2010/main" val="1067965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9" grpId="0" animBg="1"/>
      <p:bldP spid="10" grpId="0" animBg="1"/>
      <p:bldP spid="2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4A9959-4890-DE89-757C-1B7BBDF0E5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shot of a qr code&#10;&#10;Description automatically generated">
            <a:hlinkClick r:id="rId3"/>
            <a:extLst>
              <a:ext uri="{FF2B5EF4-FFF2-40B4-BE49-F238E27FC236}">
                <a16:creationId xmlns:a16="http://schemas.microsoft.com/office/drawing/2014/main" id="{BEB95C36-F2A3-C29F-F613-4941C51FE0B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0920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eme1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UTM Avo">
      <a:majorFont>
        <a:latin typeface="UTM Avo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me1" id="{4097779F-E8BC-486A-B819-0292E604E70F}" vid="{4DC8568B-4BA0-4F21-A01E-F1C82C7A139D}"/>
    </a:ext>
  </a:extLst>
</a:theme>
</file>

<file path=ppt/theme/theme3.xml><?xml version="1.0" encoding="utf-8"?>
<a:theme xmlns:a="http://schemas.openxmlformats.org/drawingml/2006/main" name="2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Chủ đề 3. Bảo vệ chủ quyền, các quyền và lợi ích hợp pháp của Việt Nam ở Biển Đông (Phần II)</Template>
  <TotalTime>63</TotalTime>
  <Words>936</Words>
  <Application>Microsoft Office PowerPoint</Application>
  <PresentationFormat>Widescreen</PresentationFormat>
  <Paragraphs>124</Paragraphs>
  <Slides>28</Slides>
  <Notes>12</Notes>
  <HiddenSlides>0</HiddenSlides>
  <MMClips>1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28</vt:i4>
      </vt:variant>
    </vt:vector>
  </HeadingPairs>
  <TitlesOfParts>
    <vt:vector size="37" baseType="lpstr">
      <vt:lpstr>Arial</vt:lpstr>
      <vt:lpstr>Calibri</vt:lpstr>
      <vt:lpstr>Calibri Light</vt:lpstr>
      <vt:lpstr>UTM Avo</vt:lpstr>
      <vt:lpstr>Aptos</vt:lpstr>
      <vt:lpstr>Office Theme</vt:lpstr>
      <vt:lpstr>Theme1</vt:lpstr>
      <vt:lpstr>2_Office Theme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Phuong Vin</dc:creator>
  <cp:lastModifiedBy>Vân Anh Vũ</cp:lastModifiedBy>
  <cp:revision>27</cp:revision>
  <dcterms:created xsi:type="dcterms:W3CDTF">2025-02-20T14:09:34Z</dcterms:created>
  <dcterms:modified xsi:type="dcterms:W3CDTF">2025-02-26T04:53:37Z</dcterms:modified>
</cp:coreProperties>
</file>