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2" r:id="rId2"/>
    <p:sldMasterId id="2147483684" r:id="rId3"/>
    <p:sldMasterId id="2147483714" r:id="rId4"/>
  </p:sldMasterIdLst>
  <p:notesMasterIdLst>
    <p:notesMasterId r:id="rId48"/>
  </p:notesMasterIdLst>
  <p:sldIdLst>
    <p:sldId id="256" r:id="rId5"/>
    <p:sldId id="271" r:id="rId6"/>
    <p:sldId id="277" r:id="rId7"/>
    <p:sldId id="273" r:id="rId8"/>
    <p:sldId id="275" r:id="rId9"/>
    <p:sldId id="863" r:id="rId10"/>
    <p:sldId id="949" r:id="rId11"/>
    <p:sldId id="1171" r:id="rId12"/>
    <p:sldId id="1172" r:id="rId13"/>
    <p:sldId id="1173" r:id="rId14"/>
    <p:sldId id="1195" r:id="rId15"/>
    <p:sldId id="1189" r:id="rId16"/>
    <p:sldId id="1190" r:id="rId17"/>
    <p:sldId id="1196" r:id="rId18"/>
    <p:sldId id="1197" r:id="rId19"/>
    <p:sldId id="1198" r:id="rId20"/>
    <p:sldId id="1199" r:id="rId21"/>
    <p:sldId id="1200" r:id="rId22"/>
    <p:sldId id="1201" r:id="rId23"/>
    <p:sldId id="1202" r:id="rId24"/>
    <p:sldId id="1203" r:id="rId25"/>
    <p:sldId id="1204" r:id="rId26"/>
    <p:sldId id="1205" r:id="rId27"/>
    <p:sldId id="1206" r:id="rId28"/>
    <p:sldId id="1207" r:id="rId29"/>
    <p:sldId id="1208" r:id="rId30"/>
    <p:sldId id="1209" r:id="rId31"/>
    <p:sldId id="1210" r:id="rId32"/>
    <p:sldId id="1211" r:id="rId33"/>
    <p:sldId id="276" r:id="rId34"/>
    <p:sldId id="279" r:id="rId35"/>
    <p:sldId id="1218" r:id="rId36"/>
    <p:sldId id="280" r:id="rId37"/>
    <p:sldId id="263" r:id="rId38"/>
    <p:sldId id="264" r:id="rId39"/>
    <p:sldId id="1214" r:id="rId40"/>
    <p:sldId id="266" r:id="rId41"/>
    <p:sldId id="1215" r:id="rId42"/>
    <p:sldId id="1216" r:id="rId43"/>
    <p:sldId id="1217" r:id="rId44"/>
    <p:sldId id="769" r:id="rId45"/>
    <p:sldId id="257" r:id="rId46"/>
    <p:sldId id="267" r:id="rId47"/>
  </p:sldIdLst>
  <p:sldSz cx="12192000" cy="6858000"/>
  <p:notesSz cx="6858000" cy="9144000"/>
  <p:embeddedFontLst>
    <p:embeddedFont>
      <p:font typeface="UTM Avo" panose="02040603050506020204" pitchFamily="18" charset="0"/>
      <p:regular r:id="rId49"/>
      <p:bold r:id="rId50"/>
      <p:italic r:id="rId51"/>
      <p:boldItalic r:id="rId5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FFE5E5"/>
    <a:srgbClr val="FFFAF7"/>
    <a:srgbClr val="F4ECFE"/>
    <a:srgbClr val="DDC4FB"/>
    <a:srgbClr val="FFAF99"/>
    <a:srgbClr val="D78819"/>
    <a:srgbClr val="507726"/>
    <a:srgbClr val="FAC080"/>
    <a:srgbClr val="FFDB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0756" autoAdjust="0"/>
  </p:normalViewPr>
  <p:slideViewPr>
    <p:cSldViewPr snapToGrid="0" showGuides="1">
      <p:cViewPr varScale="1">
        <p:scale>
          <a:sx n="98" d="100"/>
          <a:sy n="98" d="100"/>
        </p:scale>
        <p:origin x="990" y="72"/>
      </p:cViewPr>
      <p:guideLst>
        <p:guide orient="horz" pos="211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font" Target="fonts/font2.fntdata"/><Relationship Id="rId55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font" Target="fonts/font1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font" Target="fonts/font4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notesMaster" Target="notesMasters/notesMaster1.xml"/><Relationship Id="rId56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font" Target="fonts/font3.fntdata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79F25C-99BF-4E42-9832-B4E4EB7B0807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1BE48A-6214-4D19-8B89-7850D10B03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42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9591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2640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5152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407E7D-16F8-5982-7296-C57395285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6CF5F3-4374-8C0F-3B58-3FB2671CEE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9A141A-4AF5-8D96-33D1-418BCF940E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9843D4-62E4-9B7E-2158-344B36A133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76085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1ACF7-2E61-3AE8-29F4-F0E3C3997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DD7A2B-A848-9A42-F44E-7B60744F97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4C407F-02E0-05B8-E803-C91382D558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0DBC8D-9274-6B54-2DF8-1D1D94B8DC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24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1D8D07-C3E9-6BE3-59EA-8F3B7785F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4E2ED8-EE79-B4A0-CD78-671F471FA8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523FC2-F70D-21DC-876D-125D399B50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31ECCF-B86F-CBAF-4D06-57B861415F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2810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20762-740F-B41B-6A6B-7AF18CFD1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0E6D7C-61B7-2A2A-A93A-AD590A31D4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C2A152-950B-ADB6-573F-699FB77631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9541AC-6DD9-CFD8-1385-DC402F95CC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1626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EF1F6-4898-76B5-6582-6FF1D4A0F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075F72-FA82-F9BD-A9BE-1DD81327EC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FFC91C-2A40-5209-ECC0-83BE40BF96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A5C920-55A2-D904-F1BF-A9FB79D2B7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0027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A94D79-531C-5894-C894-13A986800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E641E5-81A7-47D3-4CFB-85E06663BC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BD3395-4926-442E-06B1-2A4A3A9108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7E7DCE-247E-A572-C6C3-8D32D1EC78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280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A28C9E-9001-35A2-1162-847B179BC9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33142F-17B8-6D2C-6CCA-5FB616D6D9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879982-F9C3-AEED-DE8D-535FD6BC10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1859E3-F092-3170-53AF-E3A22DBB9F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7732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7E83F-4507-FC52-272E-0A70CAA7D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BE1C2A-FFB0-B743-760C-92AE8EEE1E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135518-BE9C-C5A5-18DD-9A34F0447A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54DDC8-8445-A580-7122-545F1BB1F1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4946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F7F709-6D50-8111-08D8-52D9C6C2D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E2766B-A464-BBC0-9331-0ACEC6BE5C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50D7CA-CBE7-BA86-0313-4A6C6EEADB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612B32-5290-B2C1-BAFF-6AC9B8B3AE8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9433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2672B3-6732-BE39-30E3-7961AC21A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F36730F-D8F4-3D6D-67CB-192138B072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DC7909-8DB1-B76D-FBC8-A05D30DAFA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C4EBB7-B9BE-367C-266E-A79C1CA7A5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7247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630444-1F4F-D1A8-E6C0-2F545303C8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551E27-4FE0-19B8-329B-A3CB84D916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9FBC63-2F03-CDC1-45CE-44183DBAA3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09E8D8-9245-5EDA-E83A-A6908F2C09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35496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9C8317-D785-ACA6-51FE-3147E62FD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6506D6-5ED3-C050-4EC6-7FE737C28E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88172C-D49A-6622-2E80-38740E0866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EED41B-E208-AB99-2FAE-87FDA66E0C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0594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8B8DA-AA2F-9613-A702-D68B02502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742277-C54F-3595-CC71-D7A6EB5673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3D114E-BE60-1AC6-F31D-C34B89FDDC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15A837-8108-1EA2-62CD-3CD05E54DE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1683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45EC6-3F8B-DEB1-5372-21152BF16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22F797-23A0-2C1A-3559-EDC5DF362D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519AB1-5C83-6F43-6EC4-BCE8EEB593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97A9C6-D5BD-D50F-D144-3375C32639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4746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AB9B0-94E2-420E-0830-7260F1739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946F25-90DD-A94C-6B05-CE9A3CBBB4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C10EBD-3100-4B02-D3CA-FA6CDA5637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7E7540-75A5-DA43-18C0-08BBAE0391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9552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08ADF-D69A-68B9-7789-E1324B6AC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75D46B-71CC-109A-CC70-0B217C995A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BCCACA-62A2-3613-EEA0-874B10B864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0144C0-54DD-60F2-CAC6-2E8BC5E3DE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890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F8DF39-CD3A-2C96-2704-1B1273FCE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D96969-C60E-1840-C6A4-25A7815BC2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5005AA-69AF-307D-C56A-C12B891272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9508A9-5887-A484-ABFD-89E82EEF6A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0263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7560CB-D884-075A-91EE-B2A388269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9C3682-D20F-EFEA-4219-51633B0600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D72480-50E8-EE07-2AB9-CAB8B5E233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117ACC-3241-561F-017A-F81BBD4298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7003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933B75-BEE8-B306-D08E-841DA11E30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C2D9AA9-A53A-88CD-4232-FC11DD69F2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3E1811-1327-FAD9-8888-D93537AC8B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20E74E-6E65-C23F-31C8-8B3B104AEB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5870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627B4B-C012-F62A-4A27-2C311AD9B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7CE877-011E-DD59-04FE-4A1C0A7A0E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26450A-2682-F12D-5E38-057021CD2B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81E891-C43A-1447-081C-5ED81DB925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7815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528DE-1EF6-9CAE-89C1-48CE8D7D8C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743CF4-A25D-D666-0730-73FB4CFDBD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AFBA67-94F4-BA81-218B-53E219C742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6DDB7C-1D98-8F9E-CF84-8E1A10148F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8209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36513-BEAF-8DEA-7938-504F44AC7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9B24AE-D188-2DD7-E56B-B6A435F733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8F64B5-B469-F7CE-8807-3A1D74FCE0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BD5392-0440-96EE-A305-101633CDE2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5018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1BE48A-6214-4D19-8B89-7850D10B0307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81033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246594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F97C4-782F-BC5D-11D0-B2BE2F446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6F1246C-3296-3CBA-A369-A18EC94AD2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82D106-10F7-24D0-3A6A-271480E03A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B4FCE3-9592-90CD-3D90-F9344B3186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626280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7CA332-58CA-3269-D513-A4DF4E43A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8F6558-750E-9BAA-554A-84059E7FEA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1BD897B-8FCD-00D9-49E0-8105DE85D5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631AE3-558F-3F9F-6E1B-43A6E972DB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647383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BA1407-9569-B7C4-C6A8-2B54985FE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52726E-152C-1020-1455-EFB4375E33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5D4B22-4B7F-67ED-FD66-6F26C48B9B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B10827-8CD9-5708-376A-B122254BDF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468248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7453A6-D95B-AB54-708A-0D173722B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F15C01-D6B1-CF0F-B693-468E424078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42C431-3A95-3841-2BEF-966D8C7044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530471-B08D-5418-639D-A760604A06E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03CB6F-B7B2-458C-B6AC-4EE062B57E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01321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4C9BC2-C9DC-46E9-89FE-D9A19A127D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375320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3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409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8901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097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86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779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187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394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6484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738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7964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6761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9031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6295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8448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2661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6633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956345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2288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0109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4498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5288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497076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22661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871959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5262711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088497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047247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563913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94146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737281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760090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0896334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47417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77924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04515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2795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83571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57683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09842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80952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40312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13694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908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356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2/26/2025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2875759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8839878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305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lich-su-va-dia-li-9/1/707/132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3I9U5ImsEOE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lich-su-va-dia-li-9/1/707/132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lich-su-va-dia-li-9/1/707/132/" TargetMode="Externa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sv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lich-su-va-dia-li-9/1/707/132/" TargetMode="Externa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46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46.jpeg"/><Relationship Id="rId18" Type="http://schemas.openxmlformats.org/officeDocument/2006/relationships/slide" Target="slide41.xml"/><Relationship Id="rId3" Type="http://schemas.openxmlformats.org/officeDocument/2006/relationships/image" Target="../media/image43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17" Type="http://schemas.openxmlformats.org/officeDocument/2006/relationships/slide" Target="slide40.xml"/><Relationship Id="rId2" Type="http://schemas.openxmlformats.org/officeDocument/2006/relationships/notesSlide" Target="../notesSlides/notesSlide27.xml"/><Relationship Id="rId16" Type="http://schemas.openxmlformats.org/officeDocument/2006/relationships/slide" Target="slide39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5" Type="http://schemas.openxmlformats.org/officeDocument/2006/relationships/slide" Target="slide38.xml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Relationship Id="rId14" Type="http://schemas.openxmlformats.org/officeDocument/2006/relationships/slide" Target="slide3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slide" Target="slide36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46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slide" Target="slide36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46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slide" Target="slide36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46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slide" Target="slide36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46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2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590A70D-CDC0-E122-A156-130137F255D5}"/>
              </a:ext>
            </a:extLst>
          </p:cNvPr>
          <p:cNvSpPr txBox="1">
            <a:spLocks/>
          </p:cNvSpPr>
          <p:nvPr/>
        </p:nvSpPr>
        <p:spPr>
          <a:xfrm>
            <a:off x="7663542" y="0"/>
            <a:ext cx="4414225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Lịch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sử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và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Địa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lí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9 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BE85561A-D755-6464-8A2D-639345543C82}"/>
              </a:ext>
            </a:extLst>
          </p:cNvPr>
          <p:cNvSpPr txBox="1">
            <a:spLocks/>
          </p:cNvSpPr>
          <p:nvPr/>
        </p:nvSpPr>
        <p:spPr>
          <a:xfrm>
            <a:off x="0" y="3100508"/>
            <a:ext cx="12192000" cy="25484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Bài 8. Dịch vụ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vi-VN" sz="5400" b="1" dirty="0">
                <a:solidFill>
                  <a:srgbClr val="FF0000"/>
                </a:solidFill>
                <a:latin typeface="UTM Avo" panose="02040603050506020204" pitchFamily="18" charset="0"/>
              </a:rPr>
              <a:t>(Phần II. 1, 2)</a:t>
            </a:r>
            <a:endParaRPr lang="en-US" sz="54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9C024FD-C5AE-DF2F-4ECE-9EE92BD694B9}"/>
              </a:ext>
            </a:extLst>
          </p:cNvPr>
          <p:cNvSpPr txBox="1">
            <a:spLocks/>
          </p:cNvSpPr>
          <p:nvPr/>
        </p:nvSpPr>
        <p:spPr>
          <a:xfrm>
            <a:off x="173226" y="1944188"/>
            <a:ext cx="11845539" cy="10889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vi-VN" sz="5000" b="1" dirty="0">
                <a:solidFill>
                  <a:srgbClr val="002060"/>
                </a:solidFill>
                <a:latin typeface="UTM Avo" panose="02040603050506020204" pitchFamily="18" charset="0"/>
              </a:rPr>
              <a:t>Chương 2. Địa lí các ngành kinh tế </a:t>
            </a:r>
            <a:endParaRPr lang="en-US" sz="50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2B32818-28AA-DBC7-0470-7B7E31DCDC8C}"/>
              </a:ext>
            </a:extLst>
          </p:cNvPr>
          <p:cNvGrpSpPr/>
          <p:nvPr/>
        </p:nvGrpSpPr>
        <p:grpSpPr>
          <a:xfrm>
            <a:off x="4557132" y="3290455"/>
            <a:ext cx="3077736" cy="1666333"/>
            <a:chOff x="-756043" y="2287668"/>
            <a:chExt cx="3237488" cy="1666333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BDCC6D53-4BE5-25E6-946C-E1AB61E9A8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612A9956-A865-26F3-D5F4-FB079525CA70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00061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3"/>
            <a:extLst>
              <a:ext uri="{FF2B5EF4-FFF2-40B4-BE49-F238E27FC236}">
                <a16:creationId xmlns:a16="http://schemas.microsoft.com/office/drawing/2014/main" id="{1734437B-DBA2-A6EA-6DF7-F166F70005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1453" y="2043986"/>
            <a:ext cx="7329093" cy="389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826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4B828BA-9FF1-EC52-4B25-1DE224EA56E7}"/>
              </a:ext>
            </a:extLst>
          </p:cNvPr>
          <p:cNvGrpSpPr/>
          <p:nvPr/>
        </p:nvGrpSpPr>
        <p:grpSpPr>
          <a:xfrm>
            <a:off x="4557132" y="3290455"/>
            <a:ext cx="3077736" cy="1666333"/>
            <a:chOff x="-756043" y="2287668"/>
            <a:chExt cx="3237488" cy="1666333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7F5F7E12-FA3A-6009-C3C0-A56746831A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55C8C8F-661B-F92C-3DEA-BAB912B085BB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1220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EE4EE79B-2F6C-49DD-DF29-3600333B1CFD}"/>
              </a:ext>
            </a:extLst>
          </p:cNvPr>
          <p:cNvSpPr txBox="1"/>
          <p:nvPr/>
        </p:nvSpPr>
        <p:spPr>
          <a:xfrm>
            <a:off x="3246798" y="2084593"/>
            <a:ext cx="196829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Arial"/>
                <a:sym typeface="Arial"/>
              </a:rPr>
              <a:t>II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3494F11-3E04-ECA2-4C2B-E8250FA115C8}"/>
              </a:ext>
            </a:extLst>
          </p:cNvPr>
          <p:cNvSpPr txBox="1"/>
          <p:nvPr/>
        </p:nvSpPr>
        <p:spPr>
          <a:xfrm>
            <a:off x="342274" y="3192589"/>
            <a:ext cx="7777339" cy="2164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4800" b="1" kern="0">
                <a:solidFill>
                  <a:srgbClr val="000000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/>
                <a:sym typeface="Arial"/>
              </a:rPr>
              <a:t>Một số </a:t>
            </a:r>
          </a:p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4800" b="1" kern="0">
                <a:solidFill>
                  <a:srgbClr val="000000"/>
                </a:solidFill>
                <a:latin typeface="UTM Avo" panose="02040603050506020204" pitchFamily="18" charset="0"/>
                <a:ea typeface="UD Digi Kyokasho N-B" panose="02020700000000000000" pitchFamily="17" charset="-128"/>
                <a:cs typeface="Arial"/>
                <a:sym typeface="Arial"/>
              </a:rPr>
              <a:t>ngành dịch vụ</a:t>
            </a:r>
            <a:endParaRPr lang="vi-VN" sz="4800" b="1" kern="0" dirty="0">
              <a:solidFill>
                <a:srgbClr val="000000"/>
              </a:solidFill>
              <a:latin typeface="UTM Avo" panose="02040603050506020204" pitchFamily="18" charset="0"/>
              <a:ea typeface="UD Digi Kyokasho N-B" panose="02020700000000000000" pitchFamily="17" charset="-128"/>
              <a:cs typeface="Arial"/>
              <a:sym typeface="Arial"/>
            </a:endParaRPr>
          </a:p>
        </p:txBody>
      </p:sp>
      <p:grpSp>
        <p:nvGrpSpPr>
          <p:cNvPr id="19" name="Google Shape;1043;p36">
            <a:extLst>
              <a:ext uri="{FF2B5EF4-FFF2-40B4-BE49-F238E27FC236}">
                <a16:creationId xmlns:a16="http://schemas.microsoft.com/office/drawing/2014/main" id="{FF00B4F5-DF33-C8E4-EF47-54D2A0897F00}"/>
              </a:ext>
            </a:extLst>
          </p:cNvPr>
          <p:cNvGrpSpPr/>
          <p:nvPr/>
        </p:nvGrpSpPr>
        <p:grpSpPr>
          <a:xfrm>
            <a:off x="8426993" y="2469332"/>
            <a:ext cx="3422733" cy="2765576"/>
            <a:chOff x="637025" y="1241558"/>
            <a:chExt cx="3476328" cy="2668217"/>
          </a:xfrm>
        </p:grpSpPr>
        <p:sp>
          <p:nvSpPr>
            <p:cNvPr id="20" name="Google Shape;1044;p36">
              <a:extLst>
                <a:ext uri="{FF2B5EF4-FFF2-40B4-BE49-F238E27FC236}">
                  <a16:creationId xmlns:a16="http://schemas.microsoft.com/office/drawing/2014/main" id="{1ABA4493-3F28-0B98-A0C1-A72D32064B8E}"/>
                </a:ext>
              </a:extLst>
            </p:cNvPr>
            <p:cNvSpPr/>
            <p:nvPr/>
          </p:nvSpPr>
          <p:spPr>
            <a:xfrm>
              <a:off x="1021481" y="1985200"/>
              <a:ext cx="54296" cy="54294"/>
            </a:xfrm>
            <a:custGeom>
              <a:avLst/>
              <a:gdLst/>
              <a:ahLst/>
              <a:cxnLst/>
              <a:rect l="l" t="t" r="r" b="b"/>
              <a:pathLst>
                <a:path w="867" h="867" extrusionOk="0">
                  <a:moveTo>
                    <a:pt x="428" y="1"/>
                  </a:moveTo>
                  <a:cubicBezTo>
                    <a:pt x="198" y="1"/>
                    <a:pt x="1" y="198"/>
                    <a:pt x="1" y="439"/>
                  </a:cubicBezTo>
                  <a:cubicBezTo>
                    <a:pt x="1" y="681"/>
                    <a:pt x="198" y="866"/>
                    <a:pt x="428" y="866"/>
                  </a:cubicBezTo>
                  <a:cubicBezTo>
                    <a:pt x="669" y="866"/>
                    <a:pt x="867" y="681"/>
                    <a:pt x="867" y="439"/>
                  </a:cubicBezTo>
                  <a:cubicBezTo>
                    <a:pt x="867" y="198"/>
                    <a:pt x="669" y="1"/>
                    <a:pt x="428" y="1"/>
                  </a:cubicBezTo>
                  <a:close/>
                </a:path>
              </a:pathLst>
            </a:custGeom>
            <a:solidFill>
              <a:srgbClr val="D9DFF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" name="Google Shape;1045;p36">
              <a:extLst>
                <a:ext uri="{FF2B5EF4-FFF2-40B4-BE49-F238E27FC236}">
                  <a16:creationId xmlns:a16="http://schemas.microsoft.com/office/drawing/2014/main" id="{F1BEE1C5-9EBE-D81B-B4CC-FA04541B7621}"/>
                </a:ext>
              </a:extLst>
            </p:cNvPr>
            <p:cNvSpPr/>
            <p:nvPr/>
          </p:nvSpPr>
          <p:spPr>
            <a:xfrm>
              <a:off x="2757892" y="2024026"/>
              <a:ext cx="828842" cy="763869"/>
            </a:xfrm>
            <a:custGeom>
              <a:avLst/>
              <a:gdLst/>
              <a:ahLst/>
              <a:cxnLst/>
              <a:rect l="l" t="t" r="r" b="b"/>
              <a:pathLst>
                <a:path w="13235" h="12198" extrusionOk="0">
                  <a:moveTo>
                    <a:pt x="275" y="1"/>
                  </a:moveTo>
                  <a:cubicBezTo>
                    <a:pt x="217" y="1"/>
                    <a:pt x="158" y="2"/>
                    <a:pt x="100" y="5"/>
                  </a:cubicBezTo>
                  <a:cubicBezTo>
                    <a:pt x="100" y="9"/>
                    <a:pt x="99" y="10"/>
                    <a:pt x="97" y="10"/>
                  </a:cubicBezTo>
                  <a:cubicBezTo>
                    <a:pt x="92" y="10"/>
                    <a:pt x="85" y="5"/>
                    <a:pt x="78" y="5"/>
                  </a:cubicBezTo>
                  <a:cubicBezTo>
                    <a:pt x="1" y="5"/>
                    <a:pt x="1" y="137"/>
                    <a:pt x="78" y="137"/>
                  </a:cubicBezTo>
                  <a:lnTo>
                    <a:pt x="12950" y="137"/>
                  </a:lnTo>
                  <a:cubicBezTo>
                    <a:pt x="12986" y="137"/>
                    <a:pt x="13032" y="142"/>
                    <a:pt x="13075" y="142"/>
                  </a:cubicBezTo>
                  <a:cubicBezTo>
                    <a:pt x="13081" y="142"/>
                    <a:pt x="13086" y="142"/>
                    <a:pt x="13092" y="142"/>
                  </a:cubicBezTo>
                  <a:lnTo>
                    <a:pt x="13092" y="142"/>
                  </a:lnTo>
                  <a:lnTo>
                    <a:pt x="13092" y="1277"/>
                  </a:lnTo>
                  <a:lnTo>
                    <a:pt x="13092" y="4161"/>
                  </a:lnTo>
                  <a:lnTo>
                    <a:pt x="13092" y="7636"/>
                  </a:lnTo>
                  <a:lnTo>
                    <a:pt x="13092" y="10652"/>
                  </a:lnTo>
                  <a:lnTo>
                    <a:pt x="13092" y="11638"/>
                  </a:lnTo>
                  <a:cubicBezTo>
                    <a:pt x="13092" y="11802"/>
                    <a:pt x="13081" y="11956"/>
                    <a:pt x="13092" y="12109"/>
                  </a:cubicBezTo>
                  <a:lnTo>
                    <a:pt x="13092" y="12131"/>
                  </a:lnTo>
                  <a:cubicBezTo>
                    <a:pt x="13092" y="12175"/>
                    <a:pt x="13122" y="12197"/>
                    <a:pt x="13152" y="12197"/>
                  </a:cubicBezTo>
                  <a:cubicBezTo>
                    <a:pt x="13182" y="12197"/>
                    <a:pt x="13213" y="12175"/>
                    <a:pt x="13213" y="12131"/>
                  </a:cubicBezTo>
                  <a:lnTo>
                    <a:pt x="13213" y="10937"/>
                  </a:lnTo>
                  <a:lnTo>
                    <a:pt x="13213" y="8053"/>
                  </a:lnTo>
                  <a:lnTo>
                    <a:pt x="13213" y="4578"/>
                  </a:lnTo>
                  <a:lnTo>
                    <a:pt x="13213" y="1562"/>
                  </a:lnTo>
                  <a:lnTo>
                    <a:pt x="13213" y="565"/>
                  </a:lnTo>
                  <a:cubicBezTo>
                    <a:pt x="13213" y="411"/>
                    <a:pt x="13235" y="246"/>
                    <a:pt x="13213" y="93"/>
                  </a:cubicBezTo>
                  <a:lnTo>
                    <a:pt x="13213" y="71"/>
                  </a:lnTo>
                  <a:cubicBezTo>
                    <a:pt x="13213" y="39"/>
                    <a:pt x="13191" y="5"/>
                    <a:pt x="13157" y="5"/>
                  </a:cubicBezTo>
                  <a:lnTo>
                    <a:pt x="615" y="5"/>
                  </a:lnTo>
                  <a:cubicBezTo>
                    <a:pt x="505" y="5"/>
                    <a:pt x="391" y="1"/>
                    <a:pt x="275" y="1"/>
                  </a:cubicBez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2" name="Google Shape;1046;p36">
              <a:extLst>
                <a:ext uri="{FF2B5EF4-FFF2-40B4-BE49-F238E27FC236}">
                  <a16:creationId xmlns:a16="http://schemas.microsoft.com/office/drawing/2014/main" id="{EC308061-29CE-C824-8C3D-66EF4364CBDB}"/>
                </a:ext>
              </a:extLst>
            </p:cNvPr>
            <p:cNvSpPr/>
            <p:nvPr/>
          </p:nvSpPr>
          <p:spPr>
            <a:xfrm>
              <a:off x="1912013" y="1742538"/>
              <a:ext cx="40581" cy="45026"/>
            </a:xfrm>
            <a:custGeom>
              <a:avLst/>
              <a:gdLst/>
              <a:ahLst/>
              <a:cxnLst/>
              <a:rect l="l" t="t" r="r" b="b"/>
              <a:pathLst>
                <a:path w="648" h="719" extrusionOk="0">
                  <a:moveTo>
                    <a:pt x="471" y="1"/>
                  </a:moveTo>
                  <a:cubicBezTo>
                    <a:pt x="424" y="1"/>
                    <a:pt x="378" y="21"/>
                    <a:pt x="351" y="60"/>
                  </a:cubicBezTo>
                  <a:lnTo>
                    <a:pt x="44" y="477"/>
                  </a:lnTo>
                  <a:cubicBezTo>
                    <a:pt x="0" y="553"/>
                    <a:pt x="12" y="641"/>
                    <a:pt x="88" y="696"/>
                  </a:cubicBezTo>
                  <a:cubicBezTo>
                    <a:pt x="110" y="718"/>
                    <a:pt x="143" y="718"/>
                    <a:pt x="176" y="718"/>
                  </a:cubicBezTo>
                  <a:cubicBezTo>
                    <a:pt x="220" y="718"/>
                    <a:pt x="264" y="696"/>
                    <a:pt x="297" y="663"/>
                  </a:cubicBezTo>
                  <a:lnTo>
                    <a:pt x="592" y="246"/>
                  </a:lnTo>
                  <a:cubicBezTo>
                    <a:pt x="648" y="170"/>
                    <a:pt x="626" y="82"/>
                    <a:pt x="560" y="27"/>
                  </a:cubicBezTo>
                  <a:cubicBezTo>
                    <a:pt x="534" y="10"/>
                    <a:pt x="502" y="1"/>
                    <a:pt x="471" y="1"/>
                  </a:cubicBezTo>
                  <a:close/>
                </a:path>
              </a:pathLst>
            </a:custGeom>
            <a:solidFill>
              <a:srgbClr val="B6C2E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3" name="Google Shape;1047;p36">
              <a:extLst>
                <a:ext uri="{FF2B5EF4-FFF2-40B4-BE49-F238E27FC236}">
                  <a16:creationId xmlns:a16="http://schemas.microsoft.com/office/drawing/2014/main" id="{6F57E0D6-BE24-8119-2F5E-C2051DA9E008}"/>
                </a:ext>
              </a:extLst>
            </p:cNvPr>
            <p:cNvSpPr/>
            <p:nvPr/>
          </p:nvSpPr>
          <p:spPr>
            <a:xfrm>
              <a:off x="2004009" y="1514154"/>
              <a:ext cx="637961" cy="273410"/>
            </a:xfrm>
            <a:custGeom>
              <a:avLst/>
              <a:gdLst/>
              <a:ahLst/>
              <a:cxnLst/>
              <a:rect l="l" t="t" r="r" b="b"/>
              <a:pathLst>
                <a:path w="10187" h="4366" extrusionOk="0">
                  <a:moveTo>
                    <a:pt x="5189" y="0"/>
                  </a:moveTo>
                  <a:cubicBezTo>
                    <a:pt x="5119" y="0"/>
                    <a:pt x="5054" y="53"/>
                    <a:pt x="5044" y="133"/>
                  </a:cubicBezTo>
                  <a:cubicBezTo>
                    <a:pt x="5033" y="221"/>
                    <a:pt x="5088" y="297"/>
                    <a:pt x="5175" y="309"/>
                  </a:cubicBezTo>
                  <a:cubicBezTo>
                    <a:pt x="5482" y="341"/>
                    <a:pt x="5789" y="407"/>
                    <a:pt x="6086" y="495"/>
                  </a:cubicBezTo>
                  <a:lnTo>
                    <a:pt x="6130" y="495"/>
                  </a:lnTo>
                  <a:cubicBezTo>
                    <a:pt x="6196" y="495"/>
                    <a:pt x="6250" y="451"/>
                    <a:pt x="6272" y="385"/>
                  </a:cubicBezTo>
                  <a:cubicBezTo>
                    <a:pt x="6294" y="309"/>
                    <a:pt x="6250" y="221"/>
                    <a:pt x="6174" y="199"/>
                  </a:cubicBezTo>
                  <a:cubicBezTo>
                    <a:pt x="5855" y="111"/>
                    <a:pt x="5538" y="45"/>
                    <a:pt x="5209" y="2"/>
                  </a:cubicBezTo>
                  <a:cubicBezTo>
                    <a:pt x="5202" y="1"/>
                    <a:pt x="5195" y="0"/>
                    <a:pt x="5189" y="0"/>
                  </a:cubicBezTo>
                  <a:close/>
                  <a:moveTo>
                    <a:pt x="3287" y="77"/>
                  </a:moveTo>
                  <a:cubicBezTo>
                    <a:pt x="3281" y="77"/>
                    <a:pt x="3274" y="77"/>
                    <a:pt x="3268" y="78"/>
                  </a:cubicBezTo>
                  <a:lnTo>
                    <a:pt x="3202" y="100"/>
                  </a:lnTo>
                  <a:cubicBezTo>
                    <a:pt x="2906" y="166"/>
                    <a:pt x="2610" y="265"/>
                    <a:pt x="2325" y="385"/>
                  </a:cubicBezTo>
                  <a:cubicBezTo>
                    <a:pt x="2249" y="418"/>
                    <a:pt x="2215" y="516"/>
                    <a:pt x="2249" y="594"/>
                  </a:cubicBezTo>
                  <a:cubicBezTo>
                    <a:pt x="2281" y="648"/>
                    <a:pt x="2336" y="681"/>
                    <a:pt x="2391" y="681"/>
                  </a:cubicBezTo>
                  <a:cubicBezTo>
                    <a:pt x="2413" y="681"/>
                    <a:pt x="2435" y="681"/>
                    <a:pt x="2456" y="670"/>
                  </a:cubicBezTo>
                  <a:cubicBezTo>
                    <a:pt x="2720" y="550"/>
                    <a:pt x="2994" y="462"/>
                    <a:pt x="3268" y="396"/>
                  </a:cubicBezTo>
                  <a:lnTo>
                    <a:pt x="3334" y="385"/>
                  </a:lnTo>
                  <a:cubicBezTo>
                    <a:pt x="3411" y="363"/>
                    <a:pt x="3465" y="287"/>
                    <a:pt x="3443" y="199"/>
                  </a:cubicBezTo>
                  <a:cubicBezTo>
                    <a:pt x="3434" y="128"/>
                    <a:pt x="3359" y="77"/>
                    <a:pt x="3287" y="77"/>
                  </a:cubicBezTo>
                  <a:close/>
                  <a:moveTo>
                    <a:pt x="7841" y="1012"/>
                  </a:moveTo>
                  <a:cubicBezTo>
                    <a:pt x="7793" y="1012"/>
                    <a:pt x="7746" y="1036"/>
                    <a:pt x="7719" y="1076"/>
                  </a:cubicBezTo>
                  <a:cubicBezTo>
                    <a:pt x="7665" y="1142"/>
                    <a:pt x="7687" y="1240"/>
                    <a:pt x="7752" y="1295"/>
                  </a:cubicBezTo>
                  <a:cubicBezTo>
                    <a:pt x="7938" y="1415"/>
                    <a:pt x="8125" y="1569"/>
                    <a:pt x="8289" y="1712"/>
                  </a:cubicBezTo>
                  <a:lnTo>
                    <a:pt x="8465" y="1887"/>
                  </a:lnTo>
                  <a:cubicBezTo>
                    <a:pt x="8498" y="1920"/>
                    <a:pt x="8530" y="1931"/>
                    <a:pt x="8574" y="1931"/>
                  </a:cubicBezTo>
                  <a:cubicBezTo>
                    <a:pt x="8608" y="1931"/>
                    <a:pt x="8651" y="1920"/>
                    <a:pt x="8684" y="1887"/>
                  </a:cubicBezTo>
                  <a:cubicBezTo>
                    <a:pt x="8739" y="1822"/>
                    <a:pt x="8739" y="1734"/>
                    <a:pt x="8684" y="1668"/>
                  </a:cubicBezTo>
                  <a:cubicBezTo>
                    <a:pt x="8618" y="1613"/>
                    <a:pt x="8552" y="1547"/>
                    <a:pt x="8498" y="1493"/>
                  </a:cubicBezTo>
                  <a:cubicBezTo>
                    <a:pt x="8323" y="1328"/>
                    <a:pt x="8125" y="1174"/>
                    <a:pt x="7928" y="1043"/>
                  </a:cubicBezTo>
                  <a:cubicBezTo>
                    <a:pt x="7902" y="1022"/>
                    <a:pt x="7872" y="1012"/>
                    <a:pt x="7841" y="1012"/>
                  </a:cubicBezTo>
                  <a:close/>
                  <a:moveTo>
                    <a:pt x="830" y="1451"/>
                  </a:moveTo>
                  <a:cubicBezTo>
                    <a:pt x="790" y="1451"/>
                    <a:pt x="752" y="1465"/>
                    <a:pt x="724" y="1493"/>
                  </a:cubicBezTo>
                  <a:cubicBezTo>
                    <a:pt x="505" y="1701"/>
                    <a:pt x="286" y="1931"/>
                    <a:pt x="56" y="2194"/>
                  </a:cubicBezTo>
                  <a:cubicBezTo>
                    <a:pt x="1" y="2260"/>
                    <a:pt x="1" y="2348"/>
                    <a:pt x="66" y="2414"/>
                  </a:cubicBezTo>
                  <a:cubicBezTo>
                    <a:pt x="100" y="2436"/>
                    <a:pt x="132" y="2446"/>
                    <a:pt x="165" y="2446"/>
                  </a:cubicBezTo>
                  <a:cubicBezTo>
                    <a:pt x="209" y="2446"/>
                    <a:pt x="253" y="2424"/>
                    <a:pt x="286" y="2392"/>
                  </a:cubicBezTo>
                  <a:cubicBezTo>
                    <a:pt x="505" y="2139"/>
                    <a:pt x="714" y="1920"/>
                    <a:pt x="933" y="1712"/>
                  </a:cubicBezTo>
                  <a:cubicBezTo>
                    <a:pt x="999" y="1657"/>
                    <a:pt x="999" y="1558"/>
                    <a:pt x="943" y="1493"/>
                  </a:cubicBezTo>
                  <a:cubicBezTo>
                    <a:pt x="911" y="1465"/>
                    <a:pt x="870" y="1451"/>
                    <a:pt x="830" y="1451"/>
                  </a:cubicBezTo>
                  <a:close/>
                  <a:moveTo>
                    <a:pt x="9676" y="3172"/>
                  </a:moveTo>
                  <a:cubicBezTo>
                    <a:pt x="9653" y="3172"/>
                    <a:pt x="9628" y="3178"/>
                    <a:pt x="9605" y="3192"/>
                  </a:cubicBezTo>
                  <a:cubicBezTo>
                    <a:pt x="9529" y="3225"/>
                    <a:pt x="9495" y="3313"/>
                    <a:pt x="9529" y="3389"/>
                  </a:cubicBezTo>
                  <a:cubicBezTo>
                    <a:pt x="9660" y="3674"/>
                    <a:pt x="9780" y="3959"/>
                    <a:pt x="9868" y="4256"/>
                  </a:cubicBezTo>
                  <a:cubicBezTo>
                    <a:pt x="9890" y="4321"/>
                    <a:pt x="9945" y="4365"/>
                    <a:pt x="10011" y="4365"/>
                  </a:cubicBezTo>
                  <a:lnTo>
                    <a:pt x="10055" y="4365"/>
                  </a:lnTo>
                  <a:cubicBezTo>
                    <a:pt x="10143" y="4343"/>
                    <a:pt x="10186" y="4256"/>
                    <a:pt x="10164" y="4168"/>
                  </a:cubicBezTo>
                  <a:cubicBezTo>
                    <a:pt x="10065" y="3861"/>
                    <a:pt x="9945" y="3554"/>
                    <a:pt x="9802" y="3257"/>
                  </a:cubicBezTo>
                  <a:cubicBezTo>
                    <a:pt x="9780" y="3204"/>
                    <a:pt x="9730" y="3172"/>
                    <a:pt x="9676" y="3172"/>
                  </a:cubicBez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4" name="Google Shape;1048;p36">
              <a:extLst>
                <a:ext uri="{FF2B5EF4-FFF2-40B4-BE49-F238E27FC236}">
                  <a16:creationId xmlns:a16="http://schemas.microsoft.com/office/drawing/2014/main" id="{BACC76E3-D9DF-54DF-5CF0-C3F81FDC5220}"/>
                </a:ext>
              </a:extLst>
            </p:cNvPr>
            <p:cNvSpPr/>
            <p:nvPr/>
          </p:nvSpPr>
          <p:spPr>
            <a:xfrm>
              <a:off x="2633644" y="1886319"/>
              <a:ext cx="22733" cy="51538"/>
            </a:xfrm>
            <a:custGeom>
              <a:avLst/>
              <a:gdLst/>
              <a:ahLst/>
              <a:cxnLst/>
              <a:rect l="l" t="t" r="r" b="b"/>
              <a:pathLst>
                <a:path w="363" h="823" extrusionOk="0">
                  <a:moveTo>
                    <a:pt x="209" y="1"/>
                  </a:moveTo>
                  <a:cubicBezTo>
                    <a:pt x="121" y="1"/>
                    <a:pt x="55" y="67"/>
                    <a:pt x="45" y="154"/>
                  </a:cubicBezTo>
                  <a:cubicBezTo>
                    <a:pt x="45" y="319"/>
                    <a:pt x="33" y="483"/>
                    <a:pt x="11" y="647"/>
                  </a:cubicBezTo>
                  <a:cubicBezTo>
                    <a:pt x="1" y="735"/>
                    <a:pt x="55" y="812"/>
                    <a:pt x="143" y="823"/>
                  </a:cubicBezTo>
                  <a:lnTo>
                    <a:pt x="154" y="823"/>
                  </a:lnTo>
                  <a:cubicBezTo>
                    <a:pt x="231" y="823"/>
                    <a:pt x="296" y="768"/>
                    <a:pt x="308" y="691"/>
                  </a:cubicBezTo>
                  <a:cubicBezTo>
                    <a:pt x="330" y="516"/>
                    <a:pt x="352" y="340"/>
                    <a:pt x="352" y="165"/>
                  </a:cubicBezTo>
                  <a:cubicBezTo>
                    <a:pt x="362" y="77"/>
                    <a:pt x="296" y="12"/>
                    <a:pt x="209" y="1"/>
                  </a:cubicBezTo>
                  <a:close/>
                </a:path>
              </a:pathLst>
            </a:custGeom>
            <a:solidFill>
              <a:srgbClr val="B6C2E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" name="Google Shape;1049;p36">
              <a:extLst>
                <a:ext uri="{FF2B5EF4-FFF2-40B4-BE49-F238E27FC236}">
                  <a16:creationId xmlns:a16="http://schemas.microsoft.com/office/drawing/2014/main" id="{5439BD32-A343-6407-70B6-EA8BF8303512}"/>
                </a:ext>
              </a:extLst>
            </p:cNvPr>
            <p:cNvSpPr/>
            <p:nvPr/>
          </p:nvSpPr>
          <p:spPr>
            <a:xfrm>
              <a:off x="1164956" y="1750303"/>
              <a:ext cx="602953" cy="797999"/>
            </a:xfrm>
            <a:custGeom>
              <a:avLst/>
              <a:gdLst/>
              <a:ahLst/>
              <a:cxnLst/>
              <a:rect l="l" t="t" r="r" b="b"/>
              <a:pathLst>
                <a:path w="9628" h="12743" extrusionOk="0">
                  <a:moveTo>
                    <a:pt x="8456" y="1"/>
                  </a:moveTo>
                  <a:cubicBezTo>
                    <a:pt x="8377" y="1"/>
                    <a:pt x="8311" y="62"/>
                    <a:pt x="8301" y="134"/>
                  </a:cubicBezTo>
                  <a:cubicBezTo>
                    <a:pt x="8301" y="221"/>
                    <a:pt x="8355" y="298"/>
                    <a:pt x="8443" y="309"/>
                  </a:cubicBezTo>
                  <a:cubicBezTo>
                    <a:pt x="8772" y="342"/>
                    <a:pt x="9101" y="407"/>
                    <a:pt x="9419" y="495"/>
                  </a:cubicBezTo>
                  <a:cubicBezTo>
                    <a:pt x="9430" y="506"/>
                    <a:pt x="9452" y="506"/>
                    <a:pt x="9463" y="506"/>
                  </a:cubicBezTo>
                  <a:cubicBezTo>
                    <a:pt x="9529" y="506"/>
                    <a:pt x="9583" y="463"/>
                    <a:pt x="9605" y="385"/>
                  </a:cubicBezTo>
                  <a:cubicBezTo>
                    <a:pt x="9627" y="309"/>
                    <a:pt x="9583" y="221"/>
                    <a:pt x="9495" y="200"/>
                  </a:cubicBezTo>
                  <a:cubicBezTo>
                    <a:pt x="9167" y="112"/>
                    <a:pt x="8827" y="46"/>
                    <a:pt x="8476" y="2"/>
                  </a:cubicBezTo>
                  <a:cubicBezTo>
                    <a:pt x="8470" y="1"/>
                    <a:pt x="8463" y="1"/>
                    <a:pt x="8456" y="1"/>
                  </a:cubicBezTo>
                  <a:close/>
                  <a:moveTo>
                    <a:pt x="6427" y="52"/>
                  </a:moveTo>
                  <a:cubicBezTo>
                    <a:pt x="6416" y="52"/>
                    <a:pt x="6405" y="54"/>
                    <a:pt x="6393" y="57"/>
                  </a:cubicBezTo>
                  <a:cubicBezTo>
                    <a:pt x="6053" y="112"/>
                    <a:pt x="5713" y="188"/>
                    <a:pt x="5384" y="287"/>
                  </a:cubicBezTo>
                  <a:cubicBezTo>
                    <a:pt x="5297" y="309"/>
                    <a:pt x="5253" y="397"/>
                    <a:pt x="5285" y="485"/>
                  </a:cubicBezTo>
                  <a:cubicBezTo>
                    <a:pt x="5297" y="550"/>
                    <a:pt x="5363" y="594"/>
                    <a:pt x="5428" y="594"/>
                  </a:cubicBezTo>
                  <a:cubicBezTo>
                    <a:pt x="5439" y="594"/>
                    <a:pt x="5461" y="583"/>
                    <a:pt x="5472" y="583"/>
                  </a:cubicBezTo>
                  <a:cubicBezTo>
                    <a:pt x="5790" y="485"/>
                    <a:pt x="6119" y="407"/>
                    <a:pt x="6448" y="353"/>
                  </a:cubicBezTo>
                  <a:cubicBezTo>
                    <a:pt x="6535" y="342"/>
                    <a:pt x="6590" y="265"/>
                    <a:pt x="6569" y="178"/>
                  </a:cubicBezTo>
                  <a:cubicBezTo>
                    <a:pt x="6559" y="111"/>
                    <a:pt x="6500" y="52"/>
                    <a:pt x="6427" y="52"/>
                  </a:cubicBezTo>
                  <a:close/>
                  <a:moveTo>
                    <a:pt x="3571" y="1120"/>
                  </a:moveTo>
                  <a:cubicBezTo>
                    <a:pt x="3543" y="1120"/>
                    <a:pt x="3515" y="1127"/>
                    <a:pt x="3487" y="1142"/>
                  </a:cubicBezTo>
                  <a:cubicBezTo>
                    <a:pt x="3192" y="1318"/>
                    <a:pt x="2907" y="1526"/>
                    <a:pt x="2644" y="1745"/>
                  </a:cubicBezTo>
                  <a:cubicBezTo>
                    <a:pt x="2578" y="1800"/>
                    <a:pt x="2566" y="1898"/>
                    <a:pt x="2622" y="1964"/>
                  </a:cubicBezTo>
                  <a:cubicBezTo>
                    <a:pt x="2644" y="1998"/>
                    <a:pt x="2687" y="2019"/>
                    <a:pt x="2742" y="2019"/>
                  </a:cubicBezTo>
                  <a:cubicBezTo>
                    <a:pt x="2775" y="2019"/>
                    <a:pt x="2808" y="2008"/>
                    <a:pt x="2829" y="1976"/>
                  </a:cubicBezTo>
                  <a:cubicBezTo>
                    <a:pt x="3093" y="1767"/>
                    <a:pt x="3367" y="1581"/>
                    <a:pt x="3652" y="1406"/>
                  </a:cubicBezTo>
                  <a:cubicBezTo>
                    <a:pt x="3718" y="1362"/>
                    <a:pt x="3740" y="1263"/>
                    <a:pt x="3696" y="1186"/>
                  </a:cubicBezTo>
                  <a:cubicBezTo>
                    <a:pt x="3668" y="1144"/>
                    <a:pt x="3621" y="1120"/>
                    <a:pt x="3571" y="1120"/>
                  </a:cubicBezTo>
                  <a:close/>
                  <a:moveTo>
                    <a:pt x="1357" y="3205"/>
                  </a:moveTo>
                  <a:cubicBezTo>
                    <a:pt x="1308" y="3205"/>
                    <a:pt x="1263" y="3229"/>
                    <a:pt x="1229" y="3269"/>
                  </a:cubicBezTo>
                  <a:cubicBezTo>
                    <a:pt x="1152" y="3379"/>
                    <a:pt x="1087" y="3499"/>
                    <a:pt x="1021" y="3609"/>
                  </a:cubicBezTo>
                  <a:cubicBezTo>
                    <a:pt x="911" y="3796"/>
                    <a:pt x="802" y="3982"/>
                    <a:pt x="714" y="4179"/>
                  </a:cubicBezTo>
                  <a:cubicBezTo>
                    <a:pt x="681" y="4256"/>
                    <a:pt x="714" y="4344"/>
                    <a:pt x="790" y="4388"/>
                  </a:cubicBezTo>
                  <a:cubicBezTo>
                    <a:pt x="802" y="4398"/>
                    <a:pt x="824" y="4398"/>
                    <a:pt x="856" y="4398"/>
                  </a:cubicBezTo>
                  <a:cubicBezTo>
                    <a:pt x="911" y="4398"/>
                    <a:pt x="966" y="4366"/>
                    <a:pt x="988" y="4310"/>
                  </a:cubicBezTo>
                  <a:cubicBezTo>
                    <a:pt x="1075" y="4125"/>
                    <a:pt x="1174" y="3938"/>
                    <a:pt x="1284" y="3762"/>
                  </a:cubicBezTo>
                  <a:cubicBezTo>
                    <a:pt x="1350" y="3664"/>
                    <a:pt x="1416" y="3554"/>
                    <a:pt x="1481" y="3445"/>
                  </a:cubicBezTo>
                  <a:cubicBezTo>
                    <a:pt x="1536" y="3379"/>
                    <a:pt x="1514" y="3280"/>
                    <a:pt x="1448" y="3236"/>
                  </a:cubicBezTo>
                  <a:cubicBezTo>
                    <a:pt x="1418" y="3215"/>
                    <a:pt x="1387" y="3205"/>
                    <a:pt x="1357" y="3205"/>
                  </a:cubicBezTo>
                  <a:close/>
                  <a:moveTo>
                    <a:pt x="254" y="6041"/>
                  </a:moveTo>
                  <a:cubicBezTo>
                    <a:pt x="175" y="6041"/>
                    <a:pt x="110" y="6093"/>
                    <a:pt x="100" y="6164"/>
                  </a:cubicBezTo>
                  <a:cubicBezTo>
                    <a:pt x="45" y="6503"/>
                    <a:pt x="12" y="6854"/>
                    <a:pt x="1" y="7205"/>
                  </a:cubicBezTo>
                  <a:cubicBezTo>
                    <a:pt x="1" y="7293"/>
                    <a:pt x="67" y="7358"/>
                    <a:pt x="154" y="7358"/>
                  </a:cubicBezTo>
                  <a:cubicBezTo>
                    <a:pt x="242" y="7358"/>
                    <a:pt x="308" y="7293"/>
                    <a:pt x="308" y="7216"/>
                  </a:cubicBezTo>
                  <a:cubicBezTo>
                    <a:pt x="319" y="6876"/>
                    <a:pt x="352" y="6547"/>
                    <a:pt x="396" y="6218"/>
                  </a:cubicBezTo>
                  <a:cubicBezTo>
                    <a:pt x="417" y="6130"/>
                    <a:pt x="363" y="6054"/>
                    <a:pt x="275" y="6043"/>
                  </a:cubicBezTo>
                  <a:cubicBezTo>
                    <a:pt x="268" y="6042"/>
                    <a:pt x="261" y="6041"/>
                    <a:pt x="254" y="6041"/>
                  </a:cubicBezTo>
                  <a:close/>
                  <a:moveTo>
                    <a:pt x="370" y="9085"/>
                  </a:moveTo>
                  <a:cubicBezTo>
                    <a:pt x="357" y="9085"/>
                    <a:pt x="343" y="9087"/>
                    <a:pt x="330" y="9091"/>
                  </a:cubicBezTo>
                  <a:cubicBezTo>
                    <a:pt x="242" y="9102"/>
                    <a:pt x="198" y="9190"/>
                    <a:pt x="210" y="9266"/>
                  </a:cubicBezTo>
                  <a:cubicBezTo>
                    <a:pt x="297" y="9606"/>
                    <a:pt x="396" y="9946"/>
                    <a:pt x="517" y="10264"/>
                  </a:cubicBezTo>
                  <a:cubicBezTo>
                    <a:pt x="538" y="10330"/>
                    <a:pt x="604" y="10363"/>
                    <a:pt x="659" y="10363"/>
                  </a:cubicBezTo>
                  <a:cubicBezTo>
                    <a:pt x="681" y="10363"/>
                    <a:pt x="702" y="10363"/>
                    <a:pt x="714" y="10352"/>
                  </a:cubicBezTo>
                  <a:cubicBezTo>
                    <a:pt x="790" y="10330"/>
                    <a:pt x="834" y="10231"/>
                    <a:pt x="802" y="10155"/>
                  </a:cubicBezTo>
                  <a:cubicBezTo>
                    <a:pt x="692" y="9848"/>
                    <a:pt x="593" y="9529"/>
                    <a:pt x="517" y="9200"/>
                  </a:cubicBezTo>
                  <a:cubicBezTo>
                    <a:pt x="498" y="9128"/>
                    <a:pt x="435" y="9085"/>
                    <a:pt x="370" y="9085"/>
                  </a:cubicBezTo>
                  <a:close/>
                  <a:moveTo>
                    <a:pt x="1641" y="11841"/>
                  </a:moveTo>
                  <a:cubicBezTo>
                    <a:pt x="1608" y="11841"/>
                    <a:pt x="1575" y="11853"/>
                    <a:pt x="1547" y="11876"/>
                  </a:cubicBezTo>
                  <a:cubicBezTo>
                    <a:pt x="1481" y="11919"/>
                    <a:pt x="1470" y="12018"/>
                    <a:pt x="1525" y="12084"/>
                  </a:cubicBezTo>
                  <a:cubicBezTo>
                    <a:pt x="1679" y="12304"/>
                    <a:pt x="1854" y="12501"/>
                    <a:pt x="2030" y="12698"/>
                  </a:cubicBezTo>
                  <a:cubicBezTo>
                    <a:pt x="2062" y="12720"/>
                    <a:pt x="2106" y="12742"/>
                    <a:pt x="2139" y="12742"/>
                  </a:cubicBezTo>
                  <a:cubicBezTo>
                    <a:pt x="2183" y="12742"/>
                    <a:pt x="2215" y="12731"/>
                    <a:pt x="2249" y="12698"/>
                  </a:cubicBezTo>
                  <a:cubicBezTo>
                    <a:pt x="2315" y="12643"/>
                    <a:pt x="2315" y="12545"/>
                    <a:pt x="2259" y="12479"/>
                  </a:cubicBezTo>
                  <a:cubicBezTo>
                    <a:pt x="2084" y="12304"/>
                    <a:pt x="1920" y="12106"/>
                    <a:pt x="1766" y="11909"/>
                  </a:cubicBezTo>
                  <a:cubicBezTo>
                    <a:pt x="1734" y="11864"/>
                    <a:pt x="1687" y="11841"/>
                    <a:pt x="1641" y="11841"/>
                  </a:cubicBez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" name="Google Shape;1050;p36">
              <a:extLst>
                <a:ext uri="{FF2B5EF4-FFF2-40B4-BE49-F238E27FC236}">
                  <a16:creationId xmlns:a16="http://schemas.microsoft.com/office/drawing/2014/main" id="{B369D1E8-7190-0568-F8E3-C027BF8DA48D}"/>
                </a:ext>
              </a:extLst>
            </p:cNvPr>
            <p:cNvSpPr/>
            <p:nvPr/>
          </p:nvSpPr>
          <p:spPr>
            <a:xfrm>
              <a:off x="2740796" y="1727258"/>
              <a:ext cx="207414" cy="168830"/>
            </a:xfrm>
            <a:custGeom>
              <a:avLst/>
              <a:gdLst/>
              <a:ahLst/>
              <a:cxnLst/>
              <a:rect l="l" t="t" r="r" b="b"/>
              <a:pathLst>
                <a:path w="3312" h="2696" extrusionOk="0">
                  <a:moveTo>
                    <a:pt x="1763" y="764"/>
                  </a:moveTo>
                  <a:cubicBezTo>
                    <a:pt x="1902" y="764"/>
                    <a:pt x="2042" y="814"/>
                    <a:pt x="2149" y="907"/>
                  </a:cubicBezTo>
                  <a:cubicBezTo>
                    <a:pt x="2467" y="1192"/>
                    <a:pt x="2357" y="1708"/>
                    <a:pt x="1952" y="1872"/>
                  </a:cubicBezTo>
                  <a:cubicBezTo>
                    <a:pt x="1874" y="1904"/>
                    <a:pt x="1793" y="1920"/>
                    <a:pt x="1712" y="1920"/>
                  </a:cubicBezTo>
                  <a:cubicBezTo>
                    <a:pt x="1576" y="1920"/>
                    <a:pt x="1445" y="1874"/>
                    <a:pt x="1348" y="1784"/>
                  </a:cubicBezTo>
                  <a:cubicBezTo>
                    <a:pt x="1031" y="1488"/>
                    <a:pt x="1129" y="984"/>
                    <a:pt x="1546" y="809"/>
                  </a:cubicBezTo>
                  <a:cubicBezTo>
                    <a:pt x="1614" y="778"/>
                    <a:pt x="1689" y="764"/>
                    <a:pt x="1763" y="764"/>
                  </a:cubicBezTo>
                  <a:close/>
                  <a:moveTo>
                    <a:pt x="1776" y="0"/>
                  </a:moveTo>
                  <a:cubicBezTo>
                    <a:pt x="1546" y="0"/>
                    <a:pt x="1312" y="57"/>
                    <a:pt x="1097" y="173"/>
                  </a:cubicBezTo>
                  <a:cubicBezTo>
                    <a:pt x="822" y="326"/>
                    <a:pt x="614" y="546"/>
                    <a:pt x="493" y="797"/>
                  </a:cubicBezTo>
                  <a:cubicBezTo>
                    <a:pt x="461" y="853"/>
                    <a:pt x="439" y="918"/>
                    <a:pt x="417" y="984"/>
                  </a:cubicBezTo>
                  <a:lnTo>
                    <a:pt x="55" y="2234"/>
                  </a:lnTo>
                  <a:cubicBezTo>
                    <a:pt x="0" y="2431"/>
                    <a:pt x="142" y="2629"/>
                    <a:pt x="340" y="2639"/>
                  </a:cubicBezTo>
                  <a:lnTo>
                    <a:pt x="1272" y="2694"/>
                  </a:lnTo>
                  <a:lnTo>
                    <a:pt x="1677" y="2694"/>
                  </a:lnTo>
                  <a:cubicBezTo>
                    <a:pt x="1694" y="2695"/>
                    <a:pt x="1712" y="2695"/>
                    <a:pt x="1729" y="2695"/>
                  </a:cubicBezTo>
                  <a:cubicBezTo>
                    <a:pt x="1997" y="2695"/>
                    <a:pt x="2262" y="2619"/>
                    <a:pt x="2489" y="2464"/>
                  </a:cubicBezTo>
                  <a:cubicBezTo>
                    <a:pt x="3168" y="1993"/>
                    <a:pt x="3311" y="1050"/>
                    <a:pt x="2774" y="446"/>
                  </a:cubicBezTo>
                  <a:cubicBezTo>
                    <a:pt x="2521" y="153"/>
                    <a:pt x="2155" y="0"/>
                    <a:pt x="1776" y="0"/>
                  </a:cubicBezTo>
                  <a:close/>
                </a:path>
              </a:pathLst>
            </a:custGeom>
            <a:solidFill>
              <a:srgbClr val="EF685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" name="Google Shape;1051;p36">
              <a:extLst>
                <a:ext uri="{FF2B5EF4-FFF2-40B4-BE49-F238E27FC236}">
                  <a16:creationId xmlns:a16="http://schemas.microsoft.com/office/drawing/2014/main" id="{1DCBFAAA-90FB-B856-C833-F45AC15618D7}"/>
                </a:ext>
              </a:extLst>
            </p:cNvPr>
            <p:cNvSpPr/>
            <p:nvPr/>
          </p:nvSpPr>
          <p:spPr>
            <a:xfrm>
              <a:off x="1395667" y="1567759"/>
              <a:ext cx="1277174" cy="1277123"/>
            </a:xfrm>
            <a:custGeom>
              <a:avLst/>
              <a:gdLst/>
              <a:ahLst/>
              <a:cxnLst/>
              <a:rect l="l" t="t" r="r" b="b"/>
              <a:pathLst>
                <a:path w="20394" h="20394" extrusionOk="0">
                  <a:moveTo>
                    <a:pt x="10197" y="1"/>
                  </a:moveTo>
                  <a:cubicBezTo>
                    <a:pt x="4573" y="1"/>
                    <a:pt x="1" y="4562"/>
                    <a:pt x="1" y="10197"/>
                  </a:cubicBezTo>
                  <a:cubicBezTo>
                    <a:pt x="1" y="15821"/>
                    <a:pt x="4573" y="20393"/>
                    <a:pt x="10197" y="20393"/>
                  </a:cubicBezTo>
                  <a:cubicBezTo>
                    <a:pt x="15832" y="20393"/>
                    <a:pt x="20393" y="15821"/>
                    <a:pt x="20393" y="10197"/>
                  </a:cubicBezTo>
                  <a:cubicBezTo>
                    <a:pt x="20393" y="4562"/>
                    <a:pt x="15832" y="1"/>
                    <a:pt x="10197" y="1"/>
                  </a:cubicBez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" name="Google Shape;1052;p36">
              <a:extLst>
                <a:ext uri="{FF2B5EF4-FFF2-40B4-BE49-F238E27FC236}">
                  <a16:creationId xmlns:a16="http://schemas.microsoft.com/office/drawing/2014/main" id="{DD74D525-D8E8-DA25-12D4-019515E7B750}"/>
                </a:ext>
              </a:extLst>
            </p:cNvPr>
            <p:cNvSpPr/>
            <p:nvPr/>
          </p:nvSpPr>
          <p:spPr>
            <a:xfrm>
              <a:off x="1509019" y="1567007"/>
              <a:ext cx="530747" cy="1276497"/>
            </a:xfrm>
            <a:custGeom>
              <a:avLst/>
              <a:gdLst/>
              <a:ahLst/>
              <a:cxnLst/>
              <a:rect l="l" t="t" r="r" b="b"/>
              <a:pathLst>
                <a:path w="8475" h="20384" extrusionOk="0">
                  <a:moveTo>
                    <a:pt x="8166" y="1"/>
                  </a:moveTo>
                  <a:cubicBezTo>
                    <a:pt x="8163" y="1"/>
                    <a:pt x="8160" y="1"/>
                    <a:pt x="8157" y="1"/>
                  </a:cubicBezTo>
                  <a:cubicBezTo>
                    <a:pt x="6414" y="166"/>
                    <a:pt x="4769" y="824"/>
                    <a:pt x="3453" y="1986"/>
                  </a:cubicBezTo>
                  <a:cubicBezTo>
                    <a:pt x="2368" y="2929"/>
                    <a:pt x="1546" y="4157"/>
                    <a:pt x="987" y="5473"/>
                  </a:cubicBezTo>
                  <a:cubicBezTo>
                    <a:pt x="142" y="7479"/>
                    <a:pt x="0" y="9727"/>
                    <a:pt x="329" y="11864"/>
                  </a:cubicBezTo>
                  <a:cubicBezTo>
                    <a:pt x="647" y="13893"/>
                    <a:pt x="1392" y="15899"/>
                    <a:pt x="2708" y="17500"/>
                  </a:cubicBezTo>
                  <a:cubicBezTo>
                    <a:pt x="3947" y="19002"/>
                    <a:pt x="5723" y="20098"/>
                    <a:pt x="7663" y="20340"/>
                  </a:cubicBezTo>
                  <a:cubicBezTo>
                    <a:pt x="7905" y="20362"/>
                    <a:pt x="8157" y="20384"/>
                    <a:pt x="8398" y="20384"/>
                  </a:cubicBezTo>
                  <a:cubicBezTo>
                    <a:pt x="8475" y="20384"/>
                    <a:pt x="8475" y="20252"/>
                    <a:pt x="8398" y="20252"/>
                  </a:cubicBezTo>
                  <a:cubicBezTo>
                    <a:pt x="6447" y="20241"/>
                    <a:pt x="4605" y="19309"/>
                    <a:pt x="3256" y="17928"/>
                  </a:cubicBezTo>
                  <a:cubicBezTo>
                    <a:pt x="1842" y="16469"/>
                    <a:pt x="997" y="14539"/>
                    <a:pt x="592" y="12566"/>
                  </a:cubicBezTo>
                  <a:cubicBezTo>
                    <a:pt x="154" y="10494"/>
                    <a:pt x="164" y="8290"/>
                    <a:pt x="822" y="6273"/>
                  </a:cubicBezTo>
                  <a:cubicBezTo>
                    <a:pt x="1282" y="4859"/>
                    <a:pt x="2072" y="3532"/>
                    <a:pt x="3114" y="2469"/>
                  </a:cubicBezTo>
                  <a:cubicBezTo>
                    <a:pt x="4287" y="1285"/>
                    <a:pt x="5789" y="517"/>
                    <a:pt x="7434" y="232"/>
                  </a:cubicBezTo>
                  <a:cubicBezTo>
                    <a:pt x="7675" y="188"/>
                    <a:pt x="7916" y="155"/>
                    <a:pt x="8157" y="133"/>
                  </a:cubicBezTo>
                  <a:cubicBezTo>
                    <a:pt x="8231" y="123"/>
                    <a:pt x="8233" y="1"/>
                    <a:pt x="816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" name="Google Shape;1053;p36">
              <a:extLst>
                <a:ext uri="{FF2B5EF4-FFF2-40B4-BE49-F238E27FC236}">
                  <a16:creationId xmlns:a16="http://schemas.microsoft.com/office/drawing/2014/main" id="{0083474F-2B5C-D987-C60E-A1BBCA149241}"/>
                </a:ext>
              </a:extLst>
            </p:cNvPr>
            <p:cNvSpPr/>
            <p:nvPr/>
          </p:nvSpPr>
          <p:spPr>
            <a:xfrm>
              <a:off x="1725264" y="1567132"/>
              <a:ext cx="321705" cy="1282008"/>
            </a:xfrm>
            <a:custGeom>
              <a:avLst/>
              <a:gdLst/>
              <a:ahLst/>
              <a:cxnLst/>
              <a:rect l="l" t="t" r="r" b="b"/>
              <a:pathLst>
                <a:path w="5137" h="20472" extrusionOk="0">
                  <a:moveTo>
                    <a:pt x="4702" y="1"/>
                  </a:moveTo>
                  <a:cubicBezTo>
                    <a:pt x="4692" y="1"/>
                    <a:pt x="4681" y="4"/>
                    <a:pt x="4671" y="11"/>
                  </a:cubicBezTo>
                  <a:cubicBezTo>
                    <a:pt x="3421" y="734"/>
                    <a:pt x="2424" y="1897"/>
                    <a:pt x="1656" y="3103"/>
                  </a:cubicBezTo>
                  <a:cubicBezTo>
                    <a:pt x="1272" y="3705"/>
                    <a:pt x="933" y="4352"/>
                    <a:pt x="691" y="5032"/>
                  </a:cubicBezTo>
                  <a:cubicBezTo>
                    <a:pt x="417" y="5832"/>
                    <a:pt x="253" y="6665"/>
                    <a:pt x="143" y="7510"/>
                  </a:cubicBezTo>
                  <a:cubicBezTo>
                    <a:pt x="34" y="8398"/>
                    <a:pt x="0" y="9297"/>
                    <a:pt x="12" y="10196"/>
                  </a:cubicBezTo>
                  <a:cubicBezTo>
                    <a:pt x="22" y="11084"/>
                    <a:pt x="56" y="11972"/>
                    <a:pt x="143" y="12860"/>
                  </a:cubicBezTo>
                  <a:cubicBezTo>
                    <a:pt x="220" y="13737"/>
                    <a:pt x="351" y="14615"/>
                    <a:pt x="570" y="15470"/>
                  </a:cubicBezTo>
                  <a:cubicBezTo>
                    <a:pt x="757" y="16237"/>
                    <a:pt x="1009" y="17015"/>
                    <a:pt x="1426" y="17695"/>
                  </a:cubicBezTo>
                  <a:cubicBezTo>
                    <a:pt x="2149" y="18879"/>
                    <a:pt x="3311" y="19712"/>
                    <a:pt x="4561" y="20272"/>
                  </a:cubicBezTo>
                  <a:cubicBezTo>
                    <a:pt x="4715" y="20338"/>
                    <a:pt x="4880" y="20403"/>
                    <a:pt x="5033" y="20469"/>
                  </a:cubicBezTo>
                  <a:cubicBezTo>
                    <a:pt x="5039" y="20471"/>
                    <a:pt x="5045" y="20472"/>
                    <a:pt x="5051" y="20472"/>
                  </a:cubicBezTo>
                  <a:cubicBezTo>
                    <a:pt x="5114" y="20472"/>
                    <a:pt x="5136" y="20367"/>
                    <a:pt x="5066" y="20338"/>
                  </a:cubicBezTo>
                  <a:cubicBezTo>
                    <a:pt x="3805" y="19844"/>
                    <a:pt x="2588" y="19098"/>
                    <a:pt x="1776" y="17980"/>
                  </a:cubicBezTo>
                  <a:cubicBezTo>
                    <a:pt x="1327" y="17366"/>
                    <a:pt x="1042" y="16664"/>
                    <a:pt x="823" y="15930"/>
                  </a:cubicBezTo>
                  <a:cubicBezTo>
                    <a:pt x="582" y="15097"/>
                    <a:pt x="417" y="14242"/>
                    <a:pt x="319" y="13375"/>
                  </a:cubicBezTo>
                  <a:cubicBezTo>
                    <a:pt x="220" y="12520"/>
                    <a:pt x="176" y="11654"/>
                    <a:pt x="154" y="10788"/>
                  </a:cubicBezTo>
                  <a:cubicBezTo>
                    <a:pt x="132" y="9933"/>
                    <a:pt x="132" y="9055"/>
                    <a:pt x="209" y="8200"/>
                  </a:cubicBezTo>
                  <a:cubicBezTo>
                    <a:pt x="275" y="7323"/>
                    <a:pt x="417" y="6446"/>
                    <a:pt x="648" y="5602"/>
                  </a:cubicBezTo>
                  <a:cubicBezTo>
                    <a:pt x="845" y="4923"/>
                    <a:pt x="1130" y="4275"/>
                    <a:pt x="1481" y="3651"/>
                  </a:cubicBezTo>
                  <a:cubicBezTo>
                    <a:pt x="2193" y="2401"/>
                    <a:pt x="3147" y="1195"/>
                    <a:pt x="4331" y="372"/>
                  </a:cubicBezTo>
                  <a:cubicBezTo>
                    <a:pt x="4463" y="284"/>
                    <a:pt x="4595" y="197"/>
                    <a:pt x="4737" y="120"/>
                  </a:cubicBezTo>
                  <a:cubicBezTo>
                    <a:pt x="4792" y="84"/>
                    <a:pt x="4754" y="1"/>
                    <a:pt x="470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" name="Google Shape;1054;p36">
              <a:extLst>
                <a:ext uri="{FF2B5EF4-FFF2-40B4-BE49-F238E27FC236}">
                  <a16:creationId xmlns:a16="http://schemas.microsoft.com/office/drawing/2014/main" id="{E42317FC-5B11-6397-D798-2CE7ED35BB78}"/>
                </a:ext>
              </a:extLst>
            </p:cNvPr>
            <p:cNvSpPr/>
            <p:nvPr/>
          </p:nvSpPr>
          <p:spPr>
            <a:xfrm>
              <a:off x="2002632" y="1567320"/>
              <a:ext cx="43337" cy="1275620"/>
            </a:xfrm>
            <a:custGeom>
              <a:avLst/>
              <a:gdLst/>
              <a:ahLst/>
              <a:cxnLst/>
              <a:rect l="l" t="t" r="r" b="b"/>
              <a:pathLst>
                <a:path w="692" h="20370" extrusionOk="0">
                  <a:moveTo>
                    <a:pt x="279" y="1"/>
                  </a:moveTo>
                  <a:cubicBezTo>
                    <a:pt x="245" y="1"/>
                    <a:pt x="209" y="23"/>
                    <a:pt x="209" y="62"/>
                  </a:cubicBezTo>
                  <a:cubicBezTo>
                    <a:pt x="78" y="2683"/>
                    <a:pt x="12" y="5303"/>
                    <a:pt x="12" y="7934"/>
                  </a:cubicBezTo>
                  <a:cubicBezTo>
                    <a:pt x="1" y="10599"/>
                    <a:pt x="66" y="13274"/>
                    <a:pt x="220" y="15938"/>
                  </a:cubicBezTo>
                  <a:cubicBezTo>
                    <a:pt x="308" y="17396"/>
                    <a:pt x="417" y="18854"/>
                    <a:pt x="560" y="20313"/>
                  </a:cubicBezTo>
                  <a:cubicBezTo>
                    <a:pt x="566" y="20351"/>
                    <a:pt x="598" y="20370"/>
                    <a:pt x="630" y="20370"/>
                  </a:cubicBezTo>
                  <a:cubicBezTo>
                    <a:pt x="662" y="20370"/>
                    <a:pt x="692" y="20351"/>
                    <a:pt x="692" y="20313"/>
                  </a:cubicBezTo>
                  <a:cubicBezTo>
                    <a:pt x="429" y="17703"/>
                    <a:pt x="275" y="15083"/>
                    <a:pt x="198" y="12463"/>
                  </a:cubicBezTo>
                  <a:cubicBezTo>
                    <a:pt x="122" y="9788"/>
                    <a:pt x="122" y="7112"/>
                    <a:pt x="176" y="4448"/>
                  </a:cubicBezTo>
                  <a:cubicBezTo>
                    <a:pt x="209" y="2979"/>
                    <a:pt x="264" y="1521"/>
                    <a:pt x="341" y="62"/>
                  </a:cubicBezTo>
                  <a:cubicBezTo>
                    <a:pt x="341" y="20"/>
                    <a:pt x="310" y="1"/>
                    <a:pt x="27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" name="Google Shape;1055;p36">
              <a:extLst>
                <a:ext uri="{FF2B5EF4-FFF2-40B4-BE49-F238E27FC236}">
                  <a16:creationId xmlns:a16="http://schemas.microsoft.com/office/drawing/2014/main" id="{832BD8A9-6834-287C-9906-17C751A0B8C2}"/>
                </a:ext>
              </a:extLst>
            </p:cNvPr>
            <p:cNvSpPr/>
            <p:nvPr/>
          </p:nvSpPr>
          <p:spPr>
            <a:xfrm>
              <a:off x="2019666" y="1566757"/>
              <a:ext cx="355898" cy="1281883"/>
            </a:xfrm>
            <a:custGeom>
              <a:avLst/>
              <a:gdLst/>
              <a:ahLst/>
              <a:cxnLst/>
              <a:rect l="l" t="t" r="r" b="b"/>
              <a:pathLst>
                <a:path w="5683" h="20470" extrusionOk="0">
                  <a:moveTo>
                    <a:pt x="78" y="0"/>
                  </a:moveTo>
                  <a:cubicBezTo>
                    <a:pt x="19" y="0"/>
                    <a:pt x="0" y="108"/>
                    <a:pt x="69" y="137"/>
                  </a:cubicBezTo>
                  <a:cubicBezTo>
                    <a:pt x="1363" y="675"/>
                    <a:pt x="2481" y="1574"/>
                    <a:pt x="3314" y="2692"/>
                  </a:cubicBezTo>
                  <a:cubicBezTo>
                    <a:pt x="4191" y="3865"/>
                    <a:pt x="4750" y="5236"/>
                    <a:pt x="5090" y="6639"/>
                  </a:cubicBezTo>
                  <a:cubicBezTo>
                    <a:pt x="5288" y="7417"/>
                    <a:pt x="5408" y="8196"/>
                    <a:pt x="5474" y="8996"/>
                  </a:cubicBezTo>
                  <a:cubicBezTo>
                    <a:pt x="5539" y="9818"/>
                    <a:pt x="5561" y="10662"/>
                    <a:pt x="5496" y="11485"/>
                  </a:cubicBezTo>
                  <a:cubicBezTo>
                    <a:pt x="5342" y="13140"/>
                    <a:pt x="4805" y="14741"/>
                    <a:pt x="3983" y="16177"/>
                  </a:cubicBezTo>
                  <a:cubicBezTo>
                    <a:pt x="3161" y="17613"/>
                    <a:pt x="2053" y="18896"/>
                    <a:pt x="793" y="19971"/>
                  </a:cubicBezTo>
                  <a:cubicBezTo>
                    <a:pt x="628" y="20102"/>
                    <a:pt x="474" y="20234"/>
                    <a:pt x="310" y="20366"/>
                  </a:cubicBezTo>
                  <a:cubicBezTo>
                    <a:pt x="258" y="20400"/>
                    <a:pt x="302" y="20469"/>
                    <a:pt x="356" y="20469"/>
                  </a:cubicBezTo>
                  <a:cubicBezTo>
                    <a:pt x="370" y="20469"/>
                    <a:pt x="384" y="20465"/>
                    <a:pt x="398" y="20453"/>
                  </a:cubicBezTo>
                  <a:cubicBezTo>
                    <a:pt x="1735" y="19401"/>
                    <a:pt x="2908" y="18151"/>
                    <a:pt x="3807" y="16704"/>
                  </a:cubicBezTo>
                  <a:cubicBezTo>
                    <a:pt x="4696" y="15289"/>
                    <a:pt x="5320" y="13710"/>
                    <a:pt x="5551" y="12055"/>
                  </a:cubicBezTo>
                  <a:cubicBezTo>
                    <a:pt x="5671" y="11222"/>
                    <a:pt x="5682" y="10377"/>
                    <a:pt x="5639" y="9544"/>
                  </a:cubicBezTo>
                  <a:cubicBezTo>
                    <a:pt x="5595" y="8722"/>
                    <a:pt x="5496" y="7911"/>
                    <a:pt x="5332" y="7110"/>
                  </a:cubicBezTo>
                  <a:cubicBezTo>
                    <a:pt x="5035" y="5652"/>
                    <a:pt x="4509" y="4215"/>
                    <a:pt x="3676" y="2977"/>
                  </a:cubicBezTo>
                  <a:cubicBezTo>
                    <a:pt x="2898" y="1815"/>
                    <a:pt x="1834" y="850"/>
                    <a:pt x="573" y="225"/>
                  </a:cubicBezTo>
                  <a:cubicBezTo>
                    <a:pt x="420" y="148"/>
                    <a:pt x="266" y="71"/>
                    <a:pt x="101" y="5"/>
                  </a:cubicBezTo>
                  <a:cubicBezTo>
                    <a:pt x="93" y="2"/>
                    <a:pt x="85" y="0"/>
                    <a:pt x="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" name="Google Shape;1056;p36">
              <a:extLst>
                <a:ext uri="{FF2B5EF4-FFF2-40B4-BE49-F238E27FC236}">
                  <a16:creationId xmlns:a16="http://schemas.microsoft.com/office/drawing/2014/main" id="{32C58971-E213-B346-E573-FD5E64F38C21}"/>
                </a:ext>
              </a:extLst>
            </p:cNvPr>
            <p:cNvSpPr/>
            <p:nvPr/>
          </p:nvSpPr>
          <p:spPr>
            <a:xfrm>
              <a:off x="2019853" y="1567070"/>
              <a:ext cx="541769" cy="1281945"/>
            </a:xfrm>
            <a:custGeom>
              <a:avLst/>
              <a:gdLst/>
              <a:ahLst/>
              <a:cxnLst/>
              <a:rect l="l" t="t" r="r" b="b"/>
              <a:pathLst>
                <a:path w="8651" h="20471" extrusionOk="0">
                  <a:moveTo>
                    <a:pt x="88" y="0"/>
                  </a:moveTo>
                  <a:cubicBezTo>
                    <a:pt x="0" y="0"/>
                    <a:pt x="0" y="132"/>
                    <a:pt x="88" y="132"/>
                  </a:cubicBezTo>
                  <a:cubicBezTo>
                    <a:pt x="866" y="132"/>
                    <a:pt x="1655" y="341"/>
                    <a:pt x="2379" y="626"/>
                  </a:cubicBezTo>
                  <a:cubicBezTo>
                    <a:pt x="3202" y="943"/>
                    <a:pt x="3980" y="1382"/>
                    <a:pt x="4693" y="1886"/>
                  </a:cubicBezTo>
                  <a:cubicBezTo>
                    <a:pt x="5383" y="2369"/>
                    <a:pt x="6041" y="2928"/>
                    <a:pt x="6567" y="3586"/>
                  </a:cubicBezTo>
                  <a:cubicBezTo>
                    <a:pt x="7149" y="4288"/>
                    <a:pt x="7543" y="5131"/>
                    <a:pt x="7828" y="5998"/>
                  </a:cubicBezTo>
                  <a:cubicBezTo>
                    <a:pt x="8464" y="7950"/>
                    <a:pt x="8486" y="10087"/>
                    <a:pt x="8146" y="12094"/>
                  </a:cubicBezTo>
                  <a:cubicBezTo>
                    <a:pt x="7970" y="13113"/>
                    <a:pt x="7697" y="14111"/>
                    <a:pt x="7291" y="15054"/>
                  </a:cubicBezTo>
                  <a:cubicBezTo>
                    <a:pt x="6896" y="15964"/>
                    <a:pt x="6403" y="16841"/>
                    <a:pt x="5734" y="17564"/>
                  </a:cubicBezTo>
                  <a:cubicBezTo>
                    <a:pt x="5120" y="18256"/>
                    <a:pt x="4374" y="18814"/>
                    <a:pt x="3574" y="19264"/>
                  </a:cubicBezTo>
                  <a:cubicBezTo>
                    <a:pt x="2763" y="19713"/>
                    <a:pt x="1896" y="20064"/>
                    <a:pt x="987" y="20240"/>
                  </a:cubicBezTo>
                  <a:cubicBezTo>
                    <a:pt x="778" y="20283"/>
                    <a:pt x="559" y="20317"/>
                    <a:pt x="351" y="20339"/>
                  </a:cubicBezTo>
                  <a:cubicBezTo>
                    <a:pt x="263" y="20349"/>
                    <a:pt x="263" y="20470"/>
                    <a:pt x="351" y="20470"/>
                  </a:cubicBezTo>
                  <a:cubicBezTo>
                    <a:pt x="1261" y="20371"/>
                    <a:pt x="2138" y="20097"/>
                    <a:pt x="2971" y="19713"/>
                  </a:cubicBezTo>
                  <a:cubicBezTo>
                    <a:pt x="3838" y="19319"/>
                    <a:pt x="4649" y="18792"/>
                    <a:pt x="5339" y="18146"/>
                  </a:cubicBezTo>
                  <a:cubicBezTo>
                    <a:pt x="6830" y="16786"/>
                    <a:pt x="7675" y="14823"/>
                    <a:pt x="8113" y="12894"/>
                  </a:cubicBezTo>
                  <a:cubicBezTo>
                    <a:pt x="8574" y="10866"/>
                    <a:pt x="8650" y="8695"/>
                    <a:pt x="8157" y="6678"/>
                  </a:cubicBezTo>
                  <a:cubicBezTo>
                    <a:pt x="7916" y="5735"/>
                    <a:pt x="7565" y="4770"/>
                    <a:pt x="7017" y="3959"/>
                  </a:cubicBezTo>
                  <a:cubicBezTo>
                    <a:pt x="6545" y="3268"/>
                    <a:pt x="5943" y="2687"/>
                    <a:pt x="5295" y="2171"/>
                  </a:cubicBezTo>
                  <a:cubicBezTo>
                    <a:pt x="4583" y="1612"/>
                    <a:pt x="3816" y="1130"/>
                    <a:pt x="2993" y="746"/>
                  </a:cubicBezTo>
                  <a:cubicBezTo>
                    <a:pt x="2247" y="406"/>
                    <a:pt x="1458" y="132"/>
                    <a:pt x="636" y="34"/>
                  </a:cubicBezTo>
                  <a:cubicBezTo>
                    <a:pt x="449" y="12"/>
                    <a:pt x="263" y="0"/>
                    <a:pt x="8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9" name="Google Shape;1057;p36">
              <a:extLst>
                <a:ext uri="{FF2B5EF4-FFF2-40B4-BE49-F238E27FC236}">
                  <a16:creationId xmlns:a16="http://schemas.microsoft.com/office/drawing/2014/main" id="{D5F33B7C-0A40-EFAB-8868-2C2682EF925E}"/>
                </a:ext>
              </a:extLst>
            </p:cNvPr>
            <p:cNvSpPr/>
            <p:nvPr/>
          </p:nvSpPr>
          <p:spPr>
            <a:xfrm>
              <a:off x="1391534" y="2228237"/>
              <a:ext cx="1286819" cy="7640"/>
            </a:xfrm>
            <a:custGeom>
              <a:avLst/>
              <a:gdLst/>
              <a:ahLst/>
              <a:cxnLst/>
              <a:rect l="l" t="t" r="r" b="b"/>
              <a:pathLst>
                <a:path w="20548" h="122" extrusionOk="0">
                  <a:moveTo>
                    <a:pt x="78" y="1"/>
                  </a:moveTo>
                  <a:cubicBezTo>
                    <a:pt x="1" y="1"/>
                    <a:pt x="1" y="121"/>
                    <a:pt x="78" y="121"/>
                  </a:cubicBezTo>
                  <a:lnTo>
                    <a:pt x="20459" y="121"/>
                  </a:lnTo>
                  <a:cubicBezTo>
                    <a:pt x="20547" y="121"/>
                    <a:pt x="20547" y="1"/>
                    <a:pt x="2045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0" name="Google Shape;1058;p36">
              <a:extLst>
                <a:ext uri="{FF2B5EF4-FFF2-40B4-BE49-F238E27FC236}">
                  <a16:creationId xmlns:a16="http://schemas.microsoft.com/office/drawing/2014/main" id="{87E52E37-0743-9868-D0E0-FEFC3794493A}"/>
                </a:ext>
              </a:extLst>
            </p:cNvPr>
            <p:cNvSpPr/>
            <p:nvPr/>
          </p:nvSpPr>
          <p:spPr>
            <a:xfrm>
              <a:off x="1484908" y="1867470"/>
              <a:ext cx="1084915" cy="8579"/>
            </a:xfrm>
            <a:custGeom>
              <a:avLst/>
              <a:gdLst/>
              <a:ahLst/>
              <a:cxnLst/>
              <a:rect l="l" t="t" r="r" b="b"/>
              <a:pathLst>
                <a:path w="17324" h="137" extrusionOk="0">
                  <a:moveTo>
                    <a:pt x="333" y="1"/>
                  </a:moveTo>
                  <a:cubicBezTo>
                    <a:pt x="258" y="1"/>
                    <a:pt x="184" y="2"/>
                    <a:pt x="111" y="6"/>
                  </a:cubicBezTo>
                  <a:lnTo>
                    <a:pt x="89" y="6"/>
                  </a:lnTo>
                  <a:cubicBezTo>
                    <a:pt x="1" y="6"/>
                    <a:pt x="1" y="127"/>
                    <a:pt x="89" y="127"/>
                  </a:cubicBezTo>
                  <a:lnTo>
                    <a:pt x="16546" y="127"/>
                  </a:lnTo>
                  <a:cubicBezTo>
                    <a:pt x="16692" y="127"/>
                    <a:pt x="16843" y="136"/>
                    <a:pt x="16992" y="136"/>
                  </a:cubicBezTo>
                  <a:cubicBezTo>
                    <a:pt x="17067" y="136"/>
                    <a:pt x="17141" y="134"/>
                    <a:pt x="17214" y="127"/>
                  </a:cubicBezTo>
                  <a:lnTo>
                    <a:pt x="17236" y="127"/>
                  </a:lnTo>
                  <a:cubicBezTo>
                    <a:pt x="17324" y="127"/>
                    <a:pt x="17324" y="6"/>
                    <a:pt x="17236" y="6"/>
                  </a:cubicBezTo>
                  <a:lnTo>
                    <a:pt x="780" y="6"/>
                  </a:lnTo>
                  <a:cubicBezTo>
                    <a:pt x="634" y="6"/>
                    <a:pt x="482" y="1"/>
                    <a:pt x="33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1" name="Google Shape;1059;p36">
              <a:extLst>
                <a:ext uri="{FF2B5EF4-FFF2-40B4-BE49-F238E27FC236}">
                  <a16:creationId xmlns:a16="http://schemas.microsoft.com/office/drawing/2014/main" id="{10D1C228-2A00-5887-9328-569F50E32AE9}"/>
                </a:ext>
              </a:extLst>
            </p:cNvPr>
            <p:cNvSpPr/>
            <p:nvPr/>
          </p:nvSpPr>
          <p:spPr>
            <a:xfrm>
              <a:off x="1538516" y="2588692"/>
              <a:ext cx="992231" cy="7640"/>
            </a:xfrm>
            <a:custGeom>
              <a:avLst/>
              <a:gdLst/>
              <a:ahLst/>
              <a:cxnLst/>
              <a:rect l="l" t="t" r="r" b="b"/>
              <a:pathLst>
                <a:path w="15844" h="122" extrusionOk="0">
                  <a:moveTo>
                    <a:pt x="88" y="1"/>
                  </a:moveTo>
                  <a:cubicBezTo>
                    <a:pt x="0" y="1"/>
                    <a:pt x="0" y="122"/>
                    <a:pt x="88" y="122"/>
                  </a:cubicBezTo>
                  <a:lnTo>
                    <a:pt x="15756" y="122"/>
                  </a:lnTo>
                  <a:cubicBezTo>
                    <a:pt x="15843" y="122"/>
                    <a:pt x="15843" y="1"/>
                    <a:pt x="15756" y="1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2" name="Google Shape;1060;p36">
              <a:extLst>
                <a:ext uri="{FF2B5EF4-FFF2-40B4-BE49-F238E27FC236}">
                  <a16:creationId xmlns:a16="http://schemas.microsoft.com/office/drawing/2014/main" id="{E8632560-88D1-D523-CB9D-D61CC00780EB}"/>
                </a:ext>
              </a:extLst>
            </p:cNvPr>
            <p:cNvSpPr/>
            <p:nvPr/>
          </p:nvSpPr>
          <p:spPr>
            <a:xfrm>
              <a:off x="736536" y="3340537"/>
              <a:ext cx="64566" cy="65253"/>
            </a:xfrm>
            <a:custGeom>
              <a:avLst/>
              <a:gdLst/>
              <a:ahLst/>
              <a:cxnLst/>
              <a:rect l="l" t="t" r="r" b="b"/>
              <a:pathLst>
                <a:path w="1031" h="1042" extrusionOk="0">
                  <a:moveTo>
                    <a:pt x="0" y="0"/>
                  </a:moveTo>
                  <a:lnTo>
                    <a:pt x="0" y="1041"/>
                  </a:lnTo>
                  <a:lnTo>
                    <a:pt x="1031" y="1041"/>
                  </a:lnTo>
                  <a:lnTo>
                    <a:pt x="1031" y="0"/>
                  </a:lnTo>
                  <a:close/>
                </a:path>
              </a:pathLst>
            </a:custGeom>
            <a:solidFill>
              <a:srgbClr val="D9DFF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3" name="Google Shape;1061;p36">
              <a:extLst>
                <a:ext uri="{FF2B5EF4-FFF2-40B4-BE49-F238E27FC236}">
                  <a16:creationId xmlns:a16="http://schemas.microsoft.com/office/drawing/2014/main" id="{CCD53BFB-A7DA-8211-40BC-A4A2B07D9C09}"/>
                </a:ext>
              </a:extLst>
            </p:cNvPr>
            <p:cNvSpPr/>
            <p:nvPr/>
          </p:nvSpPr>
          <p:spPr>
            <a:xfrm>
              <a:off x="736536" y="3698926"/>
              <a:ext cx="64566" cy="64626"/>
            </a:xfrm>
            <a:custGeom>
              <a:avLst/>
              <a:gdLst/>
              <a:ahLst/>
              <a:cxnLst/>
              <a:rect l="l" t="t" r="r" b="b"/>
              <a:pathLst>
                <a:path w="1031" h="1032" extrusionOk="0">
                  <a:moveTo>
                    <a:pt x="0" y="0"/>
                  </a:moveTo>
                  <a:lnTo>
                    <a:pt x="0" y="1031"/>
                  </a:lnTo>
                  <a:lnTo>
                    <a:pt x="1031" y="1031"/>
                  </a:lnTo>
                  <a:lnTo>
                    <a:pt x="1031" y="0"/>
                  </a:ln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4" name="Google Shape;1062;p36">
              <a:extLst>
                <a:ext uri="{FF2B5EF4-FFF2-40B4-BE49-F238E27FC236}">
                  <a16:creationId xmlns:a16="http://schemas.microsoft.com/office/drawing/2014/main" id="{3D11CC81-32BC-F6B6-FA31-75D5C450B8FC}"/>
                </a:ext>
              </a:extLst>
            </p:cNvPr>
            <p:cNvSpPr/>
            <p:nvPr/>
          </p:nvSpPr>
          <p:spPr>
            <a:xfrm>
              <a:off x="732403" y="3780585"/>
              <a:ext cx="118862" cy="99632"/>
            </a:xfrm>
            <a:custGeom>
              <a:avLst/>
              <a:gdLst/>
              <a:ahLst/>
              <a:cxnLst/>
              <a:rect l="l" t="t" r="r" b="b"/>
              <a:pathLst>
                <a:path w="1898" h="1591" extrusionOk="0">
                  <a:moveTo>
                    <a:pt x="1" y="1"/>
                  </a:moveTo>
                  <a:lnTo>
                    <a:pt x="1" y="1591"/>
                  </a:lnTo>
                  <a:lnTo>
                    <a:pt x="1898" y="1591"/>
                  </a:lnTo>
                  <a:lnTo>
                    <a:pt x="1898" y="1"/>
                  </a:lnTo>
                  <a:close/>
                </a:path>
              </a:pathLst>
            </a:custGeom>
            <a:solidFill>
              <a:srgbClr val="3751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5" name="Google Shape;1063;p36">
              <a:extLst>
                <a:ext uri="{FF2B5EF4-FFF2-40B4-BE49-F238E27FC236}">
                  <a16:creationId xmlns:a16="http://schemas.microsoft.com/office/drawing/2014/main" id="{0853A2BD-1F89-44EE-9EE1-189C9FCB861A}"/>
                </a:ext>
              </a:extLst>
            </p:cNvPr>
            <p:cNvSpPr/>
            <p:nvPr/>
          </p:nvSpPr>
          <p:spPr>
            <a:xfrm>
              <a:off x="1250126" y="3473422"/>
              <a:ext cx="383202" cy="433035"/>
            </a:xfrm>
            <a:custGeom>
              <a:avLst/>
              <a:gdLst/>
              <a:ahLst/>
              <a:cxnLst/>
              <a:rect l="l" t="t" r="r" b="b"/>
              <a:pathLst>
                <a:path w="6119" h="6915" extrusionOk="0">
                  <a:moveTo>
                    <a:pt x="4021" y="0"/>
                  </a:moveTo>
                  <a:cubicBezTo>
                    <a:pt x="3654" y="0"/>
                    <a:pt x="3147" y="5"/>
                    <a:pt x="3060" y="5"/>
                  </a:cubicBezTo>
                  <a:cubicBezTo>
                    <a:pt x="1371" y="5"/>
                    <a:pt x="0" y="1551"/>
                    <a:pt x="0" y="3458"/>
                  </a:cubicBezTo>
                  <a:cubicBezTo>
                    <a:pt x="0" y="5366"/>
                    <a:pt x="1371" y="6913"/>
                    <a:pt x="3060" y="6913"/>
                  </a:cubicBezTo>
                  <a:cubicBezTo>
                    <a:pt x="3210" y="6913"/>
                    <a:pt x="3369" y="6914"/>
                    <a:pt x="3531" y="6914"/>
                  </a:cubicBezTo>
                  <a:cubicBezTo>
                    <a:pt x="4137" y="6914"/>
                    <a:pt x="4769" y="6887"/>
                    <a:pt x="5011" y="6627"/>
                  </a:cubicBezTo>
                  <a:cubicBezTo>
                    <a:pt x="5669" y="5948"/>
                    <a:pt x="6118" y="4555"/>
                    <a:pt x="6118" y="3458"/>
                  </a:cubicBezTo>
                  <a:cubicBezTo>
                    <a:pt x="6118" y="1694"/>
                    <a:pt x="5899" y="213"/>
                    <a:pt x="4397" y="5"/>
                  </a:cubicBezTo>
                  <a:cubicBezTo>
                    <a:pt x="4353" y="2"/>
                    <a:pt x="4205" y="0"/>
                    <a:pt x="4021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6" name="Google Shape;1064;p36">
              <a:extLst>
                <a:ext uri="{FF2B5EF4-FFF2-40B4-BE49-F238E27FC236}">
                  <a16:creationId xmlns:a16="http://schemas.microsoft.com/office/drawing/2014/main" id="{8D1B9955-ADF0-B796-669F-9CC6F3B8A8D8}"/>
                </a:ext>
              </a:extLst>
            </p:cNvPr>
            <p:cNvSpPr/>
            <p:nvPr/>
          </p:nvSpPr>
          <p:spPr>
            <a:xfrm>
              <a:off x="1333856" y="3473735"/>
              <a:ext cx="383202" cy="432596"/>
            </a:xfrm>
            <a:custGeom>
              <a:avLst/>
              <a:gdLst/>
              <a:ahLst/>
              <a:cxnLst/>
              <a:rect l="l" t="t" r="r" b="b"/>
              <a:pathLst>
                <a:path w="6119" h="6908" extrusionOk="0">
                  <a:moveTo>
                    <a:pt x="3060" y="0"/>
                  </a:moveTo>
                  <a:cubicBezTo>
                    <a:pt x="1372" y="0"/>
                    <a:pt x="1" y="1546"/>
                    <a:pt x="1" y="3453"/>
                  </a:cubicBezTo>
                  <a:cubicBezTo>
                    <a:pt x="1" y="5361"/>
                    <a:pt x="1372" y="6908"/>
                    <a:pt x="3060" y="6908"/>
                  </a:cubicBezTo>
                  <a:cubicBezTo>
                    <a:pt x="4749" y="6908"/>
                    <a:pt x="6119" y="5361"/>
                    <a:pt x="6119" y="3453"/>
                  </a:cubicBezTo>
                  <a:cubicBezTo>
                    <a:pt x="6119" y="1546"/>
                    <a:pt x="4749" y="0"/>
                    <a:pt x="3060" y="0"/>
                  </a:cubicBezTo>
                  <a:close/>
                </a:path>
              </a:pathLst>
            </a:custGeom>
            <a:solidFill>
              <a:srgbClr val="3751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7" name="Google Shape;1065;p36">
              <a:extLst>
                <a:ext uri="{FF2B5EF4-FFF2-40B4-BE49-F238E27FC236}">
                  <a16:creationId xmlns:a16="http://schemas.microsoft.com/office/drawing/2014/main" id="{43768A59-00C5-2A07-BBF1-33B65A998C24}"/>
                </a:ext>
              </a:extLst>
            </p:cNvPr>
            <p:cNvSpPr/>
            <p:nvPr/>
          </p:nvSpPr>
          <p:spPr>
            <a:xfrm>
              <a:off x="1441697" y="3593219"/>
              <a:ext cx="167584" cy="194318"/>
            </a:xfrm>
            <a:custGeom>
              <a:avLst/>
              <a:gdLst/>
              <a:ahLst/>
              <a:cxnLst/>
              <a:rect l="l" t="t" r="r" b="b"/>
              <a:pathLst>
                <a:path w="2676" h="3103" extrusionOk="0">
                  <a:moveTo>
                    <a:pt x="1338" y="0"/>
                  </a:moveTo>
                  <a:cubicBezTo>
                    <a:pt x="593" y="0"/>
                    <a:pt x="1" y="690"/>
                    <a:pt x="1" y="1545"/>
                  </a:cubicBezTo>
                  <a:cubicBezTo>
                    <a:pt x="1" y="2401"/>
                    <a:pt x="593" y="3102"/>
                    <a:pt x="1338" y="3102"/>
                  </a:cubicBezTo>
                  <a:cubicBezTo>
                    <a:pt x="2072" y="3102"/>
                    <a:pt x="2676" y="2401"/>
                    <a:pt x="2676" y="1545"/>
                  </a:cubicBezTo>
                  <a:cubicBezTo>
                    <a:pt x="2676" y="690"/>
                    <a:pt x="2072" y="0"/>
                    <a:pt x="1338" y="0"/>
                  </a:cubicBez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8" name="Google Shape;1066;p36">
              <a:extLst>
                <a:ext uri="{FF2B5EF4-FFF2-40B4-BE49-F238E27FC236}">
                  <a16:creationId xmlns:a16="http://schemas.microsoft.com/office/drawing/2014/main" id="{8FDEF35E-DB1A-5320-3F32-6539BBCCDD47}"/>
                </a:ext>
              </a:extLst>
            </p:cNvPr>
            <p:cNvSpPr/>
            <p:nvPr/>
          </p:nvSpPr>
          <p:spPr>
            <a:xfrm>
              <a:off x="996807" y="3692726"/>
              <a:ext cx="830094" cy="63938"/>
            </a:xfrm>
            <a:custGeom>
              <a:avLst/>
              <a:gdLst/>
              <a:ahLst/>
              <a:cxnLst/>
              <a:rect l="l" t="t" r="r" b="b"/>
              <a:pathLst>
                <a:path w="13255" h="1021" extrusionOk="0">
                  <a:moveTo>
                    <a:pt x="0" y="0"/>
                  </a:moveTo>
                  <a:lnTo>
                    <a:pt x="0" y="1020"/>
                  </a:lnTo>
                  <a:lnTo>
                    <a:pt x="13255" y="1020"/>
                  </a:lnTo>
                  <a:lnTo>
                    <a:pt x="13255" y="0"/>
                  </a:ln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9" name="Google Shape;1067;p36">
              <a:extLst>
                <a:ext uri="{FF2B5EF4-FFF2-40B4-BE49-F238E27FC236}">
                  <a16:creationId xmlns:a16="http://schemas.microsoft.com/office/drawing/2014/main" id="{DF661134-57C3-4A14-CA99-C827D4E3203C}"/>
                </a:ext>
              </a:extLst>
            </p:cNvPr>
            <p:cNvSpPr/>
            <p:nvPr/>
          </p:nvSpPr>
          <p:spPr>
            <a:xfrm>
              <a:off x="838177" y="3324068"/>
              <a:ext cx="3043074" cy="382436"/>
            </a:xfrm>
            <a:custGeom>
              <a:avLst/>
              <a:gdLst/>
              <a:ahLst/>
              <a:cxnLst/>
              <a:rect l="l" t="t" r="r" b="b"/>
              <a:pathLst>
                <a:path w="48592" h="6107" extrusionOk="0">
                  <a:moveTo>
                    <a:pt x="0" y="0"/>
                  </a:moveTo>
                  <a:lnTo>
                    <a:pt x="0" y="6107"/>
                  </a:lnTo>
                  <a:lnTo>
                    <a:pt x="48592" y="6107"/>
                  </a:lnTo>
                  <a:lnTo>
                    <a:pt x="48592" y="0"/>
                  </a:ln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0" name="Google Shape;1068;p36">
              <a:extLst>
                <a:ext uri="{FF2B5EF4-FFF2-40B4-BE49-F238E27FC236}">
                  <a16:creationId xmlns:a16="http://schemas.microsoft.com/office/drawing/2014/main" id="{1CD6FF1D-CDAC-0D43-ADFA-BEA9D7600A92}"/>
                </a:ext>
              </a:extLst>
            </p:cNvPr>
            <p:cNvSpPr/>
            <p:nvPr/>
          </p:nvSpPr>
          <p:spPr>
            <a:xfrm>
              <a:off x="3371056" y="3476491"/>
              <a:ext cx="383202" cy="433285"/>
            </a:xfrm>
            <a:custGeom>
              <a:avLst/>
              <a:gdLst/>
              <a:ahLst/>
              <a:cxnLst/>
              <a:rect l="l" t="t" r="r" b="b"/>
              <a:pathLst>
                <a:path w="6119" h="6919" extrusionOk="0">
                  <a:moveTo>
                    <a:pt x="4019" y="1"/>
                  </a:moveTo>
                  <a:cubicBezTo>
                    <a:pt x="3649" y="1"/>
                    <a:pt x="3140" y="11"/>
                    <a:pt x="3059" y="11"/>
                  </a:cubicBezTo>
                  <a:cubicBezTo>
                    <a:pt x="1371" y="11"/>
                    <a:pt x="1" y="1557"/>
                    <a:pt x="1" y="3465"/>
                  </a:cubicBezTo>
                  <a:cubicBezTo>
                    <a:pt x="1" y="5372"/>
                    <a:pt x="1371" y="6918"/>
                    <a:pt x="3059" y="6918"/>
                  </a:cubicBezTo>
                  <a:cubicBezTo>
                    <a:pt x="3183" y="6918"/>
                    <a:pt x="3313" y="6919"/>
                    <a:pt x="3445" y="6919"/>
                  </a:cubicBezTo>
                  <a:cubicBezTo>
                    <a:pt x="4076" y="6919"/>
                    <a:pt x="4757" y="6896"/>
                    <a:pt x="5011" y="6633"/>
                  </a:cubicBezTo>
                  <a:cubicBezTo>
                    <a:pt x="5669" y="5943"/>
                    <a:pt x="6119" y="4550"/>
                    <a:pt x="6119" y="3465"/>
                  </a:cubicBezTo>
                  <a:cubicBezTo>
                    <a:pt x="6119" y="1699"/>
                    <a:pt x="5899" y="219"/>
                    <a:pt x="4397" y="11"/>
                  </a:cubicBezTo>
                  <a:cubicBezTo>
                    <a:pt x="4353" y="3"/>
                    <a:pt x="4203" y="1"/>
                    <a:pt x="4019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1" name="Google Shape;1069;p36">
              <a:extLst>
                <a:ext uri="{FF2B5EF4-FFF2-40B4-BE49-F238E27FC236}">
                  <a16:creationId xmlns:a16="http://schemas.microsoft.com/office/drawing/2014/main" id="{1810229F-A7BF-202B-975D-E49E618BDE62}"/>
                </a:ext>
              </a:extLst>
            </p:cNvPr>
            <p:cNvSpPr/>
            <p:nvPr/>
          </p:nvSpPr>
          <p:spPr>
            <a:xfrm>
              <a:off x="3454849" y="3477117"/>
              <a:ext cx="382451" cy="432596"/>
            </a:xfrm>
            <a:custGeom>
              <a:avLst/>
              <a:gdLst/>
              <a:ahLst/>
              <a:cxnLst/>
              <a:rect l="l" t="t" r="r" b="b"/>
              <a:pathLst>
                <a:path w="6107" h="6908" extrusionOk="0">
                  <a:moveTo>
                    <a:pt x="3059" y="1"/>
                  </a:moveTo>
                  <a:cubicBezTo>
                    <a:pt x="1371" y="1"/>
                    <a:pt x="1" y="1547"/>
                    <a:pt x="1" y="3455"/>
                  </a:cubicBezTo>
                  <a:cubicBezTo>
                    <a:pt x="1" y="5362"/>
                    <a:pt x="1371" y="6908"/>
                    <a:pt x="3059" y="6908"/>
                  </a:cubicBezTo>
                  <a:cubicBezTo>
                    <a:pt x="4747" y="6908"/>
                    <a:pt x="6107" y="5362"/>
                    <a:pt x="6107" y="3455"/>
                  </a:cubicBezTo>
                  <a:cubicBezTo>
                    <a:pt x="6107" y="1547"/>
                    <a:pt x="4747" y="1"/>
                    <a:pt x="3059" y="1"/>
                  </a:cubicBezTo>
                  <a:close/>
                </a:path>
              </a:pathLst>
            </a:custGeom>
            <a:solidFill>
              <a:srgbClr val="3751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2" name="Google Shape;1070;p36">
              <a:extLst>
                <a:ext uri="{FF2B5EF4-FFF2-40B4-BE49-F238E27FC236}">
                  <a16:creationId xmlns:a16="http://schemas.microsoft.com/office/drawing/2014/main" id="{9D48E18D-D2CD-0C3A-850E-C35FC92D3623}"/>
                </a:ext>
              </a:extLst>
            </p:cNvPr>
            <p:cNvSpPr/>
            <p:nvPr/>
          </p:nvSpPr>
          <p:spPr>
            <a:xfrm>
              <a:off x="3562627" y="3595912"/>
              <a:ext cx="167585" cy="194380"/>
            </a:xfrm>
            <a:custGeom>
              <a:avLst/>
              <a:gdLst/>
              <a:ahLst/>
              <a:cxnLst/>
              <a:rect l="l" t="t" r="r" b="b"/>
              <a:pathLst>
                <a:path w="2676" h="3104" extrusionOk="0">
                  <a:moveTo>
                    <a:pt x="1338" y="1"/>
                  </a:moveTo>
                  <a:cubicBezTo>
                    <a:pt x="592" y="1"/>
                    <a:pt x="0" y="703"/>
                    <a:pt x="0" y="1558"/>
                  </a:cubicBezTo>
                  <a:cubicBezTo>
                    <a:pt x="0" y="2413"/>
                    <a:pt x="592" y="3103"/>
                    <a:pt x="1338" y="3103"/>
                  </a:cubicBezTo>
                  <a:cubicBezTo>
                    <a:pt x="2073" y="3103"/>
                    <a:pt x="2676" y="2413"/>
                    <a:pt x="2676" y="1558"/>
                  </a:cubicBezTo>
                  <a:cubicBezTo>
                    <a:pt x="2676" y="703"/>
                    <a:pt x="2073" y="1"/>
                    <a:pt x="1338" y="1"/>
                  </a:cubicBez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3" name="Google Shape;1071;p36">
              <a:extLst>
                <a:ext uri="{FF2B5EF4-FFF2-40B4-BE49-F238E27FC236}">
                  <a16:creationId xmlns:a16="http://schemas.microsoft.com/office/drawing/2014/main" id="{8FF880A9-CB0B-71B0-CC94-7F026050123F}"/>
                </a:ext>
              </a:extLst>
            </p:cNvPr>
            <p:cNvSpPr/>
            <p:nvPr/>
          </p:nvSpPr>
          <p:spPr>
            <a:xfrm>
              <a:off x="3152056" y="2670602"/>
              <a:ext cx="812998" cy="987181"/>
            </a:xfrm>
            <a:custGeom>
              <a:avLst/>
              <a:gdLst/>
              <a:ahLst/>
              <a:cxnLst/>
              <a:rect l="l" t="t" r="r" b="b"/>
              <a:pathLst>
                <a:path w="12982" h="15764" extrusionOk="0">
                  <a:moveTo>
                    <a:pt x="921" y="0"/>
                  </a:moveTo>
                  <a:cubicBezTo>
                    <a:pt x="392" y="0"/>
                    <a:pt x="0" y="3"/>
                    <a:pt x="0" y="8"/>
                  </a:cubicBezTo>
                  <a:lnTo>
                    <a:pt x="0" y="2026"/>
                  </a:lnTo>
                  <a:lnTo>
                    <a:pt x="0" y="15764"/>
                  </a:lnTo>
                  <a:lnTo>
                    <a:pt x="3552" y="15764"/>
                  </a:lnTo>
                  <a:cubicBezTo>
                    <a:pt x="4035" y="15764"/>
                    <a:pt x="4309" y="14546"/>
                    <a:pt x="4397" y="14141"/>
                  </a:cubicBezTo>
                  <a:lnTo>
                    <a:pt x="4397" y="14097"/>
                  </a:lnTo>
                  <a:cubicBezTo>
                    <a:pt x="4408" y="14097"/>
                    <a:pt x="4408" y="14086"/>
                    <a:pt x="4408" y="14086"/>
                  </a:cubicBezTo>
                  <a:cubicBezTo>
                    <a:pt x="4726" y="12660"/>
                    <a:pt x="5164" y="12463"/>
                    <a:pt x="5416" y="12189"/>
                  </a:cubicBezTo>
                  <a:cubicBezTo>
                    <a:pt x="5921" y="11630"/>
                    <a:pt x="6863" y="11466"/>
                    <a:pt x="7555" y="11466"/>
                  </a:cubicBezTo>
                  <a:cubicBezTo>
                    <a:pt x="7654" y="11460"/>
                    <a:pt x="7750" y="11457"/>
                    <a:pt x="7844" y="11457"/>
                  </a:cubicBezTo>
                  <a:cubicBezTo>
                    <a:pt x="10563" y="11457"/>
                    <a:pt x="11107" y="13834"/>
                    <a:pt x="11107" y="13834"/>
                  </a:cubicBezTo>
                  <a:lnTo>
                    <a:pt x="11370" y="15270"/>
                  </a:lnTo>
                  <a:lnTo>
                    <a:pt x="12981" y="15270"/>
                  </a:lnTo>
                  <a:lnTo>
                    <a:pt x="12981" y="13264"/>
                  </a:lnTo>
                  <a:lnTo>
                    <a:pt x="12981" y="7892"/>
                  </a:lnTo>
                  <a:cubicBezTo>
                    <a:pt x="12981" y="7694"/>
                    <a:pt x="12949" y="7507"/>
                    <a:pt x="12894" y="7321"/>
                  </a:cubicBezTo>
                  <a:cubicBezTo>
                    <a:pt x="12674" y="6630"/>
                    <a:pt x="12038" y="6148"/>
                    <a:pt x="11315" y="6060"/>
                  </a:cubicBezTo>
                  <a:lnTo>
                    <a:pt x="7017" y="5578"/>
                  </a:lnTo>
                  <a:lnTo>
                    <a:pt x="4638" y="765"/>
                  </a:lnTo>
                  <a:cubicBezTo>
                    <a:pt x="4550" y="600"/>
                    <a:pt x="4441" y="458"/>
                    <a:pt x="4309" y="327"/>
                  </a:cubicBezTo>
                  <a:cubicBezTo>
                    <a:pt x="4002" y="46"/>
                    <a:pt x="3448" y="4"/>
                    <a:pt x="3042" y="4"/>
                  </a:cubicBezTo>
                  <a:cubicBezTo>
                    <a:pt x="2956" y="4"/>
                    <a:pt x="2876" y="6"/>
                    <a:pt x="2807" y="8"/>
                  </a:cubicBezTo>
                  <a:lnTo>
                    <a:pt x="2665" y="8"/>
                  </a:lnTo>
                  <a:cubicBezTo>
                    <a:pt x="2117" y="3"/>
                    <a:pt x="1450" y="0"/>
                    <a:pt x="921" y="0"/>
                  </a:cubicBezTo>
                  <a:close/>
                </a:path>
              </a:pathLst>
            </a:custGeom>
            <a:solidFill>
              <a:srgbClr val="EF685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4" name="Google Shape;1072;p36">
              <a:extLst>
                <a:ext uri="{FF2B5EF4-FFF2-40B4-BE49-F238E27FC236}">
                  <a16:creationId xmlns:a16="http://schemas.microsoft.com/office/drawing/2014/main" id="{C8D15F87-43DA-4410-6A65-3FA85034C7B8}"/>
                </a:ext>
              </a:extLst>
            </p:cNvPr>
            <p:cNvSpPr/>
            <p:nvPr/>
          </p:nvSpPr>
          <p:spPr>
            <a:xfrm>
              <a:off x="3152056" y="3215543"/>
              <a:ext cx="812998" cy="94122"/>
            </a:xfrm>
            <a:custGeom>
              <a:avLst/>
              <a:gdLst/>
              <a:ahLst/>
              <a:cxnLst/>
              <a:rect l="l" t="t" r="r" b="b"/>
              <a:pathLst>
                <a:path w="12982" h="1503" extrusionOk="0">
                  <a:moveTo>
                    <a:pt x="0" y="1"/>
                  </a:moveTo>
                  <a:lnTo>
                    <a:pt x="0" y="1503"/>
                  </a:lnTo>
                  <a:lnTo>
                    <a:pt x="12981" y="1503"/>
                  </a:lnTo>
                  <a:lnTo>
                    <a:pt x="12981" y="1"/>
                  </a:lnTo>
                  <a:close/>
                </a:path>
              </a:pathLst>
            </a:custGeom>
            <a:solidFill>
              <a:srgbClr val="FEB1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5" name="Google Shape;1073;p36">
              <a:extLst>
                <a:ext uri="{FF2B5EF4-FFF2-40B4-BE49-F238E27FC236}">
                  <a16:creationId xmlns:a16="http://schemas.microsoft.com/office/drawing/2014/main" id="{A99399A6-328B-65FA-3EA7-7A03F4D73011}"/>
                </a:ext>
              </a:extLst>
            </p:cNvPr>
            <p:cNvSpPr/>
            <p:nvPr/>
          </p:nvSpPr>
          <p:spPr>
            <a:xfrm>
              <a:off x="3146545" y="2711808"/>
              <a:ext cx="435369" cy="857365"/>
            </a:xfrm>
            <a:custGeom>
              <a:avLst/>
              <a:gdLst/>
              <a:ahLst/>
              <a:cxnLst/>
              <a:rect l="l" t="t" r="r" b="b"/>
              <a:pathLst>
                <a:path w="6952" h="13691" extrusionOk="0">
                  <a:moveTo>
                    <a:pt x="2663" y="1"/>
                  </a:moveTo>
                  <a:cubicBezTo>
                    <a:pt x="2464" y="1"/>
                    <a:pt x="2266" y="8"/>
                    <a:pt x="2073" y="8"/>
                  </a:cubicBezTo>
                  <a:lnTo>
                    <a:pt x="319" y="8"/>
                  </a:lnTo>
                  <a:cubicBezTo>
                    <a:pt x="231" y="8"/>
                    <a:pt x="231" y="129"/>
                    <a:pt x="319" y="129"/>
                  </a:cubicBezTo>
                  <a:lnTo>
                    <a:pt x="2873" y="129"/>
                  </a:lnTo>
                  <a:cubicBezTo>
                    <a:pt x="3542" y="140"/>
                    <a:pt x="4210" y="425"/>
                    <a:pt x="4517" y="1039"/>
                  </a:cubicBezTo>
                  <a:cubicBezTo>
                    <a:pt x="4693" y="1389"/>
                    <a:pt x="4868" y="1730"/>
                    <a:pt x="5033" y="2069"/>
                  </a:cubicBezTo>
                  <a:cubicBezTo>
                    <a:pt x="5548" y="3100"/>
                    <a:pt x="6064" y="4120"/>
                    <a:pt x="6579" y="5139"/>
                  </a:cubicBezTo>
                  <a:cubicBezTo>
                    <a:pt x="6644" y="5282"/>
                    <a:pt x="6710" y="5414"/>
                    <a:pt x="6776" y="5545"/>
                  </a:cubicBezTo>
                  <a:cubicBezTo>
                    <a:pt x="6785" y="5563"/>
                    <a:pt x="6794" y="5587"/>
                    <a:pt x="6808" y="5607"/>
                  </a:cubicBezTo>
                  <a:lnTo>
                    <a:pt x="6808" y="5607"/>
                  </a:lnTo>
                  <a:cubicBezTo>
                    <a:pt x="6809" y="5613"/>
                    <a:pt x="6809" y="5621"/>
                    <a:pt x="6809" y="5633"/>
                  </a:cubicBezTo>
                  <a:cubicBezTo>
                    <a:pt x="6798" y="5764"/>
                    <a:pt x="6809" y="5907"/>
                    <a:pt x="6809" y="6038"/>
                  </a:cubicBezTo>
                  <a:lnTo>
                    <a:pt x="6809" y="6795"/>
                  </a:lnTo>
                  <a:lnTo>
                    <a:pt x="6809" y="9865"/>
                  </a:lnTo>
                  <a:lnTo>
                    <a:pt x="6809" y="9867"/>
                  </a:lnTo>
                  <a:lnTo>
                    <a:pt x="6809" y="9867"/>
                  </a:lnTo>
                  <a:cubicBezTo>
                    <a:pt x="5780" y="9903"/>
                    <a:pt x="4789" y="10278"/>
                    <a:pt x="4167" y="11137"/>
                  </a:cubicBezTo>
                  <a:cubicBezTo>
                    <a:pt x="3739" y="11717"/>
                    <a:pt x="3509" y="12441"/>
                    <a:pt x="3432" y="13154"/>
                  </a:cubicBezTo>
                  <a:cubicBezTo>
                    <a:pt x="3423" y="13287"/>
                    <a:pt x="3405" y="13420"/>
                    <a:pt x="3408" y="13559"/>
                  </a:cubicBezTo>
                  <a:lnTo>
                    <a:pt x="88" y="13559"/>
                  </a:lnTo>
                  <a:cubicBezTo>
                    <a:pt x="0" y="13559"/>
                    <a:pt x="0" y="13691"/>
                    <a:pt x="88" y="13691"/>
                  </a:cubicBezTo>
                  <a:lnTo>
                    <a:pt x="3476" y="13691"/>
                  </a:lnTo>
                  <a:cubicBezTo>
                    <a:pt x="3509" y="13691"/>
                    <a:pt x="3542" y="13658"/>
                    <a:pt x="3531" y="13625"/>
                  </a:cubicBezTo>
                  <a:cubicBezTo>
                    <a:pt x="3520" y="13220"/>
                    <a:pt x="3596" y="12814"/>
                    <a:pt x="3706" y="12430"/>
                  </a:cubicBezTo>
                  <a:cubicBezTo>
                    <a:pt x="3915" y="11641"/>
                    <a:pt x="4364" y="10906"/>
                    <a:pt x="5066" y="10467"/>
                  </a:cubicBezTo>
                  <a:cubicBezTo>
                    <a:pt x="5614" y="10128"/>
                    <a:pt x="6250" y="10007"/>
                    <a:pt x="6875" y="9996"/>
                  </a:cubicBezTo>
                  <a:cubicBezTo>
                    <a:pt x="6908" y="9985"/>
                    <a:pt x="6941" y="9963"/>
                    <a:pt x="6941" y="9931"/>
                  </a:cubicBezTo>
                  <a:lnTo>
                    <a:pt x="6941" y="7168"/>
                  </a:lnTo>
                  <a:lnTo>
                    <a:pt x="6941" y="5753"/>
                  </a:lnTo>
                  <a:cubicBezTo>
                    <a:pt x="6941" y="5687"/>
                    <a:pt x="6951" y="5611"/>
                    <a:pt x="6929" y="5556"/>
                  </a:cubicBezTo>
                  <a:cubicBezTo>
                    <a:pt x="6897" y="5468"/>
                    <a:pt x="6842" y="5380"/>
                    <a:pt x="6798" y="5304"/>
                  </a:cubicBezTo>
                  <a:cubicBezTo>
                    <a:pt x="6294" y="4306"/>
                    <a:pt x="5801" y="3309"/>
                    <a:pt x="5296" y="2310"/>
                  </a:cubicBezTo>
                  <a:cubicBezTo>
                    <a:pt x="5088" y="1894"/>
                    <a:pt x="4890" y="1489"/>
                    <a:pt x="4682" y="1082"/>
                  </a:cubicBezTo>
                  <a:cubicBezTo>
                    <a:pt x="4649" y="1006"/>
                    <a:pt x="4605" y="929"/>
                    <a:pt x="4561" y="853"/>
                  </a:cubicBezTo>
                  <a:cubicBezTo>
                    <a:pt x="4342" y="480"/>
                    <a:pt x="3959" y="227"/>
                    <a:pt x="3542" y="96"/>
                  </a:cubicBezTo>
                  <a:cubicBezTo>
                    <a:pt x="3259" y="17"/>
                    <a:pt x="2960" y="1"/>
                    <a:pt x="2663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6" name="Google Shape;1074;p36">
              <a:extLst>
                <a:ext uri="{FF2B5EF4-FFF2-40B4-BE49-F238E27FC236}">
                  <a16:creationId xmlns:a16="http://schemas.microsoft.com/office/drawing/2014/main" id="{728C8EB5-0582-0E05-4993-1281649CFE2F}"/>
                </a:ext>
              </a:extLst>
            </p:cNvPr>
            <p:cNvSpPr/>
            <p:nvPr/>
          </p:nvSpPr>
          <p:spPr>
            <a:xfrm>
              <a:off x="3171282" y="2747315"/>
              <a:ext cx="368047" cy="331711"/>
            </a:xfrm>
            <a:custGeom>
              <a:avLst/>
              <a:gdLst/>
              <a:ahLst/>
              <a:cxnLst/>
              <a:rect l="l" t="t" r="r" b="b"/>
              <a:pathLst>
                <a:path w="5877" h="5297" extrusionOk="0">
                  <a:moveTo>
                    <a:pt x="735" y="1"/>
                  </a:moveTo>
                  <a:cubicBezTo>
                    <a:pt x="582" y="1"/>
                    <a:pt x="406" y="11"/>
                    <a:pt x="297" y="121"/>
                  </a:cubicBezTo>
                  <a:cubicBezTo>
                    <a:pt x="175" y="242"/>
                    <a:pt x="154" y="428"/>
                    <a:pt x="154" y="603"/>
                  </a:cubicBezTo>
                  <a:cubicBezTo>
                    <a:pt x="110" y="1799"/>
                    <a:pt x="66" y="2993"/>
                    <a:pt x="11" y="4189"/>
                  </a:cubicBezTo>
                  <a:cubicBezTo>
                    <a:pt x="0" y="4506"/>
                    <a:pt x="11" y="4879"/>
                    <a:pt x="241" y="5076"/>
                  </a:cubicBezTo>
                  <a:cubicBezTo>
                    <a:pt x="406" y="5230"/>
                    <a:pt x="636" y="5252"/>
                    <a:pt x="855" y="5263"/>
                  </a:cubicBezTo>
                  <a:cubicBezTo>
                    <a:pt x="1184" y="5288"/>
                    <a:pt x="1556" y="5297"/>
                    <a:pt x="1951" y="5297"/>
                  </a:cubicBezTo>
                  <a:cubicBezTo>
                    <a:pt x="2977" y="5297"/>
                    <a:pt x="4162" y="5235"/>
                    <a:pt x="5175" y="5219"/>
                  </a:cubicBezTo>
                  <a:cubicBezTo>
                    <a:pt x="5603" y="5219"/>
                    <a:pt x="5877" y="4737"/>
                    <a:pt x="5679" y="4342"/>
                  </a:cubicBezTo>
                  <a:cubicBezTo>
                    <a:pt x="5143" y="3234"/>
                    <a:pt x="4736" y="2357"/>
                    <a:pt x="4024" y="1086"/>
                  </a:cubicBezTo>
                  <a:cubicBezTo>
                    <a:pt x="3827" y="735"/>
                    <a:pt x="3586" y="395"/>
                    <a:pt x="3245" y="198"/>
                  </a:cubicBezTo>
                  <a:cubicBezTo>
                    <a:pt x="2906" y="11"/>
                    <a:pt x="2500" y="1"/>
                    <a:pt x="2105" y="1"/>
                  </a:cubicBezTo>
                  <a:close/>
                </a:path>
              </a:pathLst>
            </a:custGeom>
            <a:solidFill>
              <a:srgbClr val="D9DFF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7" name="Google Shape;1075;p36">
              <a:extLst>
                <a:ext uri="{FF2B5EF4-FFF2-40B4-BE49-F238E27FC236}">
                  <a16:creationId xmlns:a16="http://schemas.microsoft.com/office/drawing/2014/main" id="{886EE4BD-88DC-0873-5000-E470DF8CB312}"/>
                </a:ext>
              </a:extLst>
            </p:cNvPr>
            <p:cNvSpPr/>
            <p:nvPr/>
          </p:nvSpPr>
          <p:spPr>
            <a:xfrm>
              <a:off x="3189819" y="2937499"/>
              <a:ext cx="302166" cy="141464"/>
            </a:xfrm>
            <a:custGeom>
              <a:avLst/>
              <a:gdLst/>
              <a:ahLst/>
              <a:cxnLst/>
              <a:rect l="l" t="t" r="r" b="b"/>
              <a:pathLst>
                <a:path w="4825" h="2259" extrusionOk="0">
                  <a:moveTo>
                    <a:pt x="4747" y="0"/>
                  </a:moveTo>
                  <a:lnTo>
                    <a:pt x="4747" y="0"/>
                  </a:lnTo>
                  <a:cubicBezTo>
                    <a:pt x="4759" y="29"/>
                    <a:pt x="4773" y="54"/>
                    <a:pt x="4788" y="80"/>
                  </a:cubicBezTo>
                  <a:lnTo>
                    <a:pt x="4788" y="80"/>
                  </a:lnTo>
                  <a:lnTo>
                    <a:pt x="4747" y="0"/>
                  </a:lnTo>
                  <a:close/>
                  <a:moveTo>
                    <a:pt x="4788" y="80"/>
                  </a:moveTo>
                  <a:lnTo>
                    <a:pt x="4825" y="154"/>
                  </a:lnTo>
                  <a:cubicBezTo>
                    <a:pt x="4814" y="128"/>
                    <a:pt x="4801" y="104"/>
                    <a:pt x="4788" y="80"/>
                  </a:cubicBezTo>
                  <a:close/>
                  <a:moveTo>
                    <a:pt x="1" y="2095"/>
                  </a:moveTo>
                  <a:lnTo>
                    <a:pt x="1" y="2095"/>
                  </a:lnTo>
                  <a:cubicBezTo>
                    <a:pt x="27" y="2115"/>
                    <a:pt x="58" y="2131"/>
                    <a:pt x="98" y="2145"/>
                  </a:cubicBezTo>
                  <a:lnTo>
                    <a:pt x="98" y="2145"/>
                  </a:lnTo>
                  <a:cubicBezTo>
                    <a:pt x="64" y="2131"/>
                    <a:pt x="30" y="2112"/>
                    <a:pt x="1" y="2095"/>
                  </a:cubicBezTo>
                  <a:close/>
                  <a:moveTo>
                    <a:pt x="98" y="2145"/>
                  </a:moveTo>
                  <a:lnTo>
                    <a:pt x="98" y="2145"/>
                  </a:lnTo>
                  <a:cubicBezTo>
                    <a:pt x="127" y="2157"/>
                    <a:pt x="157" y="2166"/>
                    <a:pt x="186" y="2171"/>
                  </a:cubicBezTo>
                  <a:cubicBezTo>
                    <a:pt x="153" y="2163"/>
                    <a:pt x="124" y="2154"/>
                    <a:pt x="98" y="2145"/>
                  </a:cubicBezTo>
                  <a:close/>
                  <a:moveTo>
                    <a:pt x="384" y="2215"/>
                  </a:moveTo>
                  <a:lnTo>
                    <a:pt x="384" y="2215"/>
                  </a:lnTo>
                  <a:cubicBezTo>
                    <a:pt x="400" y="2218"/>
                    <a:pt x="415" y="2220"/>
                    <a:pt x="431" y="2222"/>
                  </a:cubicBezTo>
                  <a:lnTo>
                    <a:pt x="431" y="2222"/>
                  </a:lnTo>
                  <a:cubicBezTo>
                    <a:pt x="415" y="2220"/>
                    <a:pt x="399" y="2217"/>
                    <a:pt x="384" y="2215"/>
                  </a:cubicBezTo>
                  <a:close/>
                  <a:moveTo>
                    <a:pt x="431" y="2222"/>
                  </a:moveTo>
                  <a:cubicBezTo>
                    <a:pt x="621" y="2248"/>
                    <a:pt x="854" y="2249"/>
                    <a:pt x="1097" y="2259"/>
                  </a:cubicBezTo>
                  <a:cubicBezTo>
                    <a:pt x="910" y="2248"/>
                    <a:pt x="724" y="2237"/>
                    <a:pt x="559" y="2226"/>
                  </a:cubicBezTo>
                  <a:cubicBezTo>
                    <a:pt x="512" y="2226"/>
                    <a:pt x="471" y="2226"/>
                    <a:pt x="431" y="2222"/>
                  </a:cubicBezTo>
                  <a:close/>
                </a:path>
              </a:pathLst>
            </a:custGeom>
            <a:solidFill>
              <a:srgbClr val="FFB4A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8" name="Google Shape;1076;p36">
              <a:extLst>
                <a:ext uri="{FF2B5EF4-FFF2-40B4-BE49-F238E27FC236}">
                  <a16:creationId xmlns:a16="http://schemas.microsoft.com/office/drawing/2014/main" id="{38DAE333-A431-8D93-A21E-7596989265C7}"/>
                </a:ext>
              </a:extLst>
            </p:cNvPr>
            <p:cNvSpPr/>
            <p:nvPr/>
          </p:nvSpPr>
          <p:spPr>
            <a:xfrm>
              <a:off x="3189819" y="2856466"/>
              <a:ext cx="302166" cy="222498"/>
            </a:xfrm>
            <a:custGeom>
              <a:avLst/>
              <a:gdLst/>
              <a:ahLst/>
              <a:cxnLst/>
              <a:rect l="l" t="t" r="r" b="b"/>
              <a:pathLst>
                <a:path w="4825" h="3553" extrusionOk="0">
                  <a:moveTo>
                    <a:pt x="4090" y="0"/>
                  </a:moveTo>
                  <a:lnTo>
                    <a:pt x="1" y="3389"/>
                  </a:lnTo>
                  <a:cubicBezTo>
                    <a:pt x="55" y="3421"/>
                    <a:pt x="121" y="3454"/>
                    <a:pt x="186" y="3465"/>
                  </a:cubicBezTo>
                  <a:cubicBezTo>
                    <a:pt x="242" y="3487"/>
                    <a:pt x="307" y="3498"/>
                    <a:pt x="384" y="3509"/>
                  </a:cubicBezTo>
                  <a:cubicBezTo>
                    <a:pt x="439" y="3520"/>
                    <a:pt x="493" y="3520"/>
                    <a:pt x="559" y="3520"/>
                  </a:cubicBezTo>
                  <a:cubicBezTo>
                    <a:pt x="724" y="3531"/>
                    <a:pt x="910" y="3542"/>
                    <a:pt x="1097" y="3553"/>
                  </a:cubicBezTo>
                  <a:lnTo>
                    <a:pt x="1141" y="3553"/>
                  </a:lnTo>
                  <a:cubicBezTo>
                    <a:pt x="1601" y="3553"/>
                    <a:pt x="2094" y="3520"/>
                    <a:pt x="2413" y="3520"/>
                  </a:cubicBezTo>
                  <a:lnTo>
                    <a:pt x="4825" y="1448"/>
                  </a:lnTo>
                  <a:cubicBezTo>
                    <a:pt x="4803" y="1393"/>
                    <a:pt x="4769" y="1349"/>
                    <a:pt x="4747" y="1294"/>
                  </a:cubicBezTo>
                  <a:lnTo>
                    <a:pt x="409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9" name="Google Shape;1077;p36">
              <a:extLst>
                <a:ext uri="{FF2B5EF4-FFF2-40B4-BE49-F238E27FC236}">
                  <a16:creationId xmlns:a16="http://schemas.microsoft.com/office/drawing/2014/main" id="{13203D9C-8CB9-9517-31E0-B81BA6AFEB3C}"/>
                </a:ext>
              </a:extLst>
            </p:cNvPr>
            <p:cNvSpPr/>
            <p:nvPr/>
          </p:nvSpPr>
          <p:spPr>
            <a:xfrm>
              <a:off x="3171971" y="3025359"/>
              <a:ext cx="63" cy="2818"/>
            </a:xfrm>
            <a:custGeom>
              <a:avLst/>
              <a:gdLst/>
              <a:ahLst/>
              <a:cxnLst/>
              <a:rect l="l" t="t" r="r" b="b"/>
              <a:pathLst>
                <a:path w="1" h="45" extrusionOk="0">
                  <a:moveTo>
                    <a:pt x="0" y="1"/>
                  </a:moveTo>
                  <a:lnTo>
                    <a:pt x="0" y="44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rgbClr val="FFB4A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0" name="Google Shape;1078;p36">
              <a:extLst>
                <a:ext uri="{FF2B5EF4-FFF2-40B4-BE49-F238E27FC236}">
                  <a16:creationId xmlns:a16="http://schemas.microsoft.com/office/drawing/2014/main" id="{EB9E0E22-6DAD-240B-F324-B5A630E0AAE3}"/>
                </a:ext>
              </a:extLst>
            </p:cNvPr>
            <p:cNvSpPr/>
            <p:nvPr/>
          </p:nvSpPr>
          <p:spPr>
            <a:xfrm>
              <a:off x="3171971" y="2780254"/>
              <a:ext cx="251377" cy="247234"/>
            </a:xfrm>
            <a:custGeom>
              <a:avLst/>
              <a:gdLst/>
              <a:ahLst/>
              <a:cxnLst/>
              <a:rect l="l" t="t" r="r" b="b"/>
              <a:pathLst>
                <a:path w="4014" h="3948" extrusionOk="0">
                  <a:moveTo>
                    <a:pt x="3629" y="1"/>
                  </a:moveTo>
                  <a:lnTo>
                    <a:pt x="33" y="2994"/>
                  </a:lnTo>
                  <a:lnTo>
                    <a:pt x="0" y="3915"/>
                  </a:lnTo>
                  <a:lnTo>
                    <a:pt x="0" y="3948"/>
                  </a:lnTo>
                  <a:lnTo>
                    <a:pt x="4013" y="560"/>
                  </a:lnTo>
                  <a:lnTo>
                    <a:pt x="3629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1" name="Google Shape;1079;p36">
              <a:extLst>
                <a:ext uri="{FF2B5EF4-FFF2-40B4-BE49-F238E27FC236}">
                  <a16:creationId xmlns:a16="http://schemas.microsoft.com/office/drawing/2014/main" id="{DC188C49-0B33-8E28-6CC8-75E80839C227}"/>
                </a:ext>
              </a:extLst>
            </p:cNvPr>
            <p:cNvSpPr/>
            <p:nvPr/>
          </p:nvSpPr>
          <p:spPr>
            <a:xfrm>
              <a:off x="3502194" y="2967057"/>
              <a:ext cx="28933" cy="107773"/>
            </a:xfrm>
            <a:custGeom>
              <a:avLst/>
              <a:gdLst/>
              <a:ahLst/>
              <a:cxnLst/>
              <a:rect l="l" t="t" r="r" b="b"/>
              <a:pathLst>
                <a:path w="462" h="1721" extrusionOk="0">
                  <a:moveTo>
                    <a:pt x="1" y="0"/>
                  </a:moveTo>
                  <a:lnTo>
                    <a:pt x="1" y="1721"/>
                  </a:lnTo>
                  <a:lnTo>
                    <a:pt x="297" y="1721"/>
                  </a:lnTo>
                  <a:cubicBezTo>
                    <a:pt x="385" y="1721"/>
                    <a:pt x="461" y="1645"/>
                    <a:pt x="461" y="1557"/>
                  </a:cubicBezTo>
                  <a:lnTo>
                    <a:pt x="461" y="987"/>
                  </a:lnTo>
                  <a:cubicBezTo>
                    <a:pt x="461" y="953"/>
                    <a:pt x="451" y="932"/>
                    <a:pt x="439" y="91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2" name="Google Shape;1080;p36">
              <a:extLst>
                <a:ext uri="{FF2B5EF4-FFF2-40B4-BE49-F238E27FC236}">
                  <a16:creationId xmlns:a16="http://schemas.microsoft.com/office/drawing/2014/main" id="{B808D71C-9A77-3180-2F13-BC4E83058011}"/>
                </a:ext>
              </a:extLst>
            </p:cNvPr>
            <p:cNvSpPr/>
            <p:nvPr/>
          </p:nvSpPr>
          <p:spPr>
            <a:xfrm>
              <a:off x="3432241" y="2959041"/>
              <a:ext cx="91933" cy="105206"/>
            </a:xfrm>
            <a:custGeom>
              <a:avLst/>
              <a:gdLst/>
              <a:ahLst/>
              <a:cxnLst/>
              <a:rect l="l" t="t" r="r" b="b"/>
              <a:pathLst>
                <a:path w="1468" h="1680" extrusionOk="0">
                  <a:moveTo>
                    <a:pt x="91" y="1"/>
                  </a:moveTo>
                  <a:cubicBezTo>
                    <a:pt x="44" y="1"/>
                    <a:pt x="1" y="63"/>
                    <a:pt x="43" y="106"/>
                  </a:cubicBezTo>
                  <a:cubicBezTo>
                    <a:pt x="208" y="282"/>
                    <a:pt x="350" y="467"/>
                    <a:pt x="493" y="643"/>
                  </a:cubicBezTo>
                  <a:lnTo>
                    <a:pt x="1183" y="1466"/>
                  </a:lnTo>
                  <a:cubicBezTo>
                    <a:pt x="1227" y="1531"/>
                    <a:pt x="1283" y="1597"/>
                    <a:pt x="1337" y="1663"/>
                  </a:cubicBezTo>
                  <a:cubicBezTo>
                    <a:pt x="1349" y="1675"/>
                    <a:pt x="1363" y="1680"/>
                    <a:pt x="1376" y="1680"/>
                  </a:cubicBezTo>
                  <a:cubicBezTo>
                    <a:pt x="1424" y="1680"/>
                    <a:pt x="1468" y="1615"/>
                    <a:pt x="1425" y="1564"/>
                  </a:cubicBezTo>
                  <a:cubicBezTo>
                    <a:pt x="1052" y="1115"/>
                    <a:pt x="679" y="676"/>
                    <a:pt x="306" y="226"/>
                  </a:cubicBezTo>
                  <a:cubicBezTo>
                    <a:pt x="252" y="160"/>
                    <a:pt x="197" y="84"/>
                    <a:pt x="131" y="18"/>
                  </a:cubicBezTo>
                  <a:cubicBezTo>
                    <a:pt x="119" y="6"/>
                    <a:pt x="105" y="1"/>
                    <a:pt x="91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3" name="Google Shape;1081;p36">
              <a:extLst>
                <a:ext uri="{FF2B5EF4-FFF2-40B4-BE49-F238E27FC236}">
                  <a16:creationId xmlns:a16="http://schemas.microsoft.com/office/drawing/2014/main" id="{F6197D04-7098-36DB-B2C0-3FB62ED392D0}"/>
                </a:ext>
              </a:extLst>
            </p:cNvPr>
            <p:cNvSpPr/>
            <p:nvPr/>
          </p:nvSpPr>
          <p:spPr>
            <a:xfrm>
              <a:off x="3397171" y="2926478"/>
              <a:ext cx="65255" cy="127750"/>
            </a:xfrm>
            <a:custGeom>
              <a:avLst/>
              <a:gdLst/>
              <a:ahLst/>
              <a:cxnLst/>
              <a:rect l="l" t="t" r="r" b="b"/>
              <a:pathLst>
                <a:path w="1042" h="2040" extrusionOk="0">
                  <a:moveTo>
                    <a:pt x="296" y="1"/>
                  </a:moveTo>
                  <a:cubicBezTo>
                    <a:pt x="132" y="1"/>
                    <a:pt x="1" y="144"/>
                    <a:pt x="1" y="319"/>
                  </a:cubicBezTo>
                  <a:lnTo>
                    <a:pt x="1" y="1722"/>
                  </a:lnTo>
                  <a:cubicBezTo>
                    <a:pt x="1" y="1898"/>
                    <a:pt x="132" y="2040"/>
                    <a:pt x="286" y="2040"/>
                  </a:cubicBezTo>
                  <a:lnTo>
                    <a:pt x="768" y="2040"/>
                  </a:lnTo>
                  <a:cubicBezTo>
                    <a:pt x="922" y="2040"/>
                    <a:pt x="1042" y="1898"/>
                    <a:pt x="1042" y="1722"/>
                  </a:cubicBezTo>
                  <a:lnTo>
                    <a:pt x="1042" y="341"/>
                  </a:lnTo>
                  <a:cubicBezTo>
                    <a:pt x="1042" y="176"/>
                    <a:pt x="922" y="34"/>
                    <a:pt x="779" y="23"/>
                  </a:cubicBezTo>
                  <a:lnTo>
                    <a:pt x="296" y="1"/>
                  </a:lnTo>
                  <a:close/>
                </a:path>
              </a:pathLst>
            </a:custGeom>
            <a:solidFill>
              <a:srgbClr val="EF685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4" name="Google Shape;1082;p36">
              <a:extLst>
                <a:ext uri="{FF2B5EF4-FFF2-40B4-BE49-F238E27FC236}">
                  <a16:creationId xmlns:a16="http://schemas.microsoft.com/office/drawing/2014/main" id="{6C24EDCA-6886-D69C-0A5B-1326E09E70C2}"/>
                </a:ext>
              </a:extLst>
            </p:cNvPr>
            <p:cNvSpPr/>
            <p:nvPr/>
          </p:nvSpPr>
          <p:spPr>
            <a:xfrm>
              <a:off x="3857216" y="3052161"/>
              <a:ext cx="105085" cy="90803"/>
            </a:xfrm>
            <a:custGeom>
              <a:avLst/>
              <a:gdLst/>
              <a:ahLst/>
              <a:cxnLst/>
              <a:rect l="l" t="t" r="r" b="b"/>
              <a:pathLst>
                <a:path w="1678" h="1450" extrusionOk="0">
                  <a:moveTo>
                    <a:pt x="230" y="1"/>
                  </a:moveTo>
                  <a:cubicBezTo>
                    <a:pt x="230" y="1"/>
                    <a:pt x="0" y="1119"/>
                    <a:pt x="449" y="1327"/>
                  </a:cubicBezTo>
                  <a:cubicBezTo>
                    <a:pt x="658" y="1423"/>
                    <a:pt x="936" y="1449"/>
                    <a:pt x="1176" y="1449"/>
                  </a:cubicBezTo>
                  <a:cubicBezTo>
                    <a:pt x="1453" y="1449"/>
                    <a:pt x="1677" y="1414"/>
                    <a:pt x="1677" y="1414"/>
                  </a:cubicBezTo>
                  <a:cubicBezTo>
                    <a:pt x="1677" y="1414"/>
                    <a:pt x="1513" y="121"/>
                    <a:pt x="230" y="1"/>
                  </a:cubicBezTo>
                  <a:close/>
                </a:path>
              </a:pathLst>
            </a:custGeom>
            <a:solidFill>
              <a:srgbClr val="FEB1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5" name="Google Shape;1083;p36">
              <a:extLst>
                <a:ext uri="{FF2B5EF4-FFF2-40B4-BE49-F238E27FC236}">
                  <a16:creationId xmlns:a16="http://schemas.microsoft.com/office/drawing/2014/main" id="{A6EF848C-FA85-EB8D-9628-703CA87971F8}"/>
                </a:ext>
              </a:extLst>
            </p:cNvPr>
            <p:cNvSpPr/>
            <p:nvPr/>
          </p:nvSpPr>
          <p:spPr>
            <a:xfrm>
              <a:off x="3815320" y="3470980"/>
              <a:ext cx="199147" cy="231390"/>
            </a:xfrm>
            <a:custGeom>
              <a:avLst/>
              <a:gdLst/>
              <a:ahLst/>
              <a:cxnLst/>
              <a:rect l="l" t="t" r="r" b="b"/>
              <a:pathLst>
                <a:path w="3180" h="3695" extrusionOk="0">
                  <a:moveTo>
                    <a:pt x="0" y="0"/>
                  </a:moveTo>
                  <a:lnTo>
                    <a:pt x="833" y="3695"/>
                  </a:lnTo>
                  <a:lnTo>
                    <a:pt x="2566" y="3695"/>
                  </a:lnTo>
                  <a:cubicBezTo>
                    <a:pt x="2906" y="3695"/>
                    <a:pt x="3180" y="3421"/>
                    <a:pt x="3180" y="3092"/>
                  </a:cubicBezTo>
                  <a:lnTo>
                    <a:pt x="3180" y="603"/>
                  </a:lnTo>
                  <a:cubicBezTo>
                    <a:pt x="3180" y="274"/>
                    <a:pt x="2906" y="0"/>
                    <a:pt x="2566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6" name="Google Shape;1084;p36">
              <a:extLst>
                <a:ext uri="{FF2B5EF4-FFF2-40B4-BE49-F238E27FC236}">
                  <a16:creationId xmlns:a16="http://schemas.microsoft.com/office/drawing/2014/main" id="{D9843D97-B90B-F13E-A6DD-5948846AF201}"/>
                </a:ext>
              </a:extLst>
            </p:cNvPr>
            <p:cNvSpPr/>
            <p:nvPr/>
          </p:nvSpPr>
          <p:spPr>
            <a:xfrm>
              <a:off x="3889468" y="3370033"/>
              <a:ext cx="75588" cy="56360"/>
            </a:xfrm>
            <a:custGeom>
              <a:avLst/>
              <a:gdLst/>
              <a:ahLst/>
              <a:cxnLst/>
              <a:rect l="l" t="t" r="r" b="b"/>
              <a:pathLst>
                <a:path w="1207" h="900" extrusionOk="0">
                  <a:moveTo>
                    <a:pt x="55" y="0"/>
                  </a:moveTo>
                  <a:cubicBezTo>
                    <a:pt x="22" y="0"/>
                    <a:pt x="0" y="22"/>
                    <a:pt x="0" y="66"/>
                  </a:cubicBezTo>
                  <a:lnTo>
                    <a:pt x="0" y="834"/>
                  </a:lnTo>
                  <a:cubicBezTo>
                    <a:pt x="0" y="867"/>
                    <a:pt x="22" y="899"/>
                    <a:pt x="55" y="899"/>
                  </a:cubicBezTo>
                  <a:lnTo>
                    <a:pt x="1206" y="899"/>
                  </a:lnTo>
                  <a:lnTo>
                    <a:pt x="120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7" name="Google Shape;1085;p36">
              <a:extLst>
                <a:ext uri="{FF2B5EF4-FFF2-40B4-BE49-F238E27FC236}">
                  <a16:creationId xmlns:a16="http://schemas.microsoft.com/office/drawing/2014/main" id="{4609E843-5684-B76C-AB5A-27325756906D}"/>
                </a:ext>
              </a:extLst>
            </p:cNvPr>
            <p:cNvSpPr/>
            <p:nvPr/>
          </p:nvSpPr>
          <p:spPr>
            <a:xfrm>
              <a:off x="690569" y="2423933"/>
              <a:ext cx="641969" cy="1253076"/>
            </a:xfrm>
            <a:custGeom>
              <a:avLst/>
              <a:gdLst/>
              <a:ahLst/>
              <a:cxnLst/>
              <a:rect l="l" t="t" r="r" b="b"/>
              <a:pathLst>
                <a:path w="10251" h="20010" extrusionOk="0">
                  <a:moveTo>
                    <a:pt x="0" y="0"/>
                  </a:moveTo>
                  <a:lnTo>
                    <a:pt x="0" y="20010"/>
                  </a:lnTo>
                  <a:lnTo>
                    <a:pt x="10251" y="20010"/>
                  </a:lnTo>
                  <a:lnTo>
                    <a:pt x="10251" y="0"/>
                  </a:ln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8" name="Google Shape;1086;p36">
              <a:extLst>
                <a:ext uri="{FF2B5EF4-FFF2-40B4-BE49-F238E27FC236}">
                  <a16:creationId xmlns:a16="http://schemas.microsoft.com/office/drawing/2014/main" id="{66895667-B250-4400-3E2D-1DCB352ACE86}"/>
                </a:ext>
              </a:extLst>
            </p:cNvPr>
            <p:cNvSpPr/>
            <p:nvPr/>
          </p:nvSpPr>
          <p:spPr>
            <a:xfrm>
              <a:off x="1332478" y="2423933"/>
              <a:ext cx="1828587" cy="1222141"/>
            </a:xfrm>
            <a:custGeom>
              <a:avLst/>
              <a:gdLst/>
              <a:ahLst/>
              <a:cxnLst/>
              <a:rect l="l" t="t" r="r" b="b"/>
              <a:pathLst>
                <a:path w="29199" h="19516" extrusionOk="0">
                  <a:moveTo>
                    <a:pt x="1" y="0"/>
                  </a:moveTo>
                  <a:lnTo>
                    <a:pt x="1" y="19516"/>
                  </a:lnTo>
                  <a:lnTo>
                    <a:pt x="6985" y="19516"/>
                  </a:lnTo>
                  <a:lnTo>
                    <a:pt x="7534" y="17883"/>
                  </a:lnTo>
                  <a:cubicBezTo>
                    <a:pt x="7709" y="16468"/>
                    <a:pt x="8542" y="15514"/>
                    <a:pt x="9968" y="15514"/>
                  </a:cubicBezTo>
                  <a:lnTo>
                    <a:pt x="12105" y="15514"/>
                  </a:lnTo>
                  <a:cubicBezTo>
                    <a:pt x="14068" y="15514"/>
                    <a:pt x="15657" y="17104"/>
                    <a:pt x="15657" y="19067"/>
                  </a:cubicBezTo>
                  <a:lnTo>
                    <a:pt x="15657" y="19516"/>
                  </a:lnTo>
                  <a:lnTo>
                    <a:pt x="29198" y="19516"/>
                  </a:lnTo>
                  <a:lnTo>
                    <a:pt x="29198" y="1283"/>
                  </a:lnTo>
                  <a:cubicBezTo>
                    <a:pt x="29198" y="570"/>
                    <a:pt x="28628" y="0"/>
                    <a:pt x="27926" y="0"/>
                  </a:cubicBezTo>
                  <a:close/>
                </a:path>
              </a:pathLst>
            </a:custGeom>
            <a:solidFill>
              <a:srgbClr val="3751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9" name="Google Shape;1087;p36">
              <a:extLst>
                <a:ext uri="{FF2B5EF4-FFF2-40B4-BE49-F238E27FC236}">
                  <a16:creationId xmlns:a16="http://schemas.microsoft.com/office/drawing/2014/main" id="{E8EA5A81-0EB5-AB9E-1A4F-4B39C1411C88}"/>
                </a:ext>
              </a:extLst>
            </p:cNvPr>
            <p:cNvSpPr/>
            <p:nvPr/>
          </p:nvSpPr>
          <p:spPr>
            <a:xfrm>
              <a:off x="746118" y="2517992"/>
              <a:ext cx="539076" cy="393457"/>
            </a:xfrm>
            <a:custGeom>
              <a:avLst/>
              <a:gdLst/>
              <a:ahLst/>
              <a:cxnLst/>
              <a:rect l="l" t="t" r="r" b="b"/>
              <a:pathLst>
                <a:path w="8608" h="6283" extrusionOk="0">
                  <a:moveTo>
                    <a:pt x="1" y="1"/>
                  </a:moveTo>
                  <a:lnTo>
                    <a:pt x="1" y="6283"/>
                  </a:lnTo>
                  <a:lnTo>
                    <a:pt x="8608" y="6283"/>
                  </a:lnTo>
                  <a:lnTo>
                    <a:pt x="8608" y="1"/>
                  </a:lnTo>
                  <a:close/>
                </a:path>
              </a:pathLst>
            </a:custGeom>
            <a:solidFill>
              <a:srgbClr val="D9DFF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0" name="Google Shape;1088;p36">
              <a:extLst>
                <a:ext uri="{FF2B5EF4-FFF2-40B4-BE49-F238E27FC236}">
                  <a16:creationId xmlns:a16="http://schemas.microsoft.com/office/drawing/2014/main" id="{3A1D7D8C-185A-D350-ADDA-976B5D29FCDD}"/>
                </a:ext>
              </a:extLst>
            </p:cNvPr>
            <p:cNvSpPr/>
            <p:nvPr/>
          </p:nvSpPr>
          <p:spPr>
            <a:xfrm>
              <a:off x="746118" y="2911386"/>
              <a:ext cx="539076" cy="688722"/>
            </a:xfrm>
            <a:custGeom>
              <a:avLst/>
              <a:gdLst/>
              <a:ahLst/>
              <a:cxnLst/>
              <a:rect l="l" t="t" r="r" b="b"/>
              <a:pathLst>
                <a:path w="8608" h="10998" extrusionOk="0">
                  <a:moveTo>
                    <a:pt x="1" y="1"/>
                  </a:moveTo>
                  <a:lnTo>
                    <a:pt x="1" y="10998"/>
                  </a:lnTo>
                  <a:lnTo>
                    <a:pt x="8608" y="10998"/>
                  </a:lnTo>
                  <a:lnTo>
                    <a:pt x="8608" y="1"/>
                  </a:lnTo>
                  <a:close/>
                </a:path>
              </a:pathLst>
            </a:custGeom>
            <a:solidFill>
              <a:srgbClr val="3751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1" name="Google Shape;1089;p36">
              <a:extLst>
                <a:ext uri="{FF2B5EF4-FFF2-40B4-BE49-F238E27FC236}">
                  <a16:creationId xmlns:a16="http://schemas.microsoft.com/office/drawing/2014/main" id="{CE38247E-7DA0-85AF-3948-1B925708A99A}"/>
                </a:ext>
              </a:extLst>
            </p:cNvPr>
            <p:cNvSpPr/>
            <p:nvPr/>
          </p:nvSpPr>
          <p:spPr>
            <a:xfrm>
              <a:off x="746118" y="2911386"/>
              <a:ext cx="539076" cy="184048"/>
            </a:xfrm>
            <a:custGeom>
              <a:avLst/>
              <a:gdLst/>
              <a:ahLst/>
              <a:cxnLst/>
              <a:rect l="l" t="t" r="r" b="b"/>
              <a:pathLst>
                <a:path w="8608" h="2939" extrusionOk="0">
                  <a:moveTo>
                    <a:pt x="1" y="1"/>
                  </a:moveTo>
                  <a:lnTo>
                    <a:pt x="8608" y="2939"/>
                  </a:lnTo>
                  <a:lnTo>
                    <a:pt x="8608" y="1"/>
                  </a:ln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2" name="Google Shape;1090;p36">
              <a:extLst>
                <a:ext uri="{FF2B5EF4-FFF2-40B4-BE49-F238E27FC236}">
                  <a16:creationId xmlns:a16="http://schemas.microsoft.com/office/drawing/2014/main" id="{A757473D-F87C-04FA-AC7D-B7B95D2FEAFB}"/>
                </a:ext>
              </a:extLst>
            </p:cNvPr>
            <p:cNvSpPr/>
            <p:nvPr/>
          </p:nvSpPr>
          <p:spPr>
            <a:xfrm>
              <a:off x="1299538" y="3532037"/>
              <a:ext cx="23422" cy="23421"/>
            </a:xfrm>
            <a:custGeom>
              <a:avLst/>
              <a:gdLst/>
              <a:ahLst/>
              <a:cxnLst/>
              <a:rect l="l" t="t" r="r" b="b"/>
              <a:pathLst>
                <a:path w="374" h="374" extrusionOk="0">
                  <a:moveTo>
                    <a:pt x="188" y="1"/>
                  </a:moveTo>
                  <a:cubicBezTo>
                    <a:pt x="88" y="1"/>
                    <a:pt x="1" y="89"/>
                    <a:pt x="1" y="188"/>
                  </a:cubicBezTo>
                  <a:cubicBezTo>
                    <a:pt x="1" y="286"/>
                    <a:pt x="88" y="374"/>
                    <a:pt x="188" y="374"/>
                  </a:cubicBezTo>
                  <a:cubicBezTo>
                    <a:pt x="286" y="374"/>
                    <a:pt x="373" y="286"/>
                    <a:pt x="373" y="188"/>
                  </a:cubicBezTo>
                  <a:cubicBezTo>
                    <a:pt x="373" y="89"/>
                    <a:pt x="286" y="1"/>
                    <a:pt x="188" y="1"/>
                  </a:cubicBezTo>
                  <a:close/>
                </a:path>
              </a:pathLst>
            </a:custGeom>
            <a:solidFill>
              <a:srgbClr val="FEB1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3" name="Google Shape;1091;p36">
              <a:extLst>
                <a:ext uri="{FF2B5EF4-FFF2-40B4-BE49-F238E27FC236}">
                  <a16:creationId xmlns:a16="http://schemas.microsoft.com/office/drawing/2014/main" id="{079C591E-016F-F2F4-D6D3-79F0B6509CDD}"/>
                </a:ext>
              </a:extLst>
            </p:cNvPr>
            <p:cNvSpPr/>
            <p:nvPr/>
          </p:nvSpPr>
          <p:spPr>
            <a:xfrm>
              <a:off x="1299538" y="3566354"/>
              <a:ext cx="23422" cy="22795"/>
            </a:xfrm>
            <a:custGeom>
              <a:avLst/>
              <a:gdLst/>
              <a:ahLst/>
              <a:cxnLst/>
              <a:rect l="l" t="t" r="r" b="b"/>
              <a:pathLst>
                <a:path w="374" h="364" extrusionOk="0">
                  <a:moveTo>
                    <a:pt x="188" y="1"/>
                  </a:moveTo>
                  <a:cubicBezTo>
                    <a:pt x="88" y="1"/>
                    <a:pt x="1" y="78"/>
                    <a:pt x="1" y="176"/>
                  </a:cubicBezTo>
                  <a:cubicBezTo>
                    <a:pt x="1" y="276"/>
                    <a:pt x="88" y="363"/>
                    <a:pt x="188" y="363"/>
                  </a:cubicBezTo>
                  <a:cubicBezTo>
                    <a:pt x="286" y="363"/>
                    <a:pt x="373" y="276"/>
                    <a:pt x="373" y="176"/>
                  </a:cubicBezTo>
                  <a:cubicBezTo>
                    <a:pt x="373" y="78"/>
                    <a:pt x="286" y="1"/>
                    <a:pt x="188" y="1"/>
                  </a:cubicBezTo>
                  <a:close/>
                </a:path>
              </a:pathLst>
            </a:custGeom>
            <a:solidFill>
              <a:srgbClr val="FEB1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4" name="Google Shape;1092;p36">
              <a:extLst>
                <a:ext uri="{FF2B5EF4-FFF2-40B4-BE49-F238E27FC236}">
                  <a16:creationId xmlns:a16="http://schemas.microsoft.com/office/drawing/2014/main" id="{A6285760-9175-14CD-7942-79E05E30C161}"/>
                </a:ext>
              </a:extLst>
            </p:cNvPr>
            <p:cNvSpPr/>
            <p:nvPr/>
          </p:nvSpPr>
          <p:spPr>
            <a:xfrm>
              <a:off x="1299538" y="3600045"/>
              <a:ext cx="23422" cy="22732"/>
            </a:xfrm>
            <a:custGeom>
              <a:avLst/>
              <a:gdLst/>
              <a:ahLst/>
              <a:cxnLst/>
              <a:rect l="l" t="t" r="r" b="b"/>
              <a:pathLst>
                <a:path w="374" h="363" extrusionOk="0">
                  <a:moveTo>
                    <a:pt x="188" y="1"/>
                  </a:moveTo>
                  <a:cubicBezTo>
                    <a:pt x="88" y="1"/>
                    <a:pt x="1" y="77"/>
                    <a:pt x="1" y="187"/>
                  </a:cubicBezTo>
                  <a:cubicBezTo>
                    <a:pt x="1" y="286"/>
                    <a:pt x="88" y="362"/>
                    <a:pt x="188" y="362"/>
                  </a:cubicBezTo>
                  <a:cubicBezTo>
                    <a:pt x="286" y="362"/>
                    <a:pt x="373" y="286"/>
                    <a:pt x="373" y="187"/>
                  </a:cubicBezTo>
                  <a:cubicBezTo>
                    <a:pt x="373" y="77"/>
                    <a:pt x="286" y="1"/>
                    <a:pt x="188" y="1"/>
                  </a:cubicBezTo>
                  <a:close/>
                </a:path>
              </a:pathLst>
            </a:custGeom>
            <a:solidFill>
              <a:srgbClr val="FEB1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5" name="Google Shape;1093;p36">
              <a:extLst>
                <a:ext uri="{FF2B5EF4-FFF2-40B4-BE49-F238E27FC236}">
                  <a16:creationId xmlns:a16="http://schemas.microsoft.com/office/drawing/2014/main" id="{70768713-DAC1-9122-54B6-80F9A33D3215}"/>
                </a:ext>
              </a:extLst>
            </p:cNvPr>
            <p:cNvSpPr/>
            <p:nvPr/>
          </p:nvSpPr>
          <p:spPr>
            <a:xfrm>
              <a:off x="705662" y="3532037"/>
              <a:ext cx="23422" cy="23421"/>
            </a:xfrm>
            <a:custGeom>
              <a:avLst/>
              <a:gdLst/>
              <a:ahLst/>
              <a:cxnLst/>
              <a:rect l="l" t="t" r="r" b="b"/>
              <a:pathLst>
                <a:path w="374" h="374" extrusionOk="0">
                  <a:moveTo>
                    <a:pt x="186" y="1"/>
                  </a:moveTo>
                  <a:cubicBezTo>
                    <a:pt x="88" y="1"/>
                    <a:pt x="0" y="89"/>
                    <a:pt x="0" y="188"/>
                  </a:cubicBezTo>
                  <a:cubicBezTo>
                    <a:pt x="0" y="286"/>
                    <a:pt x="88" y="374"/>
                    <a:pt x="186" y="374"/>
                  </a:cubicBezTo>
                  <a:cubicBezTo>
                    <a:pt x="286" y="374"/>
                    <a:pt x="373" y="286"/>
                    <a:pt x="373" y="188"/>
                  </a:cubicBezTo>
                  <a:cubicBezTo>
                    <a:pt x="373" y="89"/>
                    <a:pt x="286" y="1"/>
                    <a:pt x="186" y="1"/>
                  </a:cubicBezTo>
                  <a:close/>
                </a:path>
              </a:pathLst>
            </a:custGeom>
            <a:solidFill>
              <a:srgbClr val="FEB1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6" name="Google Shape;1094;p36">
              <a:extLst>
                <a:ext uri="{FF2B5EF4-FFF2-40B4-BE49-F238E27FC236}">
                  <a16:creationId xmlns:a16="http://schemas.microsoft.com/office/drawing/2014/main" id="{A98F46FF-D500-C293-0906-31992373C3C7}"/>
                </a:ext>
              </a:extLst>
            </p:cNvPr>
            <p:cNvSpPr/>
            <p:nvPr/>
          </p:nvSpPr>
          <p:spPr>
            <a:xfrm>
              <a:off x="705662" y="3566354"/>
              <a:ext cx="23422" cy="22795"/>
            </a:xfrm>
            <a:custGeom>
              <a:avLst/>
              <a:gdLst/>
              <a:ahLst/>
              <a:cxnLst/>
              <a:rect l="l" t="t" r="r" b="b"/>
              <a:pathLst>
                <a:path w="374" h="364" extrusionOk="0">
                  <a:moveTo>
                    <a:pt x="186" y="1"/>
                  </a:moveTo>
                  <a:cubicBezTo>
                    <a:pt x="88" y="1"/>
                    <a:pt x="0" y="78"/>
                    <a:pt x="0" y="176"/>
                  </a:cubicBezTo>
                  <a:cubicBezTo>
                    <a:pt x="0" y="276"/>
                    <a:pt x="88" y="363"/>
                    <a:pt x="186" y="363"/>
                  </a:cubicBezTo>
                  <a:cubicBezTo>
                    <a:pt x="286" y="363"/>
                    <a:pt x="373" y="276"/>
                    <a:pt x="373" y="176"/>
                  </a:cubicBezTo>
                  <a:cubicBezTo>
                    <a:pt x="373" y="78"/>
                    <a:pt x="286" y="1"/>
                    <a:pt x="186" y="1"/>
                  </a:cubicBezTo>
                  <a:close/>
                </a:path>
              </a:pathLst>
            </a:custGeom>
            <a:solidFill>
              <a:srgbClr val="FEB1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7" name="Google Shape;1095;p36">
              <a:extLst>
                <a:ext uri="{FF2B5EF4-FFF2-40B4-BE49-F238E27FC236}">
                  <a16:creationId xmlns:a16="http://schemas.microsoft.com/office/drawing/2014/main" id="{04631F2A-37E2-6AE1-8AC9-6E9F0D033AB1}"/>
                </a:ext>
              </a:extLst>
            </p:cNvPr>
            <p:cNvSpPr/>
            <p:nvPr/>
          </p:nvSpPr>
          <p:spPr>
            <a:xfrm>
              <a:off x="705662" y="3600045"/>
              <a:ext cx="23422" cy="22732"/>
            </a:xfrm>
            <a:custGeom>
              <a:avLst/>
              <a:gdLst/>
              <a:ahLst/>
              <a:cxnLst/>
              <a:rect l="l" t="t" r="r" b="b"/>
              <a:pathLst>
                <a:path w="374" h="363" extrusionOk="0">
                  <a:moveTo>
                    <a:pt x="186" y="1"/>
                  </a:moveTo>
                  <a:cubicBezTo>
                    <a:pt x="88" y="1"/>
                    <a:pt x="0" y="77"/>
                    <a:pt x="0" y="187"/>
                  </a:cubicBezTo>
                  <a:cubicBezTo>
                    <a:pt x="0" y="286"/>
                    <a:pt x="88" y="362"/>
                    <a:pt x="186" y="362"/>
                  </a:cubicBezTo>
                  <a:cubicBezTo>
                    <a:pt x="286" y="362"/>
                    <a:pt x="373" y="286"/>
                    <a:pt x="373" y="187"/>
                  </a:cubicBezTo>
                  <a:cubicBezTo>
                    <a:pt x="373" y="77"/>
                    <a:pt x="286" y="1"/>
                    <a:pt x="186" y="1"/>
                  </a:cubicBezTo>
                  <a:close/>
                </a:path>
              </a:pathLst>
            </a:custGeom>
            <a:solidFill>
              <a:srgbClr val="FEB1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8" name="Google Shape;1096;p36">
              <a:extLst>
                <a:ext uri="{FF2B5EF4-FFF2-40B4-BE49-F238E27FC236}">
                  <a16:creationId xmlns:a16="http://schemas.microsoft.com/office/drawing/2014/main" id="{3CAB8FC3-1381-F141-C9D3-9D7F16E9CCA4}"/>
                </a:ext>
              </a:extLst>
            </p:cNvPr>
            <p:cNvSpPr/>
            <p:nvPr/>
          </p:nvSpPr>
          <p:spPr>
            <a:xfrm>
              <a:off x="746118" y="2821460"/>
              <a:ext cx="541831" cy="8329"/>
            </a:xfrm>
            <a:custGeom>
              <a:avLst/>
              <a:gdLst/>
              <a:ahLst/>
              <a:cxnLst/>
              <a:rect l="l" t="t" r="r" b="b"/>
              <a:pathLst>
                <a:path w="8652" h="133" extrusionOk="0">
                  <a:moveTo>
                    <a:pt x="78" y="1"/>
                  </a:moveTo>
                  <a:cubicBezTo>
                    <a:pt x="1" y="1"/>
                    <a:pt x="1" y="132"/>
                    <a:pt x="78" y="132"/>
                  </a:cubicBezTo>
                  <a:lnTo>
                    <a:pt x="8564" y="132"/>
                  </a:lnTo>
                  <a:cubicBezTo>
                    <a:pt x="8652" y="132"/>
                    <a:pt x="8652" y="1"/>
                    <a:pt x="8564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9" name="Google Shape;1097;p36">
              <a:extLst>
                <a:ext uri="{FF2B5EF4-FFF2-40B4-BE49-F238E27FC236}">
                  <a16:creationId xmlns:a16="http://schemas.microsoft.com/office/drawing/2014/main" id="{CD6D4792-729E-B75F-EDD8-90BEC1863576}"/>
                </a:ext>
              </a:extLst>
            </p:cNvPr>
            <p:cNvSpPr/>
            <p:nvPr/>
          </p:nvSpPr>
          <p:spPr>
            <a:xfrm>
              <a:off x="746118" y="2730156"/>
              <a:ext cx="541831" cy="8266"/>
            </a:xfrm>
            <a:custGeom>
              <a:avLst/>
              <a:gdLst/>
              <a:ahLst/>
              <a:cxnLst/>
              <a:rect l="l" t="t" r="r" b="b"/>
              <a:pathLst>
                <a:path w="8652" h="132" extrusionOk="0">
                  <a:moveTo>
                    <a:pt x="78" y="0"/>
                  </a:moveTo>
                  <a:cubicBezTo>
                    <a:pt x="1" y="0"/>
                    <a:pt x="1" y="132"/>
                    <a:pt x="78" y="132"/>
                  </a:cubicBezTo>
                  <a:lnTo>
                    <a:pt x="8564" y="132"/>
                  </a:lnTo>
                  <a:cubicBezTo>
                    <a:pt x="8652" y="132"/>
                    <a:pt x="8652" y="0"/>
                    <a:pt x="8564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0" name="Google Shape;1098;p36">
              <a:extLst>
                <a:ext uri="{FF2B5EF4-FFF2-40B4-BE49-F238E27FC236}">
                  <a16:creationId xmlns:a16="http://schemas.microsoft.com/office/drawing/2014/main" id="{13FEA3D9-F218-5D83-5E2E-DB420BBCD267}"/>
                </a:ext>
              </a:extLst>
            </p:cNvPr>
            <p:cNvSpPr/>
            <p:nvPr/>
          </p:nvSpPr>
          <p:spPr>
            <a:xfrm>
              <a:off x="746118" y="2639479"/>
              <a:ext cx="541831" cy="7640"/>
            </a:xfrm>
            <a:custGeom>
              <a:avLst/>
              <a:gdLst/>
              <a:ahLst/>
              <a:cxnLst/>
              <a:rect l="l" t="t" r="r" b="b"/>
              <a:pathLst>
                <a:path w="8652" h="122" extrusionOk="0">
                  <a:moveTo>
                    <a:pt x="78" y="1"/>
                  </a:moveTo>
                  <a:cubicBezTo>
                    <a:pt x="1" y="1"/>
                    <a:pt x="1" y="122"/>
                    <a:pt x="78" y="122"/>
                  </a:cubicBezTo>
                  <a:lnTo>
                    <a:pt x="8564" y="122"/>
                  </a:lnTo>
                  <a:cubicBezTo>
                    <a:pt x="8652" y="122"/>
                    <a:pt x="8652" y="1"/>
                    <a:pt x="8564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1" name="Google Shape;1099;p36">
              <a:extLst>
                <a:ext uri="{FF2B5EF4-FFF2-40B4-BE49-F238E27FC236}">
                  <a16:creationId xmlns:a16="http://schemas.microsoft.com/office/drawing/2014/main" id="{B1D86AFC-B9FB-6695-F41F-DA9CCC3A38E6}"/>
                </a:ext>
              </a:extLst>
            </p:cNvPr>
            <p:cNvSpPr/>
            <p:nvPr/>
          </p:nvSpPr>
          <p:spPr>
            <a:xfrm>
              <a:off x="743425" y="2554375"/>
              <a:ext cx="541769" cy="8266"/>
            </a:xfrm>
            <a:custGeom>
              <a:avLst/>
              <a:gdLst/>
              <a:ahLst/>
              <a:cxnLst/>
              <a:rect l="l" t="t" r="r" b="b"/>
              <a:pathLst>
                <a:path w="8651" h="132" extrusionOk="0">
                  <a:moveTo>
                    <a:pt x="88" y="0"/>
                  </a:moveTo>
                  <a:cubicBezTo>
                    <a:pt x="0" y="0"/>
                    <a:pt x="0" y="132"/>
                    <a:pt x="88" y="132"/>
                  </a:cubicBezTo>
                  <a:lnTo>
                    <a:pt x="8574" y="132"/>
                  </a:lnTo>
                  <a:cubicBezTo>
                    <a:pt x="8651" y="132"/>
                    <a:pt x="8651" y="0"/>
                    <a:pt x="8574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2" name="Google Shape;1100;p36">
              <a:extLst>
                <a:ext uri="{FF2B5EF4-FFF2-40B4-BE49-F238E27FC236}">
                  <a16:creationId xmlns:a16="http://schemas.microsoft.com/office/drawing/2014/main" id="{7DE319DF-E4D3-381E-6309-634221762E9B}"/>
                </a:ext>
              </a:extLst>
            </p:cNvPr>
            <p:cNvSpPr/>
            <p:nvPr/>
          </p:nvSpPr>
          <p:spPr>
            <a:xfrm>
              <a:off x="728270" y="3600045"/>
              <a:ext cx="556924" cy="38513"/>
            </a:xfrm>
            <a:custGeom>
              <a:avLst/>
              <a:gdLst/>
              <a:ahLst/>
              <a:cxnLst/>
              <a:rect l="l" t="t" r="r" b="b"/>
              <a:pathLst>
                <a:path w="8893" h="615" extrusionOk="0">
                  <a:moveTo>
                    <a:pt x="1" y="1"/>
                  </a:moveTo>
                  <a:lnTo>
                    <a:pt x="1" y="615"/>
                  </a:lnTo>
                  <a:lnTo>
                    <a:pt x="8893" y="615"/>
                  </a:lnTo>
                  <a:lnTo>
                    <a:pt x="8893" y="1"/>
                  </a:lnTo>
                  <a:close/>
                </a:path>
              </a:pathLst>
            </a:custGeom>
            <a:solidFill>
              <a:srgbClr val="D9DFF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3" name="Google Shape;1101;p36">
              <a:extLst>
                <a:ext uri="{FF2B5EF4-FFF2-40B4-BE49-F238E27FC236}">
                  <a16:creationId xmlns:a16="http://schemas.microsoft.com/office/drawing/2014/main" id="{D6E99142-C3D7-5E6C-2283-2F5365DEFD52}"/>
                </a:ext>
              </a:extLst>
            </p:cNvPr>
            <p:cNvSpPr/>
            <p:nvPr/>
          </p:nvSpPr>
          <p:spPr>
            <a:xfrm>
              <a:off x="1808368" y="3469665"/>
              <a:ext cx="383202" cy="433285"/>
            </a:xfrm>
            <a:custGeom>
              <a:avLst/>
              <a:gdLst/>
              <a:ahLst/>
              <a:cxnLst/>
              <a:rect l="l" t="t" r="r" b="b"/>
              <a:pathLst>
                <a:path w="6119" h="6919" extrusionOk="0">
                  <a:moveTo>
                    <a:pt x="4018" y="0"/>
                  </a:moveTo>
                  <a:cubicBezTo>
                    <a:pt x="3649" y="0"/>
                    <a:pt x="3139" y="10"/>
                    <a:pt x="3059" y="10"/>
                  </a:cubicBezTo>
                  <a:cubicBezTo>
                    <a:pt x="1370" y="10"/>
                    <a:pt x="0" y="1556"/>
                    <a:pt x="0" y="3464"/>
                  </a:cubicBezTo>
                  <a:cubicBezTo>
                    <a:pt x="0" y="5372"/>
                    <a:pt x="1370" y="6917"/>
                    <a:pt x="3059" y="6917"/>
                  </a:cubicBezTo>
                  <a:cubicBezTo>
                    <a:pt x="3182" y="6917"/>
                    <a:pt x="3312" y="6918"/>
                    <a:pt x="3444" y="6918"/>
                  </a:cubicBezTo>
                  <a:cubicBezTo>
                    <a:pt x="4076" y="6918"/>
                    <a:pt x="4757" y="6895"/>
                    <a:pt x="5010" y="6632"/>
                  </a:cubicBezTo>
                  <a:cubicBezTo>
                    <a:pt x="5668" y="5952"/>
                    <a:pt x="6118" y="4560"/>
                    <a:pt x="6118" y="3464"/>
                  </a:cubicBezTo>
                  <a:cubicBezTo>
                    <a:pt x="6118" y="1698"/>
                    <a:pt x="5899" y="219"/>
                    <a:pt x="4396" y="10"/>
                  </a:cubicBezTo>
                  <a:cubicBezTo>
                    <a:pt x="4353" y="3"/>
                    <a:pt x="4203" y="0"/>
                    <a:pt x="4018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4" name="Google Shape;1102;p36">
              <a:extLst>
                <a:ext uri="{FF2B5EF4-FFF2-40B4-BE49-F238E27FC236}">
                  <a16:creationId xmlns:a16="http://schemas.microsoft.com/office/drawing/2014/main" id="{B33A273E-8407-DEBD-FEE1-18D42AAE585C}"/>
                </a:ext>
              </a:extLst>
            </p:cNvPr>
            <p:cNvSpPr/>
            <p:nvPr/>
          </p:nvSpPr>
          <p:spPr>
            <a:xfrm>
              <a:off x="1892098" y="3470291"/>
              <a:ext cx="382513" cy="432596"/>
            </a:xfrm>
            <a:custGeom>
              <a:avLst/>
              <a:gdLst/>
              <a:ahLst/>
              <a:cxnLst/>
              <a:rect l="l" t="t" r="r" b="b"/>
              <a:pathLst>
                <a:path w="6108" h="6908" extrusionOk="0">
                  <a:moveTo>
                    <a:pt x="3059" y="0"/>
                  </a:moveTo>
                  <a:cubicBezTo>
                    <a:pt x="1371" y="0"/>
                    <a:pt x="1" y="1546"/>
                    <a:pt x="1" y="3454"/>
                  </a:cubicBezTo>
                  <a:cubicBezTo>
                    <a:pt x="1" y="5362"/>
                    <a:pt x="1371" y="6907"/>
                    <a:pt x="3059" y="6907"/>
                  </a:cubicBezTo>
                  <a:cubicBezTo>
                    <a:pt x="4748" y="6907"/>
                    <a:pt x="6107" y="5362"/>
                    <a:pt x="6107" y="3454"/>
                  </a:cubicBezTo>
                  <a:cubicBezTo>
                    <a:pt x="6107" y="1546"/>
                    <a:pt x="4748" y="0"/>
                    <a:pt x="3059" y="0"/>
                  </a:cubicBezTo>
                  <a:close/>
                </a:path>
              </a:pathLst>
            </a:custGeom>
            <a:solidFill>
              <a:srgbClr val="3751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5" name="Google Shape;1103;p36">
              <a:extLst>
                <a:ext uri="{FF2B5EF4-FFF2-40B4-BE49-F238E27FC236}">
                  <a16:creationId xmlns:a16="http://schemas.microsoft.com/office/drawing/2014/main" id="{3E0A5E2D-2B36-6547-7D8B-E02A355B99DD}"/>
                </a:ext>
              </a:extLst>
            </p:cNvPr>
            <p:cNvSpPr/>
            <p:nvPr/>
          </p:nvSpPr>
          <p:spPr>
            <a:xfrm>
              <a:off x="1999876" y="3589712"/>
              <a:ext cx="166958" cy="193691"/>
            </a:xfrm>
            <a:custGeom>
              <a:avLst/>
              <a:gdLst/>
              <a:ahLst/>
              <a:cxnLst/>
              <a:rect l="l" t="t" r="r" b="b"/>
              <a:pathLst>
                <a:path w="2666" h="3093" extrusionOk="0">
                  <a:moveTo>
                    <a:pt x="1338" y="1"/>
                  </a:moveTo>
                  <a:cubicBezTo>
                    <a:pt x="593" y="1"/>
                    <a:pt x="1" y="692"/>
                    <a:pt x="1" y="1547"/>
                  </a:cubicBezTo>
                  <a:cubicBezTo>
                    <a:pt x="1" y="2402"/>
                    <a:pt x="593" y="3093"/>
                    <a:pt x="1338" y="3093"/>
                  </a:cubicBezTo>
                  <a:cubicBezTo>
                    <a:pt x="2073" y="3093"/>
                    <a:pt x="2665" y="2402"/>
                    <a:pt x="2665" y="1547"/>
                  </a:cubicBezTo>
                  <a:cubicBezTo>
                    <a:pt x="2665" y="692"/>
                    <a:pt x="2073" y="1"/>
                    <a:pt x="1338" y="1"/>
                  </a:cubicBez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6" name="Google Shape;1104;p36">
              <a:extLst>
                <a:ext uri="{FF2B5EF4-FFF2-40B4-BE49-F238E27FC236}">
                  <a16:creationId xmlns:a16="http://schemas.microsoft.com/office/drawing/2014/main" id="{699E1E67-FBA9-376D-D9A1-C628C80745C1}"/>
                </a:ext>
              </a:extLst>
            </p:cNvPr>
            <p:cNvSpPr/>
            <p:nvPr/>
          </p:nvSpPr>
          <p:spPr>
            <a:xfrm>
              <a:off x="778433" y="3247167"/>
              <a:ext cx="466243" cy="352252"/>
            </a:xfrm>
            <a:custGeom>
              <a:avLst/>
              <a:gdLst/>
              <a:ahLst/>
              <a:cxnLst/>
              <a:rect l="l" t="t" r="r" b="b"/>
              <a:pathLst>
                <a:path w="7445" h="5625" extrusionOk="0">
                  <a:moveTo>
                    <a:pt x="373" y="0"/>
                  </a:moveTo>
                  <a:cubicBezTo>
                    <a:pt x="165" y="0"/>
                    <a:pt x="1" y="164"/>
                    <a:pt x="1" y="362"/>
                  </a:cubicBezTo>
                  <a:lnTo>
                    <a:pt x="1" y="5405"/>
                  </a:lnTo>
                  <a:cubicBezTo>
                    <a:pt x="1" y="5526"/>
                    <a:pt x="99" y="5624"/>
                    <a:pt x="230" y="5624"/>
                  </a:cubicBezTo>
                  <a:lnTo>
                    <a:pt x="7225" y="5624"/>
                  </a:lnTo>
                  <a:cubicBezTo>
                    <a:pt x="7346" y="5624"/>
                    <a:pt x="7445" y="5526"/>
                    <a:pt x="7445" y="5405"/>
                  </a:cubicBezTo>
                  <a:lnTo>
                    <a:pt x="7445" y="220"/>
                  </a:lnTo>
                  <a:cubicBezTo>
                    <a:pt x="7445" y="98"/>
                    <a:pt x="7346" y="0"/>
                    <a:pt x="7225" y="0"/>
                  </a:cubicBezTo>
                  <a:close/>
                </a:path>
              </a:pathLst>
            </a:custGeom>
            <a:solidFill>
              <a:srgbClr val="FEB1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7" name="Google Shape;1105;p36">
              <a:extLst>
                <a:ext uri="{FF2B5EF4-FFF2-40B4-BE49-F238E27FC236}">
                  <a16:creationId xmlns:a16="http://schemas.microsoft.com/office/drawing/2014/main" id="{6DC04218-BBFE-F5D1-C57B-B3F2D3D2D7BC}"/>
                </a:ext>
              </a:extLst>
            </p:cNvPr>
            <p:cNvSpPr/>
            <p:nvPr/>
          </p:nvSpPr>
          <p:spPr>
            <a:xfrm>
              <a:off x="1090181" y="3245602"/>
              <a:ext cx="8267" cy="358389"/>
            </a:xfrm>
            <a:custGeom>
              <a:avLst/>
              <a:gdLst/>
              <a:ahLst/>
              <a:cxnLst/>
              <a:rect l="l" t="t" r="r" b="b"/>
              <a:pathLst>
                <a:path w="132" h="5723" extrusionOk="0">
                  <a:moveTo>
                    <a:pt x="66" y="0"/>
                  </a:moveTo>
                  <a:cubicBezTo>
                    <a:pt x="33" y="0"/>
                    <a:pt x="0" y="20"/>
                    <a:pt x="0" y="58"/>
                  </a:cubicBezTo>
                  <a:lnTo>
                    <a:pt x="0" y="5661"/>
                  </a:lnTo>
                  <a:cubicBezTo>
                    <a:pt x="0" y="5700"/>
                    <a:pt x="35" y="5722"/>
                    <a:pt x="69" y="5722"/>
                  </a:cubicBezTo>
                  <a:cubicBezTo>
                    <a:pt x="101" y="5722"/>
                    <a:pt x="132" y="5703"/>
                    <a:pt x="132" y="5661"/>
                  </a:cubicBezTo>
                  <a:lnTo>
                    <a:pt x="132" y="58"/>
                  </a:lnTo>
                  <a:cubicBezTo>
                    <a:pt x="132" y="20"/>
                    <a:pt x="99" y="0"/>
                    <a:pt x="66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8" name="Google Shape;1106;p36">
              <a:extLst>
                <a:ext uri="{FF2B5EF4-FFF2-40B4-BE49-F238E27FC236}">
                  <a16:creationId xmlns:a16="http://schemas.microsoft.com/office/drawing/2014/main" id="{B1294AA0-B913-6852-7C88-E4C4BBA916E3}"/>
                </a:ext>
              </a:extLst>
            </p:cNvPr>
            <p:cNvSpPr/>
            <p:nvPr/>
          </p:nvSpPr>
          <p:spPr>
            <a:xfrm>
              <a:off x="902055" y="3247167"/>
              <a:ext cx="64566" cy="64564"/>
            </a:xfrm>
            <a:custGeom>
              <a:avLst/>
              <a:gdLst/>
              <a:ahLst/>
              <a:cxnLst/>
              <a:rect l="l" t="t" r="r" b="b"/>
              <a:pathLst>
                <a:path w="1031" h="1031" extrusionOk="0">
                  <a:moveTo>
                    <a:pt x="0" y="0"/>
                  </a:moveTo>
                  <a:lnTo>
                    <a:pt x="0" y="1031"/>
                  </a:lnTo>
                  <a:lnTo>
                    <a:pt x="1031" y="1031"/>
                  </a:lnTo>
                  <a:lnTo>
                    <a:pt x="103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9" name="Google Shape;1107;p36">
              <a:extLst>
                <a:ext uri="{FF2B5EF4-FFF2-40B4-BE49-F238E27FC236}">
                  <a16:creationId xmlns:a16="http://schemas.microsoft.com/office/drawing/2014/main" id="{9547199A-9D8A-38D9-69A7-1734EB5E5657}"/>
                </a:ext>
              </a:extLst>
            </p:cNvPr>
            <p:cNvSpPr/>
            <p:nvPr/>
          </p:nvSpPr>
          <p:spPr>
            <a:xfrm>
              <a:off x="1147108" y="3534792"/>
              <a:ext cx="64629" cy="64626"/>
            </a:xfrm>
            <a:custGeom>
              <a:avLst/>
              <a:gdLst/>
              <a:ahLst/>
              <a:cxnLst/>
              <a:rect l="l" t="t" r="r" b="b"/>
              <a:pathLst>
                <a:path w="1032" h="1032" extrusionOk="0">
                  <a:moveTo>
                    <a:pt x="1" y="1"/>
                  </a:moveTo>
                  <a:lnTo>
                    <a:pt x="1" y="1031"/>
                  </a:lnTo>
                  <a:lnTo>
                    <a:pt x="1031" y="1031"/>
                  </a:lnTo>
                  <a:lnTo>
                    <a:pt x="103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0" name="Google Shape;1108;p36">
              <a:extLst>
                <a:ext uri="{FF2B5EF4-FFF2-40B4-BE49-F238E27FC236}">
                  <a16:creationId xmlns:a16="http://schemas.microsoft.com/office/drawing/2014/main" id="{CA139428-ECB8-C6FE-C52F-4C11436F5CA0}"/>
                </a:ext>
              </a:extLst>
            </p:cNvPr>
            <p:cNvSpPr/>
            <p:nvPr/>
          </p:nvSpPr>
          <p:spPr>
            <a:xfrm>
              <a:off x="961737" y="2857844"/>
              <a:ext cx="110658" cy="21354"/>
            </a:xfrm>
            <a:custGeom>
              <a:avLst/>
              <a:gdLst/>
              <a:ahLst/>
              <a:cxnLst/>
              <a:rect l="l" t="t" r="r" b="b"/>
              <a:pathLst>
                <a:path w="1767" h="341" extrusionOk="0">
                  <a:moveTo>
                    <a:pt x="165" y="0"/>
                  </a:moveTo>
                  <a:cubicBezTo>
                    <a:pt x="78" y="0"/>
                    <a:pt x="1" y="78"/>
                    <a:pt x="1" y="165"/>
                  </a:cubicBezTo>
                  <a:cubicBezTo>
                    <a:pt x="1" y="263"/>
                    <a:pt x="78" y="341"/>
                    <a:pt x="165" y="341"/>
                  </a:cubicBezTo>
                  <a:lnTo>
                    <a:pt x="1591" y="341"/>
                  </a:lnTo>
                  <a:cubicBezTo>
                    <a:pt x="1689" y="341"/>
                    <a:pt x="1766" y="263"/>
                    <a:pt x="1766" y="165"/>
                  </a:cubicBezTo>
                  <a:cubicBezTo>
                    <a:pt x="1766" y="78"/>
                    <a:pt x="1689" y="0"/>
                    <a:pt x="1591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1" name="Google Shape;1109;p36">
              <a:extLst>
                <a:ext uri="{FF2B5EF4-FFF2-40B4-BE49-F238E27FC236}">
                  <a16:creationId xmlns:a16="http://schemas.microsoft.com/office/drawing/2014/main" id="{894B9EBD-3F03-C9CB-3293-445D60EC52EC}"/>
                </a:ext>
              </a:extLst>
            </p:cNvPr>
            <p:cNvSpPr/>
            <p:nvPr/>
          </p:nvSpPr>
          <p:spPr>
            <a:xfrm>
              <a:off x="1332478" y="2419612"/>
              <a:ext cx="579908" cy="463031"/>
            </a:xfrm>
            <a:custGeom>
              <a:avLst/>
              <a:gdLst/>
              <a:ahLst/>
              <a:cxnLst/>
              <a:rect l="l" t="t" r="r" b="b"/>
              <a:pathLst>
                <a:path w="9260" h="7394" extrusionOk="0">
                  <a:moveTo>
                    <a:pt x="9174" y="1"/>
                  </a:moveTo>
                  <a:cubicBezTo>
                    <a:pt x="9168" y="1"/>
                    <a:pt x="9162" y="2"/>
                    <a:pt x="9156" y="3"/>
                  </a:cubicBezTo>
                  <a:cubicBezTo>
                    <a:pt x="7719" y="530"/>
                    <a:pt x="6678" y="1747"/>
                    <a:pt x="5757" y="2898"/>
                  </a:cubicBezTo>
                  <a:cubicBezTo>
                    <a:pt x="4737" y="4181"/>
                    <a:pt x="3784" y="5519"/>
                    <a:pt x="2435" y="6462"/>
                  </a:cubicBezTo>
                  <a:cubicBezTo>
                    <a:pt x="1755" y="6947"/>
                    <a:pt x="980" y="7273"/>
                    <a:pt x="129" y="7273"/>
                  </a:cubicBezTo>
                  <a:cubicBezTo>
                    <a:pt x="116" y="7273"/>
                    <a:pt x="102" y="7273"/>
                    <a:pt x="89" y="7273"/>
                  </a:cubicBezTo>
                  <a:cubicBezTo>
                    <a:pt x="1" y="7273"/>
                    <a:pt x="1" y="7393"/>
                    <a:pt x="89" y="7393"/>
                  </a:cubicBezTo>
                  <a:cubicBezTo>
                    <a:pt x="113" y="7394"/>
                    <a:pt x="137" y="7394"/>
                    <a:pt x="161" y="7394"/>
                  </a:cubicBezTo>
                  <a:cubicBezTo>
                    <a:pt x="1654" y="7394"/>
                    <a:pt x="2911" y="6379"/>
                    <a:pt x="3904" y="5354"/>
                  </a:cubicBezTo>
                  <a:cubicBezTo>
                    <a:pt x="5034" y="4181"/>
                    <a:pt x="5900" y="2778"/>
                    <a:pt x="7040" y="1616"/>
                  </a:cubicBezTo>
                  <a:cubicBezTo>
                    <a:pt x="7654" y="990"/>
                    <a:pt x="8355" y="431"/>
                    <a:pt x="9189" y="124"/>
                  </a:cubicBezTo>
                  <a:cubicBezTo>
                    <a:pt x="9259" y="104"/>
                    <a:pt x="9237" y="1"/>
                    <a:pt x="917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2" name="Google Shape;1110;p36">
              <a:extLst>
                <a:ext uri="{FF2B5EF4-FFF2-40B4-BE49-F238E27FC236}">
                  <a16:creationId xmlns:a16="http://schemas.microsoft.com/office/drawing/2014/main" id="{7EB569AF-3D57-7B93-172E-3349A93956CB}"/>
                </a:ext>
              </a:extLst>
            </p:cNvPr>
            <p:cNvSpPr/>
            <p:nvPr/>
          </p:nvSpPr>
          <p:spPr>
            <a:xfrm>
              <a:off x="1467060" y="2429694"/>
              <a:ext cx="1124119" cy="1013796"/>
            </a:xfrm>
            <a:custGeom>
              <a:avLst/>
              <a:gdLst/>
              <a:ahLst/>
              <a:cxnLst/>
              <a:rect l="l" t="t" r="r" b="b"/>
              <a:pathLst>
                <a:path w="17950" h="16189" extrusionOk="0">
                  <a:moveTo>
                    <a:pt x="9975" y="1"/>
                  </a:moveTo>
                  <a:cubicBezTo>
                    <a:pt x="9961" y="1"/>
                    <a:pt x="9946" y="6"/>
                    <a:pt x="9934" y="18"/>
                  </a:cubicBezTo>
                  <a:cubicBezTo>
                    <a:pt x="8652" y="1114"/>
                    <a:pt x="7412" y="2266"/>
                    <a:pt x="6228" y="3472"/>
                  </a:cubicBezTo>
                  <a:cubicBezTo>
                    <a:pt x="5066" y="4667"/>
                    <a:pt x="3948" y="5928"/>
                    <a:pt x="2929" y="7254"/>
                  </a:cubicBezTo>
                  <a:cubicBezTo>
                    <a:pt x="2424" y="7923"/>
                    <a:pt x="1931" y="8603"/>
                    <a:pt x="1470" y="9305"/>
                  </a:cubicBezTo>
                  <a:cubicBezTo>
                    <a:pt x="1021" y="9995"/>
                    <a:pt x="582" y="10708"/>
                    <a:pt x="319" y="11486"/>
                  </a:cubicBezTo>
                  <a:cubicBezTo>
                    <a:pt x="78" y="12177"/>
                    <a:pt x="1" y="12911"/>
                    <a:pt x="176" y="13624"/>
                  </a:cubicBezTo>
                  <a:cubicBezTo>
                    <a:pt x="330" y="14227"/>
                    <a:pt x="659" y="14808"/>
                    <a:pt x="1185" y="15181"/>
                  </a:cubicBezTo>
                  <a:cubicBezTo>
                    <a:pt x="1560" y="15437"/>
                    <a:pt x="2002" y="15548"/>
                    <a:pt x="2447" y="15548"/>
                  </a:cubicBezTo>
                  <a:cubicBezTo>
                    <a:pt x="2744" y="15548"/>
                    <a:pt x="3043" y="15499"/>
                    <a:pt x="3323" y="15411"/>
                  </a:cubicBezTo>
                  <a:cubicBezTo>
                    <a:pt x="4101" y="15170"/>
                    <a:pt x="4737" y="14644"/>
                    <a:pt x="5307" y="14095"/>
                  </a:cubicBezTo>
                  <a:cubicBezTo>
                    <a:pt x="6535" y="12889"/>
                    <a:pt x="7654" y="11574"/>
                    <a:pt x="8925" y="10423"/>
                  </a:cubicBezTo>
                  <a:cubicBezTo>
                    <a:pt x="10165" y="9293"/>
                    <a:pt x="11557" y="8306"/>
                    <a:pt x="13147" y="7736"/>
                  </a:cubicBezTo>
                  <a:cubicBezTo>
                    <a:pt x="13914" y="7463"/>
                    <a:pt x="14726" y="7298"/>
                    <a:pt x="15537" y="7276"/>
                  </a:cubicBezTo>
                  <a:cubicBezTo>
                    <a:pt x="15564" y="7275"/>
                    <a:pt x="15591" y="7275"/>
                    <a:pt x="15619" y="7275"/>
                  </a:cubicBezTo>
                  <a:cubicBezTo>
                    <a:pt x="16247" y="7275"/>
                    <a:pt x="16969" y="7396"/>
                    <a:pt x="17389" y="7890"/>
                  </a:cubicBezTo>
                  <a:cubicBezTo>
                    <a:pt x="17949" y="8537"/>
                    <a:pt x="17664" y="9447"/>
                    <a:pt x="17302" y="10105"/>
                  </a:cubicBezTo>
                  <a:cubicBezTo>
                    <a:pt x="16918" y="10818"/>
                    <a:pt x="16392" y="11464"/>
                    <a:pt x="15866" y="12068"/>
                  </a:cubicBezTo>
                  <a:cubicBezTo>
                    <a:pt x="14780" y="13284"/>
                    <a:pt x="13520" y="14326"/>
                    <a:pt x="12226" y="15323"/>
                  </a:cubicBezTo>
                  <a:cubicBezTo>
                    <a:pt x="11908" y="15576"/>
                    <a:pt x="11579" y="15817"/>
                    <a:pt x="11250" y="16069"/>
                  </a:cubicBezTo>
                  <a:cubicBezTo>
                    <a:pt x="11204" y="16106"/>
                    <a:pt x="11235" y="16189"/>
                    <a:pt x="11285" y="16189"/>
                  </a:cubicBezTo>
                  <a:cubicBezTo>
                    <a:pt x="11295" y="16189"/>
                    <a:pt x="11305" y="16186"/>
                    <a:pt x="11316" y="16179"/>
                  </a:cubicBezTo>
                  <a:cubicBezTo>
                    <a:pt x="12609" y="15192"/>
                    <a:pt x="13903" y="14205"/>
                    <a:pt x="15065" y="13076"/>
                  </a:cubicBezTo>
                  <a:cubicBezTo>
                    <a:pt x="15647" y="12517"/>
                    <a:pt x="16195" y="11914"/>
                    <a:pt x="16677" y="11278"/>
                  </a:cubicBezTo>
                  <a:cubicBezTo>
                    <a:pt x="17138" y="10664"/>
                    <a:pt x="17620" y="9984"/>
                    <a:pt x="17784" y="9217"/>
                  </a:cubicBezTo>
                  <a:cubicBezTo>
                    <a:pt x="17927" y="8537"/>
                    <a:pt x="17718" y="7857"/>
                    <a:pt x="17104" y="7485"/>
                  </a:cubicBezTo>
                  <a:cubicBezTo>
                    <a:pt x="16670" y="7222"/>
                    <a:pt x="16149" y="7144"/>
                    <a:pt x="15638" y="7144"/>
                  </a:cubicBezTo>
                  <a:cubicBezTo>
                    <a:pt x="15467" y="7144"/>
                    <a:pt x="15296" y="7153"/>
                    <a:pt x="15131" y="7166"/>
                  </a:cubicBezTo>
                  <a:cubicBezTo>
                    <a:pt x="13520" y="7309"/>
                    <a:pt x="11995" y="7978"/>
                    <a:pt x="10669" y="8866"/>
                  </a:cubicBezTo>
                  <a:cubicBezTo>
                    <a:pt x="9254" y="9831"/>
                    <a:pt x="8038" y="11047"/>
                    <a:pt x="6864" y="12287"/>
                  </a:cubicBezTo>
                  <a:cubicBezTo>
                    <a:pt x="6272" y="12901"/>
                    <a:pt x="5702" y="13537"/>
                    <a:pt x="5088" y="14129"/>
                  </a:cubicBezTo>
                  <a:cubicBezTo>
                    <a:pt x="4486" y="14699"/>
                    <a:pt x="3794" y="15214"/>
                    <a:pt x="2961" y="15379"/>
                  </a:cubicBezTo>
                  <a:cubicBezTo>
                    <a:pt x="2803" y="15408"/>
                    <a:pt x="2644" y="15423"/>
                    <a:pt x="2487" y="15423"/>
                  </a:cubicBezTo>
                  <a:cubicBezTo>
                    <a:pt x="1880" y="15423"/>
                    <a:pt x="1296" y="15201"/>
                    <a:pt x="878" y="14731"/>
                  </a:cubicBezTo>
                  <a:cubicBezTo>
                    <a:pt x="429" y="14227"/>
                    <a:pt x="210" y="13537"/>
                    <a:pt x="210" y="12857"/>
                  </a:cubicBezTo>
                  <a:cubicBezTo>
                    <a:pt x="188" y="12034"/>
                    <a:pt x="495" y="11234"/>
                    <a:pt x="878" y="10521"/>
                  </a:cubicBezTo>
                  <a:cubicBezTo>
                    <a:pt x="1273" y="9787"/>
                    <a:pt x="1755" y="9085"/>
                    <a:pt x="2238" y="8406"/>
                  </a:cubicBezTo>
                  <a:cubicBezTo>
                    <a:pt x="3224" y="7013"/>
                    <a:pt x="4310" y="5709"/>
                    <a:pt x="5461" y="4459"/>
                  </a:cubicBezTo>
                  <a:cubicBezTo>
                    <a:pt x="6612" y="3219"/>
                    <a:pt x="7829" y="2047"/>
                    <a:pt x="9090" y="928"/>
                  </a:cubicBezTo>
                  <a:cubicBezTo>
                    <a:pt x="9397" y="654"/>
                    <a:pt x="9704" y="380"/>
                    <a:pt x="10022" y="106"/>
                  </a:cubicBezTo>
                  <a:cubicBezTo>
                    <a:pt x="10073" y="63"/>
                    <a:pt x="10025" y="1"/>
                    <a:pt x="997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3" name="Google Shape;1111;p36">
              <a:extLst>
                <a:ext uri="{FF2B5EF4-FFF2-40B4-BE49-F238E27FC236}">
                  <a16:creationId xmlns:a16="http://schemas.microsoft.com/office/drawing/2014/main" id="{DFDF4AB4-1274-7865-38C4-0926039C1611}"/>
                </a:ext>
              </a:extLst>
            </p:cNvPr>
            <p:cNvSpPr/>
            <p:nvPr/>
          </p:nvSpPr>
          <p:spPr>
            <a:xfrm>
              <a:off x="2379761" y="2967370"/>
              <a:ext cx="781122" cy="660980"/>
            </a:xfrm>
            <a:custGeom>
              <a:avLst/>
              <a:gdLst/>
              <a:ahLst/>
              <a:cxnLst/>
              <a:rect l="l" t="t" r="r" b="b"/>
              <a:pathLst>
                <a:path w="12473" h="10555" extrusionOk="0">
                  <a:moveTo>
                    <a:pt x="12382" y="0"/>
                  </a:moveTo>
                  <a:cubicBezTo>
                    <a:pt x="12363" y="0"/>
                    <a:pt x="12345" y="8"/>
                    <a:pt x="12332" y="27"/>
                  </a:cubicBezTo>
                  <a:cubicBezTo>
                    <a:pt x="12025" y="565"/>
                    <a:pt x="11740" y="1102"/>
                    <a:pt x="11444" y="1640"/>
                  </a:cubicBezTo>
                  <a:cubicBezTo>
                    <a:pt x="11159" y="2166"/>
                    <a:pt x="10885" y="2692"/>
                    <a:pt x="10556" y="3175"/>
                  </a:cubicBezTo>
                  <a:cubicBezTo>
                    <a:pt x="10249" y="3624"/>
                    <a:pt x="9888" y="4040"/>
                    <a:pt x="9460" y="4391"/>
                  </a:cubicBezTo>
                  <a:cubicBezTo>
                    <a:pt x="9010" y="4753"/>
                    <a:pt x="8495" y="5027"/>
                    <a:pt x="7947" y="5224"/>
                  </a:cubicBezTo>
                  <a:cubicBezTo>
                    <a:pt x="6927" y="5597"/>
                    <a:pt x="5841" y="5794"/>
                    <a:pt x="4833" y="6233"/>
                  </a:cubicBezTo>
                  <a:cubicBezTo>
                    <a:pt x="3912" y="6628"/>
                    <a:pt x="3057" y="7176"/>
                    <a:pt x="2279" y="7823"/>
                  </a:cubicBezTo>
                  <a:cubicBezTo>
                    <a:pt x="1390" y="8579"/>
                    <a:pt x="634" y="9468"/>
                    <a:pt x="31" y="10465"/>
                  </a:cubicBezTo>
                  <a:cubicBezTo>
                    <a:pt x="1" y="10510"/>
                    <a:pt x="42" y="10555"/>
                    <a:pt x="85" y="10555"/>
                  </a:cubicBezTo>
                  <a:cubicBezTo>
                    <a:pt x="106" y="10555"/>
                    <a:pt x="126" y="10545"/>
                    <a:pt x="140" y="10520"/>
                  </a:cubicBezTo>
                  <a:cubicBezTo>
                    <a:pt x="1226" y="8744"/>
                    <a:pt x="2827" y="7286"/>
                    <a:pt x="4723" y="6420"/>
                  </a:cubicBezTo>
                  <a:cubicBezTo>
                    <a:pt x="5195" y="6201"/>
                    <a:pt x="5688" y="6025"/>
                    <a:pt x="6192" y="5882"/>
                  </a:cubicBezTo>
                  <a:cubicBezTo>
                    <a:pt x="6752" y="5718"/>
                    <a:pt x="7311" y="5587"/>
                    <a:pt x="7859" y="5389"/>
                  </a:cubicBezTo>
                  <a:cubicBezTo>
                    <a:pt x="8385" y="5214"/>
                    <a:pt x="8889" y="4983"/>
                    <a:pt x="9328" y="4654"/>
                  </a:cubicBezTo>
                  <a:cubicBezTo>
                    <a:pt x="9745" y="4347"/>
                    <a:pt x="10107" y="3974"/>
                    <a:pt x="10424" y="3558"/>
                  </a:cubicBezTo>
                  <a:cubicBezTo>
                    <a:pt x="10819" y="3053"/>
                    <a:pt x="11126" y="2483"/>
                    <a:pt x="11444" y="1925"/>
                  </a:cubicBezTo>
                  <a:cubicBezTo>
                    <a:pt x="11773" y="1311"/>
                    <a:pt x="12102" y="697"/>
                    <a:pt x="12442" y="93"/>
                  </a:cubicBezTo>
                  <a:cubicBezTo>
                    <a:pt x="12473" y="47"/>
                    <a:pt x="12427" y="0"/>
                    <a:pt x="123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4" name="Google Shape;1112;p36">
              <a:extLst>
                <a:ext uri="{FF2B5EF4-FFF2-40B4-BE49-F238E27FC236}">
                  <a16:creationId xmlns:a16="http://schemas.microsoft.com/office/drawing/2014/main" id="{3B6238BB-2851-F01C-51DA-591142E49D69}"/>
                </a:ext>
              </a:extLst>
            </p:cNvPr>
            <p:cNvSpPr/>
            <p:nvPr/>
          </p:nvSpPr>
          <p:spPr>
            <a:xfrm>
              <a:off x="2266284" y="2431072"/>
              <a:ext cx="894222" cy="366342"/>
            </a:xfrm>
            <a:custGeom>
              <a:avLst/>
              <a:gdLst/>
              <a:ahLst/>
              <a:cxnLst/>
              <a:rect l="l" t="t" r="r" b="b"/>
              <a:pathLst>
                <a:path w="14279" h="5850" extrusionOk="0">
                  <a:moveTo>
                    <a:pt x="1904" y="1"/>
                  </a:moveTo>
                  <a:cubicBezTo>
                    <a:pt x="1891" y="1"/>
                    <a:pt x="1877" y="6"/>
                    <a:pt x="1865" y="18"/>
                  </a:cubicBezTo>
                  <a:cubicBezTo>
                    <a:pt x="1021" y="807"/>
                    <a:pt x="1" y="1871"/>
                    <a:pt x="385" y="3143"/>
                  </a:cubicBezTo>
                  <a:cubicBezTo>
                    <a:pt x="549" y="3702"/>
                    <a:pt x="999" y="4086"/>
                    <a:pt x="1503" y="4349"/>
                  </a:cubicBezTo>
                  <a:cubicBezTo>
                    <a:pt x="2051" y="4634"/>
                    <a:pt x="2654" y="4820"/>
                    <a:pt x="3257" y="4908"/>
                  </a:cubicBezTo>
                  <a:cubicBezTo>
                    <a:pt x="3655" y="4971"/>
                    <a:pt x="4055" y="4999"/>
                    <a:pt x="4455" y="4999"/>
                  </a:cubicBezTo>
                  <a:cubicBezTo>
                    <a:pt x="5367" y="4999"/>
                    <a:pt x="6280" y="4854"/>
                    <a:pt x="7171" y="4656"/>
                  </a:cubicBezTo>
                  <a:cubicBezTo>
                    <a:pt x="8553" y="4359"/>
                    <a:pt x="9934" y="3921"/>
                    <a:pt x="11349" y="3789"/>
                  </a:cubicBezTo>
                  <a:cubicBezTo>
                    <a:pt x="11510" y="3776"/>
                    <a:pt x="11681" y="3767"/>
                    <a:pt x="11855" y="3767"/>
                  </a:cubicBezTo>
                  <a:cubicBezTo>
                    <a:pt x="12401" y="3767"/>
                    <a:pt x="12977" y="3859"/>
                    <a:pt x="13377" y="4217"/>
                  </a:cubicBezTo>
                  <a:cubicBezTo>
                    <a:pt x="13837" y="4612"/>
                    <a:pt x="13980" y="5248"/>
                    <a:pt x="14134" y="5807"/>
                  </a:cubicBezTo>
                  <a:cubicBezTo>
                    <a:pt x="14146" y="5837"/>
                    <a:pt x="14172" y="5850"/>
                    <a:pt x="14198" y="5850"/>
                  </a:cubicBezTo>
                  <a:cubicBezTo>
                    <a:pt x="14238" y="5850"/>
                    <a:pt x="14279" y="5817"/>
                    <a:pt x="14265" y="5763"/>
                  </a:cubicBezTo>
                  <a:cubicBezTo>
                    <a:pt x="14122" y="5292"/>
                    <a:pt x="13991" y="4766"/>
                    <a:pt x="13684" y="4359"/>
                  </a:cubicBezTo>
                  <a:cubicBezTo>
                    <a:pt x="13366" y="3932"/>
                    <a:pt x="12862" y="3745"/>
                    <a:pt x="12346" y="3680"/>
                  </a:cubicBezTo>
                  <a:cubicBezTo>
                    <a:pt x="12167" y="3655"/>
                    <a:pt x="11986" y="3644"/>
                    <a:pt x="11806" y="3644"/>
                  </a:cubicBezTo>
                  <a:cubicBezTo>
                    <a:pt x="11347" y="3644"/>
                    <a:pt x="10887" y="3714"/>
                    <a:pt x="10438" y="3801"/>
                  </a:cubicBezTo>
                  <a:cubicBezTo>
                    <a:pt x="9737" y="3921"/>
                    <a:pt x="9057" y="4086"/>
                    <a:pt x="8377" y="4250"/>
                  </a:cubicBezTo>
                  <a:cubicBezTo>
                    <a:pt x="7061" y="4568"/>
                    <a:pt x="5735" y="4875"/>
                    <a:pt x="4376" y="4875"/>
                  </a:cubicBezTo>
                  <a:cubicBezTo>
                    <a:pt x="3740" y="4864"/>
                    <a:pt x="3093" y="4787"/>
                    <a:pt x="2479" y="4601"/>
                  </a:cubicBezTo>
                  <a:cubicBezTo>
                    <a:pt x="1898" y="4437"/>
                    <a:pt x="1294" y="4174"/>
                    <a:pt x="867" y="3735"/>
                  </a:cubicBezTo>
                  <a:cubicBezTo>
                    <a:pt x="363" y="3197"/>
                    <a:pt x="341" y="2441"/>
                    <a:pt x="604" y="1794"/>
                  </a:cubicBezTo>
                  <a:cubicBezTo>
                    <a:pt x="878" y="1114"/>
                    <a:pt x="1426" y="599"/>
                    <a:pt x="1952" y="105"/>
                  </a:cubicBezTo>
                  <a:cubicBezTo>
                    <a:pt x="1995" y="63"/>
                    <a:pt x="1952" y="1"/>
                    <a:pt x="19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5" name="Google Shape;1113;p36">
              <a:extLst>
                <a:ext uri="{FF2B5EF4-FFF2-40B4-BE49-F238E27FC236}">
                  <a16:creationId xmlns:a16="http://schemas.microsoft.com/office/drawing/2014/main" id="{EF0AE9CC-0AA4-4F92-19DE-433585C13467}"/>
                </a:ext>
              </a:extLst>
            </p:cNvPr>
            <p:cNvSpPr/>
            <p:nvPr/>
          </p:nvSpPr>
          <p:spPr>
            <a:xfrm>
              <a:off x="1328095" y="3444553"/>
              <a:ext cx="393348" cy="198200"/>
            </a:xfrm>
            <a:custGeom>
              <a:avLst/>
              <a:gdLst/>
              <a:ahLst/>
              <a:cxnLst/>
              <a:rect l="l" t="t" r="r" b="b"/>
              <a:pathLst>
                <a:path w="6281" h="3165" extrusionOk="0">
                  <a:moveTo>
                    <a:pt x="2604" y="1"/>
                  </a:moveTo>
                  <a:cubicBezTo>
                    <a:pt x="2428" y="1"/>
                    <a:pt x="2251" y="11"/>
                    <a:pt x="2078" y="28"/>
                  </a:cubicBezTo>
                  <a:cubicBezTo>
                    <a:pt x="1398" y="94"/>
                    <a:pt x="729" y="236"/>
                    <a:pt x="71" y="433"/>
                  </a:cubicBezTo>
                  <a:cubicBezTo>
                    <a:pt x="1" y="453"/>
                    <a:pt x="23" y="557"/>
                    <a:pt x="86" y="557"/>
                  </a:cubicBezTo>
                  <a:cubicBezTo>
                    <a:pt x="92" y="557"/>
                    <a:pt x="98" y="556"/>
                    <a:pt x="104" y="554"/>
                  </a:cubicBezTo>
                  <a:cubicBezTo>
                    <a:pt x="674" y="389"/>
                    <a:pt x="1255" y="247"/>
                    <a:pt x="1847" y="181"/>
                  </a:cubicBezTo>
                  <a:cubicBezTo>
                    <a:pt x="2108" y="144"/>
                    <a:pt x="2368" y="122"/>
                    <a:pt x="2627" y="122"/>
                  </a:cubicBezTo>
                  <a:cubicBezTo>
                    <a:pt x="2903" y="122"/>
                    <a:pt x="3177" y="147"/>
                    <a:pt x="3448" y="203"/>
                  </a:cubicBezTo>
                  <a:cubicBezTo>
                    <a:pt x="3930" y="313"/>
                    <a:pt x="4391" y="532"/>
                    <a:pt x="4731" y="893"/>
                  </a:cubicBezTo>
                  <a:cubicBezTo>
                    <a:pt x="5027" y="1200"/>
                    <a:pt x="5279" y="1563"/>
                    <a:pt x="5509" y="1924"/>
                  </a:cubicBezTo>
                  <a:cubicBezTo>
                    <a:pt x="5740" y="2308"/>
                    <a:pt x="5970" y="2713"/>
                    <a:pt x="6145" y="3130"/>
                  </a:cubicBezTo>
                  <a:cubicBezTo>
                    <a:pt x="6155" y="3154"/>
                    <a:pt x="6174" y="3165"/>
                    <a:pt x="6193" y="3165"/>
                  </a:cubicBezTo>
                  <a:cubicBezTo>
                    <a:pt x="6234" y="3165"/>
                    <a:pt x="6281" y="3117"/>
                    <a:pt x="6266" y="3064"/>
                  </a:cubicBezTo>
                  <a:cubicBezTo>
                    <a:pt x="6091" y="2670"/>
                    <a:pt x="5882" y="2297"/>
                    <a:pt x="5663" y="1946"/>
                  </a:cubicBezTo>
                  <a:cubicBezTo>
                    <a:pt x="5433" y="1563"/>
                    <a:pt x="5180" y="1190"/>
                    <a:pt x="4885" y="861"/>
                  </a:cubicBezTo>
                  <a:cubicBezTo>
                    <a:pt x="4295" y="218"/>
                    <a:pt x="3445" y="1"/>
                    <a:pt x="260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6" name="Google Shape;1114;p36">
              <a:extLst>
                <a:ext uri="{FF2B5EF4-FFF2-40B4-BE49-F238E27FC236}">
                  <a16:creationId xmlns:a16="http://schemas.microsoft.com/office/drawing/2014/main" id="{FAACCB2C-840B-329D-85C8-8DB429FE42E2}"/>
                </a:ext>
              </a:extLst>
            </p:cNvPr>
            <p:cNvSpPr/>
            <p:nvPr/>
          </p:nvSpPr>
          <p:spPr>
            <a:xfrm>
              <a:off x="2631640" y="3460960"/>
              <a:ext cx="535632" cy="202020"/>
            </a:xfrm>
            <a:custGeom>
              <a:avLst/>
              <a:gdLst/>
              <a:ahLst/>
              <a:cxnLst/>
              <a:rect l="l" t="t" r="r" b="b"/>
              <a:pathLst>
                <a:path w="8553" h="3226" extrusionOk="0">
                  <a:moveTo>
                    <a:pt x="8449" y="1"/>
                  </a:moveTo>
                  <a:cubicBezTo>
                    <a:pt x="8439" y="1"/>
                    <a:pt x="8430" y="3"/>
                    <a:pt x="8420" y="7"/>
                  </a:cubicBezTo>
                  <a:cubicBezTo>
                    <a:pt x="7313" y="500"/>
                    <a:pt x="6063" y="467"/>
                    <a:pt x="4889" y="665"/>
                  </a:cubicBezTo>
                  <a:cubicBezTo>
                    <a:pt x="3739" y="862"/>
                    <a:pt x="2620" y="1289"/>
                    <a:pt x="1622" y="1893"/>
                  </a:cubicBezTo>
                  <a:cubicBezTo>
                    <a:pt x="1052" y="2244"/>
                    <a:pt x="526" y="2649"/>
                    <a:pt x="43" y="3109"/>
                  </a:cubicBezTo>
                  <a:cubicBezTo>
                    <a:pt x="1" y="3161"/>
                    <a:pt x="45" y="3225"/>
                    <a:pt x="92" y="3225"/>
                  </a:cubicBezTo>
                  <a:cubicBezTo>
                    <a:pt x="106" y="3225"/>
                    <a:pt x="119" y="3220"/>
                    <a:pt x="131" y="3208"/>
                  </a:cubicBezTo>
                  <a:cubicBezTo>
                    <a:pt x="998" y="2375"/>
                    <a:pt x="2028" y="1717"/>
                    <a:pt x="3147" y="1289"/>
                  </a:cubicBezTo>
                  <a:cubicBezTo>
                    <a:pt x="3695" y="1070"/>
                    <a:pt x="4265" y="906"/>
                    <a:pt x="4846" y="807"/>
                  </a:cubicBezTo>
                  <a:cubicBezTo>
                    <a:pt x="5427" y="697"/>
                    <a:pt x="6030" y="653"/>
                    <a:pt x="6622" y="577"/>
                  </a:cubicBezTo>
                  <a:cubicBezTo>
                    <a:pt x="7258" y="500"/>
                    <a:pt x="7893" y="380"/>
                    <a:pt x="8485" y="117"/>
                  </a:cubicBezTo>
                  <a:cubicBezTo>
                    <a:pt x="8553" y="88"/>
                    <a:pt x="8512" y="1"/>
                    <a:pt x="844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7" name="Google Shape;1115;p36">
              <a:extLst>
                <a:ext uri="{FF2B5EF4-FFF2-40B4-BE49-F238E27FC236}">
                  <a16:creationId xmlns:a16="http://schemas.microsoft.com/office/drawing/2014/main" id="{CE7BB097-5716-C8F0-7588-9142F6A739F5}"/>
                </a:ext>
              </a:extLst>
            </p:cNvPr>
            <p:cNvSpPr/>
            <p:nvPr/>
          </p:nvSpPr>
          <p:spPr>
            <a:xfrm>
              <a:off x="637025" y="3369845"/>
              <a:ext cx="2541135" cy="323132"/>
            </a:xfrm>
            <a:custGeom>
              <a:avLst/>
              <a:gdLst/>
              <a:ahLst/>
              <a:cxnLst/>
              <a:rect l="l" t="t" r="r" b="b"/>
              <a:pathLst>
                <a:path w="40577" h="5160" extrusionOk="0">
                  <a:moveTo>
                    <a:pt x="22723" y="1"/>
                  </a:moveTo>
                  <a:cubicBezTo>
                    <a:pt x="22622" y="1"/>
                    <a:pt x="22521" y="2"/>
                    <a:pt x="22421" y="3"/>
                  </a:cubicBezTo>
                  <a:cubicBezTo>
                    <a:pt x="21719" y="15"/>
                    <a:pt x="20985" y="25"/>
                    <a:pt x="20316" y="266"/>
                  </a:cubicBezTo>
                  <a:cubicBezTo>
                    <a:pt x="19669" y="508"/>
                    <a:pt x="19165" y="936"/>
                    <a:pt x="18814" y="1528"/>
                  </a:cubicBezTo>
                  <a:cubicBezTo>
                    <a:pt x="18496" y="2054"/>
                    <a:pt x="18375" y="2646"/>
                    <a:pt x="18145" y="3216"/>
                  </a:cubicBezTo>
                  <a:cubicBezTo>
                    <a:pt x="18047" y="3435"/>
                    <a:pt x="17904" y="3677"/>
                    <a:pt x="17706" y="3830"/>
                  </a:cubicBezTo>
                  <a:cubicBezTo>
                    <a:pt x="17487" y="4006"/>
                    <a:pt x="17224" y="4093"/>
                    <a:pt x="16961" y="4148"/>
                  </a:cubicBezTo>
                  <a:cubicBezTo>
                    <a:pt x="16643" y="4213"/>
                    <a:pt x="16325" y="4235"/>
                    <a:pt x="16007" y="4235"/>
                  </a:cubicBezTo>
                  <a:cubicBezTo>
                    <a:pt x="15130" y="4235"/>
                    <a:pt x="14242" y="4225"/>
                    <a:pt x="13365" y="4213"/>
                  </a:cubicBezTo>
                  <a:cubicBezTo>
                    <a:pt x="11808" y="4203"/>
                    <a:pt x="10240" y="4192"/>
                    <a:pt x="8683" y="4181"/>
                  </a:cubicBezTo>
                  <a:cubicBezTo>
                    <a:pt x="7083" y="4170"/>
                    <a:pt x="5471" y="4159"/>
                    <a:pt x="3870" y="4148"/>
                  </a:cubicBezTo>
                  <a:cubicBezTo>
                    <a:pt x="2861" y="4148"/>
                    <a:pt x="1864" y="4137"/>
                    <a:pt x="855" y="4137"/>
                  </a:cubicBezTo>
                  <a:cubicBezTo>
                    <a:pt x="768" y="4137"/>
                    <a:pt x="690" y="4137"/>
                    <a:pt x="603" y="4148"/>
                  </a:cubicBezTo>
                  <a:cubicBezTo>
                    <a:pt x="3" y="4159"/>
                    <a:pt x="0" y="5080"/>
                    <a:pt x="593" y="5080"/>
                  </a:cubicBezTo>
                  <a:cubicBezTo>
                    <a:pt x="596" y="5080"/>
                    <a:pt x="599" y="5080"/>
                    <a:pt x="603" y="5080"/>
                  </a:cubicBezTo>
                  <a:cubicBezTo>
                    <a:pt x="905" y="5067"/>
                    <a:pt x="1207" y="5062"/>
                    <a:pt x="1510" y="5062"/>
                  </a:cubicBezTo>
                  <a:cubicBezTo>
                    <a:pt x="1975" y="5062"/>
                    <a:pt x="2440" y="5073"/>
                    <a:pt x="2905" y="5080"/>
                  </a:cubicBezTo>
                  <a:cubicBezTo>
                    <a:pt x="4429" y="5080"/>
                    <a:pt x="5942" y="5091"/>
                    <a:pt x="7466" y="5102"/>
                  </a:cubicBezTo>
                  <a:lnTo>
                    <a:pt x="12334" y="5134"/>
                  </a:lnTo>
                  <a:cubicBezTo>
                    <a:pt x="13442" y="5146"/>
                    <a:pt x="14549" y="5156"/>
                    <a:pt x="15656" y="5156"/>
                  </a:cubicBezTo>
                  <a:cubicBezTo>
                    <a:pt x="15755" y="5159"/>
                    <a:pt x="15854" y="5160"/>
                    <a:pt x="15952" y="5160"/>
                  </a:cubicBezTo>
                  <a:cubicBezTo>
                    <a:pt x="16354" y="5160"/>
                    <a:pt x="16750" y="5137"/>
                    <a:pt x="17147" y="5058"/>
                  </a:cubicBezTo>
                  <a:cubicBezTo>
                    <a:pt x="17816" y="4927"/>
                    <a:pt x="18419" y="4576"/>
                    <a:pt x="18781" y="3984"/>
                  </a:cubicBezTo>
                  <a:cubicBezTo>
                    <a:pt x="19088" y="3490"/>
                    <a:pt x="19197" y="2865"/>
                    <a:pt x="19417" y="2372"/>
                  </a:cubicBezTo>
                  <a:cubicBezTo>
                    <a:pt x="19647" y="1857"/>
                    <a:pt x="19987" y="1407"/>
                    <a:pt x="20524" y="1177"/>
                  </a:cubicBezTo>
                  <a:cubicBezTo>
                    <a:pt x="21138" y="924"/>
                    <a:pt x="21840" y="946"/>
                    <a:pt x="22498" y="936"/>
                  </a:cubicBezTo>
                  <a:cubicBezTo>
                    <a:pt x="22602" y="934"/>
                    <a:pt x="22708" y="932"/>
                    <a:pt x="22815" y="932"/>
                  </a:cubicBezTo>
                  <a:cubicBezTo>
                    <a:pt x="23368" y="932"/>
                    <a:pt x="23942" y="974"/>
                    <a:pt x="24438" y="1231"/>
                  </a:cubicBezTo>
                  <a:cubicBezTo>
                    <a:pt x="24691" y="1363"/>
                    <a:pt x="24920" y="1528"/>
                    <a:pt x="25118" y="1736"/>
                  </a:cubicBezTo>
                  <a:cubicBezTo>
                    <a:pt x="25305" y="1944"/>
                    <a:pt x="25436" y="2196"/>
                    <a:pt x="25546" y="2471"/>
                  </a:cubicBezTo>
                  <a:cubicBezTo>
                    <a:pt x="25553" y="2471"/>
                    <a:pt x="25573" y="2517"/>
                    <a:pt x="25570" y="2517"/>
                  </a:cubicBezTo>
                  <a:cubicBezTo>
                    <a:pt x="25569" y="2517"/>
                    <a:pt x="25565" y="2511"/>
                    <a:pt x="25556" y="2493"/>
                  </a:cubicBezTo>
                  <a:lnTo>
                    <a:pt x="25556" y="2493"/>
                  </a:lnTo>
                  <a:lnTo>
                    <a:pt x="25590" y="2558"/>
                  </a:lnTo>
                  <a:cubicBezTo>
                    <a:pt x="25600" y="2591"/>
                    <a:pt x="25622" y="2635"/>
                    <a:pt x="25633" y="2679"/>
                  </a:cubicBezTo>
                  <a:cubicBezTo>
                    <a:pt x="25677" y="2788"/>
                    <a:pt x="25710" y="2898"/>
                    <a:pt x="25743" y="3007"/>
                  </a:cubicBezTo>
                  <a:cubicBezTo>
                    <a:pt x="25797" y="3150"/>
                    <a:pt x="25853" y="3292"/>
                    <a:pt x="25907" y="3446"/>
                  </a:cubicBezTo>
                  <a:cubicBezTo>
                    <a:pt x="26061" y="3797"/>
                    <a:pt x="26258" y="4137"/>
                    <a:pt x="26521" y="4411"/>
                  </a:cubicBezTo>
                  <a:cubicBezTo>
                    <a:pt x="26850" y="4751"/>
                    <a:pt x="27267" y="4959"/>
                    <a:pt x="27727" y="4959"/>
                  </a:cubicBezTo>
                  <a:lnTo>
                    <a:pt x="28122" y="4959"/>
                  </a:lnTo>
                  <a:cubicBezTo>
                    <a:pt x="29361" y="4948"/>
                    <a:pt x="30589" y="4937"/>
                    <a:pt x="31828" y="4927"/>
                  </a:cubicBezTo>
                  <a:cubicBezTo>
                    <a:pt x="33462" y="4915"/>
                    <a:pt x="35084" y="4905"/>
                    <a:pt x="36717" y="4893"/>
                  </a:cubicBezTo>
                  <a:cubicBezTo>
                    <a:pt x="37759" y="4883"/>
                    <a:pt x="38790" y="4883"/>
                    <a:pt x="39821" y="4871"/>
                  </a:cubicBezTo>
                  <a:lnTo>
                    <a:pt x="39985" y="4871"/>
                  </a:lnTo>
                  <a:cubicBezTo>
                    <a:pt x="40577" y="4871"/>
                    <a:pt x="40577" y="3940"/>
                    <a:pt x="39985" y="3940"/>
                  </a:cubicBezTo>
                  <a:cubicBezTo>
                    <a:pt x="39239" y="3950"/>
                    <a:pt x="38494" y="3950"/>
                    <a:pt x="37738" y="3962"/>
                  </a:cubicBezTo>
                  <a:cubicBezTo>
                    <a:pt x="36169" y="3972"/>
                    <a:pt x="34590" y="3984"/>
                    <a:pt x="33012" y="3994"/>
                  </a:cubicBezTo>
                  <a:cubicBezTo>
                    <a:pt x="31586" y="4006"/>
                    <a:pt x="30172" y="4006"/>
                    <a:pt x="28758" y="4016"/>
                  </a:cubicBezTo>
                  <a:cubicBezTo>
                    <a:pt x="28418" y="4028"/>
                    <a:pt x="28067" y="4028"/>
                    <a:pt x="27727" y="4028"/>
                  </a:cubicBezTo>
                  <a:lnTo>
                    <a:pt x="27629" y="4028"/>
                  </a:lnTo>
                  <a:cubicBezTo>
                    <a:pt x="27574" y="4016"/>
                    <a:pt x="27530" y="4006"/>
                    <a:pt x="27486" y="3984"/>
                  </a:cubicBezTo>
                  <a:lnTo>
                    <a:pt x="27486" y="3984"/>
                  </a:lnTo>
                  <a:cubicBezTo>
                    <a:pt x="27501" y="3990"/>
                    <a:pt x="27507" y="3992"/>
                    <a:pt x="27508" y="3992"/>
                  </a:cubicBezTo>
                  <a:cubicBezTo>
                    <a:pt x="27512" y="3992"/>
                    <a:pt x="27414" y="3946"/>
                    <a:pt x="27388" y="3928"/>
                  </a:cubicBezTo>
                  <a:cubicBezTo>
                    <a:pt x="27371" y="3921"/>
                    <a:pt x="27313" y="3876"/>
                    <a:pt x="27310" y="3876"/>
                  </a:cubicBezTo>
                  <a:lnTo>
                    <a:pt x="27310" y="3876"/>
                  </a:lnTo>
                  <a:cubicBezTo>
                    <a:pt x="27309" y="3876"/>
                    <a:pt x="27315" y="3882"/>
                    <a:pt x="27332" y="3896"/>
                  </a:cubicBezTo>
                  <a:cubicBezTo>
                    <a:pt x="27289" y="3863"/>
                    <a:pt x="27256" y="3819"/>
                    <a:pt x="27212" y="3786"/>
                  </a:cubicBezTo>
                  <a:cubicBezTo>
                    <a:pt x="27179" y="3753"/>
                    <a:pt x="27146" y="3709"/>
                    <a:pt x="27113" y="3677"/>
                  </a:cubicBezTo>
                  <a:cubicBezTo>
                    <a:pt x="27104" y="3667"/>
                    <a:pt x="27095" y="3651"/>
                    <a:pt x="27080" y="3639"/>
                  </a:cubicBezTo>
                  <a:lnTo>
                    <a:pt x="27080" y="3639"/>
                  </a:lnTo>
                  <a:cubicBezTo>
                    <a:pt x="27068" y="3623"/>
                    <a:pt x="27052" y="3604"/>
                    <a:pt x="27047" y="3599"/>
                  </a:cubicBezTo>
                  <a:cubicBezTo>
                    <a:pt x="26949" y="3457"/>
                    <a:pt x="26872" y="3304"/>
                    <a:pt x="26796" y="3150"/>
                  </a:cubicBezTo>
                  <a:cubicBezTo>
                    <a:pt x="26781" y="3135"/>
                    <a:pt x="26770" y="3115"/>
                    <a:pt x="26762" y="3093"/>
                  </a:cubicBezTo>
                  <a:lnTo>
                    <a:pt x="26762" y="3093"/>
                  </a:lnTo>
                  <a:cubicBezTo>
                    <a:pt x="26761" y="3071"/>
                    <a:pt x="26740" y="3040"/>
                    <a:pt x="26730" y="3007"/>
                  </a:cubicBezTo>
                  <a:cubicBezTo>
                    <a:pt x="26554" y="2503"/>
                    <a:pt x="26401" y="1977"/>
                    <a:pt x="26116" y="1516"/>
                  </a:cubicBezTo>
                  <a:cubicBezTo>
                    <a:pt x="25754" y="936"/>
                    <a:pt x="25195" y="530"/>
                    <a:pt x="24570" y="278"/>
                  </a:cubicBezTo>
                  <a:cubicBezTo>
                    <a:pt x="23984" y="41"/>
                    <a:pt x="23350" y="1"/>
                    <a:pt x="22723" y="1"/>
                  </a:cubicBez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8" name="Google Shape;1116;p36">
              <a:extLst>
                <a:ext uri="{FF2B5EF4-FFF2-40B4-BE49-F238E27FC236}">
                  <a16:creationId xmlns:a16="http://schemas.microsoft.com/office/drawing/2014/main" id="{C21BBC64-3518-1583-39A6-BA189D7E1C8D}"/>
                </a:ext>
              </a:extLst>
            </p:cNvPr>
            <p:cNvSpPr/>
            <p:nvPr/>
          </p:nvSpPr>
          <p:spPr>
            <a:xfrm>
              <a:off x="3553734" y="2756959"/>
              <a:ext cx="54296" cy="54231"/>
            </a:xfrm>
            <a:custGeom>
              <a:avLst/>
              <a:gdLst/>
              <a:ahLst/>
              <a:cxnLst/>
              <a:rect l="l" t="t" r="r" b="b"/>
              <a:pathLst>
                <a:path w="867" h="866" extrusionOk="0">
                  <a:moveTo>
                    <a:pt x="439" y="0"/>
                  </a:moveTo>
                  <a:cubicBezTo>
                    <a:pt x="198" y="0"/>
                    <a:pt x="0" y="186"/>
                    <a:pt x="0" y="427"/>
                  </a:cubicBezTo>
                  <a:cubicBezTo>
                    <a:pt x="0" y="668"/>
                    <a:pt x="198" y="866"/>
                    <a:pt x="439" y="866"/>
                  </a:cubicBezTo>
                  <a:cubicBezTo>
                    <a:pt x="669" y="866"/>
                    <a:pt x="866" y="668"/>
                    <a:pt x="866" y="427"/>
                  </a:cubicBezTo>
                  <a:cubicBezTo>
                    <a:pt x="866" y="186"/>
                    <a:pt x="669" y="0"/>
                    <a:pt x="439" y="0"/>
                  </a:cubicBez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9" name="Google Shape;1117;p36">
              <a:extLst>
                <a:ext uri="{FF2B5EF4-FFF2-40B4-BE49-F238E27FC236}">
                  <a16:creationId xmlns:a16="http://schemas.microsoft.com/office/drawing/2014/main" id="{143F599F-EEF4-12F8-3115-80505D66023D}"/>
                </a:ext>
              </a:extLst>
            </p:cNvPr>
            <p:cNvSpPr/>
            <p:nvPr/>
          </p:nvSpPr>
          <p:spPr>
            <a:xfrm>
              <a:off x="2724325" y="2001669"/>
              <a:ext cx="54233" cy="54294"/>
            </a:xfrm>
            <a:custGeom>
              <a:avLst/>
              <a:gdLst/>
              <a:ahLst/>
              <a:cxnLst/>
              <a:rect l="l" t="t" r="r" b="b"/>
              <a:pathLst>
                <a:path w="866" h="867" extrusionOk="0">
                  <a:moveTo>
                    <a:pt x="439" y="1"/>
                  </a:moveTo>
                  <a:cubicBezTo>
                    <a:pt x="197" y="1"/>
                    <a:pt x="0" y="198"/>
                    <a:pt x="0" y="428"/>
                  </a:cubicBezTo>
                  <a:cubicBezTo>
                    <a:pt x="0" y="669"/>
                    <a:pt x="197" y="867"/>
                    <a:pt x="439" y="867"/>
                  </a:cubicBezTo>
                  <a:cubicBezTo>
                    <a:pt x="668" y="867"/>
                    <a:pt x="866" y="669"/>
                    <a:pt x="866" y="428"/>
                  </a:cubicBezTo>
                  <a:cubicBezTo>
                    <a:pt x="866" y="198"/>
                    <a:pt x="668" y="1"/>
                    <a:pt x="439" y="1"/>
                  </a:cubicBez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0" name="Google Shape;1118;p36">
              <a:extLst>
                <a:ext uri="{FF2B5EF4-FFF2-40B4-BE49-F238E27FC236}">
                  <a16:creationId xmlns:a16="http://schemas.microsoft.com/office/drawing/2014/main" id="{7E9F5AAB-F67C-E2BB-DAEB-610E04296442}"/>
                </a:ext>
              </a:extLst>
            </p:cNvPr>
            <p:cNvSpPr/>
            <p:nvPr/>
          </p:nvSpPr>
          <p:spPr>
            <a:xfrm>
              <a:off x="3263967" y="1428361"/>
              <a:ext cx="591180" cy="1042289"/>
            </a:xfrm>
            <a:custGeom>
              <a:avLst/>
              <a:gdLst/>
              <a:ahLst/>
              <a:cxnLst/>
              <a:rect l="l" t="t" r="r" b="b"/>
              <a:pathLst>
                <a:path w="9440" h="16644" extrusionOk="0">
                  <a:moveTo>
                    <a:pt x="154" y="1"/>
                  </a:moveTo>
                  <a:cubicBezTo>
                    <a:pt x="88" y="1"/>
                    <a:pt x="33" y="56"/>
                    <a:pt x="33" y="122"/>
                  </a:cubicBezTo>
                  <a:lnTo>
                    <a:pt x="1" y="16512"/>
                  </a:lnTo>
                  <a:cubicBezTo>
                    <a:pt x="1" y="16578"/>
                    <a:pt x="55" y="16633"/>
                    <a:pt x="121" y="16633"/>
                  </a:cubicBezTo>
                  <a:lnTo>
                    <a:pt x="9298" y="16644"/>
                  </a:lnTo>
                  <a:cubicBezTo>
                    <a:pt x="9352" y="16644"/>
                    <a:pt x="9408" y="16600"/>
                    <a:pt x="9408" y="16534"/>
                  </a:cubicBezTo>
                  <a:lnTo>
                    <a:pt x="9440" y="144"/>
                  </a:lnTo>
                  <a:cubicBezTo>
                    <a:pt x="9440" y="78"/>
                    <a:pt x="9386" y="23"/>
                    <a:pt x="9330" y="23"/>
                  </a:cubicBezTo>
                  <a:lnTo>
                    <a:pt x="154" y="1"/>
                  </a:ln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1" name="Google Shape;1119;p36">
              <a:extLst>
                <a:ext uri="{FF2B5EF4-FFF2-40B4-BE49-F238E27FC236}">
                  <a16:creationId xmlns:a16="http://schemas.microsoft.com/office/drawing/2014/main" id="{BD35DCED-126A-9E1F-48E9-2F47E1454EB3}"/>
                </a:ext>
              </a:extLst>
            </p:cNvPr>
            <p:cNvSpPr/>
            <p:nvPr/>
          </p:nvSpPr>
          <p:spPr>
            <a:xfrm>
              <a:off x="3289330" y="1523109"/>
              <a:ext cx="538387" cy="786225"/>
            </a:xfrm>
            <a:custGeom>
              <a:avLst/>
              <a:gdLst/>
              <a:ahLst/>
              <a:cxnLst/>
              <a:rect l="l" t="t" r="r" b="b"/>
              <a:pathLst>
                <a:path w="8597" h="12555" extrusionOk="0">
                  <a:moveTo>
                    <a:pt x="34" y="1"/>
                  </a:moveTo>
                  <a:lnTo>
                    <a:pt x="1" y="12533"/>
                  </a:lnTo>
                  <a:lnTo>
                    <a:pt x="8575" y="12555"/>
                  </a:lnTo>
                  <a:lnTo>
                    <a:pt x="8596" y="12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rgbClr val="D9DFF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2" name="Google Shape;1120;p36">
              <a:extLst>
                <a:ext uri="{FF2B5EF4-FFF2-40B4-BE49-F238E27FC236}">
                  <a16:creationId xmlns:a16="http://schemas.microsoft.com/office/drawing/2014/main" id="{7E4AD6F0-0251-2F06-CB6A-9058E11310DA}"/>
                </a:ext>
              </a:extLst>
            </p:cNvPr>
            <p:cNvSpPr/>
            <p:nvPr/>
          </p:nvSpPr>
          <p:spPr>
            <a:xfrm>
              <a:off x="3487790" y="1472322"/>
              <a:ext cx="145666" cy="13777"/>
            </a:xfrm>
            <a:custGeom>
              <a:avLst/>
              <a:gdLst/>
              <a:ahLst/>
              <a:cxnLst/>
              <a:rect l="l" t="t" r="r" b="b"/>
              <a:pathLst>
                <a:path w="2326" h="220" extrusionOk="0">
                  <a:moveTo>
                    <a:pt x="11" y="0"/>
                  </a:moveTo>
                  <a:cubicBezTo>
                    <a:pt x="11" y="0"/>
                    <a:pt x="1" y="12"/>
                    <a:pt x="1" y="22"/>
                  </a:cubicBezTo>
                  <a:lnTo>
                    <a:pt x="1" y="187"/>
                  </a:lnTo>
                  <a:lnTo>
                    <a:pt x="11" y="198"/>
                  </a:lnTo>
                  <a:lnTo>
                    <a:pt x="2314" y="220"/>
                  </a:lnTo>
                  <a:cubicBezTo>
                    <a:pt x="2314" y="220"/>
                    <a:pt x="2325" y="220"/>
                    <a:pt x="2325" y="209"/>
                  </a:cubicBezTo>
                  <a:lnTo>
                    <a:pt x="2325" y="44"/>
                  </a:lnTo>
                  <a:cubicBezTo>
                    <a:pt x="2325" y="34"/>
                    <a:pt x="2325" y="34"/>
                    <a:pt x="2314" y="34"/>
                  </a:cubicBezTo>
                  <a:lnTo>
                    <a:pt x="11" y="0"/>
                  </a:ln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3" name="Google Shape;1121;p36">
              <a:extLst>
                <a:ext uri="{FF2B5EF4-FFF2-40B4-BE49-F238E27FC236}">
                  <a16:creationId xmlns:a16="http://schemas.microsoft.com/office/drawing/2014/main" id="{64CCCD16-A989-A058-5731-5E4B4A1C26D8}"/>
                </a:ext>
              </a:extLst>
            </p:cNvPr>
            <p:cNvSpPr/>
            <p:nvPr/>
          </p:nvSpPr>
          <p:spPr>
            <a:xfrm>
              <a:off x="3513216" y="2333255"/>
              <a:ext cx="101640" cy="101073"/>
            </a:xfrm>
            <a:custGeom>
              <a:avLst/>
              <a:gdLst/>
              <a:ahLst/>
              <a:cxnLst/>
              <a:rect l="l" t="t" r="r" b="b"/>
              <a:pathLst>
                <a:path w="1623" h="1614" extrusionOk="0">
                  <a:moveTo>
                    <a:pt x="804" y="1"/>
                  </a:moveTo>
                  <a:cubicBezTo>
                    <a:pt x="362" y="1"/>
                    <a:pt x="0" y="358"/>
                    <a:pt x="0" y="802"/>
                  </a:cubicBezTo>
                  <a:cubicBezTo>
                    <a:pt x="0" y="1240"/>
                    <a:pt x="351" y="1613"/>
                    <a:pt x="801" y="1613"/>
                  </a:cubicBezTo>
                  <a:cubicBezTo>
                    <a:pt x="807" y="1613"/>
                    <a:pt x="814" y="1613"/>
                    <a:pt x="820" y="1613"/>
                  </a:cubicBezTo>
                  <a:cubicBezTo>
                    <a:pt x="1260" y="1613"/>
                    <a:pt x="1612" y="1256"/>
                    <a:pt x="1623" y="812"/>
                  </a:cubicBezTo>
                  <a:cubicBezTo>
                    <a:pt x="1623" y="374"/>
                    <a:pt x="1261" y="1"/>
                    <a:pt x="823" y="1"/>
                  </a:cubicBezTo>
                  <a:cubicBezTo>
                    <a:pt x="816" y="1"/>
                    <a:pt x="810" y="1"/>
                    <a:pt x="804" y="1"/>
                  </a:cubicBez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4" name="Google Shape;1122;p36">
              <a:extLst>
                <a:ext uri="{FF2B5EF4-FFF2-40B4-BE49-F238E27FC236}">
                  <a16:creationId xmlns:a16="http://schemas.microsoft.com/office/drawing/2014/main" id="{66B7B8E9-7ACF-97DA-9B89-D3F55ED6A628}"/>
                </a:ext>
              </a:extLst>
            </p:cNvPr>
            <p:cNvSpPr/>
            <p:nvPr/>
          </p:nvSpPr>
          <p:spPr>
            <a:xfrm>
              <a:off x="3373123" y="1784745"/>
              <a:ext cx="388025" cy="293887"/>
            </a:xfrm>
            <a:custGeom>
              <a:avLst/>
              <a:gdLst/>
              <a:ahLst/>
              <a:cxnLst/>
              <a:rect l="l" t="t" r="r" b="b"/>
              <a:pathLst>
                <a:path w="6196" h="4693" extrusionOk="0">
                  <a:moveTo>
                    <a:pt x="373" y="0"/>
                  </a:moveTo>
                  <a:cubicBezTo>
                    <a:pt x="176" y="0"/>
                    <a:pt x="12" y="164"/>
                    <a:pt x="12" y="373"/>
                  </a:cubicBezTo>
                  <a:lnTo>
                    <a:pt x="0" y="4462"/>
                  </a:lnTo>
                  <a:cubicBezTo>
                    <a:pt x="0" y="4583"/>
                    <a:pt x="100" y="4681"/>
                    <a:pt x="220" y="4681"/>
                  </a:cubicBezTo>
                  <a:lnTo>
                    <a:pt x="5965" y="4693"/>
                  </a:lnTo>
                  <a:cubicBezTo>
                    <a:pt x="6086" y="4693"/>
                    <a:pt x="6184" y="4594"/>
                    <a:pt x="6184" y="4474"/>
                  </a:cubicBezTo>
                  <a:lnTo>
                    <a:pt x="6195" y="242"/>
                  </a:lnTo>
                  <a:cubicBezTo>
                    <a:pt x="6195" y="110"/>
                    <a:pt x="6096" y="11"/>
                    <a:pt x="5965" y="11"/>
                  </a:cubicBezTo>
                  <a:lnTo>
                    <a:pt x="373" y="0"/>
                  </a:lnTo>
                  <a:close/>
                </a:path>
              </a:pathLst>
            </a:custGeom>
            <a:solidFill>
              <a:srgbClr val="FEB1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5" name="Google Shape;1123;p36">
              <a:extLst>
                <a:ext uri="{FF2B5EF4-FFF2-40B4-BE49-F238E27FC236}">
                  <a16:creationId xmlns:a16="http://schemas.microsoft.com/office/drawing/2014/main" id="{17AEF6D1-B7FE-F015-3EE1-1D3DC0FA8D97}"/>
                </a:ext>
              </a:extLst>
            </p:cNvPr>
            <p:cNvSpPr/>
            <p:nvPr/>
          </p:nvSpPr>
          <p:spPr>
            <a:xfrm>
              <a:off x="3631264" y="1783368"/>
              <a:ext cx="9018" cy="299398"/>
            </a:xfrm>
            <a:custGeom>
              <a:avLst/>
              <a:gdLst/>
              <a:ahLst/>
              <a:cxnLst/>
              <a:rect l="l" t="t" r="r" b="b"/>
              <a:pathLst>
                <a:path w="144" h="4781" extrusionOk="0">
                  <a:moveTo>
                    <a:pt x="78" y="0"/>
                  </a:moveTo>
                  <a:cubicBezTo>
                    <a:pt x="45" y="0"/>
                    <a:pt x="12" y="22"/>
                    <a:pt x="12" y="66"/>
                  </a:cubicBezTo>
                  <a:cubicBezTo>
                    <a:pt x="12" y="1612"/>
                    <a:pt x="1" y="3169"/>
                    <a:pt x="1" y="4715"/>
                  </a:cubicBezTo>
                  <a:cubicBezTo>
                    <a:pt x="1" y="4759"/>
                    <a:pt x="34" y="4781"/>
                    <a:pt x="67" y="4781"/>
                  </a:cubicBezTo>
                  <a:cubicBezTo>
                    <a:pt x="99" y="4781"/>
                    <a:pt x="132" y="4759"/>
                    <a:pt x="132" y="4715"/>
                  </a:cubicBezTo>
                  <a:cubicBezTo>
                    <a:pt x="132" y="3169"/>
                    <a:pt x="132" y="1612"/>
                    <a:pt x="144" y="66"/>
                  </a:cubicBezTo>
                  <a:cubicBezTo>
                    <a:pt x="144" y="22"/>
                    <a:pt x="111" y="0"/>
                    <a:pt x="78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6" name="Google Shape;1124;p36">
              <a:extLst>
                <a:ext uri="{FF2B5EF4-FFF2-40B4-BE49-F238E27FC236}">
                  <a16:creationId xmlns:a16="http://schemas.microsoft.com/office/drawing/2014/main" id="{141482D1-C6BE-C780-F32B-155F7EF077D6}"/>
                </a:ext>
              </a:extLst>
            </p:cNvPr>
            <p:cNvSpPr/>
            <p:nvPr/>
          </p:nvSpPr>
          <p:spPr>
            <a:xfrm>
              <a:off x="3476079" y="1785372"/>
              <a:ext cx="53670" cy="53667"/>
            </a:xfrm>
            <a:custGeom>
              <a:avLst/>
              <a:gdLst/>
              <a:ahLst/>
              <a:cxnLst/>
              <a:rect l="l" t="t" r="r" b="b"/>
              <a:pathLst>
                <a:path w="857" h="857" extrusionOk="0">
                  <a:moveTo>
                    <a:pt x="1" y="1"/>
                  </a:moveTo>
                  <a:lnTo>
                    <a:pt x="1" y="856"/>
                  </a:lnTo>
                  <a:lnTo>
                    <a:pt x="856" y="856"/>
                  </a:lnTo>
                  <a:lnTo>
                    <a:pt x="85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7" name="Google Shape;1125;p36">
              <a:extLst>
                <a:ext uri="{FF2B5EF4-FFF2-40B4-BE49-F238E27FC236}">
                  <a16:creationId xmlns:a16="http://schemas.microsoft.com/office/drawing/2014/main" id="{01578A6A-1F18-30F9-DB04-7962D675DBC4}"/>
                </a:ext>
              </a:extLst>
            </p:cNvPr>
            <p:cNvSpPr/>
            <p:nvPr/>
          </p:nvSpPr>
          <p:spPr>
            <a:xfrm>
              <a:off x="3679361" y="2024339"/>
              <a:ext cx="54296" cy="54294"/>
            </a:xfrm>
            <a:custGeom>
              <a:avLst/>
              <a:gdLst/>
              <a:ahLst/>
              <a:cxnLst/>
              <a:rect l="l" t="t" r="r" b="b"/>
              <a:pathLst>
                <a:path w="867" h="867" extrusionOk="0">
                  <a:moveTo>
                    <a:pt x="0" y="0"/>
                  </a:moveTo>
                  <a:lnTo>
                    <a:pt x="0" y="867"/>
                  </a:lnTo>
                  <a:lnTo>
                    <a:pt x="855" y="867"/>
                  </a:lnTo>
                  <a:lnTo>
                    <a:pt x="867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8" name="Google Shape;1126;p36">
              <a:extLst>
                <a:ext uri="{FF2B5EF4-FFF2-40B4-BE49-F238E27FC236}">
                  <a16:creationId xmlns:a16="http://schemas.microsoft.com/office/drawing/2014/main" id="{0D7A23F7-C3B4-1032-22F5-74D38DA44170}"/>
                </a:ext>
              </a:extLst>
            </p:cNvPr>
            <p:cNvSpPr/>
            <p:nvPr/>
          </p:nvSpPr>
          <p:spPr>
            <a:xfrm>
              <a:off x="3433556" y="1916315"/>
              <a:ext cx="296655" cy="270341"/>
            </a:xfrm>
            <a:custGeom>
              <a:avLst/>
              <a:gdLst/>
              <a:ahLst/>
              <a:cxnLst/>
              <a:rect l="l" t="t" r="r" b="b"/>
              <a:pathLst>
                <a:path w="4737" h="4317" extrusionOk="0">
                  <a:moveTo>
                    <a:pt x="2371" y="1"/>
                  </a:moveTo>
                  <a:cubicBezTo>
                    <a:pt x="2208" y="1"/>
                    <a:pt x="2042" y="20"/>
                    <a:pt x="1875" y="59"/>
                  </a:cubicBezTo>
                  <a:cubicBezTo>
                    <a:pt x="713" y="333"/>
                    <a:pt x="0" y="1495"/>
                    <a:pt x="263" y="2646"/>
                  </a:cubicBezTo>
                  <a:cubicBezTo>
                    <a:pt x="499" y="3642"/>
                    <a:pt x="1386" y="4316"/>
                    <a:pt x="2359" y="4316"/>
                  </a:cubicBezTo>
                  <a:cubicBezTo>
                    <a:pt x="2522" y="4316"/>
                    <a:pt x="2686" y="4297"/>
                    <a:pt x="2851" y="4258"/>
                  </a:cubicBezTo>
                  <a:cubicBezTo>
                    <a:pt x="4013" y="3995"/>
                    <a:pt x="4737" y="2833"/>
                    <a:pt x="4463" y="1671"/>
                  </a:cubicBezTo>
                  <a:cubicBezTo>
                    <a:pt x="4237" y="675"/>
                    <a:pt x="3351" y="1"/>
                    <a:pt x="2371" y="1"/>
                  </a:cubicBezTo>
                  <a:close/>
                </a:path>
              </a:pathLst>
            </a:custGeom>
            <a:solidFill>
              <a:srgbClr val="3751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9" name="Google Shape;1127;p36">
              <a:extLst>
                <a:ext uri="{FF2B5EF4-FFF2-40B4-BE49-F238E27FC236}">
                  <a16:creationId xmlns:a16="http://schemas.microsoft.com/office/drawing/2014/main" id="{A16265CD-C3FC-6117-0A7A-A21C1ECEEC52}"/>
                </a:ext>
              </a:extLst>
            </p:cNvPr>
            <p:cNvSpPr/>
            <p:nvPr/>
          </p:nvSpPr>
          <p:spPr>
            <a:xfrm>
              <a:off x="3509771" y="1998851"/>
              <a:ext cx="144288" cy="106834"/>
            </a:xfrm>
            <a:custGeom>
              <a:avLst/>
              <a:gdLst/>
              <a:ahLst/>
              <a:cxnLst/>
              <a:rect l="l" t="t" r="r" b="b"/>
              <a:pathLst>
                <a:path w="2304" h="1706" extrusionOk="0">
                  <a:moveTo>
                    <a:pt x="2014" y="0"/>
                  </a:moveTo>
                  <a:cubicBezTo>
                    <a:pt x="1949" y="0"/>
                    <a:pt x="1885" y="25"/>
                    <a:pt x="1843" y="78"/>
                  </a:cubicBezTo>
                  <a:cubicBezTo>
                    <a:pt x="1529" y="403"/>
                    <a:pt x="1224" y="738"/>
                    <a:pt x="921" y="1073"/>
                  </a:cubicBezTo>
                  <a:lnTo>
                    <a:pt x="921" y="1073"/>
                  </a:lnTo>
                  <a:cubicBezTo>
                    <a:pt x="771" y="903"/>
                    <a:pt x="622" y="737"/>
                    <a:pt x="472" y="572"/>
                  </a:cubicBezTo>
                  <a:cubicBezTo>
                    <a:pt x="424" y="519"/>
                    <a:pt x="358" y="494"/>
                    <a:pt x="292" y="494"/>
                  </a:cubicBezTo>
                  <a:cubicBezTo>
                    <a:pt x="223" y="494"/>
                    <a:pt x="155" y="521"/>
                    <a:pt x="110" y="572"/>
                  </a:cubicBezTo>
                  <a:cubicBezTo>
                    <a:pt x="1" y="670"/>
                    <a:pt x="11" y="824"/>
                    <a:pt x="110" y="934"/>
                  </a:cubicBezTo>
                  <a:cubicBezTo>
                    <a:pt x="318" y="1164"/>
                    <a:pt x="527" y="1394"/>
                    <a:pt x="735" y="1635"/>
                  </a:cubicBezTo>
                  <a:cubicBezTo>
                    <a:pt x="777" y="1683"/>
                    <a:pt x="843" y="1705"/>
                    <a:pt x="910" y="1705"/>
                  </a:cubicBezTo>
                  <a:cubicBezTo>
                    <a:pt x="980" y="1705"/>
                    <a:pt x="1052" y="1680"/>
                    <a:pt x="1097" y="1635"/>
                  </a:cubicBezTo>
                  <a:cubicBezTo>
                    <a:pt x="1426" y="1284"/>
                    <a:pt x="1743" y="934"/>
                    <a:pt x="2062" y="583"/>
                  </a:cubicBezTo>
                  <a:lnTo>
                    <a:pt x="2204" y="441"/>
                  </a:lnTo>
                  <a:cubicBezTo>
                    <a:pt x="2292" y="331"/>
                    <a:pt x="2303" y="177"/>
                    <a:pt x="2204" y="78"/>
                  </a:cubicBezTo>
                  <a:cubicBezTo>
                    <a:pt x="2153" y="28"/>
                    <a:pt x="2083" y="0"/>
                    <a:pt x="20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0" name="Google Shape;1128;p36">
              <a:extLst>
                <a:ext uri="{FF2B5EF4-FFF2-40B4-BE49-F238E27FC236}">
                  <a16:creationId xmlns:a16="http://schemas.microsoft.com/office/drawing/2014/main" id="{6B431A67-98AE-F60F-2A15-D5AD59A910D2}"/>
                </a:ext>
              </a:extLst>
            </p:cNvPr>
            <p:cNvSpPr/>
            <p:nvPr/>
          </p:nvSpPr>
          <p:spPr>
            <a:xfrm>
              <a:off x="3395104" y="1683798"/>
              <a:ext cx="352954" cy="8266"/>
            </a:xfrm>
            <a:custGeom>
              <a:avLst/>
              <a:gdLst/>
              <a:ahLst/>
              <a:cxnLst/>
              <a:rect l="l" t="t" r="r" b="b"/>
              <a:pathLst>
                <a:path w="5636" h="132" extrusionOk="0">
                  <a:moveTo>
                    <a:pt x="88" y="0"/>
                  </a:moveTo>
                  <a:cubicBezTo>
                    <a:pt x="0" y="0"/>
                    <a:pt x="0" y="132"/>
                    <a:pt x="88" y="132"/>
                  </a:cubicBezTo>
                  <a:lnTo>
                    <a:pt x="5548" y="132"/>
                  </a:lnTo>
                  <a:cubicBezTo>
                    <a:pt x="5636" y="132"/>
                    <a:pt x="5636" y="0"/>
                    <a:pt x="5548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1" name="Google Shape;1129;p36">
              <a:extLst>
                <a:ext uri="{FF2B5EF4-FFF2-40B4-BE49-F238E27FC236}">
                  <a16:creationId xmlns:a16="http://schemas.microsoft.com/office/drawing/2014/main" id="{0A5E33FE-A700-3C0A-93F4-E9941A8CF58A}"/>
                </a:ext>
              </a:extLst>
            </p:cNvPr>
            <p:cNvSpPr/>
            <p:nvPr/>
          </p:nvSpPr>
          <p:spPr>
            <a:xfrm>
              <a:off x="3512527" y="1644659"/>
              <a:ext cx="117422" cy="8329"/>
            </a:xfrm>
            <a:custGeom>
              <a:avLst/>
              <a:gdLst/>
              <a:ahLst/>
              <a:cxnLst/>
              <a:rect l="l" t="t" r="r" b="b"/>
              <a:pathLst>
                <a:path w="1875" h="133" extrusionOk="0">
                  <a:moveTo>
                    <a:pt x="88" y="1"/>
                  </a:moveTo>
                  <a:cubicBezTo>
                    <a:pt x="1" y="1"/>
                    <a:pt x="1" y="132"/>
                    <a:pt x="88" y="132"/>
                  </a:cubicBezTo>
                  <a:lnTo>
                    <a:pt x="1799" y="132"/>
                  </a:lnTo>
                  <a:cubicBezTo>
                    <a:pt x="1875" y="132"/>
                    <a:pt x="1875" y="1"/>
                    <a:pt x="1799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2" name="Google Shape;1130;p36">
              <a:extLst>
                <a:ext uri="{FF2B5EF4-FFF2-40B4-BE49-F238E27FC236}">
                  <a16:creationId xmlns:a16="http://schemas.microsoft.com/office/drawing/2014/main" id="{EB505A2F-08F7-2EDF-7AFD-10252F41C561}"/>
                </a:ext>
              </a:extLst>
            </p:cNvPr>
            <p:cNvSpPr/>
            <p:nvPr/>
          </p:nvSpPr>
          <p:spPr>
            <a:xfrm>
              <a:off x="1070204" y="1687242"/>
              <a:ext cx="144977" cy="150732"/>
            </a:xfrm>
            <a:custGeom>
              <a:avLst/>
              <a:gdLst/>
              <a:ahLst/>
              <a:cxnLst/>
              <a:rect l="l" t="t" r="r" b="b"/>
              <a:pathLst>
                <a:path w="2315" h="2407" extrusionOk="0">
                  <a:moveTo>
                    <a:pt x="1160" y="622"/>
                  </a:moveTo>
                  <a:cubicBezTo>
                    <a:pt x="1332" y="622"/>
                    <a:pt x="1508" y="718"/>
                    <a:pt x="1602" y="900"/>
                  </a:cubicBezTo>
                  <a:cubicBezTo>
                    <a:pt x="1689" y="1053"/>
                    <a:pt x="1667" y="1250"/>
                    <a:pt x="1558" y="1392"/>
                  </a:cubicBezTo>
                  <a:cubicBezTo>
                    <a:pt x="1468" y="1506"/>
                    <a:pt x="1340" y="1560"/>
                    <a:pt x="1210" y="1560"/>
                  </a:cubicBezTo>
                  <a:cubicBezTo>
                    <a:pt x="1038" y="1560"/>
                    <a:pt x="862" y="1464"/>
                    <a:pt x="768" y="1283"/>
                  </a:cubicBezTo>
                  <a:cubicBezTo>
                    <a:pt x="692" y="1129"/>
                    <a:pt x="702" y="932"/>
                    <a:pt x="812" y="790"/>
                  </a:cubicBezTo>
                  <a:cubicBezTo>
                    <a:pt x="902" y="677"/>
                    <a:pt x="1030" y="622"/>
                    <a:pt x="1160" y="622"/>
                  </a:cubicBezTo>
                  <a:close/>
                  <a:moveTo>
                    <a:pt x="1154" y="0"/>
                  </a:moveTo>
                  <a:cubicBezTo>
                    <a:pt x="879" y="0"/>
                    <a:pt x="605" y="103"/>
                    <a:pt x="396" y="318"/>
                  </a:cubicBezTo>
                  <a:cubicBezTo>
                    <a:pt x="56" y="669"/>
                    <a:pt x="1" y="1250"/>
                    <a:pt x="275" y="1678"/>
                  </a:cubicBezTo>
                  <a:cubicBezTo>
                    <a:pt x="417" y="1897"/>
                    <a:pt x="604" y="2050"/>
                    <a:pt x="824" y="2138"/>
                  </a:cubicBezTo>
                  <a:cubicBezTo>
                    <a:pt x="867" y="2160"/>
                    <a:pt x="922" y="2171"/>
                    <a:pt x="977" y="2182"/>
                  </a:cubicBezTo>
                  <a:lnTo>
                    <a:pt x="2008" y="2401"/>
                  </a:lnTo>
                  <a:cubicBezTo>
                    <a:pt x="2026" y="2405"/>
                    <a:pt x="2044" y="2407"/>
                    <a:pt x="2062" y="2407"/>
                  </a:cubicBezTo>
                  <a:cubicBezTo>
                    <a:pt x="2202" y="2407"/>
                    <a:pt x="2315" y="2295"/>
                    <a:pt x="2315" y="2149"/>
                  </a:cubicBezTo>
                  <a:lnTo>
                    <a:pt x="2293" y="1392"/>
                  </a:lnTo>
                  <a:cubicBezTo>
                    <a:pt x="2293" y="1327"/>
                    <a:pt x="2293" y="1185"/>
                    <a:pt x="2281" y="1064"/>
                  </a:cubicBezTo>
                  <a:cubicBezTo>
                    <a:pt x="2271" y="844"/>
                    <a:pt x="2194" y="614"/>
                    <a:pt x="2051" y="428"/>
                  </a:cubicBezTo>
                  <a:lnTo>
                    <a:pt x="2040" y="428"/>
                  </a:lnTo>
                  <a:cubicBezTo>
                    <a:pt x="1813" y="147"/>
                    <a:pt x="1483" y="0"/>
                    <a:pt x="1154" y="0"/>
                  </a:cubicBezTo>
                  <a:close/>
                </a:path>
              </a:pathLst>
            </a:custGeom>
            <a:solidFill>
              <a:srgbClr val="EF685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3" name="Google Shape;1131;p36">
              <a:extLst>
                <a:ext uri="{FF2B5EF4-FFF2-40B4-BE49-F238E27FC236}">
                  <a16:creationId xmlns:a16="http://schemas.microsoft.com/office/drawing/2014/main" id="{B69ACAAD-3A3C-7020-2201-1C555C3F1F7B}"/>
                </a:ext>
              </a:extLst>
            </p:cNvPr>
            <p:cNvSpPr/>
            <p:nvPr/>
          </p:nvSpPr>
          <p:spPr>
            <a:xfrm>
              <a:off x="3737038" y="2669851"/>
              <a:ext cx="177166" cy="221433"/>
            </a:xfrm>
            <a:custGeom>
              <a:avLst/>
              <a:gdLst/>
              <a:ahLst/>
              <a:cxnLst/>
              <a:rect l="l" t="t" r="r" b="b"/>
              <a:pathLst>
                <a:path w="2829" h="3536" extrusionOk="0">
                  <a:moveTo>
                    <a:pt x="1427" y="806"/>
                  </a:moveTo>
                  <a:cubicBezTo>
                    <a:pt x="1797" y="806"/>
                    <a:pt x="2095" y="1164"/>
                    <a:pt x="2007" y="1567"/>
                  </a:cubicBezTo>
                  <a:cubicBezTo>
                    <a:pt x="1963" y="1796"/>
                    <a:pt x="1776" y="1983"/>
                    <a:pt x="1557" y="2027"/>
                  </a:cubicBezTo>
                  <a:cubicBezTo>
                    <a:pt x="1512" y="2037"/>
                    <a:pt x="1468" y="2042"/>
                    <a:pt x="1425" y="2042"/>
                  </a:cubicBezTo>
                  <a:cubicBezTo>
                    <a:pt x="1055" y="2042"/>
                    <a:pt x="756" y="1684"/>
                    <a:pt x="845" y="1281"/>
                  </a:cubicBezTo>
                  <a:cubicBezTo>
                    <a:pt x="899" y="1051"/>
                    <a:pt x="1075" y="875"/>
                    <a:pt x="1294" y="821"/>
                  </a:cubicBezTo>
                  <a:cubicBezTo>
                    <a:pt x="1339" y="811"/>
                    <a:pt x="1384" y="806"/>
                    <a:pt x="1427" y="806"/>
                  </a:cubicBezTo>
                  <a:close/>
                  <a:moveTo>
                    <a:pt x="1433" y="0"/>
                  </a:moveTo>
                  <a:cubicBezTo>
                    <a:pt x="1380" y="0"/>
                    <a:pt x="1326" y="3"/>
                    <a:pt x="1272" y="10"/>
                  </a:cubicBezTo>
                  <a:cubicBezTo>
                    <a:pt x="626" y="75"/>
                    <a:pt x="110" y="612"/>
                    <a:pt x="34" y="1281"/>
                  </a:cubicBezTo>
                  <a:cubicBezTo>
                    <a:pt x="0" y="1610"/>
                    <a:pt x="66" y="1917"/>
                    <a:pt x="209" y="2180"/>
                  </a:cubicBezTo>
                  <a:cubicBezTo>
                    <a:pt x="241" y="2235"/>
                    <a:pt x="285" y="2301"/>
                    <a:pt x="329" y="2356"/>
                  </a:cubicBezTo>
                  <a:lnTo>
                    <a:pt x="1184" y="3408"/>
                  </a:lnTo>
                  <a:cubicBezTo>
                    <a:pt x="1249" y="3495"/>
                    <a:pt x="1343" y="3536"/>
                    <a:pt x="1437" y="3536"/>
                  </a:cubicBezTo>
                  <a:cubicBezTo>
                    <a:pt x="1535" y="3536"/>
                    <a:pt x="1633" y="3492"/>
                    <a:pt x="1700" y="3408"/>
                  </a:cubicBezTo>
                  <a:lnTo>
                    <a:pt x="2303" y="2641"/>
                  </a:lnTo>
                  <a:cubicBezTo>
                    <a:pt x="2358" y="2564"/>
                    <a:pt x="2456" y="2422"/>
                    <a:pt x="2544" y="2301"/>
                  </a:cubicBezTo>
                  <a:cubicBezTo>
                    <a:pt x="2719" y="2049"/>
                    <a:pt x="2829" y="1764"/>
                    <a:pt x="2829" y="1467"/>
                  </a:cubicBezTo>
                  <a:lnTo>
                    <a:pt x="2829" y="1457"/>
                  </a:lnTo>
                  <a:cubicBezTo>
                    <a:pt x="2829" y="657"/>
                    <a:pt x="2205" y="0"/>
                    <a:pt x="1433" y="0"/>
                  </a:cubicBez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4" name="Google Shape;1132;p36">
              <a:extLst>
                <a:ext uri="{FF2B5EF4-FFF2-40B4-BE49-F238E27FC236}">
                  <a16:creationId xmlns:a16="http://schemas.microsoft.com/office/drawing/2014/main" id="{C2DC2267-F5A5-B6E5-E70E-FB3EED73EF49}"/>
                </a:ext>
              </a:extLst>
            </p:cNvPr>
            <p:cNvSpPr/>
            <p:nvPr/>
          </p:nvSpPr>
          <p:spPr>
            <a:xfrm>
              <a:off x="3825591" y="1631195"/>
              <a:ext cx="287762" cy="103452"/>
            </a:xfrm>
            <a:custGeom>
              <a:avLst/>
              <a:gdLst/>
              <a:ahLst/>
              <a:cxnLst/>
              <a:rect l="l" t="t" r="r" b="b"/>
              <a:pathLst>
                <a:path w="4595" h="1652" extrusionOk="0">
                  <a:moveTo>
                    <a:pt x="2648" y="0"/>
                  </a:moveTo>
                  <a:cubicBezTo>
                    <a:pt x="2455" y="0"/>
                    <a:pt x="2256" y="66"/>
                    <a:pt x="2084" y="172"/>
                  </a:cubicBezTo>
                  <a:cubicBezTo>
                    <a:pt x="1810" y="336"/>
                    <a:pt x="1602" y="599"/>
                    <a:pt x="1404" y="862"/>
                  </a:cubicBezTo>
                  <a:cubicBezTo>
                    <a:pt x="1415" y="676"/>
                    <a:pt x="1239" y="511"/>
                    <a:pt x="1054" y="501"/>
                  </a:cubicBezTo>
                  <a:cubicBezTo>
                    <a:pt x="1044" y="500"/>
                    <a:pt x="1035" y="500"/>
                    <a:pt x="1025" y="500"/>
                  </a:cubicBezTo>
                  <a:cubicBezTo>
                    <a:pt x="840" y="500"/>
                    <a:pt x="685" y="606"/>
                    <a:pt x="560" y="742"/>
                  </a:cubicBezTo>
                  <a:cubicBezTo>
                    <a:pt x="253" y="1071"/>
                    <a:pt x="77" y="1488"/>
                    <a:pt x="1" y="1652"/>
                  </a:cubicBezTo>
                  <a:lnTo>
                    <a:pt x="4387" y="1619"/>
                  </a:lnTo>
                  <a:cubicBezTo>
                    <a:pt x="4594" y="1345"/>
                    <a:pt x="4441" y="906"/>
                    <a:pt x="4134" y="753"/>
                  </a:cubicBezTo>
                  <a:cubicBezTo>
                    <a:pt x="4036" y="702"/>
                    <a:pt x="3928" y="679"/>
                    <a:pt x="3817" y="679"/>
                  </a:cubicBezTo>
                  <a:cubicBezTo>
                    <a:pt x="3593" y="679"/>
                    <a:pt x="3360" y="774"/>
                    <a:pt x="3191" y="928"/>
                  </a:cubicBezTo>
                  <a:cubicBezTo>
                    <a:pt x="3422" y="698"/>
                    <a:pt x="3301" y="260"/>
                    <a:pt x="3016" y="95"/>
                  </a:cubicBezTo>
                  <a:cubicBezTo>
                    <a:pt x="2902" y="29"/>
                    <a:pt x="2776" y="0"/>
                    <a:pt x="2648" y="0"/>
                  </a:cubicBez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5" name="Google Shape;1133;p36">
              <a:extLst>
                <a:ext uri="{FF2B5EF4-FFF2-40B4-BE49-F238E27FC236}">
                  <a16:creationId xmlns:a16="http://schemas.microsoft.com/office/drawing/2014/main" id="{32570F18-D1BD-56F7-E967-DAE64C93C5D7}"/>
                </a:ext>
              </a:extLst>
            </p:cNvPr>
            <p:cNvSpPr/>
            <p:nvPr/>
          </p:nvSpPr>
          <p:spPr>
            <a:xfrm>
              <a:off x="2598636" y="1427735"/>
              <a:ext cx="287762" cy="103703"/>
            </a:xfrm>
            <a:custGeom>
              <a:avLst/>
              <a:gdLst/>
              <a:ahLst/>
              <a:cxnLst/>
              <a:rect l="l" t="t" r="r" b="b"/>
              <a:pathLst>
                <a:path w="4595" h="1656" extrusionOk="0">
                  <a:moveTo>
                    <a:pt x="2630" y="0"/>
                  </a:moveTo>
                  <a:cubicBezTo>
                    <a:pt x="2439" y="0"/>
                    <a:pt x="2244" y="61"/>
                    <a:pt x="2083" y="164"/>
                  </a:cubicBezTo>
                  <a:cubicBezTo>
                    <a:pt x="1810" y="340"/>
                    <a:pt x="1601" y="603"/>
                    <a:pt x="1404" y="855"/>
                  </a:cubicBezTo>
                  <a:cubicBezTo>
                    <a:pt x="1415" y="669"/>
                    <a:pt x="1228" y="515"/>
                    <a:pt x="1042" y="493"/>
                  </a:cubicBezTo>
                  <a:cubicBezTo>
                    <a:pt x="1035" y="493"/>
                    <a:pt x="1027" y="492"/>
                    <a:pt x="1019" y="492"/>
                  </a:cubicBezTo>
                  <a:cubicBezTo>
                    <a:pt x="842" y="492"/>
                    <a:pt x="686" y="608"/>
                    <a:pt x="560" y="734"/>
                  </a:cubicBezTo>
                  <a:cubicBezTo>
                    <a:pt x="253" y="1075"/>
                    <a:pt x="77" y="1480"/>
                    <a:pt x="0" y="1655"/>
                  </a:cubicBezTo>
                  <a:lnTo>
                    <a:pt x="4386" y="1611"/>
                  </a:lnTo>
                  <a:cubicBezTo>
                    <a:pt x="4595" y="1338"/>
                    <a:pt x="4441" y="899"/>
                    <a:pt x="4134" y="746"/>
                  </a:cubicBezTo>
                  <a:cubicBezTo>
                    <a:pt x="4036" y="697"/>
                    <a:pt x="3930" y="674"/>
                    <a:pt x="3823" y="674"/>
                  </a:cubicBezTo>
                  <a:cubicBezTo>
                    <a:pt x="3595" y="674"/>
                    <a:pt x="3362" y="775"/>
                    <a:pt x="3191" y="932"/>
                  </a:cubicBezTo>
                  <a:cubicBezTo>
                    <a:pt x="3410" y="690"/>
                    <a:pt x="3301" y="263"/>
                    <a:pt x="3016" y="98"/>
                  </a:cubicBezTo>
                  <a:cubicBezTo>
                    <a:pt x="2898" y="31"/>
                    <a:pt x="2765" y="0"/>
                    <a:pt x="2630" y="0"/>
                  </a:cubicBezTo>
                  <a:close/>
                </a:path>
              </a:pathLst>
            </a:custGeom>
            <a:solidFill>
              <a:srgbClr val="D9DFF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6" name="Google Shape;1134;p36">
              <a:extLst>
                <a:ext uri="{FF2B5EF4-FFF2-40B4-BE49-F238E27FC236}">
                  <a16:creationId xmlns:a16="http://schemas.microsoft.com/office/drawing/2014/main" id="{70BFF264-7F39-C44F-E508-385589B2EFFD}"/>
                </a:ext>
              </a:extLst>
            </p:cNvPr>
            <p:cNvSpPr/>
            <p:nvPr/>
          </p:nvSpPr>
          <p:spPr>
            <a:xfrm>
              <a:off x="935622" y="1383962"/>
              <a:ext cx="287073" cy="103515"/>
            </a:xfrm>
            <a:custGeom>
              <a:avLst/>
              <a:gdLst/>
              <a:ahLst/>
              <a:cxnLst/>
              <a:rect l="l" t="t" r="r" b="b"/>
              <a:pathLst>
                <a:path w="4584" h="1653" extrusionOk="0">
                  <a:moveTo>
                    <a:pt x="2638" y="1"/>
                  </a:moveTo>
                  <a:cubicBezTo>
                    <a:pt x="2447" y="1"/>
                    <a:pt x="2248" y="64"/>
                    <a:pt x="2084" y="161"/>
                  </a:cubicBezTo>
                  <a:cubicBezTo>
                    <a:pt x="1799" y="337"/>
                    <a:pt x="1602" y="600"/>
                    <a:pt x="1394" y="863"/>
                  </a:cubicBezTo>
                  <a:cubicBezTo>
                    <a:pt x="1404" y="677"/>
                    <a:pt x="1229" y="512"/>
                    <a:pt x="1043" y="502"/>
                  </a:cubicBezTo>
                  <a:cubicBezTo>
                    <a:pt x="1034" y="501"/>
                    <a:pt x="1025" y="501"/>
                    <a:pt x="1016" y="501"/>
                  </a:cubicBezTo>
                  <a:cubicBezTo>
                    <a:pt x="839" y="501"/>
                    <a:pt x="674" y="607"/>
                    <a:pt x="549" y="743"/>
                  </a:cubicBezTo>
                  <a:cubicBezTo>
                    <a:pt x="242" y="1072"/>
                    <a:pt x="67" y="1477"/>
                    <a:pt x="1" y="1653"/>
                  </a:cubicBezTo>
                  <a:lnTo>
                    <a:pt x="4376" y="1620"/>
                  </a:lnTo>
                  <a:cubicBezTo>
                    <a:pt x="4584" y="1346"/>
                    <a:pt x="4442" y="907"/>
                    <a:pt x="4135" y="754"/>
                  </a:cubicBezTo>
                  <a:cubicBezTo>
                    <a:pt x="4033" y="703"/>
                    <a:pt x="3922" y="680"/>
                    <a:pt x="3810" y="680"/>
                  </a:cubicBezTo>
                  <a:cubicBezTo>
                    <a:pt x="3583" y="680"/>
                    <a:pt x="3350" y="775"/>
                    <a:pt x="3180" y="929"/>
                  </a:cubicBezTo>
                  <a:cubicBezTo>
                    <a:pt x="3411" y="688"/>
                    <a:pt x="3290" y="261"/>
                    <a:pt x="3005" y="96"/>
                  </a:cubicBezTo>
                  <a:cubicBezTo>
                    <a:pt x="2895" y="30"/>
                    <a:pt x="2768" y="1"/>
                    <a:pt x="2638" y="1"/>
                  </a:cubicBez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7" name="Google Shape;1135;p36">
              <a:extLst>
                <a:ext uri="{FF2B5EF4-FFF2-40B4-BE49-F238E27FC236}">
                  <a16:creationId xmlns:a16="http://schemas.microsoft.com/office/drawing/2014/main" id="{EBE988D4-7626-3960-9AE8-5E4197958C5A}"/>
                </a:ext>
              </a:extLst>
            </p:cNvPr>
            <p:cNvSpPr/>
            <p:nvPr/>
          </p:nvSpPr>
          <p:spPr>
            <a:xfrm>
              <a:off x="1524112" y="1241558"/>
              <a:ext cx="278118" cy="329895"/>
            </a:xfrm>
            <a:custGeom>
              <a:avLst/>
              <a:gdLst/>
              <a:ahLst/>
              <a:cxnLst/>
              <a:rect l="l" t="t" r="r" b="b"/>
              <a:pathLst>
                <a:path w="4441" h="5268" extrusionOk="0">
                  <a:moveTo>
                    <a:pt x="2233" y="1223"/>
                  </a:moveTo>
                  <a:cubicBezTo>
                    <a:pt x="2701" y="1223"/>
                    <a:pt x="3132" y="1608"/>
                    <a:pt x="3158" y="2150"/>
                  </a:cubicBezTo>
                  <a:cubicBezTo>
                    <a:pt x="3168" y="2501"/>
                    <a:pt x="2982" y="2842"/>
                    <a:pt x="2686" y="2995"/>
                  </a:cubicBezTo>
                  <a:cubicBezTo>
                    <a:pt x="2547" y="3068"/>
                    <a:pt x="2404" y="3102"/>
                    <a:pt x="2264" y="3102"/>
                  </a:cubicBezTo>
                  <a:cubicBezTo>
                    <a:pt x="1796" y="3102"/>
                    <a:pt x="1374" y="2724"/>
                    <a:pt x="1348" y="2184"/>
                  </a:cubicBezTo>
                  <a:cubicBezTo>
                    <a:pt x="1327" y="1822"/>
                    <a:pt x="1513" y="1493"/>
                    <a:pt x="1820" y="1329"/>
                  </a:cubicBezTo>
                  <a:cubicBezTo>
                    <a:pt x="1955" y="1256"/>
                    <a:pt x="2095" y="1223"/>
                    <a:pt x="2233" y="1223"/>
                  </a:cubicBezTo>
                  <a:close/>
                  <a:moveTo>
                    <a:pt x="2225" y="1"/>
                  </a:moveTo>
                  <a:cubicBezTo>
                    <a:pt x="1975" y="1"/>
                    <a:pt x="1720" y="47"/>
                    <a:pt x="1469" y="145"/>
                  </a:cubicBezTo>
                  <a:cubicBezTo>
                    <a:pt x="559" y="495"/>
                    <a:pt x="0" y="1493"/>
                    <a:pt x="154" y="2491"/>
                  </a:cubicBezTo>
                  <a:cubicBezTo>
                    <a:pt x="230" y="2984"/>
                    <a:pt x="449" y="3412"/>
                    <a:pt x="756" y="3741"/>
                  </a:cubicBezTo>
                  <a:cubicBezTo>
                    <a:pt x="822" y="3817"/>
                    <a:pt x="910" y="3883"/>
                    <a:pt x="998" y="3949"/>
                  </a:cubicBezTo>
                  <a:lnTo>
                    <a:pt x="2664" y="5166"/>
                  </a:lnTo>
                  <a:cubicBezTo>
                    <a:pt x="2757" y="5235"/>
                    <a:pt x="2862" y="5268"/>
                    <a:pt x="2966" y="5268"/>
                  </a:cubicBezTo>
                  <a:cubicBezTo>
                    <a:pt x="3158" y="5268"/>
                    <a:pt x="3343" y="5156"/>
                    <a:pt x="3421" y="4957"/>
                  </a:cubicBezTo>
                  <a:lnTo>
                    <a:pt x="4002" y="3609"/>
                  </a:lnTo>
                  <a:cubicBezTo>
                    <a:pt x="4057" y="3477"/>
                    <a:pt x="4145" y="3225"/>
                    <a:pt x="4232" y="3006"/>
                  </a:cubicBezTo>
                  <a:cubicBezTo>
                    <a:pt x="4386" y="2578"/>
                    <a:pt x="4440" y="2118"/>
                    <a:pt x="4320" y="1679"/>
                  </a:cubicBezTo>
                  <a:lnTo>
                    <a:pt x="4320" y="1668"/>
                  </a:lnTo>
                  <a:cubicBezTo>
                    <a:pt x="4059" y="669"/>
                    <a:pt x="3179" y="1"/>
                    <a:pt x="2225" y="1"/>
                  </a:cubicBezTo>
                  <a:close/>
                </a:path>
              </a:pathLst>
            </a:custGeom>
            <a:solidFill>
              <a:srgbClr val="3F91E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8" name="Google Shape;1136;p36">
              <a:extLst>
                <a:ext uri="{FF2B5EF4-FFF2-40B4-BE49-F238E27FC236}">
                  <a16:creationId xmlns:a16="http://schemas.microsoft.com/office/drawing/2014/main" id="{A55F76F0-8BED-8D5A-E397-B577FBCE8899}"/>
                </a:ext>
              </a:extLst>
            </p:cNvPr>
            <p:cNvSpPr/>
            <p:nvPr/>
          </p:nvSpPr>
          <p:spPr>
            <a:xfrm>
              <a:off x="2567762" y="3234768"/>
              <a:ext cx="313814" cy="237652"/>
            </a:xfrm>
            <a:custGeom>
              <a:avLst/>
              <a:gdLst/>
              <a:ahLst/>
              <a:cxnLst/>
              <a:rect l="l" t="t" r="r" b="b"/>
              <a:pathLst>
                <a:path w="5011" h="3795" extrusionOk="0">
                  <a:moveTo>
                    <a:pt x="362" y="1"/>
                  </a:moveTo>
                  <a:cubicBezTo>
                    <a:pt x="164" y="1"/>
                    <a:pt x="0" y="165"/>
                    <a:pt x="0" y="362"/>
                  </a:cubicBezTo>
                  <a:lnTo>
                    <a:pt x="0" y="3564"/>
                  </a:lnTo>
                  <a:cubicBezTo>
                    <a:pt x="0" y="3695"/>
                    <a:pt x="99" y="3794"/>
                    <a:pt x="220" y="3794"/>
                  </a:cubicBezTo>
                  <a:lnTo>
                    <a:pt x="4781" y="3794"/>
                  </a:lnTo>
                  <a:cubicBezTo>
                    <a:pt x="4912" y="3794"/>
                    <a:pt x="5010" y="3695"/>
                    <a:pt x="5010" y="3564"/>
                  </a:cubicBezTo>
                  <a:lnTo>
                    <a:pt x="5010" y="220"/>
                  </a:lnTo>
                  <a:cubicBezTo>
                    <a:pt x="5010" y="99"/>
                    <a:pt x="4912" y="1"/>
                    <a:pt x="4781" y="1"/>
                  </a:cubicBezTo>
                  <a:close/>
                </a:path>
              </a:pathLst>
            </a:custGeom>
            <a:solidFill>
              <a:srgbClr val="FEB1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9" name="Google Shape;1137;p36">
              <a:extLst>
                <a:ext uri="{FF2B5EF4-FFF2-40B4-BE49-F238E27FC236}">
                  <a16:creationId xmlns:a16="http://schemas.microsoft.com/office/drawing/2014/main" id="{18950649-A792-DC37-13B4-18079B8AF0ED}"/>
                </a:ext>
              </a:extLst>
            </p:cNvPr>
            <p:cNvSpPr/>
            <p:nvPr/>
          </p:nvSpPr>
          <p:spPr>
            <a:xfrm>
              <a:off x="2775741" y="3232514"/>
              <a:ext cx="8329" cy="244040"/>
            </a:xfrm>
            <a:custGeom>
              <a:avLst/>
              <a:gdLst/>
              <a:ahLst/>
              <a:cxnLst/>
              <a:rect l="l" t="t" r="r" b="b"/>
              <a:pathLst>
                <a:path w="133" h="3897" extrusionOk="0">
                  <a:moveTo>
                    <a:pt x="67" y="1"/>
                  </a:moveTo>
                  <a:cubicBezTo>
                    <a:pt x="34" y="1"/>
                    <a:pt x="1" y="20"/>
                    <a:pt x="1" y="59"/>
                  </a:cubicBezTo>
                  <a:lnTo>
                    <a:pt x="1" y="3830"/>
                  </a:lnTo>
                  <a:cubicBezTo>
                    <a:pt x="1" y="3874"/>
                    <a:pt x="34" y="3896"/>
                    <a:pt x="67" y="3896"/>
                  </a:cubicBezTo>
                  <a:cubicBezTo>
                    <a:pt x="100" y="3896"/>
                    <a:pt x="132" y="3874"/>
                    <a:pt x="132" y="3830"/>
                  </a:cubicBezTo>
                  <a:lnTo>
                    <a:pt x="132" y="59"/>
                  </a:lnTo>
                  <a:cubicBezTo>
                    <a:pt x="132" y="20"/>
                    <a:pt x="100" y="1"/>
                    <a:pt x="67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0" name="Google Shape;1138;p36">
              <a:extLst>
                <a:ext uri="{FF2B5EF4-FFF2-40B4-BE49-F238E27FC236}">
                  <a16:creationId xmlns:a16="http://schemas.microsoft.com/office/drawing/2014/main" id="{B5B2F4D0-50C8-2941-05A9-AA7490824B67}"/>
                </a:ext>
              </a:extLst>
            </p:cNvPr>
            <p:cNvSpPr/>
            <p:nvPr/>
          </p:nvSpPr>
          <p:spPr>
            <a:xfrm>
              <a:off x="2650803" y="3234768"/>
              <a:ext cx="43337" cy="44024"/>
            </a:xfrm>
            <a:custGeom>
              <a:avLst/>
              <a:gdLst/>
              <a:ahLst/>
              <a:cxnLst/>
              <a:rect l="l" t="t" r="r" b="b"/>
              <a:pathLst>
                <a:path w="692" h="703" extrusionOk="0">
                  <a:moveTo>
                    <a:pt x="0" y="1"/>
                  </a:moveTo>
                  <a:lnTo>
                    <a:pt x="0" y="703"/>
                  </a:lnTo>
                  <a:lnTo>
                    <a:pt x="692" y="703"/>
                  </a:lnTo>
                  <a:lnTo>
                    <a:pt x="69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1" name="Google Shape;1139;p36">
              <a:extLst>
                <a:ext uri="{FF2B5EF4-FFF2-40B4-BE49-F238E27FC236}">
                  <a16:creationId xmlns:a16="http://schemas.microsoft.com/office/drawing/2014/main" id="{1E9AAB81-4C49-8236-EDD5-FD9D7871B59A}"/>
                </a:ext>
              </a:extLst>
            </p:cNvPr>
            <p:cNvSpPr/>
            <p:nvPr/>
          </p:nvSpPr>
          <p:spPr>
            <a:xfrm>
              <a:off x="2815570" y="3428397"/>
              <a:ext cx="44025" cy="44024"/>
            </a:xfrm>
            <a:custGeom>
              <a:avLst/>
              <a:gdLst/>
              <a:ahLst/>
              <a:cxnLst/>
              <a:rect l="l" t="t" r="r" b="b"/>
              <a:pathLst>
                <a:path w="703" h="703" extrusionOk="0">
                  <a:moveTo>
                    <a:pt x="1" y="1"/>
                  </a:moveTo>
                  <a:lnTo>
                    <a:pt x="1" y="702"/>
                  </a:lnTo>
                  <a:lnTo>
                    <a:pt x="702" y="702"/>
                  </a:lnTo>
                  <a:lnTo>
                    <a:pt x="70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2" name="Google Shape;1140;p36">
              <a:extLst>
                <a:ext uri="{FF2B5EF4-FFF2-40B4-BE49-F238E27FC236}">
                  <a16:creationId xmlns:a16="http://schemas.microsoft.com/office/drawing/2014/main" id="{711D19C9-2062-DAFD-5A8E-283279F21A77}"/>
                </a:ext>
              </a:extLst>
            </p:cNvPr>
            <p:cNvSpPr/>
            <p:nvPr/>
          </p:nvSpPr>
          <p:spPr>
            <a:xfrm>
              <a:off x="2564318" y="3230698"/>
              <a:ext cx="317258" cy="237590"/>
            </a:xfrm>
            <a:custGeom>
              <a:avLst/>
              <a:gdLst/>
              <a:ahLst/>
              <a:cxnLst/>
              <a:rect l="l" t="t" r="r" b="b"/>
              <a:pathLst>
                <a:path w="5066" h="3794" extrusionOk="0">
                  <a:moveTo>
                    <a:pt x="209" y="0"/>
                  </a:moveTo>
                  <a:cubicBezTo>
                    <a:pt x="88" y="0"/>
                    <a:pt x="0" y="98"/>
                    <a:pt x="0" y="208"/>
                  </a:cubicBezTo>
                  <a:lnTo>
                    <a:pt x="0" y="3794"/>
                  </a:lnTo>
                  <a:lnTo>
                    <a:pt x="110" y="3794"/>
                  </a:lnTo>
                  <a:lnTo>
                    <a:pt x="99" y="208"/>
                  </a:lnTo>
                  <a:cubicBezTo>
                    <a:pt x="99" y="154"/>
                    <a:pt x="154" y="110"/>
                    <a:pt x="209" y="110"/>
                  </a:cubicBezTo>
                  <a:lnTo>
                    <a:pt x="5065" y="120"/>
                  </a:lnTo>
                  <a:lnTo>
                    <a:pt x="5065" y="11"/>
                  </a:lnTo>
                  <a:lnTo>
                    <a:pt x="209" y="0"/>
                  </a:ln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3" name="Google Shape;1141;p36">
              <a:extLst>
                <a:ext uri="{FF2B5EF4-FFF2-40B4-BE49-F238E27FC236}">
                  <a16:creationId xmlns:a16="http://schemas.microsoft.com/office/drawing/2014/main" id="{BCE65D87-8B43-F321-5C11-B163B688C379}"/>
                </a:ext>
              </a:extLst>
            </p:cNvPr>
            <p:cNvSpPr/>
            <p:nvPr/>
          </p:nvSpPr>
          <p:spPr>
            <a:xfrm>
              <a:off x="2455162" y="3475113"/>
              <a:ext cx="567821" cy="429841"/>
            </a:xfrm>
            <a:custGeom>
              <a:avLst/>
              <a:gdLst/>
              <a:ahLst/>
              <a:cxnLst/>
              <a:rect l="l" t="t" r="r" b="b"/>
              <a:pathLst>
                <a:path w="9067" h="6864" extrusionOk="0">
                  <a:moveTo>
                    <a:pt x="362" y="0"/>
                  </a:moveTo>
                  <a:cubicBezTo>
                    <a:pt x="164" y="0"/>
                    <a:pt x="0" y="164"/>
                    <a:pt x="0" y="373"/>
                  </a:cubicBezTo>
                  <a:lnTo>
                    <a:pt x="0" y="6644"/>
                  </a:lnTo>
                  <a:cubicBezTo>
                    <a:pt x="0" y="6764"/>
                    <a:pt x="98" y="6864"/>
                    <a:pt x="220" y="6864"/>
                  </a:cubicBezTo>
                  <a:lnTo>
                    <a:pt x="8848" y="6864"/>
                  </a:lnTo>
                  <a:cubicBezTo>
                    <a:pt x="8969" y="6864"/>
                    <a:pt x="9067" y="6764"/>
                    <a:pt x="9067" y="6644"/>
                  </a:cubicBezTo>
                  <a:lnTo>
                    <a:pt x="9067" y="230"/>
                  </a:lnTo>
                  <a:cubicBezTo>
                    <a:pt x="9067" y="110"/>
                    <a:pt x="8969" y="0"/>
                    <a:pt x="8848" y="0"/>
                  </a:cubicBezTo>
                  <a:close/>
                </a:path>
              </a:pathLst>
            </a:custGeom>
            <a:solidFill>
              <a:srgbClr val="FEB1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4" name="Google Shape;1142;p36">
              <a:extLst>
                <a:ext uri="{FF2B5EF4-FFF2-40B4-BE49-F238E27FC236}">
                  <a16:creationId xmlns:a16="http://schemas.microsoft.com/office/drawing/2014/main" id="{A53228D2-CFD8-5E66-ECF4-494C3ED39F3D}"/>
                </a:ext>
              </a:extLst>
            </p:cNvPr>
            <p:cNvSpPr/>
            <p:nvPr/>
          </p:nvSpPr>
          <p:spPr>
            <a:xfrm>
              <a:off x="2835548" y="3474236"/>
              <a:ext cx="8267" cy="435477"/>
            </a:xfrm>
            <a:custGeom>
              <a:avLst/>
              <a:gdLst/>
              <a:ahLst/>
              <a:cxnLst/>
              <a:rect l="l" t="t" r="r" b="b"/>
              <a:pathLst>
                <a:path w="132" h="6954" extrusionOk="0">
                  <a:moveTo>
                    <a:pt x="66" y="0"/>
                  </a:moveTo>
                  <a:cubicBezTo>
                    <a:pt x="33" y="0"/>
                    <a:pt x="0" y="20"/>
                    <a:pt x="0" y="58"/>
                  </a:cubicBezTo>
                  <a:lnTo>
                    <a:pt x="0" y="5387"/>
                  </a:lnTo>
                  <a:lnTo>
                    <a:pt x="0" y="6888"/>
                  </a:lnTo>
                  <a:cubicBezTo>
                    <a:pt x="0" y="6932"/>
                    <a:pt x="33" y="6954"/>
                    <a:pt x="66" y="6954"/>
                  </a:cubicBezTo>
                  <a:cubicBezTo>
                    <a:pt x="99" y="6954"/>
                    <a:pt x="132" y="6932"/>
                    <a:pt x="132" y="6888"/>
                  </a:cubicBezTo>
                  <a:lnTo>
                    <a:pt x="132" y="1560"/>
                  </a:lnTo>
                  <a:lnTo>
                    <a:pt x="132" y="58"/>
                  </a:lnTo>
                  <a:cubicBezTo>
                    <a:pt x="132" y="20"/>
                    <a:pt x="99" y="0"/>
                    <a:pt x="66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5" name="Google Shape;1143;p36">
              <a:extLst>
                <a:ext uri="{FF2B5EF4-FFF2-40B4-BE49-F238E27FC236}">
                  <a16:creationId xmlns:a16="http://schemas.microsoft.com/office/drawing/2014/main" id="{E1163A54-263B-9EBB-0C70-E466FC96F8B0}"/>
                </a:ext>
              </a:extLst>
            </p:cNvPr>
            <p:cNvSpPr/>
            <p:nvPr/>
          </p:nvSpPr>
          <p:spPr>
            <a:xfrm>
              <a:off x="2605462" y="3475113"/>
              <a:ext cx="79095" cy="79718"/>
            </a:xfrm>
            <a:custGeom>
              <a:avLst/>
              <a:gdLst/>
              <a:ahLst/>
              <a:cxnLst/>
              <a:rect l="l" t="t" r="r" b="b"/>
              <a:pathLst>
                <a:path w="1263" h="1273" extrusionOk="0">
                  <a:moveTo>
                    <a:pt x="1" y="0"/>
                  </a:moveTo>
                  <a:lnTo>
                    <a:pt x="1" y="1272"/>
                  </a:lnTo>
                  <a:lnTo>
                    <a:pt x="1262" y="1272"/>
                  </a:lnTo>
                  <a:lnTo>
                    <a:pt x="1262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6" name="Google Shape;1144;p36">
              <a:extLst>
                <a:ext uri="{FF2B5EF4-FFF2-40B4-BE49-F238E27FC236}">
                  <a16:creationId xmlns:a16="http://schemas.microsoft.com/office/drawing/2014/main" id="{EF5977C6-F435-DE74-1021-E96CA29990D1}"/>
                </a:ext>
              </a:extLst>
            </p:cNvPr>
            <p:cNvSpPr/>
            <p:nvPr/>
          </p:nvSpPr>
          <p:spPr>
            <a:xfrm>
              <a:off x="2904185" y="3825924"/>
              <a:ext cx="78970" cy="79030"/>
            </a:xfrm>
            <a:custGeom>
              <a:avLst/>
              <a:gdLst/>
              <a:ahLst/>
              <a:cxnLst/>
              <a:rect l="l" t="t" r="r" b="b"/>
              <a:pathLst>
                <a:path w="1261" h="1262" extrusionOk="0">
                  <a:moveTo>
                    <a:pt x="1" y="0"/>
                  </a:moveTo>
                  <a:lnTo>
                    <a:pt x="1" y="1262"/>
                  </a:lnTo>
                  <a:lnTo>
                    <a:pt x="1261" y="1262"/>
                  </a:lnTo>
                  <a:lnTo>
                    <a:pt x="126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7" name="Google Shape;1145;p36">
              <a:extLst>
                <a:ext uri="{FF2B5EF4-FFF2-40B4-BE49-F238E27FC236}">
                  <a16:creationId xmlns:a16="http://schemas.microsoft.com/office/drawing/2014/main" id="{39A5F245-0691-17BB-825C-390C645507B2}"/>
                </a:ext>
              </a:extLst>
            </p:cNvPr>
            <p:cNvSpPr/>
            <p:nvPr/>
          </p:nvSpPr>
          <p:spPr>
            <a:xfrm>
              <a:off x="2451655" y="3470980"/>
              <a:ext cx="571328" cy="427774"/>
            </a:xfrm>
            <a:custGeom>
              <a:avLst/>
              <a:gdLst/>
              <a:ahLst/>
              <a:cxnLst/>
              <a:rect l="l" t="t" r="r" b="b"/>
              <a:pathLst>
                <a:path w="9123" h="6831" extrusionOk="0">
                  <a:moveTo>
                    <a:pt x="341" y="0"/>
                  </a:moveTo>
                  <a:cubicBezTo>
                    <a:pt x="154" y="0"/>
                    <a:pt x="1" y="154"/>
                    <a:pt x="1" y="329"/>
                  </a:cubicBezTo>
                  <a:lnTo>
                    <a:pt x="12" y="6830"/>
                  </a:lnTo>
                  <a:lnTo>
                    <a:pt x="111" y="6830"/>
                  </a:lnTo>
                  <a:lnTo>
                    <a:pt x="100" y="329"/>
                  </a:lnTo>
                  <a:cubicBezTo>
                    <a:pt x="100" y="208"/>
                    <a:pt x="210" y="99"/>
                    <a:pt x="330" y="99"/>
                  </a:cubicBezTo>
                  <a:lnTo>
                    <a:pt x="9123" y="121"/>
                  </a:lnTo>
                  <a:lnTo>
                    <a:pt x="9123" y="22"/>
                  </a:lnTo>
                  <a:lnTo>
                    <a:pt x="341" y="0"/>
                  </a:ln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sp>
        <p:nvSpPr>
          <p:cNvPr id="148" name="Google Shape;42;p3">
            <a:extLst>
              <a:ext uri="{FF2B5EF4-FFF2-40B4-BE49-F238E27FC236}">
                <a16:creationId xmlns:a16="http://schemas.microsoft.com/office/drawing/2014/main" id="{BEEFC2B5-1F45-0F81-4F08-2326FD18139E}"/>
              </a:ext>
            </a:extLst>
          </p:cNvPr>
          <p:cNvSpPr/>
          <p:nvPr/>
        </p:nvSpPr>
        <p:spPr>
          <a:xfrm rot="-10799680" flipH="1">
            <a:off x="9188693" y="4725139"/>
            <a:ext cx="5593927" cy="2676341"/>
          </a:xfrm>
          <a:custGeom>
            <a:avLst/>
            <a:gdLst/>
            <a:ahLst/>
            <a:cxnLst/>
            <a:rect l="l" t="t" r="r" b="b"/>
            <a:pathLst>
              <a:path w="155979" h="74640" extrusionOk="0">
                <a:moveTo>
                  <a:pt x="0" y="0"/>
                </a:moveTo>
                <a:cubicBezTo>
                  <a:pt x="7176" y="14351"/>
                  <a:pt x="22543" y="26042"/>
                  <a:pt x="38277" y="29186"/>
                </a:cubicBezTo>
                <a:cubicBezTo>
                  <a:pt x="53937" y="32315"/>
                  <a:pt x="70816" y="30436"/>
                  <a:pt x="85645" y="36363"/>
                </a:cubicBezTo>
                <a:cubicBezTo>
                  <a:pt x="97919" y="41269"/>
                  <a:pt x="104734" y="54750"/>
                  <a:pt x="115310" y="62679"/>
                </a:cubicBezTo>
                <a:cubicBezTo>
                  <a:pt x="126616" y="71155"/>
                  <a:pt x="141849" y="74640"/>
                  <a:pt x="155979" y="74640"/>
                </a:cubicBezTo>
              </a:path>
            </a:pathLst>
          </a:custGeom>
          <a:noFill/>
          <a:ln w="9525" cap="rnd" cmpd="sng">
            <a:solidFill>
              <a:srgbClr val="A1B5E5"/>
            </a:solidFill>
            <a:prstDash val="lgDash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489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49" name="Google Shape;43;p3">
            <a:extLst>
              <a:ext uri="{FF2B5EF4-FFF2-40B4-BE49-F238E27FC236}">
                <a16:creationId xmlns:a16="http://schemas.microsoft.com/office/drawing/2014/main" id="{9311097C-5A11-7B04-EB96-360B434E41DE}"/>
              </a:ext>
            </a:extLst>
          </p:cNvPr>
          <p:cNvSpPr/>
          <p:nvPr/>
        </p:nvSpPr>
        <p:spPr>
          <a:xfrm flipH="1">
            <a:off x="7473709" y="0"/>
            <a:ext cx="5199300" cy="2488000"/>
          </a:xfrm>
          <a:custGeom>
            <a:avLst/>
            <a:gdLst/>
            <a:ahLst/>
            <a:cxnLst/>
            <a:rect l="l" t="t" r="r" b="b"/>
            <a:pathLst>
              <a:path w="155979" h="74640" extrusionOk="0">
                <a:moveTo>
                  <a:pt x="0" y="0"/>
                </a:moveTo>
                <a:cubicBezTo>
                  <a:pt x="7176" y="14351"/>
                  <a:pt x="22543" y="26042"/>
                  <a:pt x="38277" y="29186"/>
                </a:cubicBezTo>
                <a:cubicBezTo>
                  <a:pt x="53937" y="32315"/>
                  <a:pt x="70816" y="30436"/>
                  <a:pt x="85645" y="36363"/>
                </a:cubicBezTo>
                <a:cubicBezTo>
                  <a:pt x="97919" y="41269"/>
                  <a:pt x="104734" y="54750"/>
                  <a:pt x="115310" y="62679"/>
                </a:cubicBezTo>
                <a:cubicBezTo>
                  <a:pt x="126616" y="71155"/>
                  <a:pt x="141849" y="74640"/>
                  <a:pt x="155979" y="74640"/>
                </a:cubicBezTo>
              </a:path>
            </a:pathLst>
          </a:custGeom>
          <a:noFill/>
          <a:ln w="9525" cap="rnd" cmpd="sng">
            <a:solidFill>
              <a:srgbClr val="A1B5E5"/>
            </a:solidFill>
            <a:prstDash val="lgDash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489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50" name="Google Shape;44;p3">
            <a:extLst>
              <a:ext uri="{FF2B5EF4-FFF2-40B4-BE49-F238E27FC236}">
                <a16:creationId xmlns:a16="http://schemas.microsoft.com/office/drawing/2014/main" id="{26F6FF6E-5CEA-09DB-34C6-E349612A6A9B}"/>
              </a:ext>
            </a:extLst>
          </p:cNvPr>
          <p:cNvSpPr/>
          <p:nvPr/>
        </p:nvSpPr>
        <p:spPr>
          <a:xfrm flipH="1">
            <a:off x="8611801" y="5448206"/>
            <a:ext cx="785105" cy="196421"/>
          </a:xfrm>
          <a:custGeom>
            <a:avLst/>
            <a:gdLst/>
            <a:ahLst/>
            <a:cxnLst/>
            <a:rect l="l" t="t" r="r" b="b"/>
            <a:pathLst>
              <a:path w="5428" h="1358" extrusionOk="0">
                <a:moveTo>
                  <a:pt x="3524" y="0"/>
                </a:moveTo>
                <a:cubicBezTo>
                  <a:pt x="3201" y="0"/>
                  <a:pt x="2890" y="197"/>
                  <a:pt x="2752" y="481"/>
                </a:cubicBezTo>
                <a:cubicBezTo>
                  <a:pt x="2587" y="352"/>
                  <a:pt x="2379" y="286"/>
                  <a:pt x="2173" y="286"/>
                </a:cubicBezTo>
                <a:cubicBezTo>
                  <a:pt x="2079" y="286"/>
                  <a:pt x="1986" y="300"/>
                  <a:pt x="1897" y="327"/>
                </a:cubicBezTo>
                <a:cubicBezTo>
                  <a:pt x="1601" y="426"/>
                  <a:pt x="1371" y="678"/>
                  <a:pt x="1294" y="963"/>
                </a:cubicBezTo>
                <a:cubicBezTo>
                  <a:pt x="1149" y="810"/>
                  <a:pt x="937" y="722"/>
                  <a:pt x="726" y="722"/>
                </a:cubicBezTo>
                <a:cubicBezTo>
                  <a:pt x="666" y="722"/>
                  <a:pt x="607" y="729"/>
                  <a:pt x="548" y="744"/>
                </a:cubicBezTo>
                <a:cubicBezTo>
                  <a:pt x="285" y="820"/>
                  <a:pt x="66" y="1040"/>
                  <a:pt x="0" y="1303"/>
                </a:cubicBezTo>
                <a:lnTo>
                  <a:pt x="5416" y="1358"/>
                </a:lnTo>
                <a:cubicBezTo>
                  <a:pt x="5428" y="1105"/>
                  <a:pt x="5296" y="842"/>
                  <a:pt x="5077" y="711"/>
                </a:cubicBezTo>
                <a:cubicBezTo>
                  <a:pt x="4972" y="648"/>
                  <a:pt x="4849" y="617"/>
                  <a:pt x="4726" y="617"/>
                </a:cubicBezTo>
                <a:cubicBezTo>
                  <a:pt x="4592" y="617"/>
                  <a:pt x="4456" y="653"/>
                  <a:pt x="4342" y="722"/>
                </a:cubicBezTo>
                <a:cubicBezTo>
                  <a:pt x="4287" y="360"/>
                  <a:pt x="3991" y="64"/>
                  <a:pt x="3640" y="9"/>
                </a:cubicBezTo>
                <a:cubicBezTo>
                  <a:pt x="3601" y="3"/>
                  <a:pt x="3563" y="0"/>
                  <a:pt x="3524" y="0"/>
                </a:cubicBezTo>
                <a:close/>
              </a:path>
            </a:pathLst>
          </a:custGeom>
          <a:solidFill>
            <a:srgbClr val="D9DFF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2489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53703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48" grpId="0" animBg="1"/>
      <p:bldP spid="149" grpId="0" animBg="1"/>
      <p:bldP spid="15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2331CC-01F2-C11B-6671-A1D8A55E7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AB57255-3D1A-C01A-CD9F-1EB7EF33F66D}"/>
              </a:ext>
            </a:extLst>
          </p:cNvPr>
          <p:cNvSpPr/>
          <p:nvPr/>
        </p:nvSpPr>
        <p:spPr>
          <a:xfrm>
            <a:off x="0" y="1715112"/>
            <a:ext cx="12192000" cy="6114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</a:rPr>
              <a:t>1. Giao thông vận tải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  <a:ea typeface="UD Digi Kyokasho N-B" panose="02020700000000000000" pitchFamily="17" charset="-128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34AE651-9580-400D-F17C-F3A6B3630307}"/>
              </a:ext>
            </a:extLst>
          </p:cNvPr>
          <p:cNvGrpSpPr/>
          <p:nvPr/>
        </p:nvGrpSpPr>
        <p:grpSpPr>
          <a:xfrm>
            <a:off x="684451" y="2410466"/>
            <a:ext cx="10823097" cy="1675843"/>
            <a:chOff x="605199" y="2456835"/>
            <a:chExt cx="8117323" cy="125688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3CAA721-AA6D-50E7-23E8-E632A7F9DF76}"/>
                </a:ext>
              </a:extLst>
            </p:cNvPr>
            <p:cNvSpPr txBox="1"/>
            <p:nvPr/>
          </p:nvSpPr>
          <p:spPr>
            <a:xfrm>
              <a:off x="605199" y="2456835"/>
              <a:ext cx="8117323" cy="1256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 algn="just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vi-VN" sz="24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4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  </a:t>
              </a:r>
              <a:r>
                <a:rPr lang="vi-VN" sz="24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Giao thông vận tải phát triển với tốc độ nhanh, mạng lưới không ngừng mở rộng, chất lượng ngày càng cao, đáp ứng nhu cầu sản xuất sinh hoạt.</a:t>
              </a:r>
              <a:endPara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pic>
          <p:nvPicPr>
            <p:cNvPr id="10" name="Picture 9" descr="https://cdn-icons-png.flaticon.com/128/2377/2377874.png">
              <a:extLst>
                <a:ext uri="{FF2B5EF4-FFF2-40B4-BE49-F238E27FC236}">
                  <a16:creationId xmlns:a16="http://schemas.microsoft.com/office/drawing/2014/main" id="{243964C0-8279-8815-203A-0DE40F36B5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5200" y="2569210"/>
              <a:ext cx="329248" cy="3292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Ảnh 2" descr="Bổ sung 8 dự án đường bộ cao tốc vào Danh mục các dự án quan trọng quốc gia">
            <a:extLst>
              <a:ext uri="{FF2B5EF4-FFF2-40B4-BE49-F238E27FC236}">
                <a16:creationId xmlns:a16="http://schemas.microsoft.com/office/drawing/2014/main" id="{B8319F68-C455-B6F5-43ED-5E1D33D33BA0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949" y="4246462"/>
            <a:ext cx="3359612" cy="22067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Ảnh 3" descr="Hàng không Việt Nam tạm dừng khai thác tất cả đường bay thương mại quốc tế">
            <a:extLst>
              <a:ext uri="{FF2B5EF4-FFF2-40B4-BE49-F238E27FC236}">
                <a16:creationId xmlns:a16="http://schemas.microsoft.com/office/drawing/2014/main" id="{5E6E2579-EBFE-714F-4654-3F244098ADA0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441" y="4203869"/>
            <a:ext cx="3341845" cy="220677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" name="Google Shape;2310;p52">
            <a:extLst>
              <a:ext uri="{FF2B5EF4-FFF2-40B4-BE49-F238E27FC236}">
                <a16:creationId xmlns:a16="http://schemas.microsoft.com/office/drawing/2014/main" id="{362A6960-74DF-16C0-26CA-449892286AB0}"/>
              </a:ext>
            </a:extLst>
          </p:cNvPr>
          <p:cNvGrpSpPr/>
          <p:nvPr/>
        </p:nvGrpSpPr>
        <p:grpSpPr>
          <a:xfrm>
            <a:off x="4615669" y="5362464"/>
            <a:ext cx="2637040" cy="1314896"/>
            <a:chOff x="3611025" y="3578775"/>
            <a:chExt cx="282075" cy="140650"/>
          </a:xfrm>
        </p:grpSpPr>
        <p:sp>
          <p:nvSpPr>
            <p:cNvPr id="16" name="Google Shape;2311;p52">
              <a:extLst>
                <a:ext uri="{FF2B5EF4-FFF2-40B4-BE49-F238E27FC236}">
                  <a16:creationId xmlns:a16="http://schemas.microsoft.com/office/drawing/2014/main" id="{7DD51656-FC58-E21A-C365-C729AE711CCD}"/>
                </a:ext>
              </a:extLst>
            </p:cNvPr>
            <p:cNvSpPr/>
            <p:nvPr/>
          </p:nvSpPr>
          <p:spPr>
            <a:xfrm>
              <a:off x="3812225" y="3683775"/>
              <a:ext cx="36475" cy="35650"/>
            </a:xfrm>
            <a:custGeom>
              <a:avLst/>
              <a:gdLst/>
              <a:ahLst/>
              <a:cxnLst/>
              <a:rect l="l" t="t" r="r" b="b"/>
              <a:pathLst>
                <a:path w="1459" h="1426" extrusionOk="0">
                  <a:moveTo>
                    <a:pt x="735" y="1"/>
                  </a:moveTo>
                  <a:cubicBezTo>
                    <a:pt x="329" y="1"/>
                    <a:pt x="0" y="318"/>
                    <a:pt x="0" y="713"/>
                  </a:cubicBezTo>
                  <a:cubicBezTo>
                    <a:pt x="0" y="1107"/>
                    <a:pt x="329" y="1426"/>
                    <a:pt x="735" y="1426"/>
                  </a:cubicBezTo>
                  <a:cubicBezTo>
                    <a:pt x="1129" y="1426"/>
                    <a:pt x="1458" y="1107"/>
                    <a:pt x="1458" y="713"/>
                  </a:cubicBezTo>
                  <a:cubicBezTo>
                    <a:pt x="1458" y="318"/>
                    <a:pt x="1129" y="1"/>
                    <a:pt x="735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7" name="Google Shape;2312;p52">
              <a:extLst>
                <a:ext uri="{FF2B5EF4-FFF2-40B4-BE49-F238E27FC236}">
                  <a16:creationId xmlns:a16="http://schemas.microsoft.com/office/drawing/2014/main" id="{B0891FA8-279D-A3ED-A280-89A85E7918BF}"/>
                </a:ext>
              </a:extLst>
            </p:cNvPr>
            <p:cNvSpPr/>
            <p:nvPr/>
          </p:nvSpPr>
          <p:spPr>
            <a:xfrm>
              <a:off x="3700100" y="3578775"/>
              <a:ext cx="26350" cy="101450"/>
            </a:xfrm>
            <a:custGeom>
              <a:avLst/>
              <a:gdLst/>
              <a:ahLst/>
              <a:cxnLst/>
              <a:rect l="l" t="t" r="r" b="b"/>
              <a:pathLst>
                <a:path w="1054" h="4058" extrusionOk="0">
                  <a:moveTo>
                    <a:pt x="1" y="1"/>
                  </a:moveTo>
                  <a:lnTo>
                    <a:pt x="1" y="4058"/>
                  </a:lnTo>
                  <a:lnTo>
                    <a:pt x="1053" y="4058"/>
                  </a:lnTo>
                  <a:lnTo>
                    <a:pt x="1053" y="1"/>
                  </a:lnTo>
                  <a:close/>
                </a:path>
              </a:pathLst>
            </a:custGeom>
            <a:solidFill>
              <a:srgbClr val="3751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8" name="Google Shape;2313;p52">
              <a:extLst>
                <a:ext uri="{FF2B5EF4-FFF2-40B4-BE49-F238E27FC236}">
                  <a16:creationId xmlns:a16="http://schemas.microsoft.com/office/drawing/2014/main" id="{F08968B4-6F88-0BF4-1486-ABBF68C7280B}"/>
                </a:ext>
              </a:extLst>
            </p:cNvPr>
            <p:cNvSpPr/>
            <p:nvPr/>
          </p:nvSpPr>
          <p:spPr>
            <a:xfrm>
              <a:off x="3629675" y="3678300"/>
              <a:ext cx="49075" cy="23850"/>
            </a:xfrm>
            <a:custGeom>
              <a:avLst/>
              <a:gdLst/>
              <a:ahLst/>
              <a:cxnLst/>
              <a:rect l="l" t="t" r="r" b="b"/>
              <a:pathLst>
                <a:path w="1963" h="954" extrusionOk="0">
                  <a:moveTo>
                    <a:pt x="1" y="0"/>
                  </a:moveTo>
                  <a:lnTo>
                    <a:pt x="1" y="954"/>
                  </a:lnTo>
                  <a:lnTo>
                    <a:pt x="1963" y="954"/>
                  </a:lnTo>
                  <a:lnTo>
                    <a:pt x="1963" y="0"/>
                  </a:lnTo>
                  <a:close/>
                </a:path>
              </a:pathLst>
            </a:custGeom>
            <a:solidFill>
              <a:srgbClr val="3751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9" name="Google Shape;2314;p52">
              <a:extLst>
                <a:ext uri="{FF2B5EF4-FFF2-40B4-BE49-F238E27FC236}">
                  <a16:creationId xmlns:a16="http://schemas.microsoft.com/office/drawing/2014/main" id="{7FF9E3D9-027F-EA56-E9CF-FAF3F95FBFA5}"/>
                </a:ext>
              </a:extLst>
            </p:cNvPr>
            <p:cNvSpPr/>
            <p:nvPr/>
          </p:nvSpPr>
          <p:spPr>
            <a:xfrm>
              <a:off x="3615425" y="3614975"/>
              <a:ext cx="103625" cy="80875"/>
            </a:xfrm>
            <a:custGeom>
              <a:avLst/>
              <a:gdLst/>
              <a:ahLst/>
              <a:cxnLst/>
              <a:rect l="l" t="t" r="r" b="b"/>
              <a:pathLst>
                <a:path w="4145" h="3235" extrusionOk="0">
                  <a:moveTo>
                    <a:pt x="4145" y="0"/>
                  </a:moveTo>
                  <a:lnTo>
                    <a:pt x="2259" y="22"/>
                  </a:lnTo>
                  <a:cubicBezTo>
                    <a:pt x="2018" y="22"/>
                    <a:pt x="1831" y="88"/>
                    <a:pt x="1733" y="307"/>
                  </a:cubicBezTo>
                  <a:lnTo>
                    <a:pt x="1217" y="1305"/>
                  </a:lnTo>
                  <a:lnTo>
                    <a:pt x="461" y="1459"/>
                  </a:lnTo>
                  <a:cubicBezTo>
                    <a:pt x="198" y="1513"/>
                    <a:pt x="0" y="1732"/>
                    <a:pt x="0" y="1985"/>
                  </a:cubicBezTo>
                  <a:lnTo>
                    <a:pt x="0" y="2928"/>
                  </a:lnTo>
                  <a:lnTo>
                    <a:pt x="0" y="3136"/>
                  </a:lnTo>
                  <a:lnTo>
                    <a:pt x="647" y="3136"/>
                  </a:lnTo>
                  <a:cubicBezTo>
                    <a:pt x="647" y="3136"/>
                    <a:pt x="669" y="2588"/>
                    <a:pt x="1535" y="2577"/>
                  </a:cubicBezTo>
                  <a:cubicBezTo>
                    <a:pt x="1543" y="2577"/>
                    <a:pt x="1550" y="2577"/>
                    <a:pt x="1557" y="2577"/>
                  </a:cubicBezTo>
                  <a:cubicBezTo>
                    <a:pt x="2391" y="2577"/>
                    <a:pt x="2391" y="3235"/>
                    <a:pt x="2391" y="3235"/>
                  </a:cubicBezTo>
                  <a:lnTo>
                    <a:pt x="4145" y="3235"/>
                  </a:lnTo>
                  <a:lnTo>
                    <a:pt x="4145" y="0"/>
                  </a:lnTo>
                  <a:close/>
                </a:path>
              </a:pathLst>
            </a:custGeom>
            <a:solidFill>
              <a:srgbClr val="FEB1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" name="Google Shape;2315;p52">
              <a:extLst>
                <a:ext uri="{FF2B5EF4-FFF2-40B4-BE49-F238E27FC236}">
                  <a16:creationId xmlns:a16="http://schemas.microsoft.com/office/drawing/2014/main" id="{D14462AF-A7FF-4A00-4E71-9C22760C87B2}"/>
                </a:ext>
              </a:extLst>
            </p:cNvPr>
            <p:cNvSpPr/>
            <p:nvPr/>
          </p:nvSpPr>
          <p:spPr>
            <a:xfrm>
              <a:off x="3618425" y="3675325"/>
              <a:ext cx="104725" cy="28800"/>
            </a:xfrm>
            <a:custGeom>
              <a:avLst/>
              <a:gdLst/>
              <a:ahLst/>
              <a:cxnLst/>
              <a:rect l="l" t="t" r="r" b="b"/>
              <a:pathLst>
                <a:path w="4189" h="1152" extrusionOk="0">
                  <a:moveTo>
                    <a:pt x="1485" y="1"/>
                  </a:moveTo>
                  <a:cubicBezTo>
                    <a:pt x="1387" y="1"/>
                    <a:pt x="1291" y="10"/>
                    <a:pt x="1207" y="32"/>
                  </a:cubicBezTo>
                  <a:cubicBezTo>
                    <a:pt x="933" y="97"/>
                    <a:pt x="768" y="174"/>
                    <a:pt x="571" y="349"/>
                  </a:cubicBezTo>
                  <a:lnTo>
                    <a:pt x="1" y="887"/>
                  </a:lnTo>
                  <a:cubicBezTo>
                    <a:pt x="1" y="1125"/>
                    <a:pt x="186" y="1152"/>
                    <a:pt x="269" y="1152"/>
                  </a:cubicBezTo>
                  <a:cubicBezTo>
                    <a:pt x="292" y="1152"/>
                    <a:pt x="308" y="1150"/>
                    <a:pt x="308" y="1150"/>
                  </a:cubicBezTo>
                  <a:lnTo>
                    <a:pt x="658" y="1150"/>
                  </a:lnTo>
                  <a:cubicBezTo>
                    <a:pt x="658" y="1150"/>
                    <a:pt x="549" y="273"/>
                    <a:pt x="1470" y="261"/>
                  </a:cubicBezTo>
                  <a:cubicBezTo>
                    <a:pt x="1476" y="261"/>
                    <a:pt x="1483" y="261"/>
                    <a:pt x="1489" y="261"/>
                  </a:cubicBezTo>
                  <a:cubicBezTo>
                    <a:pt x="2130" y="261"/>
                    <a:pt x="2271" y="768"/>
                    <a:pt x="2303" y="974"/>
                  </a:cubicBezTo>
                  <a:cubicBezTo>
                    <a:pt x="2303" y="1029"/>
                    <a:pt x="2358" y="1073"/>
                    <a:pt x="2413" y="1073"/>
                  </a:cubicBezTo>
                  <a:lnTo>
                    <a:pt x="4189" y="1073"/>
                  </a:lnTo>
                  <a:lnTo>
                    <a:pt x="4189" y="700"/>
                  </a:lnTo>
                  <a:lnTo>
                    <a:pt x="2676" y="700"/>
                  </a:lnTo>
                  <a:cubicBezTo>
                    <a:pt x="2621" y="700"/>
                    <a:pt x="2577" y="678"/>
                    <a:pt x="2566" y="634"/>
                  </a:cubicBezTo>
                  <a:cubicBezTo>
                    <a:pt x="2490" y="415"/>
                    <a:pt x="2314" y="229"/>
                    <a:pt x="2084" y="119"/>
                  </a:cubicBezTo>
                  <a:cubicBezTo>
                    <a:pt x="1920" y="45"/>
                    <a:pt x="1695" y="1"/>
                    <a:pt x="1485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" name="Google Shape;2316;p52">
              <a:extLst>
                <a:ext uri="{FF2B5EF4-FFF2-40B4-BE49-F238E27FC236}">
                  <a16:creationId xmlns:a16="http://schemas.microsoft.com/office/drawing/2014/main" id="{577A654C-5C5D-798B-D111-8CF0D3C557D9}"/>
                </a:ext>
              </a:extLst>
            </p:cNvPr>
            <p:cNvSpPr/>
            <p:nvPr/>
          </p:nvSpPr>
          <p:spPr>
            <a:xfrm>
              <a:off x="3645825" y="3619350"/>
              <a:ext cx="32925" cy="28275"/>
            </a:xfrm>
            <a:custGeom>
              <a:avLst/>
              <a:gdLst/>
              <a:ahLst/>
              <a:cxnLst/>
              <a:rect l="l" t="t" r="r" b="b"/>
              <a:pathLst>
                <a:path w="1317" h="1131" extrusionOk="0">
                  <a:moveTo>
                    <a:pt x="1185" y="1"/>
                  </a:moveTo>
                  <a:lnTo>
                    <a:pt x="582" y="12"/>
                  </a:lnTo>
                  <a:cubicBezTo>
                    <a:pt x="571" y="34"/>
                    <a:pt x="539" y="66"/>
                    <a:pt x="527" y="100"/>
                  </a:cubicBezTo>
                  <a:lnTo>
                    <a:pt x="1" y="1130"/>
                  </a:lnTo>
                  <a:lnTo>
                    <a:pt x="297" y="1130"/>
                  </a:lnTo>
                  <a:cubicBezTo>
                    <a:pt x="407" y="1119"/>
                    <a:pt x="517" y="1119"/>
                    <a:pt x="593" y="1119"/>
                  </a:cubicBezTo>
                  <a:cubicBezTo>
                    <a:pt x="626" y="1119"/>
                    <a:pt x="659" y="1119"/>
                    <a:pt x="692" y="1108"/>
                  </a:cubicBezTo>
                  <a:cubicBezTo>
                    <a:pt x="758" y="1086"/>
                    <a:pt x="790" y="1031"/>
                    <a:pt x="824" y="987"/>
                  </a:cubicBezTo>
                  <a:cubicBezTo>
                    <a:pt x="999" y="724"/>
                    <a:pt x="1109" y="461"/>
                    <a:pt x="1273" y="198"/>
                  </a:cubicBezTo>
                  <a:cubicBezTo>
                    <a:pt x="1295" y="165"/>
                    <a:pt x="1306" y="144"/>
                    <a:pt x="1317" y="110"/>
                  </a:cubicBezTo>
                  <a:cubicBezTo>
                    <a:pt x="1317" y="78"/>
                    <a:pt x="1306" y="34"/>
                    <a:pt x="1284" y="12"/>
                  </a:cubicBezTo>
                  <a:cubicBezTo>
                    <a:pt x="1251" y="1"/>
                    <a:pt x="1218" y="1"/>
                    <a:pt x="1185" y="1"/>
                  </a:cubicBezTo>
                  <a:close/>
                </a:path>
              </a:pathLst>
            </a:custGeom>
            <a:solidFill>
              <a:srgbClr val="D9DFF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2" name="Google Shape;2317;p52">
              <a:extLst>
                <a:ext uri="{FF2B5EF4-FFF2-40B4-BE49-F238E27FC236}">
                  <a16:creationId xmlns:a16="http://schemas.microsoft.com/office/drawing/2014/main" id="{F53E9D1F-8B01-587E-5313-302F81FC6B73}"/>
                </a:ext>
              </a:extLst>
            </p:cNvPr>
            <p:cNvSpPr/>
            <p:nvPr/>
          </p:nvSpPr>
          <p:spPr>
            <a:xfrm>
              <a:off x="3673250" y="3620450"/>
              <a:ext cx="34300" cy="27250"/>
            </a:xfrm>
            <a:custGeom>
              <a:avLst/>
              <a:gdLst/>
              <a:ahLst/>
              <a:cxnLst/>
              <a:rect l="l" t="t" r="r" b="b"/>
              <a:pathLst>
                <a:path w="1372" h="1090" extrusionOk="0">
                  <a:moveTo>
                    <a:pt x="877" y="0"/>
                  </a:moveTo>
                  <a:cubicBezTo>
                    <a:pt x="790" y="0"/>
                    <a:pt x="691" y="0"/>
                    <a:pt x="614" y="44"/>
                  </a:cubicBezTo>
                  <a:cubicBezTo>
                    <a:pt x="538" y="78"/>
                    <a:pt x="483" y="154"/>
                    <a:pt x="439" y="220"/>
                  </a:cubicBezTo>
                  <a:cubicBezTo>
                    <a:pt x="275" y="483"/>
                    <a:pt x="176" y="670"/>
                    <a:pt x="56" y="889"/>
                  </a:cubicBezTo>
                  <a:cubicBezTo>
                    <a:pt x="0" y="977"/>
                    <a:pt x="66" y="1075"/>
                    <a:pt x="165" y="1075"/>
                  </a:cubicBezTo>
                  <a:cubicBezTo>
                    <a:pt x="430" y="1075"/>
                    <a:pt x="745" y="1089"/>
                    <a:pt x="1001" y="1089"/>
                  </a:cubicBezTo>
                  <a:cubicBezTo>
                    <a:pt x="1063" y="1089"/>
                    <a:pt x="1121" y="1088"/>
                    <a:pt x="1174" y="1086"/>
                  </a:cubicBezTo>
                  <a:cubicBezTo>
                    <a:pt x="1228" y="1086"/>
                    <a:pt x="1272" y="1075"/>
                    <a:pt x="1316" y="1042"/>
                  </a:cubicBezTo>
                  <a:cubicBezTo>
                    <a:pt x="1371" y="1009"/>
                    <a:pt x="1371" y="933"/>
                    <a:pt x="1371" y="867"/>
                  </a:cubicBezTo>
                  <a:cubicBezTo>
                    <a:pt x="1360" y="614"/>
                    <a:pt x="1349" y="373"/>
                    <a:pt x="1338" y="121"/>
                  </a:cubicBezTo>
                  <a:cubicBezTo>
                    <a:pt x="1338" y="88"/>
                    <a:pt x="1327" y="44"/>
                    <a:pt x="1305" y="22"/>
                  </a:cubicBezTo>
                  <a:cubicBezTo>
                    <a:pt x="1272" y="0"/>
                    <a:pt x="1240" y="0"/>
                    <a:pt x="1196" y="0"/>
                  </a:cubicBezTo>
                  <a:close/>
                </a:path>
              </a:pathLst>
            </a:custGeom>
            <a:solidFill>
              <a:srgbClr val="D9DFF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3" name="Google Shape;2318;p52">
              <a:extLst>
                <a:ext uri="{FF2B5EF4-FFF2-40B4-BE49-F238E27FC236}">
                  <a16:creationId xmlns:a16="http://schemas.microsoft.com/office/drawing/2014/main" id="{B219FBA9-D04B-38CE-8C0C-E00B5F601EE8}"/>
                </a:ext>
              </a:extLst>
            </p:cNvPr>
            <p:cNvSpPr/>
            <p:nvPr/>
          </p:nvSpPr>
          <p:spPr>
            <a:xfrm>
              <a:off x="3615425" y="3660200"/>
              <a:ext cx="103625" cy="12900"/>
            </a:xfrm>
            <a:custGeom>
              <a:avLst/>
              <a:gdLst/>
              <a:ahLst/>
              <a:cxnLst/>
              <a:rect l="l" t="t" r="r" b="b"/>
              <a:pathLst>
                <a:path w="4145" h="516" extrusionOk="0">
                  <a:moveTo>
                    <a:pt x="0" y="1"/>
                  </a:moveTo>
                  <a:lnTo>
                    <a:pt x="0" y="515"/>
                  </a:lnTo>
                  <a:lnTo>
                    <a:pt x="4145" y="515"/>
                  </a:lnTo>
                  <a:lnTo>
                    <a:pt x="4145" y="1"/>
                  </a:lnTo>
                  <a:close/>
                </a:path>
              </a:pathLst>
            </a:custGeom>
            <a:solidFill>
              <a:srgbClr val="FE8A0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4" name="Google Shape;2319;p52">
              <a:extLst>
                <a:ext uri="{FF2B5EF4-FFF2-40B4-BE49-F238E27FC236}">
                  <a16:creationId xmlns:a16="http://schemas.microsoft.com/office/drawing/2014/main" id="{511A58CC-875C-F810-39AB-1991032FA6B8}"/>
                </a:ext>
              </a:extLst>
            </p:cNvPr>
            <p:cNvSpPr/>
            <p:nvPr/>
          </p:nvSpPr>
          <p:spPr>
            <a:xfrm>
              <a:off x="3726425" y="3578775"/>
              <a:ext cx="166675" cy="101450"/>
            </a:xfrm>
            <a:custGeom>
              <a:avLst/>
              <a:gdLst/>
              <a:ahLst/>
              <a:cxnLst/>
              <a:rect l="l" t="t" r="r" b="b"/>
              <a:pathLst>
                <a:path w="6667" h="4058" extrusionOk="0">
                  <a:moveTo>
                    <a:pt x="0" y="1"/>
                  </a:moveTo>
                  <a:lnTo>
                    <a:pt x="0" y="4058"/>
                  </a:lnTo>
                  <a:lnTo>
                    <a:pt x="6666" y="4058"/>
                  </a:lnTo>
                  <a:lnTo>
                    <a:pt x="6666" y="1"/>
                  </a:lnTo>
                  <a:close/>
                </a:path>
              </a:pathLst>
            </a:custGeom>
            <a:solidFill>
              <a:srgbClr val="3F91E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" name="Google Shape;2320;p52">
              <a:extLst>
                <a:ext uri="{FF2B5EF4-FFF2-40B4-BE49-F238E27FC236}">
                  <a16:creationId xmlns:a16="http://schemas.microsoft.com/office/drawing/2014/main" id="{481FC051-D964-18FB-5719-56B149887BDC}"/>
                </a:ext>
              </a:extLst>
            </p:cNvPr>
            <p:cNvSpPr/>
            <p:nvPr/>
          </p:nvSpPr>
          <p:spPr>
            <a:xfrm>
              <a:off x="3636800" y="3683775"/>
              <a:ext cx="36475" cy="35650"/>
            </a:xfrm>
            <a:custGeom>
              <a:avLst/>
              <a:gdLst/>
              <a:ahLst/>
              <a:cxnLst/>
              <a:rect l="l" t="t" r="r" b="b"/>
              <a:pathLst>
                <a:path w="1459" h="1426" extrusionOk="0">
                  <a:moveTo>
                    <a:pt x="735" y="1"/>
                  </a:moveTo>
                  <a:cubicBezTo>
                    <a:pt x="329" y="1"/>
                    <a:pt x="1" y="318"/>
                    <a:pt x="1" y="713"/>
                  </a:cubicBezTo>
                  <a:cubicBezTo>
                    <a:pt x="1" y="1107"/>
                    <a:pt x="329" y="1426"/>
                    <a:pt x="735" y="1426"/>
                  </a:cubicBezTo>
                  <a:cubicBezTo>
                    <a:pt x="1129" y="1426"/>
                    <a:pt x="1458" y="1107"/>
                    <a:pt x="1458" y="713"/>
                  </a:cubicBezTo>
                  <a:cubicBezTo>
                    <a:pt x="1458" y="318"/>
                    <a:pt x="1129" y="1"/>
                    <a:pt x="735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" name="Google Shape;2321;p52">
              <a:extLst>
                <a:ext uri="{FF2B5EF4-FFF2-40B4-BE49-F238E27FC236}">
                  <a16:creationId xmlns:a16="http://schemas.microsoft.com/office/drawing/2014/main" id="{5A5031F7-4602-3531-25E6-9BC5EFD00E41}"/>
                </a:ext>
              </a:extLst>
            </p:cNvPr>
            <p:cNvSpPr/>
            <p:nvPr/>
          </p:nvSpPr>
          <p:spPr>
            <a:xfrm>
              <a:off x="3645025" y="3691450"/>
              <a:ext cx="20300" cy="20025"/>
            </a:xfrm>
            <a:custGeom>
              <a:avLst/>
              <a:gdLst/>
              <a:ahLst/>
              <a:cxnLst/>
              <a:rect l="l" t="t" r="r" b="b"/>
              <a:pathLst>
                <a:path w="812" h="801" extrusionOk="0">
                  <a:moveTo>
                    <a:pt x="406" y="0"/>
                  </a:moveTo>
                  <a:cubicBezTo>
                    <a:pt x="176" y="0"/>
                    <a:pt x="0" y="186"/>
                    <a:pt x="0" y="406"/>
                  </a:cubicBezTo>
                  <a:cubicBezTo>
                    <a:pt x="0" y="625"/>
                    <a:pt x="176" y="800"/>
                    <a:pt x="406" y="800"/>
                  </a:cubicBezTo>
                  <a:cubicBezTo>
                    <a:pt x="625" y="800"/>
                    <a:pt x="812" y="625"/>
                    <a:pt x="812" y="406"/>
                  </a:cubicBezTo>
                  <a:cubicBezTo>
                    <a:pt x="812" y="186"/>
                    <a:pt x="625" y="0"/>
                    <a:pt x="406" y="0"/>
                  </a:cubicBezTo>
                  <a:close/>
                </a:path>
              </a:pathLst>
            </a:custGeom>
            <a:solidFill>
              <a:srgbClr val="3751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" name="Google Shape;2322;p52">
              <a:extLst>
                <a:ext uri="{FF2B5EF4-FFF2-40B4-BE49-F238E27FC236}">
                  <a16:creationId xmlns:a16="http://schemas.microsoft.com/office/drawing/2014/main" id="{DAFA8014-A877-A4D7-182E-0D51713C7B03}"/>
                </a:ext>
              </a:extLst>
            </p:cNvPr>
            <p:cNvSpPr/>
            <p:nvPr/>
          </p:nvSpPr>
          <p:spPr>
            <a:xfrm>
              <a:off x="3844025" y="3683775"/>
              <a:ext cx="36450" cy="35650"/>
            </a:xfrm>
            <a:custGeom>
              <a:avLst/>
              <a:gdLst/>
              <a:ahLst/>
              <a:cxnLst/>
              <a:rect l="l" t="t" r="r" b="b"/>
              <a:pathLst>
                <a:path w="1458" h="1426" extrusionOk="0">
                  <a:moveTo>
                    <a:pt x="724" y="1"/>
                  </a:moveTo>
                  <a:cubicBezTo>
                    <a:pt x="329" y="1"/>
                    <a:pt x="0" y="318"/>
                    <a:pt x="0" y="713"/>
                  </a:cubicBezTo>
                  <a:cubicBezTo>
                    <a:pt x="0" y="1107"/>
                    <a:pt x="329" y="1426"/>
                    <a:pt x="724" y="1426"/>
                  </a:cubicBezTo>
                  <a:cubicBezTo>
                    <a:pt x="1129" y="1426"/>
                    <a:pt x="1458" y="1107"/>
                    <a:pt x="1458" y="713"/>
                  </a:cubicBezTo>
                  <a:cubicBezTo>
                    <a:pt x="1458" y="318"/>
                    <a:pt x="1129" y="1"/>
                    <a:pt x="724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" name="Google Shape;2323;p52">
              <a:extLst>
                <a:ext uri="{FF2B5EF4-FFF2-40B4-BE49-F238E27FC236}">
                  <a16:creationId xmlns:a16="http://schemas.microsoft.com/office/drawing/2014/main" id="{E06953A5-B725-0635-84B2-B1AAC19136F8}"/>
                </a:ext>
              </a:extLst>
            </p:cNvPr>
            <p:cNvSpPr/>
            <p:nvPr/>
          </p:nvSpPr>
          <p:spPr>
            <a:xfrm>
              <a:off x="3851950" y="3691450"/>
              <a:ext cx="20325" cy="20025"/>
            </a:xfrm>
            <a:custGeom>
              <a:avLst/>
              <a:gdLst/>
              <a:ahLst/>
              <a:cxnLst/>
              <a:rect l="l" t="t" r="r" b="b"/>
              <a:pathLst>
                <a:path w="813" h="801" extrusionOk="0">
                  <a:moveTo>
                    <a:pt x="407" y="0"/>
                  </a:moveTo>
                  <a:cubicBezTo>
                    <a:pt x="188" y="0"/>
                    <a:pt x="1" y="186"/>
                    <a:pt x="1" y="406"/>
                  </a:cubicBezTo>
                  <a:cubicBezTo>
                    <a:pt x="1" y="625"/>
                    <a:pt x="188" y="800"/>
                    <a:pt x="407" y="800"/>
                  </a:cubicBezTo>
                  <a:cubicBezTo>
                    <a:pt x="637" y="800"/>
                    <a:pt x="812" y="625"/>
                    <a:pt x="812" y="406"/>
                  </a:cubicBezTo>
                  <a:cubicBezTo>
                    <a:pt x="812" y="186"/>
                    <a:pt x="637" y="0"/>
                    <a:pt x="407" y="0"/>
                  </a:cubicBezTo>
                  <a:close/>
                </a:path>
              </a:pathLst>
            </a:custGeom>
            <a:solidFill>
              <a:srgbClr val="3751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" name="Google Shape;2324;p52">
              <a:extLst>
                <a:ext uri="{FF2B5EF4-FFF2-40B4-BE49-F238E27FC236}">
                  <a16:creationId xmlns:a16="http://schemas.microsoft.com/office/drawing/2014/main" id="{10B458AB-0CA4-DCD6-9B34-92C25222AA27}"/>
                </a:ext>
              </a:extLst>
            </p:cNvPr>
            <p:cNvSpPr/>
            <p:nvPr/>
          </p:nvSpPr>
          <p:spPr>
            <a:xfrm>
              <a:off x="3719025" y="3680200"/>
              <a:ext cx="174075" cy="17850"/>
            </a:xfrm>
            <a:custGeom>
              <a:avLst/>
              <a:gdLst/>
              <a:ahLst/>
              <a:cxnLst/>
              <a:rect l="l" t="t" r="r" b="b"/>
              <a:pathLst>
                <a:path w="6963" h="714" extrusionOk="0">
                  <a:moveTo>
                    <a:pt x="1" y="1"/>
                  </a:moveTo>
                  <a:lnTo>
                    <a:pt x="1" y="714"/>
                  </a:lnTo>
                  <a:lnTo>
                    <a:pt x="6962" y="714"/>
                  </a:lnTo>
                  <a:lnTo>
                    <a:pt x="6962" y="1"/>
                  </a:ln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" name="Google Shape;2325;p52">
              <a:extLst>
                <a:ext uri="{FF2B5EF4-FFF2-40B4-BE49-F238E27FC236}">
                  <a16:creationId xmlns:a16="http://schemas.microsoft.com/office/drawing/2014/main" id="{1442B764-9126-2FD8-C126-6CD5247BB5E1}"/>
                </a:ext>
              </a:extLst>
            </p:cNvPr>
            <p:cNvSpPr/>
            <p:nvPr/>
          </p:nvSpPr>
          <p:spPr>
            <a:xfrm>
              <a:off x="3744250" y="3683775"/>
              <a:ext cx="8250" cy="3575"/>
            </a:xfrm>
            <a:custGeom>
              <a:avLst/>
              <a:gdLst/>
              <a:ahLst/>
              <a:cxnLst/>
              <a:rect l="l" t="t" r="r" b="b"/>
              <a:pathLst>
                <a:path w="330" h="143" extrusionOk="0">
                  <a:moveTo>
                    <a:pt x="11" y="1"/>
                  </a:moveTo>
                  <a:cubicBezTo>
                    <a:pt x="0" y="1"/>
                    <a:pt x="0" y="1"/>
                    <a:pt x="0" y="11"/>
                  </a:cubicBezTo>
                  <a:lnTo>
                    <a:pt x="0" y="132"/>
                  </a:lnTo>
                  <a:cubicBezTo>
                    <a:pt x="0" y="132"/>
                    <a:pt x="0" y="143"/>
                    <a:pt x="11" y="143"/>
                  </a:cubicBezTo>
                  <a:lnTo>
                    <a:pt x="318" y="143"/>
                  </a:lnTo>
                  <a:lnTo>
                    <a:pt x="329" y="132"/>
                  </a:lnTo>
                  <a:lnTo>
                    <a:pt x="329" y="11"/>
                  </a:lnTo>
                  <a:cubicBezTo>
                    <a:pt x="329" y="1"/>
                    <a:pt x="318" y="1"/>
                    <a:pt x="318" y="1"/>
                  </a:cubicBezTo>
                  <a:close/>
                </a:path>
              </a:pathLst>
            </a:custGeom>
            <a:solidFill>
              <a:srgbClr val="FEB1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" name="Google Shape;2326;p52">
              <a:extLst>
                <a:ext uri="{FF2B5EF4-FFF2-40B4-BE49-F238E27FC236}">
                  <a16:creationId xmlns:a16="http://schemas.microsoft.com/office/drawing/2014/main" id="{BD0028EE-42B8-EFEC-5A5C-D7A4BE8DA866}"/>
                </a:ext>
              </a:extLst>
            </p:cNvPr>
            <p:cNvSpPr/>
            <p:nvPr/>
          </p:nvSpPr>
          <p:spPr>
            <a:xfrm>
              <a:off x="3783175" y="3683775"/>
              <a:ext cx="8250" cy="3575"/>
            </a:xfrm>
            <a:custGeom>
              <a:avLst/>
              <a:gdLst/>
              <a:ahLst/>
              <a:cxnLst/>
              <a:rect l="l" t="t" r="r" b="b"/>
              <a:pathLst>
                <a:path w="330" h="143" extrusionOk="0">
                  <a:moveTo>
                    <a:pt x="11" y="1"/>
                  </a:moveTo>
                  <a:cubicBezTo>
                    <a:pt x="11" y="1"/>
                    <a:pt x="0" y="1"/>
                    <a:pt x="0" y="11"/>
                  </a:cubicBezTo>
                  <a:lnTo>
                    <a:pt x="0" y="132"/>
                  </a:lnTo>
                  <a:lnTo>
                    <a:pt x="11" y="143"/>
                  </a:lnTo>
                  <a:lnTo>
                    <a:pt x="318" y="143"/>
                  </a:lnTo>
                  <a:cubicBezTo>
                    <a:pt x="329" y="143"/>
                    <a:pt x="329" y="132"/>
                    <a:pt x="329" y="132"/>
                  </a:cubicBezTo>
                  <a:lnTo>
                    <a:pt x="329" y="11"/>
                  </a:lnTo>
                  <a:cubicBezTo>
                    <a:pt x="329" y="1"/>
                    <a:pt x="329" y="1"/>
                    <a:pt x="318" y="1"/>
                  </a:cubicBezTo>
                  <a:close/>
                </a:path>
              </a:pathLst>
            </a:custGeom>
            <a:solidFill>
              <a:srgbClr val="FEB1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" name="Google Shape;2327;p52">
              <a:extLst>
                <a:ext uri="{FF2B5EF4-FFF2-40B4-BE49-F238E27FC236}">
                  <a16:creationId xmlns:a16="http://schemas.microsoft.com/office/drawing/2014/main" id="{C2CF3D53-FD52-4A14-7565-3CF79D03A76E}"/>
                </a:ext>
              </a:extLst>
            </p:cNvPr>
            <p:cNvSpPr/>
            <p:nvPr/>
          </p:nvSpPr>
          <p:spPr>
            <a:xfrm>
              <a:off x="3822350" y="3683775"/>
              <a:ext cx="8250" cy="3575"/>
            </a:xfrm>
            <a:custGeom>
              <a:avLst/>
              <a:gdLst/>
              <a:ahLst/>
              <a:cxnLst/>
              <a:rect l="l" t="t" r="r" b="b"/>
              <a:pathLst>
                <a:path w="330" h="143" extrusionOk="0">
                  <a:moveTo>
                    <a:pt x="12" y="1"/>
                  </a:moveTo>
                  <a:cubicBezTo>
                    <a:pt x="1" y="1"/>
                    <a:pt x="1" y="1"/>
                    <a:pt x="1" y="11"/>
                  </a:cubicBezTo>
                  <a:lnTo>
                    <a:pt x="1" y="132"/>
                  </a:lnTo>
                  <a:cubicBezTo>
                    <a:pt x="1" y="132"/>
                    <a:pt x="1" y="143"/>
                    <a:pt x="12" y="143"/>
                  </a:cubicBezTo>
                  <a:lnTo>
                    <a:pt x="319" y="143"/>
                  </a:lnTo>
                  <a:lnTo>
                    <a:pt x="330" y="132"/>
                  </a:lnTo>
                  <a:lnTo>
                    <a:pt x="330" y="11"/>
                  </a:lnTo>
                  <a:cubicBezTo>
                    <a:pt x="330" y="1"/>
                    <a:pt x="319" y="1"/>
                    <a:pt x="319" y="1"/>
                  </a:cubicBezTo>
                  <a:close/>
                </a:path>
              </a:pathLst>
            </a:custGeom>
            <a:solidFill>
              <a:srgbClr val="FEB1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" name="Google Shape;2328;p52">
              <a:extLst>
                <a:ext uri="{FF2B5EF4-FFF2-40B4-BE49-F238E27FC236}">
                  <a16:creationId xmlns:a16="http://schemas.microsoft.com/office/drawing/2014/main" id="{A0FC8F75-895E-7C4F-B2A1-034ECFEFD104}"/>
                </a:ext>
              </a:extLst>
            </p:cNvPr>
            <p:cNvSpPr/>
            <p:nvPr/>
          </p:nvSpPr>
          <p:spPr>
            <a:xfrm>
              <a:off x="3861275" y="3683775"/>
              <a:ext cx="8250" cy="3575"/>
            </a:xfrm>
            <a:custGeom>
              <a:avLst/>
              <a:gdLst/>
              <a:ahLst/>
              <a:cxnLst/>
              <a:rect l="l" t="t" r="r" b="b"/>
              <a:pathLst>
                <a:path w="330" h="143" extrusionOk="0">
                  <a:moveTo>
                    <a:pt x="12" y="1"/>
                  </a:moveTo>
                  <a:cubicBezTo>
                    <a:pt x="12" y="1"/>
                    <a:pt x="0" y="1"/>
                    <a:pt x="0" y="11"/>
                  </a:cubicBezTo>
                  <a:lnTo>
                    <a:pt x="0" y="132"/>
                  </a:lnTo>
                  <a:lnTo>
                    <a:pt x="12" y="143"/>
                  </a:lnTo>
                  <a:lnTo>
                    <a:pt x="319" y="143"/>
                  </a:lnTo>
                  <a:cubicBezTo>
                    <a:pt x="329" y="143"/>
                    <a:pt x="329" y="132"/>
                    <a:pt x="329" y="132"/>
                  </a:cubicBezTo>
                  <a:lnTo>
                    <a:pt x="329" y="11"/>
                  </a:lnTo>
                  <a:cubicBezTo>
                    <a:pt x="329" y="1"/>
                    <a:pt x="329" y="1"/>
                    <a:pt x="319" y="1"/>
                  </a:cubicBezTo>
                  <a:close/>
                </a:path>
              </a:pathLst>
            </a:custGeom>
            <a:solidFill>
              <a:srgbClr val="FEB1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4" name="Google Shape;2329;p52">
              <a:extLst>
                <a:ext uri="{FF2B5EF4-FFF2-40B4-BE49-F238E27FC236}">
                  <a16:creationId xmlns:a16="http://schemas.microsoft.com/office/drawing/2014/main" id="{D07125A9-8E9D-D142-D0EA-A28C1E48E209}"/>
                </a:ext>
              </a:extLst>
            </p:cNvPr>
            <p:cNvSpPr/>
            <p:nvPr/>
          </p:nvSpPr>
          <p:spPr>
            <a:xfrm>
              <a:off x="3703675" y="3655525"/>
              <a:ext cx="5525" cy="10725"/>
            </a:xfrm>
            <a:custGeom>
              <a:avLst/>
              <a:gdLst/>
              <a:ahLst/>
              <a:cxnLst/>
              <a:rect l="l" t="t" r="r" b="b"/>
              <a:pathLst>
                <a:path w="221" h="429" extrusionOk="0">
                  <a:moveTo>
                    <a:pt x="67" y="1"/>
                  </a:moveTo>
                  <a:cubicBezTo>
                    <a:pt x="33" y="1"/>
                    <a:pt x="1" y="23"/>
                    <a:pt x="1" y="67"/>
                  </a:cubicBezTo>
                  <a:lnTo>
                    <a:pt x="1" y="363"/>
                  </a:lnTo>
                  <a:cubicBezTo>
                    <a:pt x="1" y="395"/>
                    <a:pt x="33" y="429"/>
                    <a:pt x="67" y="429"/>
                  </a:cubicBezTo>
                  <a:lnTo>
                    <a:pt x="143" y="429"/>
                  </a:lnTo>
                  <a:cubicBezTo>
                    <a:pt x="187" y="429"/>
                    <a:pt x="220" y="395"/>
                    <a:pt x="220" y="363"/>
                  </a:cubicBezTo>
                  <a:lnTo>
                    <a:pt x="220" y="67"/>
                  </a:lnTo>
                  <a:cubicBezTo>
                    <a:pt x="220" y="23"/>
                    <a:pt x="187" y="1"/>
                    <a:pt x="143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5" name="Google Shape;2330;p52">
              <a:extLst>
                <a:ext uri="{FF2B5EF4-FFF2-40B4-BE49-F238E27FC236}">
                  <a16:creationId xmlns:a16="http://schemas.microsoft.com/office/drawing/2014/main" id="{BFE2E0D4-5D99-EDD3-798D-D3C08BF3DF0C}"/>
                </a:ext>
              </a:extLst>
            </p:cNvPr>
            <p:cNvSpPr/>
            <p:nvPr/>
          </p:nvSpPr>
          <p:spPr>
            <a:xfrm>
              <a:off x="3677625" y="3636075"/>
              <a:ext cx="28275" cy="11250"/>
            </a:xfrm>
            <a:custGeom>
              <a:avLst/>
              <a:gdLst/>
              <a:ahLst/>
              <a:cxnLst/>
              <a:rect l="l" t="t" r="r" b="b"/>
              <a:pathLst>
                <a:path w="1131" h="450" extrusionOk="0">
                  <a:moveTo>
                    <a:pt x="23" y="1"/>
                  </a:moveTo>
                  <a:cubicBezTo>
                    <a:pt x="18" y="5"/>
                    <a:pt x="15" y="10"/>
                    <a:pt x="13" y="15"/>
                  </a:cubicBezTo>
                  <a:lnTo>
                    <a:pt x="13" y="15"/>
                  </a:lnTo>
                  <a:lnTo>
                    <a:pt x="23" y="1"/>
                  </a:lnTo>
                  <a:close/>
                  <a:moveTo>
                    <a:pt x="13" y="15"/>
                  </a:moveTo>
                  <a:lnTo>
                    <a:pt x="1" y="33"/>
                  </a:lnTo>
                  <a:cubicBezTo>
                    <a:pt x="7" y="27"/>
                    <a:pt x="10" y="21"/>
                    <a:pt x="13" y="15"/>
                  </a:cubicBezTo>
                  <a:close/>
                  <a:moveTo>
                    <a:pt x="1130" y="428"/>
                  </a:moveTo>
                  <a:lnTo>
                    <a:pt x="1130" y="428"/>
                  </a:lnTo>
                  <a:cubicBezTo>
                    <a:pt x="1124" y="431"/>
                    <a:pt x="1119" y="434"/>
                    <a:pt x="1114" y="437"/>
                  </a:cubicBezTo>
                  <a:lnTo>
                    <a:pt x="1114" y="437"/>
                  </a:lnTo>
                  <a:cubicBezTo>
                    <a:pt x="1120" y="435"/>
                    <a:pt x="1126" y="432"/>
                    <a:pt x="1130" y="428"/>
                  </a:cubicBezTo>
                  <a:close/>
                  <a:moveTo>
                    <a:pt x="1114" y="437"/>
                  </a:moveTo>
                  <a:cubicBezTo>
                    <a:pt x="1104" y="441"/>
                    <a:pt x="1093" y="443"/>
                    <a:pt x="1087" y="450"/>
                  </a:cubicBezTo>
                  <a:cubicBezTo>
                    <a:pt x="1094" y="450"/>
                    <a:pt x="1102" y="444"/>
                    <a:pt x="1114" y="437"/>
                  </a:cubicBezTo>
                  <a:close/>
                </a:path>
              </a:pathLst>
            </a:custGeom>
            <a:solidFill>
              <a:srgbClr val="FFD8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6" name="Google Shape;2331;p52">
              <a:extLst>
                <a:ext uri="{FF2B5EF4-FFF2-40B4-BE49-F238E27FC236}">
                  <a16:creationId xmlns:a16="http://schemas.microsoft.com/office/drawing/2014/main" id="{69FF9ECA-24C7-88D6-13F6-557531C37792}"/>
                </a:ext>
              </a:extLst>
            </p:cNvPr>
            <p:cNvSpPr/>
            <p:nvPr/>
          </p:nvSpPr>
          <p:spPr>
            <a:xfrm>
              <a:off x="3677625" y="3629500"/>
              <a:ext cx="28275" cy="18125"/>
            </a:xfrm>
            <a:custGeom>
              <a:avLst/>
              <a:gdLst/>
              <a:ahLst/>
              <a:cxnLst/>
              <a:rect l="l" t="t" r="r" b="b"/>
              <a:pathLst>
                <a:path w="1131" h="725" extrusionOk="0">
                  <a:moveTo>
                    <a:pt x="176" y="1"/>
                  </a:moveTo>
                  <a:lnTo>
                    <a:pt x="23" y="264"/>
                  </a:lnTo>
                  <a:cubicBezTo>
                    <a:pt x="12" y="274"/>
                    <a:pt x="12" y="286"/>
                    <a:pt x="1" y="296"/>
                  </a:cubicBezTo>
                  <a:lnTo>
                    <a:pt x="571" y="724"/>
                  </a:lnTo>
                  <a:lnTo>
                    <a:pt x="1043" y="724"/>
                  </a:lnTo>
                  <a:cubicBezTo>
                    <a:pt x="1053" y="713"/>
                    <a:pt x="1075" y="713"/>
                    <a:pt x="1087" y="713"/>
                  </a:cubicBezTo>
                  <a:cubicBezTo>
                    <a:pt x="1097" y="713"/>
                    <a:pt x="1109" y="702"/>
                    <a:pt x="1130" y="691"/>
                  </a:cubicBezTo>
                  <a:lnTo>
                    <a:pt x="17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7" name="Google Shape;2332;p52">
              <a:extLst>
                <a:ext uri="{FF2B5EF4-FFF2-40B4-BE49-F238E27FC236}">
                  <a16:creationId xmlns:a16="http://schemas.microsoft.com/office/drawing/2014/main" id="{6B635FD2-A943-4839-A9DB-86DBB9F7443B}"/>
                </a:ext>
              </a:extLst>
            </p:cNvPr>
            <p:cNvSpPr/>
            <p:nvPr/>
          </p:nvSpPr>
          <p:spPr>
            <a:xfrm>
              <a:off x="3669150" y="3637725"/>
              <a:ext cx="1375" cy="2225"/>
            </a:xfrm>
            <a:custGeom>
              <a:avLst/>
              <a:gdLst/>
              <a:ahLst/>
              <a:cxnLst/>
              <a:rect l="l" t="t" r="r" b="b"/>
              <a:pathLst>
                <a:path w="55" h="89" extrusionOk="0">
                  <a:moveTo>
                    <a:pt x="44" y="1"/>
                  </a:moveTo>
                  <a:cubicBezTo>
                    <a:pt x="33" y="33"/>
                    <a:pt x="11" y="66"/>
                    <a:pt x="0" y="88"/>
                  </a:cubicBezTo>
                  <a:lnTo>
                    <a:pt x="55" y="1"/>
                  </a:lnTo>
                  <a:close/>
                </a:path>
              </a:pathLst>
            </a:custGeom>
            <a:solidFill>
              <a:srgbClr val="FFD8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8" name="Google Shape;2333;p52">
              <a:extLst>
                <a:ext uri="{FF2B5EF4-FFF2-40B4-BE49-F238E27FC236}">
                  <a16:creationId xmlns:a16="http://schemas.microsoft.com/office/drawing/2014/main" id="{8372AB17-39D5-DE6C-8B8F-1F00CD11572A}"/>
                </a:ext>
              </a:extLst>
            </p:cNvPr>
            <p:cNvSpPr/>
            <p:nvPr/>
          </p:nvSpPr>
          <p:spPr>
            <a:xfrm>
              <a:off x="3652425" y="3627025"/>
              <a:ext cx="17850" cy="17850"/>
            </a:xfrm>
            <a:custGeom>
              <a:avLst/>
              <a:gdLst/>
              <a:ahLst/>
              <a:cxnLst/>
              <a:rect l="l" t="t" r="r" b="b"/>
              <a:pathLst>
                <a:path w="714" h="714" extrusionOk="0">
                  <a:moveTo>
                    <a:pt x="154" y="1"/>
                  </a:moveTo>
                  <a:lnTo>
                    <a:pt x="0" y="308"/>
                  </a:lnTo>
                  <a:lnTo>
                    <a:pt x="538" y="714"/>
                  </a:lnTo>
                  <a:lnTo>
                    <a:pt x="669" y="516"/>
                  </a:lnTo>
                  <a:cubicBezTo>
                    <a:pt x="680" y="494"/>
                    <a:pt x="702" y="461"/>
                    <a:pt x="713" y="429"/>
                  </a:cubicBezTo>
                  <a:lnTo>
                    <a:pt x="15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9" name="Google Shape;2334;p52">
              <a:extLst>
                <a:ext uri="{FF2B5EF4-FFF2-40B4-BE49-F238E27FC236}">
                  <a16:creationId xmlns:a16="http://schemas.microsoft.com/office/drawing/2014/main" id="{B5746C63-B576-A71C-8BF4-20B321B7DBA7}"/>
                </a:ext>
              </a:extLst>
            </p:cNvPr>
            <p:cNvSpPr/>
            <p:nvPr/>
          </p:nvSpPr>
          <p:spPr>
            <a:xfrm>
              <a:off x="3671600" y="3632250"/>
              <a:ext cx="1675" cy="3025"/>
            </a:xfrm>
            <a:custGeom>
              <a:avLst/>
              <a:gdLst/>
              <a:ahLst/>
              <a:cxnLst/>
              <a:rect l="l" t="t" r="r" b="b"/>
              <a:pathLst>
                <a:path w="67" h="121" extrusionOk="0">
                  <a:moveTo>
                    <a:pt x="66" y="0"/>
                  </a:moveTo>
                  <a:cubicBezTo>
                    <a:pt x="44" y="44"/>
                    <a:pt x="22" y="77"/>
                    <a:pt x="1" y="120"/>
                  </a:cubicBezTo>
                  <a:lnTo>
                    <a:pt x="12" y="120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FFD8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0" name="Google Shape;2335;p52">
              <a:extLst>
                <a:ext uri="{FF2B5EF4-FFF2-40B4-BE49-F238E27FC236}">
                  <a16:creationId xmlns:a16="http://schemas.microsoft.com/office/drawing/2014/main" id="{48F7D56E-41A8-5E35-068C-2B52CFCFE4C7}"/>
                </a:ext>
              </a:extLst>
            </p:cNvPr>
            <p:cNvSpPr/>
            <p:nvPr/>
          </p:nvSpPr>
          <p:spPr>
            <a:xfrm>
              <a:off x="3657900" y="3622100"/>
              <a:ext cx="15375" cy="13175"/>
            </a:xfrm>
            <a:custGeom>
              <a:avLst/>
              <a:gdLst/>
              <a:ahLst/>
              <a:cxnLst/>
              <a:rect l="l" t="t" r="r" b="b"/>
              <a:pathLst>
                <a:path w="615" h="527" extrusionOk="0">
                  <a:moveTo>
                    <a:pt x="56" y="0"/>
                  </a:moveTo>
                  <a:lnTo>
                    <a:pt x="0" y="99"/>
                  </a:lnTo>
                  <a:lnTo>
                    <a:pt x="549" y="526"/>
                  </a:lnTo>
                  <a:cubicBezTo>
                    <a:pt x="570" y="483"/>
                    <a:pt x="592" y="450"/>
                    <a:pt x="614" y="406"/>
                  </a:cubicBezTo>
                  <a:lnTo>
                    <a:pt x="5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1" name="Google Shape;2336;p52">
              <a:extLst>
                <a:ext uri="{FF2B5EF4-FFF2-40B4-BE49-F238E27FC236}">
                  <a16:creationId xmlns:a16="http://schemas.microsoft.com/office/drawing/2014/main" id="{EBC560D3-0997-34F5-EEC3-AC79A45561A1}"/>
                </a:ext>
              </a:extLst>
            </p:cNvPr>
            <p:cNvSpPr/>
            <p:nvPr/>
          </p:nvSpPr>
          <p:spPr>
            <a:xfrm>
              <a:off x="3686400" y="3623200"/>
              <a:ext cx="21150" cy="20300"/>
            </a:xfrm>
            <a:custGeom>
              <a:avLst/>
              <a:gdLst/>
              <a:ahLst/>
              <a:cxnLst/>
              <a:rect l="l" t="t" r="r" b="b"/>
              <a:pathLst>
                <a:path w="846" h="812" extrusionOk="0">
                  <a:moveTo>
                    <a:pt x="845" y="801"/>
                  </a:moveTo>
                  <a:lnTo>
                    <a:pt x="845" y="811"/>
                  </a:lnTo>
                  <a:lnTo>
                    <a:pt x="845" y="811"/>
                  </a:lnTo>
                  <a:lnTo>
                    <a:pt x="845" y="801"/>
                  </a:lnTo>
                  <a:close/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D8A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2" name="Google Shape;2337;p52">
              <a:extLst>
                <a:ext uri="{FF2B5EF4-FFF2-40B4-BE49-F238E27FC236}">
                  <a16:creationId xmlns:a16="http://schemas.microsoft.com/office/drawing/2014/main" id="{F9C9B133-ED09-13E9-CF3F-C0602A53F65E}"/>
                </a:ext>
              </a:extLst>
            </p:cNvPr>
            <p:cNvSpPr/>
            <p:nvPr/>
          </p:nvSpPr>
          <p:spPr>
            <a:xfrm>
              <a:off x="3684200" y="3623200"/>
              <a:ext cx="23350" cy="20300"/>
            </a:xfrm>
            <a:custGeom>
              <a:avLst/>
              <a:gdLst/>
              <a:ahLst/>
              <a:cxnLst/>
              <a:rect l="l" t="t" r="r" b="b"/>
              <a:pathLst>
                <a:path w="934" h="812" extrusionOk="0">
                  <a:moveTo>
                    <a:pt x="89" y="0"/>
                  </a:moveTo>
                  <a:lnTo>
                    <a:pt x="1" y="110"/>
                  </a:lnTo>
                  <a:lnTo>
                    <a:pt x="933" y="811"/>
                  </a:lnTo>
                  <a:lnTo>
                    <a:pt x="933" y="801"/>
                  </a:lnTo>
                  <a:lnTo>
                    <a:pt x="922" y="614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3" name="Google Shape;2338;p52">
              <a:extLst>
                <a:ext uri="{FF2B5EF4-FFF2-40B4-BE49-F238E27FC236}">
                  <a16:creationId xmlns:a16="http://schemas.microsoft.com/office/drawing/2014/main" id="{036577B2-1A32-4C70-0AA2-1C16BD47891D}"/>
                </a:ext>
              </a:extLst>
            </p:cNvPr>
            <p:cNvSpPr/>
            <p:nvPr/>
          </p:nvSpPr>
          <p:spPr>
            <a:xfrm>
              <a:off x="3682025" y="3642925"/>
              <a:ext cx="8775" cy="8525"/>
            </a:xfrm>
            <a:custGeom>
              <a:avLst/>
              <a:gdLst/>
              <a:ahLst/>
              <a:cxnLst/>
              <a:rect l="l" t="t" r="r" b="b"/>
              <a:pathLst>
                <a:path w="351" h="341" extrusionOk="0">
                  <a:moveTo>
                    <a:pt x="307" y="0"/>
                  </a:moveTo>
                  <a:cubicBezTo>
                    <a:pt x="285" y="12"/>
                    <a:pt x="263" y="22"/>
                    <a:pt x="263" y="44"/>
                  </a:cubicBezTo>
                  <a:lnTo>
                    <a:pt x="263" y="122"/>
                  </a:lnTo>
                  <a:lnTo>
                    <a:pt x="263" y="187"/>
                  </a:lnTo>
                  <a:lnTo>
                    <a:pt x="263" y="198"/>
                  </a:lnTo>
                  <a:lnTo>
                    <a:pt x="263" y="209"/>
                  </a:lnTo>
                  <a:cubicBezTo>
                    <a:pt x="263" y="207"/>
                    <a:pt x="263" y="206"/>
                    <a:pt x="262" y="206"/>
                  </a:cubicBezTo>
                  <a:cubicBezTo>
                    <a:pt x="260" y="206"/>
                    <a:pt x="257" y="212"/>
                    <a:pt x="259" y="212"/>
                  </a:cubicBezTo>
                  <a:cubicBezTo>
                    <a:pt x="260" y="212"/>
                    <a:pt x="261" y="211"/>
                    <a:pt x="263" y="209"/>
                  </a:cubicBezTo>
                  <a:lnTo>
                    <a:pt x="263" y="209"/>
                  </a:lnTo>
                  <a:lnTo>
                    <a:pt x="253" y="220"/>
                  </a:lnTo>
                  <a:lnTo>
                    <a:pt x="253" y="231"/>
                  </a:lnTo>
                  <a:lnTo>
                    <a:pt x="241" y="231"/>
                  </a:lnTo>
                  <a:lnTo>
                    <a:pt x="241" y="242"/>
                  </a:lnTo>
                  <a:cubicBezTo>
                    <a:pt x="234" y="242"/>
                    <a:pt x="237" y="237"/>
                    <a:pt x="236" y="237"/>
                  </a:cubicBezTo>
                  <a:lnTo>
                    <a:pt x="236" y="237"/>
                  </a:lnTo>
                  <a:cubicBezTo>
                    <a:pt x="236" y="237"/>
                    <a:pt x="234" y="238"/>
                    <a:pt x="231" y="242"/>
                  </a:cubicBezTo>
                  <a:lnTo>
                    <a:pt x="219" y="253"/>
                  </a:lnTo>
                  <a:lnTo>
                    <a:pt x="44" y="253"/>
                  </a:lnTo>
                  <a:cubicBezTo>
                    <a:pt x="22" y="253"/>
                    <a:pt x="0" y="275"/>
                    <a:pt x="0" y="297"/>
                  </a:cubicBezTo>
                  <a:cubicBezTo>
                    <a:pt x="0" y="319"/>
                    <a:pt x="22" y="341"/>
                    <a:pt x="44" y="341"/>
                  </a:cubicBezTo>
                  <a:lnTo>
                    <a:pt x="198" y="341"/>
                  </a:lnTo>
                  <a:cubicBezTo>
                    <a:pt x="263" y="329"/>
                    <a:pt x="319" y="297"/>
                    <a:pt x="340" y="231"/>
                  </a:cubicBezTo>
                  <a:cubicBezTo>
                    <a:pt x="351" y="198"/>
                    <a:pt x="351" y="165"/>
                    <a:pt x="351" y="143"/>
                  </a:cubicBezTo>
                  <a:lnTo>
                    <a:pt x="351" y="44"/>
                  </a:lnTo>
                  <a:cubicBezTo>
                    <a:pt x="351" y="22"/>
                    <a:pt x="329" y="0"/>
                    <a:pt x="307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4" name="Google Shape;2339;p52">
              <a:extLst>
                <a:ext uri="{FF2B5EF4-FFF2-40B4-BE49-F238E27FC236}">
                  <a16:creationId xmlns:a16="http://schemas.microsoft.com/office/drawing/2014/main" id="{2B05197B-7D11-F68F-A2DB-549C7EEB0A5A}"/>
                </a:ext>
              </a:extLst>
            </p:cNvPr>
            <p:cNvSpPr/>
            <p:nvPr/>
          </p:nvSpPr>
          <p:spPr>
            <a:xfrm>
              <a:off x="3682025" y="3618250"/>
              <a:ext cx="8775" cy="8250"/>
            </a:xfrm>
            <a:custGeom>
              <a:avLst/>
              <a:gdLst/>
              <a:ahLst/>
              <a:cxnLst/>
              <a:rect l="l" t="t" r="r" b="b"/>
              <a:pathLst>
                <a:path w="351" h="330" extrusionOk="0">
                  <a:moveTo>
                    <a:pt x="241" y="100"/>
                  </a:moveTo>
                  <a:cubicBezTo>
                    <a:pt x="234" y="100"/>
                    <a:pt x="237" y="105"/>
                    <a:pt x="239" y="105"/>
                  </a:cubicBezTo>
                  <a:cubicBezTo>
                    <a:pt x="240" y="105"/>
                    <a:pt x="241" y="103"/>
                    <a:pt x="241" y="100"/>
                  </a:cubicBezTo>
                  <a:close/>
                  <a:moveTo>
                    <a:pt x="33" y="1"/>
                  </a:moveTo>
                  <a:cubicBezTo>
                    <a:pt x="12" y="1"/>
                    <a:pt x="0" y="23"/>
                    <a:pt x="0" y="45"/>
                  </a:cubicBezTo>
                  <a:cubicBezTo>
                    <a:pt x="0" y="67"/>
                    <a:pt x="12" y="88"/>
                    <a:pt x="33" y="88"/>
                  </a:cubicBezTo>
                  <a:lnTo>
                    <a:pt x="219" y="88"/>
                  </a:lnTo>
                  <a:cubicBezTo>
                    <a:pt x="214" y="88"/>
                    <a:pt x="217" y="92"/>
                    <a:pt x="220" y="93"/>
                  </a:cubicBezTo>
                  <a:lnTo>
                    <a:pt x="220" y="93"/>
                  </a:lnTo>
                  <a:cubicBezTo>
                    <a:pt x="220" y="92"/>
                    <a:pt x="219" y="90"/>
                    <a:pt x="219" y="88"/>
                  </a:cubicBezTo>
                  <a:lnTo>
                    <a:pt x="219" y="88"/>
                  </a:lnTo>
                  <a:cubicBezTo>
                    <a:pt x="223" y="92"/>
                    <a:pt x="223" y="94"/>
                    <a:pt x="222" y="94"/>
                  </a:cubicBezTo>
                  <a:cubicBezTo>
                    <a:pt x="222" y="94"/>
                    <a:pt x="221" y="93"/>
                    <a:pt x="220" y="93"/>
                  </a:cubicBezTo>
                  <a:lnTo>
                    <a:pt x="220" y="93"/>
                  </a:lnTo>
                  <a:cubicBezTo>
                    <a:pt x="223" y="100"/>
                    <a:pt x="231" y="100"/>
                    <a:pt x="231" y="100"/>
                  </a:cubicBezTo>
                  <a:lnTo>
                    <a:pt x="241" y="100"/>
                  </a:lnTo>
                  <a:cubicBezTo>
                    <a:pt x="241" y="110"/>
                    <a:pt x="253" y="110"/>
                    <a:pt x="253" y="110"/>
                  </a:cubicBezTo>
                  <a:lnTo>
                    <a:pt x="253" y="122"/>
                  </a:lnTo>
                  <a:lnTo>
                    <a:pt x="263" y="132"/>
                  </a:lnTo>
                  <a:lnTo>
                    <a:pt x="263" y="144"/>
                  </a:lnTo>
                  <a:lnTo>
                    <a:pt x="263" y="154"/>
                  </a:lnTo>
                  <a:lnTo>
                    <a:pt x="263" y="166"/>
                  </a:lnTo>
                  <a:lnTo>
                    <a:pt x="263" y="209"/>
                  </a:lnTo>
                  <a:lnTo>
                    <a:pt x="263" y="297"/>
                  </a:lnTo>
                  <a:cubicBezTo>
                    <a:pt x="263" y="319"/>
                    <a:pt x="285" y="330"/>
                    <a:pt x="307" y="330"/>
                  </a:cubicBezTo>
                  <a:cubicBezTo>
                    <a:pt x="329" y="330"/>
                    <a:pt x="351" y="319"/>
                    <a:pt x="351" y="297"/>
                  </a:cubicBezTo>
                  <a:lnTo>
                    <a:pt x="351" y="209"/>
                  </a:lnTo>
                  <a:cubicBezTo>
                    <a:pt x="351" y="188"/>
                    <a:pt x="351" y="154"/>
                    <a:pt x="340" y="122"/>
                  </a:cubicBezTo>
                  <a:cubicBezTo>
                    <a:pt x="329" y="67"/>
                    <a:pt x="275" y="23"/>
                    <a:pt x="219" y="12"/>
                  </a:cubicBezTo>
                  <a:cubicBezTo>
                    <a:pt x="187" y="1"/>
                    <a:pt x="154" y="1"/>
                    <a:pt x="132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5" name="Google Shape;2340;p52">
              <a:extLst>
                <a:ext uri="{FF2B5EF4-FFF2-40B4-BE49-F238E27FC236}">
                  <a16:creationId xmlns:a16="http://schemas.microsoft.com/office/drawing/2014/main" id="{CA9E04D5-804F-79ED-CAC8-DFECDFB717CF}"/>
                </a:ext>
              </a:extLst>
            </p:cNvPr>
            <p:cNvSpPr/>
            <p:nvPr/>
          </p:nvSpPr>
          <p:spPr>
            <a:xfrm>
              <a:off x="3685850" y="3623725"/>
              <a:ext cx="6900" cy="21975"/>
            </a:xfrm>
            <a:custGeom>
              <a:avLst/>
              <a:gdLst/>
              <a:ahLst/>
              <a:cxnLst/>
              <a:rect l="l" t="t" r="r" b="b"/>
              <a:pathLst>
                <a:path w="276" h="879" extrusionOk="0">
                  <a:moveTo>
                    <a:pt x="23" y="1"/>
                  </a:moveTo>
                  <a:cubicBezTo>
                    <a:pt x="12" y="1"/>
                    <a:pt x="1" y="12"/>
                    <a:pt x="1" y="23"/>
                  </a:cubicBezTo>
                  <a:lnTo>
                    <a:pt x="1" y="856"/>
                  </a:lnTo>
                  <a:cubicBezTo>
                    <a:pt x="1" y="868"/>
                    <a:pt x="12" y="878"/>
                    <a:pt x="23" y="878"/>
                  </a:cubicBezTo>
                  <a:lnTo>
                    <a:pt x="253" y="878"/>
                  </a:lnTo>
                  <a:cubicBezTo>
                    <a:pt x="264" y="878"/>
                    <a:pt x="275" y="868"/>
                    <a:pt x="275" y="856"/>
                  </a:cubicBezTo>
                  <a:lnTo>
                    <a:pt x="275" y="23"/>
                  </a:lnTo>
                  <a:cubicBezTo>
                    <a:pt x="275" y="12"/>
                    <a:pt x="264" y="1"/>
                    <a:pt x="253" y="1"/>
                  </a:cubicBezTo>
                  <a:close/>
                </a:path>
              </a:pathLst>
            </a:custGeom>
            <a:solidFill>
              <a:srgbClr val="FEB1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6" name="Google Shape;2341;p52">
              <a:extLst>
                <a:ext uri="{FF2B5EF4-FFF2-40B4-BE49-F238E27FC236}">
                  <a16:creationId xmlns:a16="http://schemas.microsoft.com/office/drawing/2014/main" id="{4AF38440-F02D-DE2A-30CA-24B0107E4433}"/>
                </a:ext>
              </a:extLst>
            </p:cNvPr>
            <p:cNvSpPr/>
            <p:nvPr/>
          </p:nvSpPr>
          <p:spPr>
            <a:xfrm>
              <a:off x="3611025" y="3683775"/>
              <a:ext cx="28000" cy="13725"/>
            </a:xfrm>
            <a:custGeom>
              <a:avLst/>
              <a:gdLst/>
              <a:ahLst/>
              <a:cxnLst/>
              <a:rect l="l" t="t" r="r" b="b"/>
              <a:pathLst>
                <a:path w="1120" h="549" extrusionOk="0">
                  <a:moveTo>
                    <a:pt x="111" y="1"/>
                  </a:moveTo>
                  <a:cubicBezTo>
                    <a:pt x="55" y="1"/>
                    <a:pt x="1" y="44"/>
                    <a:pt x="1" y="99"/>
                  </a:cubicBezTo>
                  <a:lnTo>
                    <a:pt x="1" y="450"/>
                  </a:lnTo>
                  <a:cubicBezTo>
                    <a:pt x="1" y="505"/>
                    <a:pt x="55" y="549"/>
                    <a:pt x="111" y="549"/>
                  </a:cubicBezTo>
                  <a:lnTo>
                    <a:pt x="834" y="549"/>
                  </a:lnTo>
                  <a:lnTo>
                    <a:pt x="1119" y="1"/>
                  </a:ln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8118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83C7B2-FDDF-B6C0-4747-A9E5E6DC9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69F501B-3725-2721-FFC5-E06ACFF93829}"/>
              </a:ext>
            </a:extLst>
          </p:cNvPr>
          <p:cNvGrpSpPr/>
          <p:nvPr/>
        </p:nvGrpSpPr>
        <p:grpSpPr>
          <a:xfrm>
            <a:off x="1356080" y="1983079"/>
            <a:ext cx="9479839" cy="470839"/>
            <a:chOff x="605200" y="2569208"/>
            <a:chExt cx="7109879" cy="35312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3CD922D-3146-293F-347E-0B916AA21A8E}"/>
                </a:ext>
              </a:extLst>
            </p:cNvPr>
            <p:cNvSpPr txBox="1"/>
            <p:nvPr/>
          </p:nvSpPr>
          <p:spPr>
            <a:xfrm>
              <a:off x="735415" y="2576089"/>
              <a:ext cx="6979664" cy="346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 algn="just">
                <a:buClr>
                  <a:srgbClr val="000000"/>
                </a:buClr>
                <a:buFont typeface="Arial"/>
                <a:buNone/>
              </a:pPr>
              <a:r>
                <a:rPr lang="en-US" sz="24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 </a:t>
              </a:r>
              <a:r>
                <a:rPr lang="vi-VN" sz="24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Mạng lưới giao thông vận tải phát triển đa dạng loại hình.</a:t>
              </a:r>
              <a:endPara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pic>
          <p:nvPicPr>
            <p:cNvPr id="5" name="Picture 4" descr="https://cdn-icons-png.flaticon.com/128/2377/2377874.png">
              <a:extLst>
                <a:ext uri="{FF2B5EF4-FFF2-40B4-BE49-F238E27FC236}">
                  <a16:creationId xmlns:a16="http://schemas.microsoft.com/office/drawing/2014/main" id="{15D1472B-61AB-DCB2-1ABB-C78303E4B5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5200" y="2569208"/>
              <a:ext cx="329248" cy="3292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" name="Ảnh 4" descr="Cơ cấu lại Tổng công ty Đường sắt Việt Nam: Hợp nhất 2 công ty cổ phần vận  tải đường sắt">
            <a:extLst>
              <a:ext uri="{FF2B5EF4-FFF2-40B4-BE49-F238E27FC236}">
                <a16:creationId xmlns:a16="http://schemas.microsoft.com/office/drawing/2014/main" id="{D38CF845-052D-2C69-1F84-78866C4292B4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653" y="2800359"/>
            <a:ext cx="4037106" cy="2412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Ảnh 5" descr="VẬN TẢI ĐƯỜNG BIỂN VIỆT NAM CÓ GÌ ĐẶC BIỆT – CÔNG TY TNHH VẬN TẢI BIỂN VÀ  ĐẦU TƯ PHI MÃ">
            <a:extLst>
              <a:ext uri="{FF2B5EF4-FFF2-40B4-BE49-F238E27FC236}">
                <a16:creationId xmlns:a16="http://schemas.microsoft.com/office/drawing/2014/main" id="{15C9A076-00D6-524F-31B5-992E19B404C4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4987" y="3584496"/>
            <a:ext cx="4381734" cy="26853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Google Shape;2375;p52">
            <a:extLst>
              <a:ext uri="{FF2B5EF4-FFF2-40B4-BE49-F238E27FC236}">
                <a16:creationId xmlns:a16="http://schemas.microsoft.com/office/drawing/2014/main" id="{8D59B4D7-4D1E-14B3-DEAE-DD7BB1F7B8FE}"/>
              </a:ext>
            </a:extLst>
          </p:cNvPr>
          <p:cNvGrpSpPr/>
          <p:nvPr/>
        </p:nvGrpSpPr>
        <p:grpSpPr>
          <a:xfrm>
            <a:off x="2582051" y="4794742"/>
            <a:ext cx="2734504" cy="1677444"/>
            <a:chOff x="1958300" y="4453425"/>
            <a:chExt cx="610375" cy="374450"/>
          </a:xfrm>
        </p:grpSpPr>
        <p:sp>
          <p:nvSpPr>
            <p:cNvPr id="12" name="Google Shape;2376;p52">
              <a:extLst>
                <a:ext uri="{FF2B5EF4-FFF2-40B4-BE49-F238E27FC236}">
                  <a16:creationId xmlns:a16="http://schemas.microsoft.com/office/drawing/2014/main" id="{434A5ECA-20B3-A6EB-7278-BE0E397CED86}"/>
                </a:ext>
              </a:extLst>
            </p:cNvPr>
            <p:cNvSpPr/>
            <p:nvPr/>
          </p:nvSpPr>
          <p:spPr>
            <a:xfrm>
              <a:off x="2070625" y="4749450"/>
              <a:ext cx="299875" cy="21950"/>
            </a:xfrm>
            <a:custGeom>
              <a:avLst/>
              <a:gdLst/>
              <a:ahLst/>
              <a:cxnLst/>
              <a:rect l="l" t="t" r="r" b="b"/>
              <a:pathLst>
                <a:path w="11995" h="878" extrusionOk="0">
                  <a:moveTo>
                    <a:pt x="8190" y="1"/>
                  </a:moveTo>
                  <a:lnTo>
                    <a:pt x="0" y="878"/>
                  </a:lnTo>
                  <a:lnTo>
                    <a:pt x="0" y="878"/>
                  </a:lnTo>
                  <a:lnTo>
                    <a:pt x="11995" y="516"/>
                  </a:lnTo>
                  <a:lnTo>
                    <a:pt x="8190" y="1"/>
                  </a:lnTo>
                  <a:close/>
                </a:path>
              </a:pathLst>
            </a:custGeom>
            <a:solidFill>
              <a:srgbClr val="D4D4F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" name="Google Shape;2377;p52">
              <a:extLst>
                <a:ext uri="{FF2B5EF4-FFF2-40B4-BE49-F238E27FC236}">
                  <a16:creationId xmlns:a16="http://schemas.microsoft.com/office/drawing/2014/main" id="{75D25027-7AAE-53AD-8A24-BF4797C64EDF}"/>
                </a:ext>
              </a:extLst>
            </p:cNvPr>
            <p:cNvSpPr/>
            <p:nvPr/>
          </p:nvSpPr>
          <p:spPr>
            <a:xfrm>
              <a:off x="2027325" y="4762325"/>
              <a:ext cx="363175" cy="13725"/>
            </a:xfrm>
            <a:custGeom>
              <a:avLst/>
              <a:gdLst/>
              <a:ahLst/>
              <a:cxnLst/>
              <a:rect l="l" t="t" r="r" b="b"/>
              <a:pathLst>
                <a:path w="14527" h="549" extrusionOk="0">
                  <a:moveTo>
                    <a:pt x="13727" y="1"/>
                  </a:moveTo>
                  <a:lnTo>
                    <a:pt x="1732" y="363"/>
                  </a:lnTo>
                  <a:lnTo>
                    <a:pt x="0" y="549"/>
                  </a:lnTo>
                  <a:lnTo>
                    <a:pt x="14527" y="110"/>
                  </a:lnTo>
                  <a:lnTo>
                    <a:pt x="13727" y="1"/>
                  </a:lnTo>
                  <a:close/>
                </a:path>
              </a:pathLst>
            </a:custGeom>
            <a:solidFill>
              <a:srgbClr val="D4D4F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" name="Google Shape;2378;p52">
              <a:extLst>
                <a:ext uri="{FF2B5EF4-FFF2-40B4-BE49-F238E27FC236}">
                  <a16:creationId xmlns:a16="http://schemas.microsoft.com/office/drawing/2014/main" id="{4A6EB6A2-BFCB-1BF6-9E48-B36AC2CB9358}"/>
                </a:ext>
              </a:extLst>
            </p:cNvPr>
            <p:cNvSpPr/>
            <p:nvPr/>
          </p:nvSpPr>
          <p:spPr>
            <a:xfrm>
              <a:off x="1984275" y="4765075"/>
              <a:ext cx="426250" cy="15925"/>
            </a:xfrm>
            <a:custGeom>
              <a:avLst/>
              <a:gdLst/>
              <a:ahLst/>
              <a:cxnLst/>
              <a:rect l="l" t="t" r="r" b="b"/>
              <a:pathLst>
                <a:path w="17050" h="637" extrusionOk="0">
                  <a:moveTo>
                    <a:pt x="16249" y="0"/>
                  </a:moveTo>
                  <a:lnTo>
                    <a:pt x="1722" y="439"/>
                  </a:lnTo>
                  <a:lnTo>
                    <a:pt x="0" y="636"/>
                  </a:lnTo>
                  <a:lnTo>
                    <a:pt x="0" y="636"/>
                  </a:lnTo>
                  <a:lnTo>
                    <a:pt x="17050" y="110"/>
                  </a:lnTo>
                  <a:lnTo>
                    <a:pt x="16249" y="0"/>
                  </a:lnTo>
                  <a:close/>
                </a:path>
              </a:pathLst>
            </a:custGeom>
            <a:solidFill>
              <a:srgbClr val="D4D4F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5" name="Google Shape;2379;p52">
              <a:extLst>
                <a:ext uri="{FF2B5EF4-FFF2-40B4-BE49-F238E27FC236}">
                  <a16:creationId xmlns:a16="http://schemas.microsoft.com/office/drawing/2014/main" id="{678C5761-FFBD-2133-220D-D9063D0D621A}"/>
                </a:ext>
              </a:extLst>
            </p:cNvPr>
            <p:cNvSpPr/>
            <p:nvPr/>
          </p:nvSpPr>
          <p:spPr>
            <a:xfrm>
              <a:off x="1983175" y="4767800"/>
              <a:ext cx="447625" cy="16475"/>
            </a:xfrm>
            <a:custGeom>
              <a:avLst/>
              <a:gdLst/>
              <a:ahLst/>
              <a:cxnLst/>
              <a:rect l="l" t="t" r="r" b="b"/>
              <a:pathLst>
                <a:path w="17905" h="659" extrusionOk="0">
                  <a:moveTo>
                    <a:pt x="17094" y="1"/>
                  </a:moveTo>
                  <a:lnTo>
                    <a:pt x="44" y="527"/>
                  </a:lnTo>
                  <a:lnTo>
                    <a:pt x="0" y="527"/>
                  </a:lnTo>
                  <a:cubicBezTo>
                    <a:pt x="0" y="527"/>
                    <a:pt x="56" y="571"/>
                    <a:pt x="154" y="659"/>
                  </a:cubicBezTo>
                  <a:lnTo>
                    <a:pt x="17905" y="111"/>
                  </a:lnTo>
                  <a:lnTo>
                    <a:pt x="17094" y="1"/>
                  </a:ln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6" name="Google Shape;2380;p52">
              <a:extLst>
                <a:ext uri="{FF2B5EF4-FFF2-40B4-BE49-F238E27FC236}">
                  <a16:creationId xmlns:a16="http://schemas.microsoft.com/office/drawing/2014/main" id="{B797B65E-05F7-C2CD-CA63-ED5225B33C90}"/>
                </a:ext>
              </a:extLst>
            </p:cNvPr>
            <p:cNvSpPr/>
            <p:nvPr/>
          </p:nvSpPr>
          <p:spPr>
            <a:xfrm>
              <a:off x="1987000" y="4770550"/>
              <a:ext cx="463800" cy="16750"/>
            </a:xfrm>
            <a:custGeom>
              <a:avLst/>
              <a:gdLst/>
              <a:ahLst/>
              <a:cxnLst/>
              <a:rect l="l" t="t" r="r" b="b"/>
              <a:pathLst>
                <a:path w="18552" h="670" extrusionOk="0">
                  <a:moveTo>
                    <a:pt x="17752" y="1"/>
                  </a:moveTo>
                  <a:lnTo>
                    <a:pt x="1" y="549"/>
                  </a:lnTo>
                  <a:cubicBezTo>
                    <a:pt x="45" y="582"/>
                    <a:pt x="100" y="626"/>
                    <a:pt x="166" y="670"/>
                  </a:cubicBezTo>
                  <a:lnTo>
                    <a:pt x="18552" y="110"/>
                  </a:lnTo>
                  <a:lnTo>
                    <a:pt x="17752" y="1"/>
                  </a:ln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7" name="Google Shape;2381;p52">
              <a:extLst>
                <a:ext uri="{FF2B5EF4-FFF2-40B4-BE49-F238E27FC236}">
                  <a16:creationId xmlns:a16="http://schemas.microsoft.com/office/drawing/2014/main" id="{C1E82C3E-0809-9316-DF66-04A5B73C7BC5}"/>
                </a:ext>
              </a:extLst>
            </p:cNvPr>
            <p:cNvSpPr/>
            <p:nvPr/>
          </p:nvSpPr>
          <p:spPr>
            <a:xfrm>
              <a:off x="1991125" y="4773300"/>
              <a:ext cx="479700" cy="17300"/>
            </a:xfrm>
            <a:custGeom>
              <a:avLst/>
              <a:gdLst/>
              <a:ahLst/>
              <a:cxnLst/>
              <a:rect l="l" t="t" r="r" b="b"/>
              <a:pathLst>
                <a:path w="19188" h="692" extrusionOk="0">
                  <a:moveTo>
                    <a:pt x="18387" y="0"/>
                  </a:moveTo>
                  <a:lnTo>
                    <a:pt x="1" y="560"/>
                  </a:lnTo>
                  <a:cubicBezTo>
                    <a:pt x="55" y="604"/>
                    <a:pt x="111" y="648"/>
                    <a:pt x="176" y="691"/>
                  </a:cubicBezTo>
                  <a:lnTo>
                    <a:pt x="19188" y="110"/>
                  </a:lnTo>
                  <a:lnTo>
                    <a:pt x="18387" y="0"/>
                  </a:ln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8" name="Google Shape;2382;p52">
              <a:extLst>
                <a:ext uri="{FF2B5EF4-FFF2-40B4-BE49-F238E27FC236}">
                  <a16:creationId xmlns:a16="http://schemas.microsoft.com/office/drawing/2014/main" id="{A57E319D-FF6B-852C-6B8A-48859B2D1A9C}"/>
                </a:ext>
              </a:extLst>
            </p:cNvPr>
            <p:cNvSpPr/>
            <p:nvPr/>
          </p:nvSpPr>
          <p:spPr>
            <a:xfrm>
              <a:off x="1995525" y="4776025"/>
              <a:ext cx="495300" cy="17850"/>
            </a:xfrm>
            <a:custGeom>
              <a:avLst/>
              <a:gdLst/>
              <a:ahLst/>
              <a:cxnLst/>
              <a:rect l="l" t="t" r="r" b="b"/>
              <a:pathLst>
                <a:path w="19812" h="714" extrusionOk="0">
                  <a:moveTo>
                    <a:pt x="19012" y="1"/>
                  </a:moveTo>
                  <a:lnTo>
                    <a:pt x="0" y="582"/>
                  </a:lnTo>
                  <a:lnTo>
                    <a:pt x="164" y="714"/>
                  </a:lnTo>
                  <a:lnTo>
                    <a:pt x="19811" y="110"/>
                  </a:lnTo>
                  <a:lnTo>
                    <a:pt x="19012" y="1"/>
                  </a:ln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9" name="Google Shape;2383;p52">
              <a:extLst>
                <a:ext uri="{FF2B5EF4-FFF2-40B4-BE49-F238E27FC236}">
                  <a16:creationId xmlns:a16="http://schemas.microsoft.com/office/drawing/2014/main" id="{9B6AF4F7-27FD-4861-F95B-0C9D22EB4B63}"/>
                </a:ext>
              </a:extLst>
            </p:cNvPr>
            <p:cNvSpPr/>
            <p:nvPr/>
          </p:nvSpPr>
          <p:spPr>
            <a:xfrm>
              <a:off x="1999625" y="4778775"/>
              <a:ext cx="511475" cy="18400"/>
            </a:xfrm>
            <a:custGeom>
              <a:avLst/>
              <a:gdLst/>
              <a:ahLst/>
              <a:cxnLst/>
              <a:rect l="l" t="t" r="r" b="b"/>
              <a:pathLst>
                <a:path w="20459" h="736" extrusionOk="0">
                  <a:moveTo>
                    <a:pt x="19647" y="0"/>
                  </a:moveTo>
                  <a:lnTo>
                    <a:pt x="0" y="604"/>
                  </a:lnTo>
                  <a:cubicBezTo>
                    <a:pt x="66" y="648"/>
                    <a:pt x="121" y="692"/>
                    <a:pt x="187" y="736"/>
                  </a:cubicBezTo>
                  <a:lnTo>
                    <a:pt x="20459" y="110"/>
                  </a:lnTo>
                  <a:lnTo>
                    <a:pt x="19647" y="0"/>
                  </a:ln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0" name="Google Shape;2384;p52">
              <a:extLst>
                <a:ext uri="{FF2B5EF4-FFF2-40B4-BE49-F238E27FC236}">
                  <a16:creationId xmlns:a16="http://schemas.microsoft.com/office/drawing/2014/main" id="{3696815F-5799-8CC6-9EEC-697259E3B2D6}"/>
                </a:ext>
              </a:extLst>
            </p:cNvPr>
            <p:cNvSpPr/>
            <p:nvPr/>
          </p:nvSpPr>
          <p:spPr>
            <a:xfrm>
              <a:off x="2004300" y="4781525"/>
              <a:ext cx="516125" cy="18650"/>
            </a:xfrm>
            <a:custGeom>
              <a:avLst/>
              <a:gdLst/>
              <a:ahLst/>
              <a:cxnLst/>
              <a:rect l="l" t="t" r="r" b="b"/>
              <a:pathLst>
                <a:path w="20645" h="746" extrusionOk="0">
                  <a:moveTo>
                    <a:pt x="20272" y="0"/>
                  </a:moveTo>
                  <a:lnTo>
                    <a:pt x="0" y="626"/>
                  </a:lnTo>
                  <a:cubicBezTo>
                    <a:pt x="66" y="669"/>
                    <a:pt x="120" y="702"/>
                    <a:pt x="186" y="746"/>
                  </a:cubicBezTo>
                  <a:lnTo>
                    <a:pt x="20645" y="121"/>
                  </a:lnTo>
                  <a:lnTo>
                    <a:pt x="20535" y="44"/>
                  </a:lnTo>
                  <a:lnTo>
                    <a:pt x="20272" y="0"/>
                  </a:ln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1" name="Google Shape;2385;p52">
              <a:extLst>
                <a:ext uri="{FF2B5EF4-FFF2-40B4-BE49-F238E27FC236}">
                  <a16:creationId xmlns:a16="http://schemas.microsoft.com/office/drawing/2014/main" id="{312DC6F3-A7CF-0563-8647-4D8AC24DBF61}"/>
                </a:ext>
              </a:extLst>
            </p:cNvPr>
            <p:cNvSpPr/>
            <p:nvPr/>
          </p:nvSpPr>
          <p:spPr>
            <a:xfrm>
              <a:off x="2008950" y="4784550"/>
              <a:ext cx="515325" cy="18925"/>
            </a:xfrm>
            <a:custGeom>
              <a:avLst/>
              <a:gdLst/>
              <a:ahLst/>
              <a:cxnLst/>
              <a:rect l="l" t="t" r="r" b="b"/>
              <a:pathLst>
                <a:path w="20613" h="757" extrusionOk="0">
                  <a:moveTo>
                    <a:pt x="20459" y="0"/>
                  </a:moveTo>
                  <a:lnTo>
                    <a:pt x="0" y="625"/>
                  </a:lnTo>
                  <a:lnTo>
                    <a:pt x="197" y="756"/>
                  </a:lnTo>
                  <a:lnTo>
                    <a:pt x="20612" y="132"/>
                  </a:lnTo>
                  <a:lnTo>
                    <a:pt x="20459" y="0"/>
                  </a:ln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2" name="Google Shape;2386;p52">
              <a:extLst>
                <a:ext uri="{FF2B5EF4-FFF2-40B4-BE49-F238E27FC236}">
                  <a16:creationId xmlns:a16="http://schemas.microsoft.com/office/drawing/2014/main" id="{BBB97E60-0FA5-2F14-4E3D-18957E5F6750}"/>
                </a:ext>
              </a:extLst>
            </p:cNvPr>
            <p:cNvSpPr/>
            <p:nvPr/>
          </p:nvSpPr>
          <p:spPr>
            <a:xfrm>
              <a:off x="2013875" y="4787825"/>
              <a:ext cx="514225" cy="18925"/>
            </a:xfrm>
            <a:custGeom>
              <a:avLst/>
              <a:gdLst/>
              <a:ahLst/>
              <a:cxnLst/>
              <a:rect l="l" t="t" r="r" b="b"/>
              <a:pathLst>
                <a:path w="20569" h="757" extrusionOk="0">
                  <a:moveTo>
                    <a:pt x="20415" y="1"/>
                  </a:moveTo>
                  <a:lnTo>
                    <a:pt x="0" y="625"/>
                  </a:lnTo>
                  <a:cubicBezTo>
                    <a:pt x="78" y="669"/>
                    <a:pt x="143" y="713"/>
                    <a:pt x="209" y="757"/>
                  </a:cubicBezTo>
                  <a:lnTo>
                    <a:pt x="20569" y="132"/>
                  </a:lnTo>
                  <a:lnTo>
                    <a:pt x="20415" y="1"/>
                  </a:ln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3" name="Google Shape;2387;p52">
              <a:extLst>
                <a:ext uri="{FF2B5EF4-FFF2-40B4-BE49-F238E27FC236}">
                  <a16:creationId xmlns:a16="http://schemas.microsoft.com/office/drawing/2014/main" id="{E780AEE9-AD3A-E171-CC06-EF18C14F18DD}"/>
                </a:ext>
              </a:extLst>
            </p:cNvPr>
            <p:cNvSpPr/>
            <p:nvPr/>
          </p:nvSpPr>
          <p:spPr>
            <a:xfrm>
              <a:off x="2019100" y="4791125"/>
              <a:ext cx="512850" cy="18650"/>
            </a:xfrm>
            <a:custGeom>
              <a:avLst/>
              <a:gdLst/>
              <a:ahLst/>
              <a:cxnLst/>
              <a:rect l="l" t="t" r="r" b="b"/>
              <a:pathLst>
                <a:path w="20514" h="746" extrusionOk="0">
                  <a:moveTo>
                    <a:pt x="20360" y="0"/>
                  </a:moveTo>
                  <a:lnTo>
                    <a:pt x="0" y="625"/>
                  </a:lnTo>
                  <a:cubicBezTo>
                    <a:pt x="76" y="669"/>
                    <a:pt x="154" y="713"/>
                    <a:pt x="230" y="746"/>
                  </a:cubicBezTo>
                  <a:lnTo>
                    <a:pt x="11917" y="395"/>
                  </a:lnTo>
                  <a:lnTo>
                    <a:pt x="11885" y="362"/>
                  </a:lnTo>
                  <a:lnTo>
                    <a:pt x="14165" y="329"/>
                  </a:lnTo>
                  <a:lnTo>
                    <a:pt x="20513" y="132"/>
                  </a:lnTo>
                  <a:lnTo>
                    <a:pt x="20360" y="0"/>
                  </a:ln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4" name="Google Shape;2388;p52">
              <a:extLst>
                <a:ext uri="{FF2B5EF4-FFF2-40B4-BE49-F238E27FC236}">
                  <a16:creationId xmlns:a16="http://schemas.microsoft.com/office/drawing/2014/main" id="{7A8FF2F8-7449-11CC-E41C-D307EFB489FB}"/>
                </a:ext>
              </a:extLst>
            </p:cNvPr>
            <p:cNvSpPr/>
            <p:nvPr/>
          </p:nvSpPr>
          <p:spPr>
            <a:xfrm>
              <a:off x="2024825" y="4794400"/>
              <a:ext cx="510150" cy="18675"/>
            </a:xfrm>
            <a:custGeom>
              <a:avLst/>
              <a:gdLst/>
              <a:ahLst/>
              <a:cxnLst/>
              <a:rect l="l" t="t" r="r" b="b"/>
              <a:pathLst>
                <a:path w="20406" h="747" extrusionOk="0">
                  <a:moveTo>
                    <a:pt x="20284" y="1"/>
                  </a:moveTo>
                  <a:lnTo>
                    <a:pt x="13936" y="198"/>
                  </a:lnTo>
                  <a:lnTo>
                    <a:pt x="13936" y="198"/>
                  </a:lnTo>
                  <a:lnTo>
                    <a:pt x="20405" y="99"/>
                  </a:lnTo>
                  <a:lnTo>
                    <a:pt x="20284" y="1"/>
                  </a:lnTo>
                  <a:close/>
                  <a:moveTo>
                    <a:pt x="11688" y="264"/>
                  </a:moveTo>
                  <a:lnTo>
                    <a:pt x="1" y="615"/>
                  </a:lnTo>
                  <a:cubicBezTo>
                    <a:pt x="78" y="659"/>
                    <a:pt x="154" y="703"/>
                    <a:pt x="242" y="746"/>
                  </a:cubicBezTo>
                  <a:lnTo>
                    <a:pt x="11788" y="396"/>
                  </a:lnTo>
                  <a:lnTo>
                    <a:pt x="11688" y="264"/>
                  </a:ln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5" name="Google Shape;2389;p52">
              <a:extLst>
                <a:ext uri="{FF2B5EF4-FFF2-40B4-BE49-F238E27FC236}">
                  <a16:creationId xmlns:a16="http://schemas.microsoft.com/office/drawing/2014/main" id="{E5F1E668-3075-8383-1E6B-D922062E6016}"/>
                </a:ext>
              </a:extLst>
            </p:cNvPr>
            <p:cNvSpPr/>
            <p:nvPr/>
          </p:nvSpPr>
          <p:spPr>
            <a:xfrm>
              <a:off x="2030875" y="4804275"/>
              <a:ext cx="291400" cy="12075"/>
            </a:xfrm>
            <a:custGeom>
              <a:avLst/>
              <a:gdLst/>
              <a:ahLst/>
              <a:cxnLst/>
              <a:rect l="l" t="t" r="r" b="b"/>
              <a:pathLst>
                <a:path w="11656" h="483" extrusionOk="0">
                  <a:moveTo>
                    <a:pt x="11546" y="1"/>
                  </a:moveTo>
                  <a:lnTo>
                    <a:pt x="0" y="351"/>
                  </a:lnTo>
                  <a:lnTo>
                    <a:pt x="263" y="483"/>
                  </a:lnTo>
                  <a:lnTo>
                    <a:pt x="11655" y="132"/>
                  </a:lnTo>
                  <a:lnTo>
                    <a:pt x="11546" y="1"/>
                  </a:ln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6" name="Google Shape;2390;p52">
              <a:extLst>
                <a:ext uri="{FF2B5EF4-FFF2-40B4-BE49-F238E27FC236}">
                  <a16:creationId xmlns:a16="http://schemas.microsoft.com/office/drawing/2014/main" id="{5EB1889C-B048-8F93-864F-61521FF13823}"/>
                </a:ext>
              </a:extLst>
            </p:cNvPr>
            <p:cNvSpPr/>
            <p:nvPr/>
          </p:nvSpPr>
          <p:spPr>
            <a:xfrm>
              <a:off x="2037450" y="4807575"/>
              <a:ext cx="287275" cy="11800"/>
            </a:xfrm>
            <a:custGeom>
              <a:avLst/>
              <a:gdLst/>
              <a:ahLst/>
              <a:cxnLst/>
              <a:rect l="l" t="t" r="r" b="b"/>
              <a:pathLst>
                <a:path w="11491" h="472" extrusionOk="0">
                  <a:moveTo>
                    <a:pt x="11392" y="0"/>
                  </a:moveTo>
                  <a:lnTo>
                    <a:pt x="0" y="351"/>
                  </a:lnTo>
                  <a:cubicBezTo>
                    <a:pt x="110" y="395"/>
                    <a:pt x="209" y="439"/>
                    <a:pt x="319" y="471"/>
                  </a:cubicBezTo>
                  <a:lnTo>
                    <a:pt x="11490" y="132"/>
                  </a:lnTo>
                  <a:lnTo>
                    <a:pt x="11392" y="0"/>
                  </a:ln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7" name="Google Shape;2391;p52">
              <a:extLst>
                <a:ext uri="{FF2B5EF4-FFF2-40B4-BE49-F238E27FC236}">
                  <a16:creationId xmlns:a16="http://schemas.microsoft.com/office/drawing/2014/main" id="{A4ED99D8-A6C9-E901-AFFE-D6EC9DAF20B1}"/>
                </a:ext>
              </a:extLst>
            </p:cNvPr>
            <p:cNvSpPr/>
            <p:nvPr/>
          </p:nvSpPr>
          <p:spPr>
            <a:xfrm>
              <a:off x="2045400" y="4810850"/>
              <a:ext cx="282075" cy="11550"/>
            </a:xfrm>
            <a:custGeom>
              <a:avLst/>
              <a:gdLst/>
              <a:ahLst/>
              <a:cxnLst/>
              <a:rect l="l" t="t" r="r" b="b"/>
              <a:pathLst>
                <a:path w="11283" h="462" extrusionOk="0">
                  <a:moveTo>
                    <a:pt x="11172" y="1"/>
                  </a:moveTo>
                  <a:lnTo>
                    <a:pt x="1" y="340"/>
                  </a:lnTo>
                  <a:cubicBezTo>
                    <a:pt x="154" y="395"/>
                    <a:pt x="296" y="439"/>
                    <a:pt x="450" y="461"/>
                  </a:cubicBezTo>
                  <a:lnTo>
                    <a:pt x="11282" y="132"/>
                  </a:lnTo>
                  <a:lnTo>
                    <a:pt x="11172" y="1"/>
                  </a:ln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8" name="Google Shape;2392;p52">
              <a:extLst>
                <a:ext uri="{FF2B5EF4-FFF2-40B4-BE49-F238E27FC236}">
                  <a16:creationId xmlns:a16="http://schemas.microsoft.com/office/drawing/2014/main" id="{C83213A1-9A75-F9A4-E9A9-F35E11847D73}"/>
                </a:ext>
              </a:extLst>
            </p:cNvPr>
            <p:cNvSpPr/>
            <p:nvPr/>
          </p:nvSpPr>
          <p:spPr>
            <a:xfrm>
              <a:off x="2056625" y="4814150"/>
              <a:ext cx="273325" cy="9875"/>
            </a:xfrm>
            <a:custGeom>
              <a:avLst/>
              <a:gdLst/>
              <a:ahLst/>
              <a:cxnLst/>
              <a:rect l="l" t="t" r="r" b="b"/>
              <a:pathLst>
                <a:path w="10933" h="395" extrusionOk="0">
                  <a:moveTo>
                    <a:pt x="10833" y="0"/>
                  </a:moveTo>
                  <a:lnTo>
                    <a:pt x="1" y="329"/>
                  </a:lnTo>
                  <a:cubicBezTo>
                    <a:pt x="100" y="351"/>
                    <a:pt x="198" y="362"/>
                    <a:pt x="297" y="362"/>
                  </a:cubicBezTo>
                  <a:cubicBezTo>
                    <a:pt x="593" y="373"/>
                    <a:pt x="1262" y="384"/>
                    <a:pt x="2150" y="395"/>
                  </a:cubicBezTo>
                  <a:lnTo>
                    <a:pt x="10932" y="132"/>
                  </a:lnTo>
                  <a:lnTo>
                    <a:pt x="10833" y="0"/>
                  </a:ln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9" name="Google Shape;2393;p52">
              <a:extLst>
                <a:ext uri="{FF2B5EF4-FFF2-40B4-BE49-F238E27FC236}">
                  <a16:creationId xmlns:a16="http://schemas.microsoft.com/office/drawing/2014/main" id="{7661254A-07FD-4AA2-275B-3CED61E6B05D}"/>
                </a:ext>
              </a:extLst>
            </p:cNvPr>
            <p:cNvSpPr/>
            <p:nvPr/>
          </p:nvSpPr>
          <p:spPr>
            <a:xfrm>
              <a:off x="2110350" y="4817425"/>
              <a:ext cx="222325" cy="7975"/>
            </a:xfrm>
            <a:custGeom>
              <a:avLst/>
              <a:gdLst/>
              <a:ahLst/>
              <a:cxnLst/>
              <a:rect l="l" t="t" r="r" b="b"/>
              <a:pathLst>
                <a:path w="8893" h="319" extrusionOk="0">
                  <a:moveTo>
                    <a:pt x="8783" y="1"/>
                  </a:moveTo>
                  <a:lnTo>
                    <a:pt x="1" y="264"/>
                  </a:lnTo>
                  <a:cubicBezTo>
                    <a:pt x="812" y="286"/>
                    <a:pt x="1788" y="296"/>
                    <a:pt x="2797" y="318"/>
                  </a:cubicBezTo>
                  <a:lnTo>
                    <a:pt x="8893" y="132"/>
                  </a:lnTo>
                  <a:lnTo>
                    <a:pt x="8783" y="1"/>
                  </a:ln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0" name="Google Shape;2394;p52">
              <a:extLst>
                <a:ext uri="{FF2B5EF4-FFF2-40B4-BE49-F238E27FC236}">
                  <a16:creationId xmlns:a16="http://schemas.microsoft.com/office/drawing/2014/main" id="{1D785673-B40D-E45D-E9CB-E13DA134CDD2}"/>
                </a:ext>
              </a:extLst>
            </p:cNvPr>
            <p:cNvSpPr/>
            <p:nvPr/>
          </p:nvSpPr>
          <p:spPr>
            <a:xfrm>
              <a:off x="2180250" y="4820725"/>
              <a:ext cx="154900" cy="5775"/>
            </a:xfrm>
            <a:custGeom>
              <a:avLst/>
              <a:gdLst/>
              <a:ahLst/>
              <a:cxnLst/>
              <a:rect l="l" t="t" r="r" b="b"/>
              <a:pathLst>
                <a:path w="6196" h="231" extrusionOk="0">
                  <a:moveTo>
                    <a:pt x="6097" y="0"/>
                  </a:moveTo>
                  <a:lnTo>
                    <a:pt x="1" y="186"/>
                  </a:lnTo>
                  <a:cubicBezTo>
                    <a:pt x="954" y="198"/>
                    <a:pt x="1931" y="220"/>
                    <a:pt x="2830" y="230"/>
                  </a:cubicBezTo>
                  <a:lnTo>
                    <a:pt x="6195" y="132"/>
                  </a:lnTo>
                  <a:lnTo>
                    <a:pt x="6097" y="0"/>
                  </a:ln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1" name="Google Shape;2395;p52">
              <a:extLst>
                <a:ext uri="{FF2B5EF4-FFF2-40B4-BE49-F238E27FC236}">
                  <a16:creationId xmlns:a16="http://schemas.microsoft.com/office/drawing/2014/main" id="{A75B9E34-AB05-7385-F251-3362384C5A58}"/>
                </a:ext>
              </a:extLst>
            </p:cNvPr>
            <p:cNvSpPr/>
            <p:nvPr/>
          </p:nvSpPr>
          <p:spPr>
            <a:xfrm>
              <a:off x="2250975" y="4824000"/>
              <a:ext cx="86900" cy="3600"/>
            </a:xfrm>
            <a:custGeom>
              <a:avLst/>
              <a:gdLst/>
              <a:ahLst/>
              <a:cxnLst/>
              <a:rect l="l" t="t" r="r" b="b"/>
              <a:pathLst>
                <a:path w="3476" h="144" extrusionOk="0">
                  <a:moveTo>
                    <a:pt x="3366" y="1"/>
                  </a:moveTo>
                  <a:lnTo>
                    <a:pt x="1" y="99"/>
                  </a:lnTo>
                  <a:cubicBezTo>
                    <a:pt x="1185" y="121"/>
                    <a:pt x="2215" y="143"/>
                    <a:pt x="2851" y="143"/>
                  </a:cubicBezTo>
                  <a:lnTo>
                    <a:pt x="3476" y="133"/>
                  </a:lnTo>
                  <a:lnTo>
                    <a:pt x="3366" y="1"/>
                  </a:ln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2" name="Google Shape;2396;p52">
              <a:extLst>
                <a:ext uri="{FF2B5EF4-FFF2-40B4-BE49-F238E27FC236}">
                  <a16:creationId xmlns:a16="http://schemas.microsoft.com/office/drawing/2014/main" id="{E6918232-2E49-99CA-C335-945C64E13212}"/>
                </a:ext>
              </a:extLst>
            </p:cNvPr>
            <p:cNvSpPr/>
            <p:nvPr/>
          </p:nvSpPr>
          <p:spPr>
            <a:xfrm>
              <a:off x="2322250" y="4827300"/>
              <a:ext cx="16175" cy="575"/>
            </a:xfrm>
            <a:custGeom>
              <a:avLst/>
              <a:gdLst/>
              <a:ahLst/>
              <a:cxnLst/>
              <a:rect l="l" t="t" r="r" b="b"/>
              <a:pathLst>
                <a:path w="647" h="23" extrusionOk="0">
                  <a:moveTo>
                    <a:pt x="625" y="1"/>
                  </a:moveTo>
                  <a:lnTo>
                    <a:pt x="0" y="11"/>
                  </a:lnTo>
                  <a:cubicBezTo>
                    <a:pt x="405" y="22"/>
                    <a:pt x="647" y="22"/>
                    <a:pt x="647" y="22"/>
                  </a:cubicBezTo>
                  <a:lnTo>
                    <a:pt x="625" y="1"/>
                  </a:lnTo>
                  <a:close/>
                </a:path>
              </a:pathLst>
            </a:custGeom>
            <a:solidFill>
              <a:srgbClr val="D5D4ED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3" name="Google Shape;2397;p52">
              <a:extLst>
                <a:ext uri="{FF2B5EF4-FFF2-40B4-BE49-F238E27FC236}">
                  <a16:creationId xmlns:a16="http://schemas.microsoft.com/office/drawing/2014/main" id="{17B9A4D2-332C-BAF5-1EFD-CCCB75892A91}"/>
                </a:ext>
              </a:extLst>
            </p:cNvPr>
            <p:cNvSpPr/>
            <p:nvPr/>
          </p:nvSpPr>
          <p:spPr>
            <a:xfrm>
              <a:off x="1959350" y="4705325"/>
              <a:ext cx="599450" cy="83425"/>
            </a:xfrm>
            <a:custGeom>
              <a:avLst/>
              <a:gdLst/>
              <a:ahLst/>
              <a:cxnLst/>
              <a:rect l="l" t="t" r="r" b="b"/>
              <a:pathLst>
                <a:path w="23978" h="3337" extrusionOk="0">
                  <a:moveTo>
                    <a:pt x="17564" y="0"/>
                  </a:moveTo>
                  <a:cubicBezTo>
                    <a:pt x="17564" y="0"/>
                    <a:pt x="16873" y="428"/>
                    <a:pt x="15996" y="516"/>
                  </a:cubicBezTo>
                  <a:cubicBezTo>
                    <a:pt x="15763" y="539"/>
                    <a:pt x="14522" y="548"/>
                    <a:pt x="12826" y="548"/>
                  </a:cubicBezTo>
                  <a:cubicBezTo>
                    <a:pt x="8146" y="548"/>
                    <a:pt x="0" y="483"/>
                    <a:pt x="0" y="483"/>
                  </a:cubicBezTo>
                  <a:lnTo>
                    <a:pt x="0" y="483"/>
                  </a:lnTo>
                  <a:cubicBezTo>
                    <a:pt x="0" y="560"/>
                    <a:pt x="54" y="2149"/>
                    <a:pt x="888" y="2906"/>
                  </a:cubicBezTo>
                  <a:lnTo>
                    <a:pt x="932" y="2906"/>
                  </a:lnTo>
                  <a:cubicBezTo>
                    <a:pt x="1135" y="2871"/>
                    <a:pt x="1338" y="2857"/>
                    <a:pt x="1542" y="2857"/>
                  </a:cubicBezTo>
                  <a:cubicBezTo>
                    <a:pt x="2704" y="2857"/>
                    <a:pt x="3872" y="3336"/>
                    <a:pt x="5048" y="3336"/>
                  </a:cubicBezTo>
                  <a:cubicBezTo>
                    <a:pt x="5101" y="3336"/>
                    <a:pt x="5154" y="3335"/>
                    <a:pt x="5207" y="3333"/>
                  </a:cubicBezTo>
                  <a:cubicBezTo>
                    <a:pt x="6219" y="3293"/>
                    <a:pt x="7203" y="2860"/>
                    <a:pt x="8209" y="2860"/>
                  </a:cubicBezTo>
                  <a:cubicBezTo>
                    <a:pt x="8305" y="2860"/>
                    <a:pt x="8401" y="2864"/>
                    <a:pt x="8497" y="2873"/>
                  </a:cubicBezTo>
                  <a:cubicBezTo>
                    <a:pt x="9154" y="2928"/>
                    <a:pt x="9780" y="3191"/>
                    <a:pt x="10438" y="3257"/>
                  </a:cubicBezTo>
                  <a:cubicBezTo>
                    <a:pt x="10542" y="3262"/>
                    <a:pt x="10646" y="3265"/>
                    <a:pt x="10749" y="3265"/>
                  </a:cubicBezTo>
                  <a:cubicBezTo>
                    <a:pt x="10851" y="3265"/>
                    <a:pt x="10953" y="3262"/>
                    <a:pt x="11052" y="3257"/>
                  </a:cubicBezTo>
                  <a:cubicBezTo>
                    <a:pt x="11249" y="3213"/>
                    <a:pt x="11402" y="3191"/>
                    <a:pt x="11534" y="3191"/>
                  </a:cubicBezTo>
                  <a:cubicBezTo>
                    <a:pt x="12422" y="3038"/>
                    <a:pt x="13299" y="2709"/>
                    <a:pt x="14209" y="2697"/>
                  </a:cubicBezTo>
                  <a:cubicBezTo>
                    <a:pt x="14232" y="2697"/>
                    <a:pt x="14255" y="2697"/>
                    <a:pt x="14277" y="2697"/>
                  </a:cubicBezTo>
                  <a:cubicBezTo>
                    <a:pt x="14813" y="2697"/>
                    <a:pt x="15338" y="2814"/>
                    <a:pt x="15854" y="2982"/>
                  </a:cubicBezTo>
                  <a:cubicBezTo>
                    <a:pt x="16533" y="3114"/>
                    <a:pt x="17224" y="3289"/>
                    <a:pt x="17904" y="3323"/>
                  </a:cubicBezTo>
                  <a:lnTo>
                    <a:pt x="18452" y="3323"/>
                  </a:lnTo>
                  <a:cubicBezTo>
                    <a:pt x="19416" y="3253"/>
                    <a:pt x="20361" y="2859"/>
                    <a:pt x="21322" y="2859"/>
                  </a:cubicBezTo>
                  <a:cubicBezTo>
                    <a:pt x="21421" y="2859"/>
                    <a:pt x="21521" y="2864"/>
                    <a:pt x="21621" y="2873"/>
                  </a:cubicBezTo>
                  <a:cubicBezTo>
                    <a:pt x="21840" y="2884"/>
                    <a:pt x="22059" y="2928"/>
                    <a:pt x="22267" y="2982"/>
                  </a:cubicBezTo>
                  <a:cubicBezTo>
                    <a:pt x="22925" y="2544"/>
                    <a:pt x="23901" y="1634"/>
                    <a:pt x="23977" y="0"/>
                  </a:cubicBezTo>
                  <a:close/>
                </a:path>
              </a:pathLst>
            </a:custGeom>
            <a:solidFill>
              <a:srgbClr val="3751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4" name="Google Shape;2398;p52">
              <a:extLst>
                <a:ext uri="{FF2B5EF4-FFF2-40B4-BE49-F238E27FC236}">
                  <a16:creationId xmlns:a16="http://schemas.microsoft.com/office/drawing/2014/main" id="{A9160BB4-0C25-8503-1B3A-D5B07C7C7069}"/>
                </a:ext>
              </a:extLst>
            </p:cNvPr>
            <p:cNvSpPr/>
            <p:nvPr/>
          </p:nvSpPr>
          <p:spPr>
            <a:xfrm>
              <a:off x="2147925" y="4665850"/>
              <a:ext cx="183100" cy="54025"/>
            </a:xfrm>
            <a:custGeom>
              <a:avLst/>
              <a:gdLst/>
              <a:ahLst/>
              <a:cxnLst/>
              <a:rect l="l" t="t" r="r" b="b"/>
              <a:pathLst>
                <a:path w="7324" h="2161" extrusionOk="0">
                  <a:moveTo>
                    <a:pt x="11" y="0"/>
                  </a:moveTo>
                  <a:cubicBezTo>
                    <a:pt x="0" y="0"/>
                    <a:pt x="0" y="0"/>
                    <a:pt x="0" y="12"/>
                  </a:cubicBezTo>
                  <a:lnTo>
                    <a:pt x="0" y="2139"/>
                  </a:lnTo>
                  <a:cubicBezTo>
                    <a:pt x="0" y="2149"/>
                    <a:pt x="0" y="2161"/>
                    <a:pt x="11" y="2161"/>
                  </a:cubicBezTo>
                  <a:lnTo>
                    <a:pt x="7302" y="2161"/>
                  </a:lnTo>
                  <a:cubicBezTo>
                    <a:pt x="7313" y="2161"/>
                    <a:pt x="7324" y="2149"/>
                    <a:pt x="7324" y="2139"/>
                  </a:cubicBezTo>
                  <a:lnTo>
                    <a:pt x="7324" y="12"/>
                  </a:lnTo>
                  <a:cubicBezTo>
                    <a:pt x="7324" y="0"/>
                    <a:pt x="7313" y="0"/>
                    <a:pt x="7302" y="0"/>
                  </a:cubicBezTo>
                  <a:close/>
                </a:path>
              </a:pathLst>
            </a:custGeom>
            <a:solidFill>
              <a:srgbClr val="FEB1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5" name="Google Shape;2399;p52">
              <a:extLst>
                <a:ext uri="{FF2B5EF4-FFF2-40B4-BE49-F238E27FC236}">
                  <a16:creationId xmlns:a16="http://schemas.microsoft.com/office/drawing/2014/main" id="{D6D6345C-66BA-670C-22F7-73FA62A73ACF}"/>
                </a:ext>
              </a:extLst>
            </p:cNvPr>
            <p:cNvSpPr/>
            <p:nvPr/>
          </p:nvSpPr>
          <p:spPr>
            <a:xfrm>
              <a:off x="2283025" y="4665850"/>
              <a:ext cx="48000" cy="54025"/>
            </a:xfrm>
            <a:custGeom>
              <a:avLst/>
              <a:gdLst/>
              <a:ahLst/>
              <a:cxnLst/>
              <a:rect l="l" t="t" r="r" b="b"/>
              <a:pathLst>
                <a:path w="1920" h="2161" extrusionOk="0">
                  <a:moveTo>
                    <a:pt x="23" y="0"/>
                  </a:moveTo>
                  <a:cubicBezTo>
                    <a:pt x="12" y="0"/>
                    <a:pt x="1" y="0"/>
                    <a:pt x="1" y="12"/>
                  </a:cubicBezTo>
                  <a:lnTo>
                    <a:pt x="1" y="2139"/>
                  </a:lnTo>
                  <a:cubicBezTo>
                    <a:pt x="1" y="2149"/>
                    <a:pt x="12" y="2161"/>
                    <a:pt x="23" y="2161"/>
                  </a:cubicBezTo>
                  <a:lnTo>
                    <a:pt x="1898" y="2161"/>
                  </a:lnTo>
                  <a:cubicBezTo>
                    <a:pt x="1909" y="2161"/>
                    <a:pt x="1920" y="2149"/>
                    <a:pt x="1920" y="2139"/>
                  </a:cubicBezTo>
                  <a:lnTo>
                    <a:pt x="1920" y="12"/>
                  </a:lnTo>
                  <a:cubicBezTo>
                    <a:pt x="1920" y="0"/>
                    <a:pt x="1909" y="0"/>
                    <a:pt x="1898" y="0"/>
                  </a:cubicBezTo>
                  <a:close/>
                </a:path>
              </a:pathLst>
            </a:custGeom>
            <a:solidFill>
              <a:srgbClr val="EF685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6" name="Google Shape;2400;p52">
              <a:extLst>
                <a:ext uri="{FF2B5EF4-FFF2-40B4-BE49-F238E27FC236}">
                  <a16:creationId xmlns:a16="http://schemas.microsoft.com/office/drawing/2014/main" id="{951694E5-EB63-F833-7C8C-E88871DB8F20}"/>
                </a:ext>
              </a:extLst>
            </p:cNvPr>
            <p:cNvSpPr/>
            <p:nvPr/>
          </p:nvSpPr>
          <p:spPr>
            <a:xfrm>
              <a:off x="2151750" y="4670225"/>
              <a:ext cx="125575" cy="44975"/>
            </a:xfrm>
            <a:custGeom>
              <a:avLst/>
              <a:gdLst/>
              <a:ahLst/>
              <a:cxnLst/>
              <a:rect l="l" t="t" r="r" b="b"/>
              <a:pathLst>
                <a:path w="5023" h="1799" extrusionOk="0">
                  <a:moveTo>
                    <a:pt x="5006" y="17"/>
                  </a:moveTo>
                  <a:cubicBezTo>
                    <a:pt x="5006" y="17"/>
                    <a:pt x="5000" y="23"/>
                    <a:pt x="5000" y="45"/>
                  </a:cubicBezTo>
                  <a:cubicBezTo>
                    <a:pt x="4978" y="275"/>
                    <a:pt x="5000" y="527"/>
                    <a:pt x="5000" y="758"/>
                  </a:cubicBezTo>
                  <a:lnTo>
                    <a:pt x="5000" y="1635"/>
                  </a:lnTo>
                  <a:lnTo>
                    <a:pt x="5000" y="1777"/>
                  </a:lnTo>
                  <a:lnTo>
                    <a:pt x="22" y="1777"/>
                  </a:lnTo>
                  <a:cubicBezTo>
                    <a:pt x="23" y="1775"/>
                    <a:pt x="23" y="1772"/>
                    <a:pt x="23" y="1766"/>
                  </a:cubicBezTo>
                  <a:lnTo>
                    <a:pt x="23" y="1657"/>
                  </a:lnTo>
                  <a:lnTo>
                    <a:pt x="23" y="812"/>
                  </a:lnTo>
                  <a:cubicBezTo>
                    <a:pt x="23" y="560"/>
                    <a:pt x="33" y="308"/>
                    <a:pt x="23" y="56"/>
                  </a:cubicBezTo>
                  <a:cubicBezTo>
                    <a:pt x="23" y="50"/>
                    <a:pt x="23" y="34"/>
                    <a:pt x="21" y="23"/>
                  </a:cubicBezTo>
                  <a:lnTo>
                    <a:pt x="21" y="23"/>
                  </a:lnTo>
                  <a:cubicBezTo>
                    <a:pt x="22" y="23"/>
                    <a:pt x="23" y="23"/>
                    <a:pt x="23" y="23"/>
                  </a:cubicBezTo>
                  <a:lnTo>
                    <a:pt x="4978" y="23"/>
                  </a:lnTo>
                  <a:cubicBezTo>
                    <a:pt x="5000" y="23"/>
                    <a:pt x="5006" y="17"/>
                    <a:pt x="5006" y="17"/>
                  </a:cubicBezTo>
                  <a:close/>
                  <a:moveTo>
                    <a:pt x="11" y="1"/>
                  </a:moveTo>
                  <a:cubicBezTo>
                    <a:pt x="1" y="1"/>
                    <a:pt x="1" y="1"/>
                    <a:pt x="1" y="12"/>
                  </a:cubicBezTo>
                  <a:lnTo>
                    <a:pt x="1" y="1788"/>
                  </a:lnTo>
                  <a:cubicBezTo>
                    <a:pt x="1" y="1788"/>
                    <a:pt x="1" y="1799"/>
                    <a:pt x="11" y="1799"/>
                  </a:cubicBezTo>
                  <a:lnTo>
                    <a:pt x="5011" y="1799"/>
                  </a:lnTo>
                  <a:cubicBezTo>
                    <a:pt x="5014" y="1799"/>
                    <a:pt x="5016" y="1797"/>
                    <a:pt x="5017" y="1795"/>
                  </a:cubicBezTo>
                  <a:lnTo>
                    <a:pt x="5017" y="1795"/>
                  </a:lnTo>
                  <a:cubicBezTo>
                    <a:pt x="5020" y="1794"/>
                    <a:pt x="5022" y="1791"/>
                    <a:pt x="5022" y="1788"/>
                  </a:cubicBezTo>
                  <a:lnTo>
                    <a:pt x="5022" y="12"/>
                  </a:lnTo>
                  <a:cubicBezTo>
                    <a:pt x="5022" y="1"/>
                    <a:pt x="5022" y="1"/>
                    <a:pt x="5011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7" name="Google Shape;2401;p52">
              <a:extLst>
                <a:ext uri="{FF2B5EF4-FFF2-40B4-BE49-F238E27FC236}">
                  <a16:creationId xmlns:a16="http://schemas.microsoft.com/office/drawing/2014/main" id="{CA9C0D7B-01CA-01DE-6365-CD707967D034}"/>
                </a:ext>
              </a:extLst>
            </p:cNvPr>
            <p:cNvSpPr/>
            <p:nvPr/>
          </p:nvSpPr>
          <p:spPr>
            <a:xfrm>
              <a:off x="2288525" y="4670225"/>
              <a:ext cx="38600" cy="45125"/>
            </a:xfrm>
            <a:custGeom>
              <a:avLst/>
              <a:gdLst/>
              <a:ahLst/>
              <a:cxnLst/>
              <a:rect l="l" t="t" r="r" b="b"/>
              <a:pathLst>
                <a:path w="1544" h="1805" extrusionOk="0">
                  <a:moveTo>
                    <a:pt x="1513" y="12"/>
                  </a:moveTo>
                  <a:cubicBezTo>
                    <a:pt x="1514" y="15"/>
                    <a:pt x="1514" y="18"/>
                    <a:pt x="1515" y="21"/>
                  </a:cubicBezTo>
                  <a:lnTo>
                    <a:pt x="1515" y="21"/>
                  </a:lnTo>
                  <a:cubicBezTo>
                    <a:pt x="1514" y="19"/>
                    <a:pt x="1513" y="16"/>
                    <a:pt x="1513" y="12"/>
                  </a:cubicBezTo>
                  <a:close/>
                  <a:moveTo>
                    <a:pt x="1516" y="23"/>
                  </a:moveTo>
                  <a:cubicBezTo>
                    <a:pt x="1524" y="23"/>
                    <a:pt x="1524" y="26"/>
                    <a:pt x="1521" y="26"/>
                  </a:cubicBezTo>
                  <a:cubicBezTo>
                    <a:pt x="1520" y="26"/>
                    <a:pt x="1518" y="25"/>
                    <a:pt x="1516" y="23"/>
                  </a:cubicBezTo>
                  <a:close/>
                  <a:moveTo>
                    <a:pt x="1513" y="23"/>
                  </a:moveTo>
                  <a:cubicBezTo>
                    <a:pt x="1514" y="23"/>
                    <a:pt x="1514" y="23"/>
                    <a:pt x="1515" y="23"/>
                  </a:cubicBezTo>
                  <a:lnTo>
                    <a:pt x="1515" y="23"/>
                  </a:lnTo>
                  <a:cubicBezTo>
                    <a:pt x="1523" y="75"/>
                    <a:pt x="1513" y="136"/>
                    <a:pt x="1513" y="188"/>
                  </a:cubicBezTo>
                  <a:lnTo>
                    <a:pt x="1513" y="1745"/>
                  </a:lnTo>
                  <a:lnTo>
                    <a:pt x="1513" y="1777"/>
                  </a:lnTo>
                  <a:lnTo>
                    <a:pt x="34" y="1777"/>
                  </a:lnTo>
                  <a:cubicBezTo>
                    <a:pt x="44" y="1711"/>
                    <a:pt x="34" y="1613"/>
                    <a:pt x="34" y="1547"/>
                  </a:cubicBezTo>
                  <a:lnTo>
                    <a:pt x="34" y="659"/>
                  </a:lnTo>
                  <a:lnTo>
                    <a:pt x="34" y="242"/>
                  </a:lnTo>
                  <a:lnTo>
                    <a:pt x="34" y="23"/>
                  </a:lnTo>
                  <a:cubicBezTo>
                    <a:pt x="41" y="27"/>
                    <a:pt x="51" y="28"/>
                    <a:pt x="61" y="28"/>
                  </a:cubicBezTo>
                  <a:cubicBezTo>
                    <a:pt x="82" y="28"/>
                    <a:pt x="107" y="23"/>
                    <a:pt x="121" y="23"/>
                  </a:cubicBezTo>
                  <a:close/>
                  <a:moveTo>
                    <a:pt x="12" y="1"/>
                  </a:moveTo>
                  <a:lnTo>
                    <a:pt x="0" y="12"/>
                  </a:lnTo>
                  <a:lnTo>
                    <a:pt x="0" y="1569"/>
                  </a:lnTo>
                  <a:lnTo>
                    <a:pt x="0" y="1788"/>
                  </a:lnTo>
                  <a:cubicBezTo>
                    <a:pt x="0" y="1799"/>
                    <a:pt x="12" y="1799"/>
                    <a:pt x="12" y="1799"/>
                  </a:cubicBezTo>
                  <a:lnTo>
                    <a:pt x="1515" y="1799"/>
                  </a:lnTo>
                  <a:cubicBezTo>
                    <a:pt x="1518" y="1803"/>
                    <a:pt x="1521" y="1805"/>
                    <a:pt x="1524" y="1805"/>
                  </a:cubicBezTo>
                  <a:cubicBezTo>
                    <a:pt x="1528" y="1805"/>
                    <a:pt x="1532" y="1802"/>
                    <a:pt x="1534" y="1797"/>
                  </a:cubicBezTo>
                  <a:lnTo>
                    <a:pt x="1534" y="1797"/>
                  </a:lnTo>
                  <a:cubicBezTo>
                    <a:pt x="1543" y="1794"/>
                    <a:pt x="1543" y="1784"/>
                    <a:pt x="1535" y="1779"/>
                  </a:cubicBezTo>
                  <a:lnTo>
                    <a:pt x="1535" y="1779"/>
                  </a:lnTo>
                  <a:lnTo>
                    <a:pt x="1535" y="232"/>
                  </a:lnTo>
                  <a:lnTo>
                    <a:pt x="1535" y="12"/>
                  </a:lnTo>
                  <a:cubicBezTo>
                    <a:pt x="1535" y="12"/>
                    <a:pt x="1535" y="1"/>
                    <a:pt x="1525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8" name="Google Shape;2402;p52">
              <a:extLst>
                <a:ext uri="{FF2B5EF4-FFF2-40B4-BE49-F238E27FC236}">
                  <a16:creationId xmlns:a16="http://schemas.microsoft.com/office/drawing/2014/main" id="{13E9BAF0-8BC4-3FCE-320D-3D1BFA2AAFF4}"/>
                </a:ext>
              </a:extLst>
            </p:cNvPr>
            <p:cNvSpPr/>
            <p:nvPr/>
          </p:nvSpPr>
          <p:spPr>
            <a:xfrm>
              <a:off x="2157500" y="4670300"/>
              <a:ext cx="575" cy="44500"/>
            </a:xfrm>
            <a:custGeom>
              <a:avLst/>
              <a:gdLst/>
              <a:ahLst/>
              <a:cxnLst/>
              <a:rect l="l" t="t" r="r" b="b"/>
              <a:pathLst>
                <a:path w="23" h="1780" extrusionOk="0">
                  <a:moveTo>
                    <a:pt x="11" y="1"/>
                  </a:moveTo>
                  <a:cubicBezTo>
                    <a:pt x="6" y="1"/>
                    <a:pt x="0" y="4"/>
                    <a:pt x="0" y="9"/>
                  </a:cubicBezTo>
                  <a:lnTo>
                    <a:pt x="0" y="1763"/>
                  </a:lnTo>
                  <a:cubicBezTo>
                    <a:pt x="0" y="1774"/>
                    <a:pt x="6" y="1780"/>
                    <a:pt x="11" y="1780"/>
                  </a:cubicBezTo>
                  <a:cubicBezTo>
                    <a:pt x="17" y="1780"/>
                    <a:pt x="22" y="1774"/>
                    <a:pt x="22" y="1763"/>
                  </a:cubicBezTo>
                  <a:lnTo>
                    <a:pt x="22" y="9"/>
                  </a:lnTo>
                  <a:cubicBezTo>
                    <a:pt x="22" y="4"/>
                    <a:pt x="17" y="1"/>
                    <a:pt x="11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39" name="Google Shape;2403;p52">
              <a:extLst>
                <a:ext uri="{FF2B5EF4-FFF2-40B4-BE49-F238E27FC236}">
                  <a16:creationId xmlns:a16="http://schemas.microsoft.com/office/drawing/2014/main" id="{857F3633-E862-70C8-8FEB-9D581F7C084E}"/>
                </a:ext>
              </a:extLst>
            </p:cNvPr>
            <p:cNvSpPr/>
            <p:nvPr/>
          </p:nvSpPr>
          <p:spPr>
            <a:xfrm>
              <a:off x="2164075" y="4670300"/>
              <a:ext cx="575" cy="44500"/>
            </a:xfrm>
            <a:custGeom>
              <a:avLst/>
              <a:gdLst/>
              <a:ahLst/>
              <a:cxnLst/>
              <a:rect l="l" t="t" r="r" b="b"/>
              <a:pathLst>
                <a:path w="23" h="1780" extrusionOk="0">
                  <a:moveTo>
                    <a:pt x="12" y="1"/>
                  </a:moveTo>
                  <a:cubicBezTo>
                    <a:pt x="6" y="1"/>
                    <a:pt x="1" y="4"/>
                    <a:pt x="1" y="9"/>
                  </a:cubicBezTo>
                  <a:lnTo>
                    <a:pt x="1" y="1763"/>
                  </a:lnTo>
                  <a:cubicBezTo>
                    <a:pt x="1" y="1774"/>
                    <a:pt x="6" y="1780"/>
                    <a:pt x="12" y="1780"/>
                  </a:cubicBezTo>
                  <a:cubicBezTo>
                    <a:pt x="17" y="1780"/>
                    <a:pt x="23" y="1774"/>
                    <a:pt x="23" y="1763"/>
                  </a:cubicBezTo>
                  <a:lnTo>
                    <a:pt x="23" y="9"/>
                  </a:lnTo>
                  <a:cubicBezTo>
                    <a:pt x="23" y="4"/>
                    <a:pt x="17" y="1"/>
                    <a:pt x="12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0" name="Google Shape;2404;p52">
              <a:extLst>
                <a:ext uri="{FF2B5EF4-FFF2-40B4-BE49-F238E27FC236}">
                  <a16:creationId xmlns:a16="http://schemas.microsoft.com/office/drawing/2014/main" id="{0E169066-A754-B63E-F220-6A004675BA09}"/>
                </a:ext>
              </a:extLst>
            </p:cNvPr>
            <p:cNvSpPr/>
            <p:nvPr/>
          </p:nvSpPr>
          <p:spPr>
            <a:xfrm>
              <a:off x="2170650" y="4670300"/>
              <a:ext cx="875" cy="44500"/>
            </a:xfrm>
            <a:custGeom>
              <a:avLst/>
              <a:gdLst/>
              <a:ahLst/>
              <a:cxnLst/>
              <a:rect l="l" t="t" r="r" b="b"/>
              <a:pathLst>
                <a:path w="35" h="1780" extrusionOk="0">
                  <a:moveTo>
                    <a:pt x="17" y="1"/>
                  </a:moveTo>
                  <a:cubicBezTo>
                    <a:pt x="9" y="1"/>
                    <a:pt x="1" y="4"/>
                    <a:pt x="1" y="9"/>
                  </a:cubicBezTo>
                  <a:lnTo>
                    <a:pt x="1" y="1763"/>
                  </a:lnTo>
                  <a:cubicBezTo>
                    <a:pt x="1" y="1774"/>
                    <a:pt x="9" y="1780"/>
                    <a:pt x="17" y="1780"/>
                  </a:cubicBezTo>
                  <a:cubicBezTo>
                    <a:pt x="26" y="1780"/>
                    <a:pt x="34" y="1774"/>
                    <a:pt x="34" y="1763"/>
                  </a:cubicBezTo>
                  <a:lnTo>
                    <a:pt x="34" y="9"/>
                  </a:lnTo>
                  <a:cubicBezTo>
                    <a:pt x="34" y="4"/>
                    <a:pt x="26" y="1"/>
                    <a:pt x="17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1" name="Google Shape;2405;p52">
              <a:extLst>
                <a:ext uri="{FF2B5EF4-FFF2-40B4-BE49-F238E27FC236}">
                  <a16:creationId xmlns:a16="http://schemas.microsoft.com/office/drawing/2014/main" id="{4B047165-369D-A9A2-339F-01CE443F5F62}"/>
                </a:ext>
              </a:extLst>
            </p:cNvPr>
            <p:cNvSpPr/>
            <p:nvPr/>
          </p:nvSpPr>
          <p:spPr>
            <a:xfrm>
              <a:off x="2177525" y="4670300"/>
              <a:ext cx="575" cy="44500"/>
            </a:xfrm>
            <a:custGeom>
              <a:avLst/>
              <a:gdLst/>
              <a:ahLst/>
              <a:cxnLst/>
              <a:rect l="l" t="t" r="r" b="b"/>
              <a:pathLst>
                <a:path w="23" h="1780" extrusionOk="0">
                  <a:moveTo>
                    <a:pt x="11" y="1"/>
                  </a:moveTo>
                  <a:cubicBezTo>
                    <a:pt x="6" y="1"/>
                    <a:pt x="0" y="4"/>
                    <a:pt x="0" y="9"/>
                  </a:cubicBezTo>
                  <a:lnTo>
                    <a:pt x="0" y="1763"/>
                  </a:lnTo>
                  <a:cubicBezTo>
                    <a:pt x="0" y="1774"/>
                    <a:pt x="6" y="1780"/>
                    <a:pt x="11" y="1780"/>
                  </a:cubicBezTo>
                  <a:cubicBezTo>
                    <a:pt x="17" y="1780"/>
                    <a:pt x="22" y="1774"/>
                    <a:pt x="22" y="1763"/>
                  </a:cubicBezTo>
                  <a:lnTo>
                    <a:pt x="22" y="9"/>
                  </a:lnTo>
                  <a:cubicBezTo>
                    <a:pt x="22" y="4"/>
                    <a:pt x="17" y="1"/>
                    <a:pt x="11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2" name="Google Shape;2406;p52">
              <a:extLst>
                <a:ext uri="{FF2B5EF4-FFF2-40B4-BE49-F238E27FC236}">
                  <a16:creationId xmlns:a16="http://schemas.microsoft.com/office/drawing/2014/main" id="{2F966C2B-9D59-7B32-69D6-8B1B1B226A6D}"/>
                </a:ext>
              </a:extLst>
            </p:cNvPr>
            <p:cNvSpPr/>
            <p:nvPr/>
          </p:nvSpPr>
          <p:spPr>
            <a:xfrm>
              <a:off x="2184100" y="4670300"/>
              <a:ext cx="575" cy="44500"/>
            </a:xfrm>
            <a:custGeom>
              <a:avLst/>
              <a:gdLst/>
              <a:ahLst/>
              <a:cxnLst/>
              <a:rect l="l" t="t" r="r" b="b"/>
              <a:pathLst>
                <a:path w="23" h="1780" extrusionOk="0">
                  <a:moveTo>
                    <a:pt x="11" y="1"/>
                  </a:moveTo>
                  <a:cubicBezTo>
                    <a:pt x="6" y="1"/>
                    <a:pt x="0" y="4"/>
                    <a:pt x="0" y="9"/>
                  </a:cubicBezTo>
                  <a:lnTo>
                    <a:pt x="0" y="1763"/>
                  </a:lnTo>
                  <a:cubicBezTo>
                    <a:pt x="0" y="1774"/>
                    <a:pt x="6" y="1780"/>
                    <a:pt x="11" y="1780"/>
                  </a:cubicBezTo>
                  <a:cubicBezTo>
                    <a:pt x="17" y="1780"/>
                    <a:pt x="22" y="1774"/>
                    <a:pt x="22" y="1763"/>
                  </a:cubicBezTo>
                  <a:lnTo>
                    <a:pt x="22" y="9"/>
                  </a:lnTo>
                  <a:cubicBezTo>
                    <a:pt x="22" y="4"/>
                    <a:pt x="17" y="1"/>
                    <a:pt x="11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3" name="Google Shape;2407;p52">
              <a:extLst>
                <a:ext uri="{FF2B5EF4-FFF2-40B4-BE49-F238E27FC236}">
                  <a16:creationId xmlns:a16="http://schemas.microsoft.com/office/drawing/2014/main" id="{730B6B38-29B4-890B-26E1-C4FD4F564A1C}"/>
                </a:ext>
              </a:extLst>
            </p:cNvPr>
            <p:cNvSpPr/>
            <p:nvPr/>
          </p:nvSpPr>
          <p:spPr>
            <a:xfrm>
              <a:off x="2190675" y="4670300"/>
              <a:ext cx="825" cy="44500"/>
            </a:xfrm>
            <a:custGeom>
              <a:avLst/>
              <a:gdLst/>
              <a:ahLst/>
              <a:cxnLst/>
              <a:rect l="l" t="t" r="r" b="b"/>
              <a:pathLst>
                <a:path w="33" h="1780" extrusionOk="0">
                  <a:moveTo>
                    <a:pt x="17" y="1"/>
                  </a:moveTo>
                  <a:cubicBezTo>
                    <a:pt x="9" y="1"/>
                    <a:pt x="1" y="4"/>
                    <a:pt x="1" y="9"/>
                  </a:cubicBezTo>
                  <a:lnTo>
                    <a:pt x="1" y="1763"/>
                  </a:lnTo>
                  <a:cubicBezTo>
                    <a:pt x="1" y="1774"/>
                    <a:pt x="9" y="1780"/>
                    <a:pt x="17" y="1780"/>
                  </a:cubicBezTo>
                  <a:cubicBezTo>
                    <a:pt x="25" y="1780"/>
                    <a:pt x="33" y="1774"/>
                    <a:pt x="33" y="1763"/>
                  </a:cubicBezTo>
                  <a:lnTo>
                    <a:pt x="33" y="9"/>
                  </a:lnTo>
                  <a:cubicBezTo>
                    <a:pt x="33" y="4"/>
                    <a:pt x="25" y="1"/>
                    <a:pt x="17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4" name="Google Shape;2408;p52">
              <a:extLst>
                <a:ext uri="{FF2B5EF4-FFF2-40B4-BE49-F238E27FC236}">
                  <a16:creationId xmlns:a16="http://schemas.microsoft.com/office/drawing/2014/main" id="{5D2A24A2-84B8-AF42-A5EB-C7DCD6BFB2FA}"/>
                </a:ext>
              </a:extLst>
            </p:cNvPr>
            <p:cNvSpPr/>
            <p:nvPr/>
          </p:nvSpPr>
          <p:spPr>
            <a:xfrm>
              <a:off x="2197525" y="4670300"/>
              <a:ext cx="575" cy="44500"/>
            </a:xfrm>
            <a:custGeom>
              <a:avLst/>
              <a:gdLst/>
              <a:ahLst/>
              <a:cxnLst/>
              <a:rect l="l" t="t" r="r" b="b"/>
              <a:pathLst>
                <a:path w="23" h="1780" extrusionOk="0">
                  <a:moveTo>
                    <a:pt x="11" y="1"/>
                  </a:moveTo>
                  <a:cubicBezTo>
                    <a:pt x="6" y="1"/>
                    <a:pt x="0" y="4"/>
                    <a:pt x="0" y="9"/>
                  </a:cubicBezTo>
                  <a:lnTo>
                    <a:pt x="0" y="1763"/>
                  </a:lnTo>
                  <a:cubicBezTo>
                    <a:pt x="0" y="1774"/>
                    <a:pt x="6" y="1780"/>
                    <a:pt x="11" y="1780"/>
                  </a:cubicBezTo>
                  <a:cubicBezTo>
                    <a:pt x="17" y="1780"/>
                    <a:pt x="22" y="1774"/>
                    <a:pt x="22" y="1763"/>
                  </a:cubicBezTo>
                  <a:lnTo>
                    <a:pt x="22" y="9"/>
                  </a:lnTo>
                  <a:cubicBezTo>
                    <a:pt x="22" y="4"/>
                    <a:pt x="17" y="1"/>
                    <a:pt x="11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5" name="Google Shape;2409;p52">
              <a:extLst>
                <a:ext uri="{FF2B5EF4-FFF2-40B4-BE49-F238E27FC236}">
                  <a16:creationId xmlns:a16="http://schemas.microsoft.com/office/drawing/2014/main" id="{4ED1A6CE-D673-4109-B9BE-ED0BD0BACAAF}"/>
                </a:ext>
              </a:extLst>
            </p:cNvPr>
            <p:cNvSpPr/>
            <p:nvPr/>
          </p:nvSpPr>
          <p:spPr>
            <a:xfrm>
              <a:off x="2204100" y="4670300"/>
              <a:ext cx="575" cy="44500"/>
            </a:xfrm>
            <a:custGeom>
              <a:avLst/>
              <a:gdLst/>
              <a:ahLst/>
              <a:cxnLst/>
              <a:rect l="l" t="t" r="r" b="b"/>
              <a:pathLst>
                <a:path w="23" h="1780" extrusionOk="0">
                  <a:moveTo>
                    <a:pt x="11" y="1"/>
                  </a:moveTo>
                  <a:cubicBezTo>
                    <a:pt x="6" y="1"/>
                    <a:pt x="0" y="4"/>
                    <a:pt x="0" y="9"/>
                  </a:cubicBezTo>
                  <a:lnTo>
                    <a:pt x="0" y="1763"/>
                  </a:lnTo>
                  <a:cubicBezTo>
                    <a:pt x="0" y="1774"/>
                    <a:pt x="6" y="1780"/>
                    <a:pt x="11" y="1780"/>
                  </a:cubicBezTo>
                  <a:cubicBezTo>
                    <a:pt x="17" y="1780"/>
                    <a:pt x="22" y="1774"/>
                    <a:pt x="22" y="1763"/>
                  </a:cubicBezTo>
                  <a:lnTo>
                    <a:pt x="22" y="9"/>
                  </a:lnTo>
                  <a:cubicBezTo>
                    <a:pt x="22" y="4"/>
                    <a:pt x="17" y="1"/>
                    <a:pt x="11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6" name="Google Shape;2410;p52">
              <a:extLst>
                <a:ext uri="{FF2B5EF4-FFF2-40B4-BE49-F238E27FC236}">
                  <a16:creationId xmlns:a16="http://schemas.microsoft.com/office/drawing/2014/main" id="{013AB212-128F-53A8-1A4F-59F67BE84711}"/>
                </a:ext>
              </a:extLst>
            </p:cNvPr>
            <p:cNvSpPr/>
            <p:nvPr/>
          </p:nvSpPr>
          <p:spPr>
            <a:xfrm>
              <a:off x="2210675" y="4670300"/>
              <a:ext cx="850" cy="44500"/>
            </a:xfrm>
            <a:custGeom>
              <a:avLst/>
              <a:gdLst/>
              <a:ahLst/>
              <a:cxnLst/>
              <a:rect l="l" t="t" r="r" b="b"/>
              <a:pathLst>
                <a:path w="34" h="1780" extrusionOk="0">
                  <a:moveTo>
                    <a:pt x="17" y="1"/>
                  </a:moveTo>
                  <a:cubicBezTo>
                    <a:pt x="9" y="1"/>
                    <a:pt x="0" y="4"/>
                    <a:pt x="0" y="9"/>
                  </a:cubicBezTo>
                  <a:lnTo>
                    <a:pt x="0" y="1763"/>
                  </a:lnTo>
                  <a:cubicBezTo>
                    <a:pt x="0" y="1774"/>
                    <a:pt x="9" y="1780"/>
                    <a:pt x="17" y="1780"/>
                  </a:cubicBezTo>
                  <a:cubicBezTo>
                    <a:pt x="25" y="1780"/>
                    <a:pt x="34" y="1774"/>
                    <a:pt x="34" y="1763"/>
                  </a:cubicBezTo>
                  <a:lnTo>
                    <a:pt x="34" y="9"/>
                  </a:lnTo>
                  <a:cubicBezTo>
                    <a:pt x="34" y="4"/>
                    <a:pt x="25" y="1"/>
                    <a:pt x="17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7" name="Google Shape;2411;p52">
              <a:extLst>
                <a:ext uri="{FF2B5EF4-FFF2-40B4-BE49-F238E27FC236}">
                  <a16:creationId xmlns:a16="http://schemas.microsoft.com/office/drawing/2014/main" id="{575CF972-3D58-C948-45BA-DFF39ECC0B29}"/>
                </a:ext>
              </a:extLst>
            </p:cNvPr>
            <p:cNvSpPr/>
            <p:nvPr/>
          </p:nvSpPr>
          <p:spPr>
            <a:xfrm>
              <a:off x="2217525" y="4670300"/>
              <a:ext cx="575" cy="44500"/>
            </a:xfrm>
            <a:custGeom>
              <a:avLst/>
              <a:gdLst/>
              <a:ahLst/>
              <a:cxnLst/>
              <a:rect l="l" t="t" r="r" b="b"/>
              <a:pathLst>
                <a:path w="23" h="1780" extrusionOk="0">
                  <a:moveTo>
                    <a:pt x="12" y="1"/>
                  </a:moveTo>
                  <a:cubicBezTo>
                    <a:pt x="6" y="1"/>
                    <a:pt x="1" y="4"/>
                    <a:pt x="1" y="9"/>
                  </a:cubicBezTo>
                  <a:lnTo>
                    <a:pt x="1" y="1763"/>
                  </a:lnTo>
                  <a:cubicBezTo>
                    <a:pt x="1" y="1774"/>
                    <a:pt x="6" y="1780"/>
                    <a:pt x="12" y="1780"/>
                  </a:cubicBezTo>
                  <a:cubicBezTo>
                    <a:pt x="17" y="1780"/>
                    <a:pt x="23" y="1774"/>
                    <a:pt x="23" y="1763"/>
                  </a:cubicBezTo>
                  <a:lnTo>
                    <a:pt x="23" y="9"/>
                  </a:lnTo>
                  <a:cubicBezTo>
                    <a:pt x="23" y="4"/>
                    <a:pt x="17" y="1"/>
                    <a:pt x="12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8" name="Google Shape;2412;p52">
              <a:extLst>
                <a:ext uri="{FF2B5EF4-FFF2-40B4-BE49-F238E27FC236}">
                  <a16:creationId xmlns:a16="http://schemas.microsoft.com/office/drawing/2014/main" id="{A03CD737-98DC-573B-FAB7-4F84F0608971}"/>
                </a:ext>
              </a:extLst>
            </p:cNvPr>
            <p:cNvSpPr/>
            <p:nvPr/>
          </p:nvSpPr>
          <p:spPr>
            <a:xfrm>
              <a:off x="2224125" y="4670300"/>
              <a:ext cx="575" cy="44500"/>
            </a:xfrm>
            <a:custGeom>
              <a:avLst/>
              <a:gdLst/>
              <a:ahLst/>
              <a:cxnLst/>
              <a:rect l="l" t="t" r="r" b="b"/>
              <a:pathLst>
                <a:path w="23" h="1780" extrusionOk="0">
                  <a:moveTo>
                    <a:pt x="11" y="1"/>
                  </a:moveTo>
                  <a:cubicBezTo>
                    <a:pt x="6" y="1"/>
                    <a:pt x="0" y="4"/>
                    <a:pt x="0" y="9"/>
                  </a:cubicBezTo>
                  <a:lnTo>
                    <a:pt x="0" y="1763"/>
                  </a:lnTo>
                  <a:cubicBezTo>
                    <a:pt x="0" y="1774"/>
                    <a:pt x="6" y="1780"/>
                    <a:pt x="11" y="1780"/>
                  </a:cubicBezTo>
                  <a:cubicBezTo>
                    <a:pt x="17" y="1780"/>
                    <a:pt x="22" y="1774"/>
                    <a:pt x="22" y="1763"/>
                  </a:cubicBezTo>
                  <a:lnTo>
                    <a:pt x="22" y="9"/>
                  </a:lnTo>
                  <a:cubicBezTo>
                    <a:pt x="22" y="4"/>
                    <a:pt x="17" y="1"/>
                    <a:pt x="11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49" name="Google Shape;2413;p52">
              <a:extLst>
                <a:ext uri="{FF2B5EF4-FFF2-40B4-BE49-F238E27FC236}">
                  <a16:creationId xmlns:a16="http://schemas.microsoft.com/office/drawing/2014/main" id="{4683963F-67C1-4DFC-CC24-08B8D6A223E9}"/>
                </a:ext>
              </a:extLst>
            </p:cNvPr>
            <p:cNvSpPr/>
            <p:nvPr/>
          </p:nvSpPr>
          <p:spPr>
            <a:xfrm>
              <a:off x="2230700" y="4670300"/>
              <a:ext cx="825" cy="44500"/>
            </a:xfrm>
            <a:custGeom>
              <a:avLst/>
              <a:gdLst/>
              <a:ahLst/>
              <a:cxnLst/>
              <a:rect l="l" t="t" r="r" b="b"/>
              <a:pathLst>
                <a:path w="33" h="1780" extrusionOk="0">
                  <a:moveTo>
                    <a:pt x="16" y="1"/>
                  </a:moveTo>
                  <a:cubicBezTo>
                    <a:pt x="8" y="1"/>
                    <a:pt x="0" y="4"/>
                    <a:pt x="0" y="9"/>
                  </a:cubicBezTo>
                  <a:lnTo>
                    <a:pt x="0" y="1763"/>
                  </a:lnTo>
                  <a:cubicBezTo>
                    <a:pt x="0" y="1774"/>
                    <a:pt x="8" y="1780"/>
                    <a:pt x="16" y="1780"/>
                  </a:cubicBezTo>
                  <a:cubicBezTo>
                    <a:pt x="25" y="1780"/>
                    <a:pt x="33" y="1774"/>
                    <a:pt x="33" y="1763"/>
                  </a:cubicBezTo>
                  <a:lnTo>
                    <a:pt x="33" y="9"/>
                  </a:lnTo>
                  <a:cubicBezTo>
                    <a:pt x="33" y="4"/>
                    <a:pt x="25" y="1"/>
                    <a:pt x="16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0" name="Google Shape;2414;p52">
              <a:extLst>
                <a:ext uri="{FF2B5EF4-FFF2-40B4-BE49-F238E27FC236}">
                  <a16:creationId xmlns:a16="http://schemas.microsoft.com/office/drawing/2014/main" id="{A495C2F4-4CE9-558C-4AD5-174358912172}"/>
                </a:ext>
              </a:extLst>
            </p:cNvPr>
            <p:cNvSpPr/>
            <p:nvPr/>
          </p:nvSpPr>
          <p:spPr>
            <a:xfrm>
              <a:off x="2237525" y="4670300"/>
              <a:ext cx="575" cy="44500"/>
            </a:xfrm>
            <a:custGeom>
              <a:avLst/>
              <a:gdLst/>
              <a:ahLst/>
              <a:cxnLst/>
              <a:rect l="l" t="t" r="r" b="b"/>
              <a:pathLst>
                <a:path w="23" h="1780" extrusionOk="0">
                  <a:moveTo>
                    <a:pt x="12" y="1"/>
                  </a:moveTo>
                  <a:cubicBezTo>
                    <a:pt x="6" y="1"/>
                    <a:pt x="1" y="4"/>
                    <a:pt x="1" y="9"/>
                  </a:cubicBezTo>
                  <a:lnTo>
                    <a:pt x="1" y="1763"/>
                  </a:lnTo>
                  <a:cubicBezTo>
                    <a:pt x="1" y="1774"/>
                    <a:pt x="6" y="1780"/>
                    <a:pt x="12" y="1780"/>
                  </a:cubicBezTo>
                  <a:cubicBezTo>
                    <a:pt x="17" y="1780"/>
                    <a:pt x="23" y="1774"/>
                    <a:pt x="23" y="1763"/>
                  </a:cubicBezTo>
                  <a:lnTo>
                    <a:pt x="23" y="9"/>
                  </a:lnTo>
                  <a:cubicBezTo>
                    <a:pt x="23" y="4"/>
                    <a:pt x="17" y="1"/>
                    <a:pt x="12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1" name="Google Shape;2415;p52">
              <a:extLst>
                <a:ext uri="{FF2B5EF4-FFF2-40B4-BE49-F238E27FC236}">
                  <a16:creationId xmlns:a16="http://schemas.microsoft.com/office/drawing/2014/main" id="{1F1CBA39-B553-7CF6-3B0E-8D30E18B1CBF}"/>
                </a:ext>
              </a:extLst>
            </p:cNvPr>
            <p:cNvSpPr/>
            <p:nvPr/>
          </p:nvSpPr>
          <p:spPr>
            <a:xfrm>
              <a:off x="2244125" y="4670300"/>
              <a:ext cx="550" cy="44500"/>
            </a:xfrm>
            <a:custGeom>
              <a:avLst/>
              <a:gdLst/>
              <a:ahLst/>
              <a:cxnLst/>
              <a:rect l="l" t="t" r="r" b="b"/>
              <a:pathLst>
                <a:path w="22" h="1780" extrusionOk="0">
                  <a:moveTo>
                    <a:pt x="11" y="1"/>
                  </a:moveTo>
                  <a:cubicBezTo>
                    <a:pt x="6" y="1"/>
                    <a:pt x="0" y="4"/>
                    <a:pt x="0" y="9"/>
                  </a:cubicBezTo>
                  <a:lnTo>
                    <a:pt x="0" y="1763"/>
                  </a:lnTo>
                  <a:cubicBezTo>
                    <a:pt x="0" y="1774"/>
                    <a:pt x="6" y="1780"/>
                    <a:pt x="11" y="1780"/>
                  </a:cubicBezTo>
                  <a:cubicBezTo>
                    <a:pt x="16" y="1780"/>
                    <a:pt x="22" y="1774"/>
                    <a:pt x="22" y="1763"/>
                  </a:cubicBezTo>
                  <a:lnTo>
                    <a:pt x="22" y="9"/>
                  </a:lnTo>
                  <a:cubicBezTo>
                    <a:pt x="22" y="4"/>
                    <a:pt x="16" y="1"/>
                    <a:pt x="11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2" name="Google Shape;2416;p52">
              <a:extLst>
                <a:ext uri="{FF2B5EF4-FFF2-40B4-BE49-F238E27FC236}">
                  <a16:creationId xmlns:a16="http://schemas.microsoft.com/office/drawing/2014/main" id="{8E2D4EC5-7B06-B93A-2765-3F6AB968A427}"/>
                </a:ext>
              </a:extLst>
            </p:cNvPr>
            <p:cNvSpPr/>
            <p:nvPr/>
          </p:nvSpPr>
          <p:spPr>
            <a:xfrm>
              <a:off x="2250700" y="4670300"/>
              <a:ext cx="850" cy="44500"/>
            </a:xfrm>
            <a:custGeom>
              <a:avLst/>
              <a:gdLst/>
              <a:ahLst/>
              <a:cxnLst/>
              <a:rect l="l" t="t" r="r" b="b"/>
              <a:pathLst>
                <a:path w="34" h="1780" extrusionOk="0">
                  <a:moveTo>
                    <a:pt x="17" y="1"/>
                  </a:moveTo>
                  <a:cubicBezTo>
                    <a:pt x="8" y="1"/>
                    <a:pt x="0" y="4"/>
                    <a:pt x="0" y="9"/>
                  </a:cubicBezTo>
                  <a:lnTo>
                    <a:pt x="0" y="1763"/>
                  </a:lnTo>
                  <a:cubicBezTo>
                    <a:pt x="0" y="1774"/>
                    <a:pt x="8" y="1780"/>
                    <a:pt x="17" y="1780"/>
                  </a:cubicBezTo>
                  <a:cubicBezTo>
                    <a:pt x="25" y="1780"/>
                    <a:pt x="33" y="1774"/>
                    <a:pt x="33" y="1763"/>
                  </a:cubicBezTo>
                  <a:lnTo>
                    <a:pt x="33" y="9"/>
                  </a:lnTo>
                  <a:cubicBezTo>
                    <a:pt x="33" y="4"/>
                    <a:pt x="25" y="1"/>
                    <a:pt x="17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3" name="Google Shape;2417;p52">
              <a:extLst>
                <a:ext uri="{FF2B5EF4-FFF2-40B4-BE49-F238E27FC236}">
                  <a16:creationId xmlns:a16="http://schemas.microsoft.com/office/drawing/2014/main" id="{B98687FE-F98D-E159-23B2-42A6F18C80AC}"/>
                </a:ext>
              </a:extLst>
            </p:cNvPr>
            <p:cNvSpPr/>
            <p:nvPr/>
          </p:nvSpPr>
          <p:spPr>
            <a:xfrm>
              <a:off x="2257550" y="4670300"/>
              <a:ext cx="575" cy="44500"/>
            </a:xfrm>
            <a:custGeom>
              <a:avLst/>
              <a:gdLst/>
              <a:ahLst/>
              <a:cxnLst/>
              <a:rect l="l" t="t" r="r" b="b"/>
              <a:pathLst>
                <a:path w="23" h="1780" extrusionOk="0">
                  <a:moveTo>
                    <a:pt x="12" y="1"/>
                  </a:moveTo>
                  <a:cubicBezTo>
                    <a:pt x="6" y="1"/>
                    <a:pt x="1" y="4"/>
                    <a:pt x="1" y="9"/>
                  </a:cubicBezTo>
                  <a:lnTo>
                    <a:pt x="1" y="1763"/>
                  </a:lnTo>
                  <a:cubicBezTo>
                    <a:pt x="1" y="1774"/>
                    <a:pt x="6" y="1780"/>
                    <a:pt x="12" y="1780"/>
                  </a:cubicBezTo>
                  <a:cubicBezTo>
                    <a:pt x="17" y="1780"/>
                    <a:pt x="23" y="1774"/>
                    <a:pt x="23" y="1763"/>
                  </a:cubicBezTo>
                  <a:lnTo>
                    <a:pt x="23" y="9"/>
                  </a:lnTo>
                  <a:cubicBezTo>
                    <a:pt x="23" y="4"/>
                    <a:pt x="17" y="1"/>
                    <a:pt x="12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4" name="Google Shape;2418;p52">
              <a:extLst>
                <a:ext uri="{FF2B5EF4-FFF2-40B4-BE49-F238E27FC236}">
                  <a16:creationId xmlns:a16="http://schemas.microsoft.com/office/drawing/2014/main" id="{FFD062D7-143D-8393-1254-09BD11EFCDB2}"/>
                </a:ext>
              </a:extLst>
            </p:cNvPr>
            <p:cNvSpPr/>
            <p:nvPr/>
          </p:nvSpPr>
          <p:spPr>
            <a:xfrm>
              <a:off x="2264125" y="4670300"/>
              <a:ext cx="575" cy="44500"/>
            </a:xfrm>
            <a:custGeom>
              <a:avLst/>
              <a:gdLst/>
              <a:ahLst/>
              <a:cxnLst/>
              <a:rect l="l" t="t" r="r" b="b"/>
              <a:pathLst>
                <a:path w="23" h="1780" extrusionOk="0">
                  <a:moveTo>
                    <a:pt x="12" y="1"/>
                  </a:moveTo>
                  <a:cubicBezTo>
                    <a:pt x="6" y="1"/>
                    <a:pt x="1" y="4"/>
                    <a:pt x="1" y="9"/>
                  </a:cubicBezTo>
                  <a:lnTo>
                    <a:pt x="1" y="1763"/>
                  </a:lnTo>
                  <a:cubicBezTo>
                    <a:pt x="1" y="1774"/>
                    <a:pt x="6" y="1780"/>
                    <a:pt x="12" y="1780"/>
                  </a:cubicBezTo>
                  <a:cubicBezTo>
                    <a:pt x="17" y="1780"/>
                    <a:pt x="23" y="1774"/>
                    <a:pt x="23" y="1763"/>
                  </a:cubicBezTo>
                  <a:lnTo>
                    <a:pt x="23" y="9"/>
                  </a:lnTo>
                  <a:cubicBezTo>
                    <a:pt x="23" y="4"/>
                    <a:pt x="17" y="1"/>
                    <a:pt x="12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5" name="Google Shape;2419;p52">
              <a:extLst>
                <a:ext uri="{FF2B5EF4-FFF2-40B4-BE49-F238E27FC236}">
                  <a16:creationId xmlns:a16="http://schemas.microsoft.com/office/drawing/2014/main" id="{DDEF9F9A-7CB1-4F51-BE5C-BC2A57453129}"/>
                </a:ext>
              </a:extLst>
            </p:cNvPr>
            <p:cNvSpPr/>
            <p:nvPr/>
          </p:nvSpPr>
          <p:spPr>
            <a:xfrm>
              <a:off x="2270700" y="4670300"/>
              <a:ext cx="850" cy="44500"/>
            </a:xfrm>
            <a:custGeom>
              <a:avLst/>
              <a:gdLst/>
              <a:ahLst/>
              <a:cxnLst/>
              <a:rect l="l" t="t" r="r" b="b"/>
              <a:pathLst>
                <a:path w="34" h="1780" extrusionOk="0">
                  <a:moveTo>
                    <a:pt x="17" y="1"/>
                  </a:moveTo>
                  <a:cubicBezTo>
                    <a:pt x="9" y="1"/>
                    <a:pt x="1" y="4"/>
                    <a:pt x="1" y="9"/>
                  </a:cubicBezTo>
                  <a:lnTo>
                    <a:pt x="1" y="1763"/>
                  </a:lnTo>
                  <a:cubicBezTo>
                    <a:pt x="1" y="1774"/>
                    <a:pt x="9" y="1780"/>
                    <a:pt x="17" y="1780"/>
                  </a:cubicBezTo>
                  <a:cubicBezTo>
                    <a:pt x="25" y="1780"/>
                    <a:pt x="33" y="1774"/>
                    <a:pt x="33" y="1763"/>
                  </a:cubicBezTo>
                  <a:lnTo>
                    <a:pt x="33" y="9"/>
                  </a:lnTo>
                  <a:cubicBezTo>
                    <a:pt x="33" y="4"/>
                    <a:pt x="25" y="1"/>
                    <a:pt x="17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6" name="Google Shape;2420;p52">
              <a:extLst>
                <a:ext uri="{FF2B5EF4-FFF2-40B4-BE49-F238E27FC236}">
                  <a16:creationId xmlns:a16="http://schemas.microsoft.com/office/drawing/2014/main" id="{2922E50C-60BC-AEDB-4DF2-BA63DF8C62A0}"/>
                </a:ext>
              </a:extLst>
            </p:cNvPr>
            <p:cNvSpPr/>
            <p:nvPr/>
          </p:nvSpPr>
          <p:spPr>
            <a:xfrm>
              <a:off x="2294825" y="4670300"/>
              <a:ext cx="850" cy="44500"/>
            </a:xfrm>
            <a:custGeom>
              <a:avLst/>
              <a:gdLst/>
              <a:ahLst/>
              <a:cxnLst/>
              <a:rect l="l" t="t" r="r" b="b"/>
              <a:pathLst>
                <a:path w="34" h="1780" extrusionOk="0">
                  <a:moveTo>
                    <a:pt x="17" y="1"/>
                  </a:moveTo>
                  <a:cubicBezTo>
                    <a:pt x="9" y="1"/>
                    <a:pt x="1" y="4"/>
                    <a:pt x="1" y="9"/>
                  </a:cubicBezTo>
                  <a:lnTo>
                    <a:pt x="1" y="1763"/>
                  </a:lnTo>
                  <a:cubicBezTo>
                    <a:pt x="1" y="1774"/>
                    <a:pt x="9" y="1780"/>
                    <a:pt x="17" y="1780"/>
                  </a:cubicBezTo>
                  <a:cubicBezTo>
                    <a:pt x="25" y="1780"/>
                    <a:pt x="33" y="1774"/>
                    <a:pt x="33" y="1763"/>
                  </a:cubicBezTo>
                  <a:lnTo>
                    <a:pt x="33" y="9"/>
                  </a:lnTo>
                  <a:cubicBezTo>
                    <a:pt x="33" y="4"/>
                    <a:pt x="25" y="1"/>
                    <a:pt x="17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7" name="Google Shape;2421;p52">
              <a:extLst>
                <a:ext uri="{FF2B5EF4-FFF2-40B4-BE49-F238E27FC236}">
                  <a16:creationId xmlns:a16="http://schemas.microsoft.com/office/drawing/2014/main" id="{9469A40F-C2D8-1186-F9A1-40526D863A60}"/>
                </a:ext>
              </a:extLst>
            </p:cNvPr>
            <p:cNvSpPr/>
            <p:nvPr/>
          </p:nvSpPr>
          <p:spPr>
            <a:xfrm>
              <a:off x="2301675" y="4670300"/>
              <a:ext cx="575" cy="44500"/>
            </a:xfrm>
            <a:custGeom>
              <a:avLst/>
              <a:gdLst/>
              <a:ahLst/>
              <a:cxnLst/>
              <a:rect l="l" t="t" r="r" b="b"/>
              <a:pathLst>
                <a:path w="23" h="1780" extrusionOk="0">
                  <a:moveTo>
                    <a:pt x="11" y="1"/>
                  </a:moveTo>
                  <a:cubicBezTo>
                    <a:pt x="6" y="1"/>
                    <a:pt x="0" y="4"/>
                    <a:pt x="0" y="9"/>
                  </a:cubicBezTo>
                  <a:lnTo>
                    <a:pt x="0" y="1763"/>
                  </a:lnTo>
                  <a:cubicBezTo>
                    <a:pt x="0" y="1774"/>
                    <a:pt x="6" y="1780"/>
                    <a:pt x="11" y="1780"/>
                  </a:cubicBezTo>
                  <a:cubicBezTo>
                    <a:pt x="17" y="1780"/>
                    <a:pt x="22" y="1774"/>
                    <a:pt x="22" y="1763"/>
                  </a:cubicBezTo>
                  <a:lnTo>
                    <a:pt x="22" y="9"/>
                  </a:lnTo>
                  <a:cubicBezTo>
                    <a:pt x="22" y="4"/>
                    <a:pt x="17" y="1"/>
                    <a:pt x="11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8" name="Google Shape;2422;p52">
              <a:extLst>
                <a:ext uri="{FF2B5EF4-FFF2-40B4-BE49-F238E27FC236}">
                  <a16:creationId xmlns:a16="http://schemas.microsoft.com/office/drawing/2014/main" id="{D0704F19-7537-1566-9ECF-95C5DAC5DC99}"/>
                </a:ext>
              </a:extLst>
            </p:cNvPr>
            <p:cNvSpPr/>
            <p:nvPr/>
          </p:nvSpPr>
          <p:spPr>
            <a:xfrm>
              <a:off x="2307450" y="4670375"/>
              <a:ext cx="575" cy="44500"/>
            </a:xfrm>
            <a:custGeom>
              <a:avLst/>
              <a:gdLst/>
              <a:ahLst/>
              <a:cxnLst/>
              <a:rect l="l" t="t" r="r" b="b"/>
              <a:pathLst>
                <a:path w="23" h="1780" extrusionOk="0">
                  <a:moveTo>
                    <a:pt x="11" y="0"/>
                  </a:moveTo>
                  <a:cubicBezTo>
                    <a:pt x="6" y="0"/>
                    <a:pt x="0" y="6"/>
                    <a:pt x="0" y="17"/>
                  </a:cubicBezTo>
                  <a:lnTo>
                    <a:pt x="0" y="1771"/>
                  </a:lnTo>
                  <a:cubicBezTo>
                    <a:pt x="0" y="1777"/>
                    <a:pt x="6" y="1780"/>
                    <a:pt x="11" y="1780"/>
                  </a:cubicBezTo>
                  <a:cubicBezTo>
                    <a:pt x="17" y="1780"/>
                    <a:pt x="22" y="1777"/>
                    <a:pt x="22" y="1771"/>
                  </a:cubicBezTo>
                  <a:lnTo>
                    <a:pt x="22" y="17"/>
                  </a:lnTo>
                  <a:cubicBezTo>
                    <a:pt x="22" y="6"/>
                    <a:pt x="17" y="0"/>
                    <a:pt x="11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59" name="Google Shape;2423;p52">
              <a:extLst>
                <a:ext uri="{FF2B5EF4-FFF2-40B4-BE49-F238E27FC236}">
                  <a16:creationId xmlns:a16="http://schemas.microsoft.com/office/drawing/2014/main" id="{E4F72AC9-9BD1-38E5-E88A-646FB594AC17}"/>
                </a:ext>
              </a:extLst>
            </p:cNvPr>
            <p:cNvSpPr/>
            <p:nvPr/>
          </p:nvSpPr>
          <p:spPr>
            <a:xfrm>
              <a:off x="2313725" y="4670375"/>
              <a:ext cx="575" cy="44500"/>
            </a:xfrm>
            <a:custGeom>
              <a:avLst/>
              <a:gdLst/>
              <a:ahLst/>
              <a:cxnLst/>
              <a:rect l="l" t="t" r="r" b="b"/>
              <a:pathLst>
                <a:path w="23" h="1780" extrusionOk="0">
                  <a:moveTo>
                    <a:pt x="12" y="0"/>
                  </a:moveTo>
                  <a:cubicBezTo>
                    <a:pt x="6" y="0"/>
                    <a:pt x="1" y="6"/>
                    <a:pt x="1" y="17"/>
                  </a:cubicBezTo>
                  <a:lnTo>
                    <a:pt x="1" y="1771"/>
                  </a:lnTo>
                  <a:cubicBezTo>
                    <a:pt x="1" y="1777"/>
                    <a:pt x="6" y="1780"/>
                    <a:pt x="12" y="1780"/>
                  </a:cubicBezTo>
                  <a:cubicBezTo>
                    <a:pt x="17" y="1780"/>
                    <a:pt x="23" y="1777"/>
                    <a:pt x="23" y="1771"/>
                  </a:cubicBezTo>
                  <a:lnTo>
                    <a:pt x="23" y="17"/>
                  </a:lnTo>
                  <a:cubicBezTo>
                    <a:pt x="23" y="6"/>
                    <a:pt x="17" y="0"/>
                    <a:pt x="12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0" name="Google Shape;2424;p52">
              <a:extLst>
                <a:ext uri="{FF2B5EF4-FFF2-40B4-BE49-F238E27FC236}">
                  <a16:creationId xmlns:a16="http://schemas.microsoft.com/office/drawing/2014/main" id="{37820D4E-2BBF-79E8-C222-7E9CAEAC2DA8}"/>
                </a:ext>
              </a:extLst>
            </p:cNvPr>
            <p:cNvSpPr/>
            <p:nvPr/>
          </p:nvSpPr>
          <p:spPr>
            <a:xfrm>
              <a:off x="2320050" y="4670375"/>
              <a:ext cx="575" cy="44500"/>
            </a:xfrm>
            <a:custGeom>
              <a:avLst/>
              <a:gdLst/>
              <a:ahLst/>
              <a:cxnLst/>
              <a:rect l="l" t="t" r="r" b="b"/>
              <a:pathLst>
                <a:path w="23" h="1780" extrusionOk="0">
                  <a:moveTo>
                    <a:pt x="11" y="0"/>
                  </a:moveTo>
                  <a:cubicBezTo>
                    <a:pt x="6" y="0"/>
                    <a:pt x="0" y="6"/>
                    <a:pt x="0" y="17"/>
                  </a:cubicBezTo>
                  <a:lnTo>
                    <a:pt x="0" y="1771"/>
                  </a:lnTo>
                  <a:cubicBezTo>
                    <a:pt x="0" y="1777"/>
                    <a:pt x="6" y="1780"/>
                    <a:pt x="11" y="1780"/>
                  </a:cubicBezTo>
                  <a:cubicBezTo>
                    <a:pt x="17" y="1780"/>
                    <a:pt x="22" y="1777"/>
                    <a:pt x="22" y="1771"/>
                  </a:cubicBezTo>
                  <a:lnTo>
                    <a:pt x="22" y="17"/>
                  </a:lnTo>
                  <a:cubicBezTo>
                    <a:pt x="22" y="6"/>
                    <a:pt x="17" y="0"/>
                    <a:pt x="11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1" name="Google Shape;2425;p52">
              <a:extLst>
                <a:ext uri="{FF2B5EF4-FFF2-40B4-BE49-F238E27FC236}">
                  <a16:creationId xmlns:a16="http://schemas.microsoft.com/office/drawing/2014/main" id="{B3A79EC8-6056-7CAE-6967-20EA55C4A809}"/>
                </a:ext>
              </a:extLst>
            </p:cNvPr>
            <p:cNvSpPr/>
            <p:nvPr/>
          </p:nvSpPr>
          <p:spPr>
            <a:xfrm>
              <a:off x="2101325" y="4611850"/>
              <a:ext cx="183125" cy="54025"/>
            </a:xfrm>
            <a:custGeom>
              <a:avLst/>
              <a:gdLst/>
              <a:ahLst/>
              <a:cxnLst/>
              <a:rect l="l" t="t" r="r" b="b"/>
              <a:pathLst>
                <a:path w="7325" h="2161" extrusionOk="0">
                  <a:moveTo>
                    <a:pt x="22" y="1"/>
                  </a:moveTo>
                  <a:cubicBezTo>
                    <a:pt x="11" y="1"/>
                    <a:pt x="0" y="12"/>
                    <a:pt x="0" y="23"/>
                  </a:cubicBezTo>
                  <a:lnTo>
                    <a:pt x="0" y="2150"/>
                  </a:lnTo>
                  <a:cubicBezTo>
                    <a:pt x="0" y="2160"/>
                    <a:pt x="11" y="2160"/>
                    <a:pt x="22" y="2160"/>
                  </a:cubicBezTo>
                  <a:lnTo>
                    <a:pt x="7302" y="2160"/>
                  </a:lnTo>
                  <a:cubicBezTo>
                    <a:pt x="7313" y="2160"/>
                    <a:pt x="7324" y="2160"/>
                    <a:pt x="7324" y="2150"/>
                  </a:cubicBezTo>
                  <a:lnTo>
                    <a:pt x="7324" y="23"/>
                  </a:lnTo>
                  <a:cubicBezTo>
                    <a:pt x="7324" y="12"/>
                    <a:pt x="7313" y="1"/>
                    <a:pt x="7302" y="1"/>
                  </a:cubicBezTo>
                  <a:close/>
                </a:path>
              </a:pathLst>
            </a:custGeom>
            <a:solidFill>
              <a:srgbClr val="FEB1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2" name="Google Shape;2426;p52">
              <a:extLst>
                <a:ext uri="{FF2B5EF4-FFF2-40B4-BE49-F238E27FC236}">
                  <a16:creationId xmlns:a16="http://schemas.microsoft.com/office/drawing/2014/main" id="{46FE4529-FA55-690D-7DBC-31EF0E1142C6}"/>
                </a:ext>
              </a:extLst>
            </p:cNvPr>
            <p:cNvSpPr/>
            <p:nvPr/>
          </p:nvSpPr>
          <p:spPr>
            <a:xfrm>
              <a:off x="2236725" y="4611850"/>
              <a:ext cx="47725" cy="54025"/>
            </a:xfrm>
            <a:custGeom>
              <a:avLst/>
              <a:gdLst/>
              <a:ahLst/>
              <a:cxnLst/>
              <a:rect l="l" t="t" r="r" b="b"/>
              <a:pathLst>
                <a:path w="1909" h="2161" extrusionOk="0">
                  <a:moveTo>
                    <a:pt x="11" y="1"/>
                  </a:moveTo>
                  <a:cubicBezTo>
                    <a:pt x="0" y="1"/>
                    <a:pt x="0" y="12"/>
                    <a:pt x="0" y="23"/>
                  </a:cubicBezTo>
                  <a:lnTo>
                    <a:pt x="0" y="2150"/>
                  </a:lnTo>
                  <a:cubicBezTo>
                    <a:pt x="0" y="2160"/>
                    <a:pt x="0" y="2160"/>
                    <a:pt x="11" y="2160"/>
                  </a:cubicBezTo>
                  <a:lnTo>
                    <a:pt x="1886" y="2160"/>
                  </a:lnTo>
                  <a:cubicBezTo>
                    <a:pt x="1897" y="2160"/>
                    <a:pt x="1908" y="2160"/>
                    <a:pt x="1908" y="2150"/>
                  </a:cubicBezTo>
                  <a:lnTo>
                    <a:pt x="1908" y="23"/>
                  </a:lnTo>
                  <a:cubicBezTo>
                    <a:pt x="1908" y="12"/>
                    <a:pt x="1897" y="1"/>
                    <a:pt x="1886" y="1"/>
                  </a:cubicBezTo>
                  <a:close/>
                </a:path>
              </a:pathLst>
            </a:custGeom>
            <a:solidFill>
              <a:srgbClr val="EF685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3" name="Google Shape;2427;p52">
              <a:extLst>
                <a:ext uri="{FF2B5EF4-FFF2-40B4-BE49-F238E27FC236}">
                  <a16:creationId xmlns:a16="http://schemas.microsoft.com/office/drawing/2014/main" id="{69C6A868-B109-2FF3-7F1E-AB90E9B88553}"/>
                </a:ext>
              </a:extLst>
            </p:cNvPr>
            <p:cNvSpPr/>
            <p:nvPr/>
          </p:nvSpPr>
          <p:spPr>
            <a:xfrm>
              <a:off x="2105150" y="4616250"/>
              <a:ext cx="125800" cy="45225"/>
            </a:xfrm>
            <a:custGeom>
              <a:avLst/>
              <a:gdLst/>
              <a:ahLst/>
              <a:cxnLst/>
              <a:rect l="l" t="t" r="r" b="b"/>
              <a:pathLst>
                <a:path w="5032" h="1809" extrusionOk="0">
                  <a:moveTo>
                    <a:pt x="5003" y="26"/>
                  </a:moveTo>
                  <a:cubicBezTo>
                    <a:pt x="5002" y="30"/>
                    <a:pt x="5000" y="36"/>
                    <a:pt x="5000" y="44"/>
                  </a:cubicBezTo>
                  <a:cubicBezTo>
                    <a:pt x="4978" y="274"/>
                    <a:pt x="5000" y="527"/>
                    <a:pt x="5000" y="768"/>
                  </a:cubicBezTo>
                  <a:lnTo>
                    <a:pt x="5000" y="1634"/>
                  </a:lnTo>
                  <a:lnTo>
                    <a:pt x="5000" y="1777"/>
                  </a:lnTo>
                  <a:lnTo>
                    <a:pt x="99" y="1777"/>
                  </a:lnTo>
                  <a:cubicBezTo>
                    <a:pt x="84" y="1777"/>
                    <a:pt x="60" y="1781"/>
                    <a:pt x="39" y="1781"/>
                  </a:cubicBezTo>
                  <a:cubicBezTo>
                    <a:pt x="33" y="1781"/>
                    <a:pt x="28" y="1781"/>
                    <a:pt x="23" y="1780"/>
                  </a:cubicBezTo>
                  <a:lnTo>
                    <a:pt x="23" y="1780"/>
                  </a:lnTo>
                  <a:cubicBezTo>
                    <a:pt x="23" y="1777"/>
                    <a:pt x="23" y="1772"/>
                    <a:pt x="23" y="1765"/>
                  </a:cubicBezTo>
                  <a:lnTo>
                    <a:pt x="23" y="1667"/>
                  </a:lnTo>
                  <a:lnTo>
                    <a:pt x="23" y="812"/>
                  </a:lnTo>
                  <a:cubicBezTo>
                    <a:pt x="23" y="571"/>
                    <a:pt x="45" y="307"/>
                    <a:pt x="23" y="66"/>
                  </a:cubicBezTo>
                  <a:cubicBezTo>
                    <a:pt x="23" y="56"/>
                    <a:pt x="25" y="42"/>
                    <a:pt x="27" y="33"/>
                  </a:cubicBezTo>
                  <a:lnTo>
                    <a:pt x="27" y="33"/>
                  </a:lnTo>
                  <a:cubicBezTo>
                    <a:pt x="29" y="33"/>
                    <a:pt x="31" y="33"/>
                    <a:pt x="33" y="33"/>
                  </a:cubicBezTo>
                  <a:cubicBezTo>
                    <a:pt x="44" y="29"/>
                    <a:pt x="57" y="28"/>
                    <a:pt x="70" y="28"/>
                  </a:cubicBezTo>
                  <a:cubicBezTo>
                    <a:pt x="96" y="28"/>
                    <a:pt x="125" y="33"/>
                    <a:pt x="154" y="33"/>
                  </a:cubicBezTo>
                  <a:lnTo>
                    <a:pt x="4989" y="33"/>
                  </a:lnTo>
                  <a:cubicBezTo>
                    <a:pt x="4996" y="31"/>
                    <a:pt x="5001" y="28"/>
                    <a:pt x="5003" y="26"/>
                  </a:cubicBezTo>
                  <a:close/>
                  <a:moveTo>
                    <a:pt x="11" y="0"/>
                  </a:moveTo>
                  <a:cubicBezTo>
                    <a:pt x="1" y="0"/>
                    <a:pt x="1" y="11"/>
                    <a:pt x="1" y="11"/>
                  </a:cubicBezTo>
                  <a:lnTo>
                    <a:pt x="1" y="1787"/>
                  </a:lnTo>
                  <a:cubicBezTo>
                    <a:pt x="1" y="1798"/>
                    <a:pt x="1" y="1809"/>
                    <a:pt x="11" y="1809"/>
                  </a:cubicBezTo>
                  <a:lnTo>
                    <a:pt x="5011" y="1809"/>
                  </a:lnTo>
                  <a:cubicBezTo>
                    <a:pt x="5028" y="1809"/>
                    <a:pt x="5032" y="1789"/>
                    <a:pt x="5022" y="1781"/>
                  </a:cubicBezTo>
                  <a:lnTo>
                    <a:pt x="5022" y="1781"/>
                  </a:lnTo>
                  <a:lnTo>
                    <a:pt x="5022" y="11"/>
                  </a:lnTo>
                  <a:cubicBezTo>
                    <a:pt x="5022" y="11"/>
                    <a:pt x="5022" y="0"/>
                    <a:pt x="5011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4" name="Google Shape;2428;p52">
              <a:extLst>
                <a:ext uri="{FF2B5EF4-FFF2-40B4-BE49-F238E27FC236}">
                  <a16:creationId xmlns:a16="http://schemas.microsoft.com/office/drawing/2014/main" id="{2DB4F593-B7D4-7F0D-3F19-F04321073A32}"/>
                </a:ext>
              </a:extLst>
            </p:cNvPr>
            <p:cNvSpPr/>
            <p:nvPr/>
          </p:nvSpPr>
          <p:spPr>
            <a:xfrm>
              <a:off x="2242200" y="4616500"/>
              <a:ext cx="38375" cy="44975"/>
            </a:xfrm>
            <a:custGeom>
              <a:avLst/>
              <a:gdLst/>
              <a:ahLst/>
              <a:cxnLst/>
              <a:rect l="l" t="t" r="r" b="b"/>
              <a:pathLst>
                <a:path w="1535" h="1799" extrusionOk="0">
                  <a:moveTo>
                    <a:pt x="1505" y="23"/>
                  </a:moveTo>
                  <a:cubicBezTo>
                    <a:pt x="1512" y="68"/>
                    <a:pt x="1502" y="136"/>
                    <a:pt x="1502" y="176"/>
                  </a:cubicBezTo>
                  <a:lnTo>
                    <a:pt x="1502" y="1745"/>
                  </a:lnTo>
                  <a:lnTo>
                    <a:pt x="1502" y="1777"/>
                  </a:lnTo>
                  <a:lnTo>
                    <a:pt x="110" y="1777"/>
                  </a:lnTo>
                  <a:cubicBezTo>
                    <a:pt x="88" y="1777"/>
                    <a:pt x="66" y="1772"/>
                    <a:pt x="48" y="1772"/>
                  </a:cubicBezTo>
                  <a:cubicBezTo>
                    <a:pt x="38" y="1772"/>
                    <a:pt x="30" y="1774"/>
                    <a:pt x="23" y="1777"/>
                  </a:cubicBezTo>
                  <a:cubicBezTo>
                    <a:pt x="19" y="1777"/>
                    <a:pt x="16" y="1777"/>
                    <a:pt x="14" y="1778"/>
                  </a:cubicBezTo>
                  <a:lnTo>
                    <a:pt x="14" y="1778"/>
                  </a:lnTo>
                  <a:cubicBezTo>
                    <a:pt x="17" y="1776"/>
                    <a:pt x="20" y="1772"/>
                    <a:pt x="23" y="1767"/>
                  </a:cubicBezTo>
                  <a:cubicBezTo>
                    <a:pt x="33" y="1701"/>
                    <a:pt x="23" y="1613"/>
                    <a:pt x="23" y="1536"/>
                  </a:cubicBezTo>
                  <a:lnTo>
                    <a:pt x="23" y="648"/>
                  </a:lnTo>
                  <a:lnTo>
                    <a:pt x="23" y="242"/>
                  </a:lnTo>
                  <a:cubicBezTo>
                    <a:pt x="23" y="166"/>
                    <a:pt x="33" y="89"/>
                    <a:pt x="23" y="23"/>
                  </a:cubicBezTo>
                  <a:lnTo>
                    <a:pt x="23" y="23"/>
                  </a:lnTo>
                  <a:cubicBezTo>
                    <a:pt x="33" y="27"/>
                    <a:pt x="44" y="28"/>
                    <a:pt x="55" y="28"/>
                  </a:cubicBezTo>
                  <a:cubicBezTo>
                    <a:pt x="77" y="28"/>
                    <a:pt x="99" y="23"/>
                    <a:pt x="121" y="23"/>
                  </a:cubicBezTo>
                  <a:lnTo>
                    <a:pt x="1502" y="23"/>
                  </a:lnTo>
                  <a:cubicBezTo>
                    <a:pt x="1503" y="23"/>
                    <a:pt x="1504" y="23"/>
                    <a:pt x="1505" y="23"/>
                  </a:cubicBezTo>
                  <a:close/>
                  <a:moveTo>
                    <a:pt x="11" y="1"/>
                  </a:moveTo>
                  <a:cubicBezTo>
                    <a:pt x="1" y="1"/>
                    <a:pt x="1" y="1"/>
                    <a:pt x="1" y="12"/>
                  </a:cubicBezTo>
                  <a:lnTo>
                    <a:pt x="1" y="1569"/>
                  </a:lnTo>
                  <a:lnTo>
                    <a:pt x="1" y="1788"/>
                  </a:lnTo>
                  <a:cubicBezTo>
                    <a:pt x="1" y="1788"/>
                    <a:pt x="1" y="1799"/>
                    <a:pt x="11" y="1799"/>
                  </a:cubicBezTo>
                  <a:lnTo>
                    <a:pt x="1514" y="1799"/>
                  </a:lnTo>
                  <a:cubicBezTo>
                    <a:pt x="1531" y="1799"/>
                    <a:pt x="1535" y="1785"/>
                    <a:pt x="1524" y="1779"/>
                  </a:cubicBezTo>
                  <a:lnTo>
                    <a:pt x="1524" y="1779"/>
                  </a:lnTo>
                  <a:lnTo>
                    <a:pt x="1524" y="232"/>
                  </a:lnTo>
                  <a:lnTo>
                    <a:pt x="1524" y="12"/>
                  </a:lnTo>
                  <a:cubicBezTo>
                    <a:pt x="1524" y="1"/>
                    <a:pt x="1524" y="1"/>
                    <a:pt x="1514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5" name="Google Shape;2429;p52">
              <a:extLst>
                <a:ext uri="{FF2B5EF4-FFF2-40B4-BE49-F238E27FC236}">
                  <a16:creationId xmlns:a16="http://schemas.microsoft.com/office/drawing/2014/main" id="{E404C0A7-309A-DD1A-5914-13C5A023C0D1}"/>
                </a:ext>
              </a:extLst>
            </p:cNvPr>
            <p:cNvSpPr/>
            <p:nvPr/>
          </p:nvSpPr>
          <p:spPr>
            <a:xfrm>
              <a:off x="2110900" y="4616375"/>
              <a:ext cx="575" cy="44700"/>
            </a:xfrm>
            <a:custGeom>
              <a:avLst/>
              <a:gdLst/>
              <a:ahLst/>
              <a:cxnLst/>
              <a:rect l="l" t="t" r="r" b="b"/>
              <a:pathLst>
                <a:path w="23" h="1788" extrusionOk="0">
                  <a:moveTo>
                    <a:pt x="12" y="1"/>
                  </a:moveTo>
                  <a:cubicBezTo>
                    <a:pt x="6" y="1"/>
                    <a:pt x="1" y="6"/>
                    <a:pt x="1" y="17"/>
                  </a:cubicBezTo>
                  <a:lnTo>
                    <a:pt x="1" y="1772"/>
                  </a:lnTo>
                  <a:cubicBezTo>
                    <a:pt x="1" y="1782"/>
                    <a:pt x="6" y="1788"/>
                    <a:pt x="12" y="1788"/>
                  </a:cubicBezTo>
                  <a:cubicBezTo>
                    <a:pt x="17" y="1788"/>
                    <a:pt x="23" y="1782"/>
                    <a:pt x="23" y="1772"/>
                  </a:cubicBezTo>
                  <a:lnTo>
                    <a:pt x="23" y="17"/>
                  </a:lnTo>
                  <a:cubicBezTo>
                    <a:pt x="23" y="6"/>
                    <a:pt x="17" y="1"/>
                    <a:pt x="12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6" name="Google Shape;2430;p52">
              <a:extLst>
                <a:ext uri="{FF2B5EF4-FFF2-40B4-BE49-F238E27FC236}">
                  <a16:creationId xmlns:a16="http://schemas.microsoft.com/office/drawing/2014/main" id="{1C3AEFA4-401A-6D5F-820C-A055CCF1B584}"/>
                </a:ext>
              </a:extLst>
            </p:cNvPr>
            <p:cNvSpPr/>
            <p:nvPr/>
          </p:nvSpPr>
          <p:spPr>
            <a:xfrm>
              <a:off x="2117475" y="4616375"/>
              <a:ext cx="875" cy="44700"/>
            </a:xfrm>
            <a:custGeom>
              <a:avLst/>
              <a:gdLst/>
              <a:ahLst/>
              <a:cxnLst/>
              <a:rect l="l" t="t" r="r" b="b"/>
              <a:pathLst>
                <a:path w="35" h="1788" extrusionOk="0">
                  <a:moveTo>
                    <a:pt x="17" y="1"/>
                  </a:moveTo>
                  <a:cubicBezTo>
                    <a:pt x="9" y="1"/>
                    <a:pt x="1" y="6"/>
                    <a:pt x="1" y="17"/>
                  </a:cubicBezTo>
                  <a:lnTo>
                    <a:pt x="1" y="1772"/>
                  </a:lnTo>
                  <a:cubicBezTo>
                    <a:pt x="1" y="1782"/>
                    <a:pt x="9" y="1788"/>
                    <a:pt x="17" y="1788"/>
                  </a:cubicBezTo>
                  <a:cubicBezTo>
                    <a:pt x="26" y="1788"/>
                    <a:pt x="34" y="1782"/>
                    <a:pt x="34" y="1772"/>
                  </a:cubicBezTo>
                  <a:lnTo>
                    <a:pt x="34" y="17"/>
                  </a:lnTo>
                  <a:cubicBezTo>
                    <a:pt x="34" y="6"/>
                    <a:pt x="26" y="1"/>
                    <a:pt x="17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7" name="Google Shape;2431;p52">
              <a:extLst>
                <a:ext uri="{FF2B5EF4-FFF2-40B4-BE49-F238E27FC236}">
                  <a16:creationId xmlns:a16="http://schemas.microsoft.com/office/drawing/2014/main" id="{82583AE6-D319-0AF9-3019-928792A2CCB4}"/>
                </a:ext>
              </a:extLst>
            </p:cNvPr>
            <p:cNvSpPr/>
            <p:nvPr/>
          </p:nvSpPr>
          <p:spPr>
            <a:xfrm>
              <a:off x="2124350" y="4616375"/>
              <a:ext cx="575" cy="44700"/>
            </a:xfrm>
            <a:custGeom>
              <a:avLst/>
              <a:gdLst/>
              <a:ahLst/>
              <a:cxnLst/>
              <a:rect l="l" t="t" r="r" b="b"/>
              <a:pathLst>
                <a:path w="23" h="1788" extrusionOk="0">
                  <a:moveTo>
                    <a:pt x="11" y="1"/>
                  </a:moveTo>
                  <a:cubicBezTo>
                    <a:pt x="6" y="1"/>
                    <a:pt x="0" y="6"/>
                    <a:pt x="0" y="17"/>
                  </a:cubicBezTo>
                  <a:lnTo>
                    <a:pt x="0" y="1772"/>
                  </a:lnTo>
                  <a:cubicBezTo>
                    <a:pt x="0" y="1782"/>
                    <a:pt x="6" y="1788"/>
                    <a:pt x="11" y="1788"/>
                  </a:cubicBezTo>
                  <a:cubicBezTo>
                    <a:pt x="17" y="1788"/>
                    <a:pt x="22" y="1782"/>
                    <a:pt x="22" y="1772"/>
                  </a:cubicBezTo>
                  <a:lnTo>
                    <a:pt x="22" y="17"/>
                  </a:lnTo>
                  <a:cubicBezTo>
                    <a:pt x="22" y="6"/>
                    <a:pt x="17" y="1"/>
                    <a:pt x="11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8" name="Google Shape;2432;p52">
              <a:extLst>
                <a:ext uri="{FF2B5EF4-FFF2-40B4-BE49-F238E27FC236}">
                  <a16:creationId xmlns:a16="http://schemas.microsoft.com/office/drawing/2014/main" id="{38737E7B-4D10-3134-04DC-17491BF7D046}"/>
                </a:ext>
              </a:extLst>
            </p:cNvPr>
            <p:cNvSpPr/>
            <p:nvPr/>
          </p:nvSpPr>
          <p:spPr>
            <a:xfrm>
              <a:off x="2130925" y="4616375"/>
              <a:ext cx="575" cy="44700"/>
            </a:xfrm>
            <a:custGeom>
              <a:avLst/>
              <a:gdLst/>
              <a:ahLst/>
              <a:cxnLst/>
              <a:rect l="l" t="t" r="r" b="b"/>
              <a:pathLst>
                <a:path w="23" h="1788" extrusionOk="0">
                  <a:moveTo>
                    <a:pt x="11" y="1"/>
                  </a:moveTo>
                  <a:cubicBezTo>
                    <a:pt x="6" y="1"/>
                    <a:pt x="0" y="6"/>
                    <a:pt x="0" y="17"/>
                  </a:cubicBezTo>
                  <a:lnTo>
                    <a:pt x="0" y="1772"/>
                  </a:lnTo>
                  <a:cubicBezTo>
                    <a:pt x="0" y="1782"/>
                    <a:pt x="6" y="1788"/>
                    <a:pt x="11" y="1788"/>
                  </a:cubicBezTo>
                  <a:cubicBezTo>
                    <a:pt x="17" y="1788"/>
                    <a:pt x="22" y="1782"/>
                    <a:pt x="22" y="1772"/>
                  </a:cubicBezTo>
                  <a:lnTo>
                    <a:pt x="22" y="17"/>
                  </a:lnTo>
                  <a:cubicBezTo>
                    <a:pt x="22" y="6"/>
                    <a:pt x="17" y="1"/>
                    <a:pt x="11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69" name="Google Shape;2433;p52">
              <a:extLst>
                <a:ext uri="{FF2B5EF4-FFF2-40B4-BE49-F238E27FC236}">
                  <a16:creationId xmlns:a16="http://schemas.microsoft.com/office/drawing/2014/main" id="{A83526B8-0142-F409-FF89-032E21711CE1}"/>
                </a:ext>
              </a:extLst>
            </p:cNvPr>
            <p:cNvSpPr/>
            <p:nvPr/>
          </p:nvSpPr>
          <p:spPr>
            <a:xfrm>
              <a:off x="2137500" y="4616375"/>
              <a:ext cx="825" cy="44700"/>
            </a:xfrm>
            <a:custGeom>
              <a:avLst/>
              <a:gdLst/>
              <a:ahLst/>
              <a:cxnLst/>
              <a:rect l="l" t="t" r="r" b="b"/>
              <a:pathLst>
                <a:path w="33" h="1788" extrusionOk="0">
                  <a:moveTo>
                    <a:pt x="17" y="1"/>
                  </a:moveTo>
                  <a:cubicBezTo>
                    <a:pt x="9" y="1"/>
                    <a:pt x="1" y="6"/>
                    <a:pt x="1" y="17"/>
                  </a:cubicBezTo>
                  <a:lnTo>
                    <a:pt x="1" y="1772"/>
                  </a:lnTo>
                  <a:cubicBezTo>
                    <a:pt x="1" y="1782"/>
                    <a:pt x="9" y="1788"/>
                    <a:pt x="17" y="1788"/>
                  </a:cubicBezTo>
                  <a:cubicBezTo>
                    <a:pt x="25" y="1788"/>
                    <a:pt x="33" y="1782"/>
                    <a:pt x="33" y="1772"/>
                  </a:cubicBezTo>
                  <a:lnTo>
                    <a:pt x="33" y="17"/>
                  </a:lnTo>
                  <a:cubicBezTo>
                    <a:pt x="33" y="6"/>
                    <a:pt x="25" y="1"/>
                    <a:pt x="17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0" name="Google Shape;2434;p52">
              <a:extLst>
                <a:ext uri="{FF2B5EF4-FFF2-40B4-BE49-F238E27FC236}">
                  <a16:creationId xmlns:a16="http://schemas.microsoft.com/office/drawing/2014/main" id="{B6F5B92E-F0EB-D48E-A503-A79A4BC7F29D}"/>
                </a:ext>
              </a:extLst>
            </p:cNvPr>
            <p:cNvSpPr/>
            <p:nvPr/>
          </p:nvSpPr>
          <p:spPr>
            <a:xfrm>
              <a:off x="2144350" y="4616375"/>
              <a:ext cx="575" cy="44700"/>
            </a:xfrm>
            <a:custGeom>
              <a:avLst/>
              <a:gdLst/>
              <a:ahLst/>
              <a:cxnLst/>
              <a:rect l="l" t="t" r="r" b="b"/>
              <a:pathLst>
                <a:path w="23" h="1788" extrusionOk="0">
                  <a:moveTo>
                    <a:pt x="11" y="1"/>
                  </a:moveTo>
                  <a:cubicBezTo>
                    <a:pt x="6" y="1"/>
                    <a:pt x="0" y="6"/>
                    <a:pt x="0" y="17"/>
                  </a:cubicBezTo>
                  <a:lnTo>
                    <a:pt x="0" y="1772"/>
                  </a:lnTo>
                  <a:cubicBezTo>
                    <a:pt x="0" y="1782"/>
                    <a:pt x="6" y="1788"/>
                    <a:pt x="11" y="1788"/>
                  </a:cubicBezTo>
                  <a:cubicBezTo>
                    <a:pt x="17" y="1788"/>
                    <a:pt x="22" y="1782"/>
                    <a:pt x="22" y="1772"/>
                  </a:cubicBezTo>
                  <a:lnTo>
                    <a:pt x="22" y="17"/>
                  </a:lnTo>
                  <a:cubicBezTo>
                    <a:pt x="22" y="6"/>
                    <a:pt x="17" y="1"/>
                    <a:pt x="11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1" name="Google Shape;2435;p52">
              <a:extLst>
                <a:ext uri="{FF2B5EF4-FFF2-40B4-BE49-F238E27FC236}">
                  <a16:creationId xmlns:a16="http://schemas.microsoft.com/office/drawing/2014/main" id="{CC7EF5D7-631F-495E-088E-99722F1900F7}"/>
                </a:ext>
              </a:extLst>
            </p:cNvPr>
            <p:cNvSpPr/>
            <p:nvPr/>
          </p:nvSpPr>
          <p:spPr>
            <a:xfrm>
              <a:off x="2150925" y="4616375"/>
              <a:ext cx="575" cy="44700"/>
            </a:xfrm>
            <a:custGeom>
              <a:avLst/>
              <a:gdLst/>
              <a:ahLst/>
              <a:cxnLst/>
              <a:rect l="l" t="t" r="r" b="b"/>
              <a:pathLst>
                <a:path w="23" h="1788" extrusionOk="0">
                  <a:moveTo>
                    <a:pt x="11" y="1"/>
                  </a:moveTo>
                  <a:cubicBezTo>
                    <a:pt x="6" y="1"/>
                    <a:pt x="0" y="6"/>
                    <a:pt x="0" y="17"/>
                  </a:cubicBezTo>
                  <a:lnTo>
                    <a:pt x="0" y="1772"/>
                  </a:lnTo>
                  <a:cubicBezTo>
                    <a:pt x="0" y="1782"/>
                    <a:pt x="6" y="1788"/>
                    <a:pt x="11" y="1788"/>
                  </a:cubicBezTo>
                  <a:cubicBezTo>
                    <a:pt x="17" y="1788"/>
                    <a:pt x="22" y="1782"/>
                    <a:pt x="22" y="1772"/>
                  </a:cubicBezTo>
                  <a:lnTo>
                    <a:pt x="22" y="17"/>
                  </a:lnTo>
                  <a:cubicBezTo>
                    <a:pt x="22" y="6"/>
                    <a:pt x="17" y="1"/>
                    <a:pt x="11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2" name="Google Shape;2436;p52">
              <a:extLst>
                <a:ext uri="{FF2B5EF4-FFF2-40B4-BE49-F238E27FC236}">
                  <a16:creationId xmlns:a16="http://schemas.microsoft.com/office/drawing/2014/main" id="{1465DA18-7FA5-23F6-D1B8-F9897A700419}"/>
                </a:ext>
              </a:extLst>
            </p:cNvPr>
            <p:cNvSpPr/>
            <p:nvPr/>
          </p:nvSpPr>
          <p:spPr>
            <a:xfrm>
              <a:off x="2157500" y="4616375"/>
              <a:ext cx="850" cy="44700"/>
            </a:xfrm>
            <a:custGeom>
              <a:avLst/>
              <a:gdLst/>
              <a:ahLst/>
              <a:cxnLst/>
              <a:rect l="l" t="t" r="r" b="b"/>
              <a:pathLst>
                <a:path w="34" h="1788" extrusionOk="0">
                  <a:moveTo>
                    <a:pt x="17" y="1"/>
                  </a:moveTo>
                  <a:cubicBezTo>
                    <a:pt x="9" y="1"/>
                    <a:pt x="0" y="6"/>
                    <a:pt x="0" y="17"/>
                  </a:cubicBezTo>
                  <a:lnTo>
                    <a:pt x="0" y="1772"/>
                  </a:lnTo>
                  <a:cubicBezTo>
                    <a:pt x="0" y="1782"/>
                    <a:pt x="9" y="1788"/>
                    <a:pt x="17" y="1788"/>
                  </a:cubicBezTo>
                  <a:cubicBezTo>
                    <a:pt x="25" y="1788"/>
                    <a:pt x="34" y="1782"/>
                    <a:pt x="34" y="1772"/>
                  </a:cubicBezTo>
                  <a:lnTo>
                    <a:pt x="34" y="17"/>
                  </a:lnTo>
                  <a:cubicBezTo>
                    <a:pt x="34" y="6"/>
                    <a:pt x="25" y="1"/>
                    <a:pt x="17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3" name="Google Shape;2437;p52">
              <a:extLst>
                <a:ext uri="{FF2B5EF4-FFF2-40B4-BE49-F238E27FC236}">
                  <a16:creationId xmlns:a16="http://schemas.microsoft.com/office/drawing/2014/main" id="{5B1AF7EC-9F94-B753-2B76-BEA236C5EFF5}"/>
                </a:ext>
              </a:extLst>
            </p:cNvPr>
            <p:cNvSpPr/>
            <p:nvPr/>
          </p:nvSpPr>
          <p:spPr>
            <a:xfrm>
              <a:off x="2164375" y="4616375"/>
              <a:ext cx="550" cy="44700"/>
            </a:xfrm>
            <a:custGeom>
              <a:avLst/>
              <a:gdLst/>
              <a:ahLst/>
              <a:cxnLst/>
              <a:rect l="l" t="t" r="r" b="b"/>
              <a:pathLst>
                <a:path w="22" h="1788" extrusionOk="0">
                  <a:moveTo>
                    <a:pt x="11" y="1"/>
                  </a:moveTo>
                  <a:cubicBezTo>
                    <a:pt x="5" y="1"/>
                    <a:pt x="0" y="6"/>
                    <a:pt x="0" y="17"/>
                  </a:cubicBezTo>
                  <a:lnTo>
                    <a:pt x="0" y="1772"/>
                  </a:lnTo>
                  <a:cubicBezTo>
                    <a:pt x="0" y="1782"/>
                    <a:pt x="5" y="1788"/>
                    <a:pt x="11" y="1788"/>
                  </a:cubicBezTo>
                  <a:cubicBezTo>
                    <a:pt x="16" y="1788"/>
                    <a:pt x="22" y="1782"/>
                    <a:pt x="22" y="1772"/>
                  </a:cubicBezTo>
                  <a:lnTo>
                    <a:pt x="22" y="17"/>
                  </a:lnTo>
                  <a:cubicBezTo>
                    <a:pt x="22" y="6"/>
                    <a:pt x="16" y="1"/>
                    <a:pt x="11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4" name="Google Shape;2438;p52">
              <a:extLst>
                <a:ext uri="{FF2B5EF4-FFF2-40B4-BE49-F238E27FC236}">
                  <a16:creationId xmlns:a16="http://schemas.microsoft.com/office/drawing/2014/main" id="{A09B2B83-50E0-105C-D1FA-CAD32F39C323}"/>
                </a:ext>
              </a:extLst>
            </p:cNvPr>
            <p:cNvSpPr/>
            <p:nvPr/>
          </p:nvSpPr>
          <p:spPr>
            <a:xfrm>
              <a:off x="2170950" y="4616375"/>
              <a:ext cx="575" cy="44700"/>
            </a:xfrm>
            <a:custGeom>
              <a:avLst/>
              <a:gdLst/>
              <a:ahLst/>
              <a:cxnLst/>
              <a:rect l="l" t="t" r="r" b="b"/>
              <a:pathLst>
                <a:path w="23" h="1788" extrusionOk="0">
                  <a:moveTo>
                    <a:pt x="11" y="1"/>
                  </a:moveTo>
                  <a:cubicBezTo>
                    <a:pt x="6" y="1"/>
                    <a:pt x="0" y="6"/>
                    <a:pt x="0" y="17"/>
                  </a:cubicBezTo>
                  <a:lnTo>
                    <a:pt x="0" y="1772"/>
                  </a:lnTo>
                  <a:cubicBezTo>
                    <a:pt x="0" y="1782"/>
                    <a:pt x="6" y="1788"/>
                    <a:pt x="11" y="1788"/>
                  </a:cubicBezTo>
                  <a:cubicBezTo>
                    <a:pt x="17" y="1788"/>
                    <a:pt x="22" y="1782"/>
                    <a:pt x="22" y="1772"/>
                  </a:cubicBezTo>
                  <a:lnTo>
                    <a:pt x="22" y="17"/>
                  </a:lnTo>
                  <a:cubicBezTo>
                    <a:pt x="22" y="6"/>
                    <a:pt x="17" y="1"/>
                    <a:pt x="11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5" name="Google Shape;2439;p52">
              <a:extLst>
                <a:ext uri="{FF2B5EF4-FFF2-40B4-BE49-F238E27FC236}">
                  <a16:creationId xmlns:a16="http://schemas.microsoft.com/office/drawing/2014/main" id="{9C983097-40FD-27D5-E7D6-BA8B332B260F}"/>
                </a:ext>
              </a:extLst>
            </p:cNvPr>
            <p:cNvSpPr/>
            <p:nvPr/>
          </p:nvSpPr>
          <p:spPr>
            <a:xfrm>
              <a:off x="2177525" y="4616375"/>
              <a:ext cx="825" cy="44700"/>
            </a:xfrm>
            <a:custGeom>
              <a:avLst/>
              <a:gdLst/>
              <a:ahLst/>
              <a:cxnLst/>
              <a:rect l="l" t="t" r="r" b="b"/>
              <a:pathLst>
                <a:path w="33" h="1788" extrusionOk="0">
                  <a:moveTo>
                    <a:pt x="16" y="1"/>
                  </a:moveTo>
                  <a:cubicBezTo>
                    <a:pt x="8" y="1"/>
                    <a:pt x="0" y="6"/>
                    <a:pt x="0" y="17"/>
                  </a:cubicBezTo>
                  <a:lnTo>
                    <a:pt x="0" y="1772"/>
                  </a:lnTo>
                  <a:cubicBezTo>
                    <a:pt x="0" y="1782"/>
                    <a:pt x="8" y="1788"/>
                    <a:pt x="16" y="1788"/>
                  </a:cubicBezTo>
                  <a:cubicBezTo>
                    <a:pt x="25" y="1788"/>
                    <a:pt x="33" y="1782"/>
                    <a:pt x="33" y="1772"/>
                  </a:cubicBezTo>
                  <a:lnTo>
                    <a:pt x="33" y="17"/>
                  </a:lnTo>
                  <a:cubicBezTo>
                    <a:pt x="33" y="6"/>
                    <a:pt x="25" y="1"/>
                    <a:pt x="16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6" name="Google Shape;2440;p52">
              <a:extLst>
                <a:ext uri="{FF2B5EF4-FFF2-40B4-BE49-F238E27FC236}">
                  <a16:creationId xmlns:a16="http://schemas.microsoft.com/office/drawing/2014/main" id="{21134C7A-AECD-28B5-9A81-6EE62968D722}"/>
                </a:ext>
              </a:extLst>
            </p:cNvPr>
            <p:cNvSpPr/>
            <p:nvPr/>
          </p:nvSpPr>
          <p:spPr>
            <a:xfrm>
              <a:off x="2184350" y="4616375"/>
              <a:ext cx="575" cy="44700"/>
            </a:xfrm>
            <a:custGeom>
              <a:avLst/>
              <a:gdLst/>
              <a:ahLst/>
              <a:cxnLst/>
              <a:rect l="l" t="t" r="r" b="b"/>
              <a:pathLst>
                <a:path w="23" h="1788" extrusionOk="0">
                  <a:moveTo>
                    <a:pt x="12" y="1"/>
                  </a:moveTo>
                  <a:cubicBezTo>
                    <a:pt x="6" y="1"/>
                    <a:pt x="1" y="6"/>
                    <a:pt x="1" y="17"/>
                  </a:cubicBezTo>
                  <a:lnTo>
                    <a:pt x="1" y="1772"/>
                  </a:lnTo>
                  <a:cubicBezTo>
                    <a:pt x="1" y="1782"/>
                    <a:pt x="6" y="1788"/>
                    <a:pt x="12" y="1788"/>
                  </a:cubicBezTo>
                  <a:cubicBezTo>
                    <a:pt x="17" y="1788"/>
                    <a:pt x="23" y="1782"/>
                    <a:pt x="23" y="1772"/>
                  </a:cubicBezTo>
                  <a:lnTo>
                    <a:pt x="23" y="17"/>
                  </a:lnTo>
                  <a:cubicBezTo>
                    <a:pt x="23" y="6"/>
                    <a:pt x="17" y="1"/>
                    <a:pt x="12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7" name="Google Shape;2441;p52">
              <a:extLst>
                <a:ext uri="{FF2B5EF4-FFF2-40B4-BE49-F238E27FC236}">
                  <a16:creationId xmlns:a16="http://schemas.microsoft.com/office/drawing/2014/main" id="{048049C8-1339-D07A-0A80-E481976FB3FF}"/>
                </a:ext>
              </a:extLst>
            </p:cNvPr>
            <p:cNvSpPr/>
            <p:nvPr/>
          </p:nvSpPr>
          <p:spPr>
            <a:xfrm>
              <a:off x="2190950" y="4616375"/>
              <a:ext cx="550" cy="44700"/>
            </a:xfrm>
            <a:custGeom>
              <a:avLst/>
              <a:gdLst/>
              <a:ahLst/>
              <a:cxnLst/>
              <a:rect l="l" t="t" r="r" b="b"/>
              <a:pathLst>
                <a:path w="22" h="1788" extrusionOk="0">
                  <a:moveTo>
                    <a:pt x="11" y="1"/>
                  </a:moveTo>
                  <a:cubicBezTo>
                    <a:pt x="6" y="1"/>
                    <a:pt x="0" y="6"/>
                    <a:pt x="0" y="17"/>
                  </a:cubicBezTo>
                  <a:lnTo>
                    <a:pt x="0" y="1772"/>
                  </a:lnTo>
                  <a:cubicBezTo>
                    <a:pt x="0" y="1782"/>
                    <a:pt x="6" y="1788"/>
                    <a:pt x="11" y="1788"/>
                  </a:cubicBezTo>
                  <a:cubicBezTo>
                    <a:pt x="17" y="1788"/>
                    <a:pt x="22" y="1782"/>
                    <a:pt x="22" y="1772"/>
                  </a:cubicBezTo>
                  <a:lnTo>
                    <a:pt x="22" y="17"/>
                  </a:lnTo>
                  <a:cubicBezTo>
                    <a:pt x="22" y="6"/>
                    <a:pt x="17" y="1"/>
                    <a:pt x="11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8" name="Google Shape;2442;p52">
              <a:extLst>
                <a:ext uri="{FF2B5EF4-FFF2-40B4-BE49-F238E27FC236}">
                  <a16:creationId xmlns:a16="http://schemas.microsoft.com/office/drawing/2014/main" id="{44CD951F-3F0F-C1C8-0A7B-4A5126A75D51}"/>
                </a:ext>
              </a:extLst>
            </p:cNvPr>
            <p:cNvSpPr/>
            <p:nvPr/>
          </p:nvSpPr>
          <p:spPr>
            <a:xfrm>
              <a:off x="2197525" y="4616375"/>
              <a:ext cx="850" cy="44700"/>
            </a:xfrm>
            <a:custGeom>
              <a:avLst/>
              <a:gdLst/>
              <a:ahLst/>
              <a:cxnLst/>
              <a:rect l="l" t="t" r="r" b="b"/>
              <a:pathLst>
                <a:path w="34" h="1788" extrusionOk="0">
                  <a:moveTo>
                    <a:pt x="17" y="1"/>
                  </a:moveTo>
                  <a:cubicBezTo>
                    <a:pt x="9" y="1"/>
                    <a:pt x="0" y="6"/>
                    <a:pt x="0" y="17"/>
                  </a:cubicBezTo>
                  <a:lnTo>
                    <a:pt x="0" y="1772"/>
                  </a:lnTo>
                  <a:cubicBezTo>
                    <a:pt x="0" y="1782"/>
                    <a:pt x="9" y="1788"/>
                    <a:pt x="17" y="1788"/>
                  </a:cubicBezTo>
                  <a:cubicBezTo>
                    <a:pt x="25" y="1788"/>
                    <a:pt x="34" y="1782"/>
                    <a:pt x="34" y="1772"/>
                  </a:cubicBezTo>
                  <a:lnTo>
                    <a:pt x="34" y="17"/>
                  </a:lnTo>
                  <a:cubicBezTo>
                    <a:pt x="34" y="6"/>
                    <a:pt x="25" y="1"/>
                    <a:pt x="17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79" name="Google Shape;2443;p52">
              <a:extLst>
                <a:ext uri="{FF2B5EF4-FFF2-40B4-BE49-F238E27FC236}">
                  <a16:creationId xmlns:a16="http://schemas.microsoft.com/office/drawing/2014/main" id="{9070DE75-8743-1514-7149-433B5EA47482}"/>
                </a:ext>
              </a:extLst>
            </p:cNvPr>
            <p:cNvSpPr/>
            <p:nvPr/>
          </p:nvSpPr>
          <p:spPr>
            <a:xfrm>
              <a:off x="2204375" y="4616375"/>
              <a:ext cx="575" cy="44700"/>
            </a:xfrm>
            <a:custGeom>
              <a:avLst/>
              <a:gdLst/>
              <a:ahLst/>
              <a:cxnLst/>
              <a:rect l="l" t="t" r="r" b="b"/>
              <a:pathLst>
                <a:path w="23" h="1788" extrusionOk="0">
                  <a:moveTo>
                    <a:pt x="12" y="1"/>
                  </a:moveTo>
                  <a:cubicBezTo>
                    <a:pt x="6" y="1"/>
                    <a:pt x="1" y="6"/>
                    <a:pt x="1" y="17"/>
                  </a:cubicBezTo>
                  <a:lnTo>
                    <a:pt x="1" y="1772"/>
                  </a:lnTo>
                  <a:cubicBezTo>
                    <a:pt x="1" y="1782"/>
                    <a:pt x="6" y="1788"/>
                    <a:pt x="12" y="1788"/>
                  </a:cubicBezTo>
                  <a:cubicBezTo>
                    <a:pt x="17" y="1788"/>
                    <a:pt x="23" y="1782"/>
                    <a:pt x="23" y="1772"/>
                  </a:cubicBezTo>
                  <a:lnTo>
                    <a:pt x="23" y="17"/>
                  </a:lnTo>
                  <a:cubicBezTo>
                    <a:pt x="23" y="6"/>
                    <a:pt x="17" y="1"/>
                    <a:pt x="12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0" name="Google Shape;2444;p52">
              <a:extLst>
                <a:ext uri="{FF2B5EF4-FFF2-40B4-BE49-F238E27FC236}">
                  <a16:creationId xmlns:a16="http://schemas.microsoft.com/office/drawing/2014/main" id="{D60AA4DC-FA7E-2E00-1060-B553C3EE5B4E}"/>
                </a:ext>
              </a:extLst>
            </p:cNvPr>
            <p:cNvSpPr/>
            <p:nvPr/>
          </p:nvSpPr>
          <p:spPr>
            <a:xfrm>
              <a:off x="2210950" y="4616375"/>
              <a:ext cx="575" cy="44700"/>
            </a:xfrm>
            <a:custGeom>
              <a:avLst/>
              <a:gdLst/>
              <a:ahLst/>
              <a:cxnLst/>
              <a:rect l="l" t="t" r="r" b="b"/>
              <a:pathLst>
                <a:path w="23" h="1788" extrusionOk="0">
                  <a:moveTo>
                    <a:pt x="12" y="1"/>
                  </a:moveTo>
                  <a:cubicBezTo>
                    <a:pt x="6" y="1"/>
                    <a:pt x="1" y="6"/>
                    <a:pt x="1" y="17"/>
                  </a:cubicBezTo>
                  <a:lnTo>
                    <a:pt x="1" y="1772"/>
                  </a:lnTo>
                  <a:cubicBezTo>
                    <a:pt x="1" y="1782"/>
                    <a:pt x="6" y="1788"/>
                    <a:pt x="12" y="1788"/>
                  </a:cubicBezTo>
                  <a:cubicBezTo>
                    <a:pt x="17" y="1788"/>
                    <a:pt x="23" y="1782"/>
                    <a:pt x="23" y="1772"/>
                  </a:cubicBezTo>
                  <a:lnTo>
                    <a:pt x="23" y="17"/>
                  </a:lnTo>
                  <a:cubicBezTo>
                    <a:pt x="23" y="6"/>
                    <a:pt x="17" y="1"/>
                    <a:pt x="12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1" name="Google Shape;2445;p52">
              <a:extLst>
                <a:ext uri="{FF2B5EF4-FFF2-40B4-BE49-F238E27FC236}">
                  <a16:creationId xmlns:a16="http://schemas.microsoft.com/office/drawing/2014/main" id="{375C4EAE-6A4E-69D2-D9CB-4FC0400B502A}"/>
                </a:ext>
              </a:extLst>
            </p:cNvPr>
            <p:cNvSpPr/>
            <p:nvPr/>
          </p:nvSpPr>
          <p:spPr>
            <a:xfrm>
              <a:off x="2217525" y="4616375"/>
              <a:ext cx="850" cy="44700"/>
            </a:xfrm>
            <a:custGeom>
              <a:avLst/>
              <a:gdLst/>
              <a:ahLst/>
              <a:cxnLst/>
              <a:rect l="l" t="t" r="r" b="b"/>
              <a:pathLst>
                <a:path w="34" h="1788" extrusionOk="0">
                  <a:moveTo>
                    <a:pt x="17" y="1"/>
                  </a:moveTo>
                  <a:cubicBezTo>
                    <a:pt x="9" y="1"/>
                    <a:pt x="1" y="6"/>
                    <a:pt x="1" y="17"/>
                  </a:cubicBezTo>
                  <a:lnTo>
                    <a:pt x="1" y="1772"/>
                  </a:lnTo>
                  <a:cubicBezTo>
                    <a:pt x="1" y="1782"/>
                    <a:pt x="9" y="1788"/>
                    <a:pt x="17" y="1788"/>
                  </a:cubicBezTo>
                  <a:cubicBezTo>
                    <a:pt x="25" y="1788"/>
                    <a:pt x="33" y="1782"/>
                    <a:pt x="33" y="1772"/>
                  </a:cubicBezTo>
                  <a:lnTo>
                    <a:pt x="33" y="17"/>
                  </a:lnTo>
                  <a:cubicBezTo>
                    <a:pt x="33" y="6"/>
                    <a:pt x="25" y="1"/>
                    <a:pt x="17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2" name="Google Shape;2446;p52">
              <a:extLst>
                <a:ext uri="{FF2B5EF4-FFF2-40B4-BE49-F238E27FC236}">
                  <a16:creationId xmlns:a16="http://schemas.microsoft.com/office/drawing/2014/main" id="{E73EB894-7077-51B4-7883-AFD9D6C13A06}"/>
                </a:ext>
              </a:extLst>
            </p:cNvPr>
            <p:cNvSpPr/>
            <p:nvPr/>
          </p:nvSpPr>
          <p:spPr>
            <a:xfrm>
              <a:off x="2224375" y="4616375"/>
              <a:ext cx="575" cy="44700"/>
            </a:xfrm>
            <a:custGeom>
              <a:avLst/>
              <a:gdLst/>
              <a:ahLst/>
              <a:cxnLst/>
              <a:rect l="l" t="t" r="r" b="b"/>
              <a:pathLst>
                <a:path w="23" h="1788" extrusionOk="0">
                  <a:moveTo>
                    <a:pt x="12" y="1"/>
                  </a:moveTo>
                  <a:cubicBezTo>
                    <a:pt x="6" y="1"/>
                    <a:pt x="1" y="6"/>
                    <a:pt x="1" y="17"/>
                  </a:cubicBezTo>
                  <a:lnTo>
                    <a:pt x="1" y="1772"/>
                  </a:lnTo>
                  <a:cubicBezTo>
                    <a:pt x="1" y="1782"/>
                    <a:pt x="6" y="1788"/>
                    <a:pt x="12" y="1788"/>
                  </a:cubicBezTo>
                  <a:cubicBezTo>
                    <a:pt x="17" y="1788"/>
                    <a:pt x="23" y="1782"/>
                    <a:pt x="23" y="1772"/>
                  </a:cubicBezTo>
                  <a:lnTo>
                    <a:pt x="23" y="17"/>
                  </a:lnTo>
                  <a:cubicBezTo>
                    <a:pt x="23" y="6"/>
                    <a:pt x="17" y="1"/>
                    <a:pt x="12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3" name="Google Shape;2447;p52">
              <a:extLst>
                <a:ext uri="{FF2B5EF4-FFF2-40B4-BE49-F238E27FC236}">
                  <a16:creationId xmlns:a16="http://schemas.microsoft.com/office/drawing/2014/main" id="{E4AA604C-DC1C-731E-5EE4-BE3D3BABAE79}"/>
                </a:ext>
              </a:extLst>
            </p:cNvPr>
            <p:cNvSpPr/>
            <p:nvPr/>
          </p:nvSpPr>
          <p:spPr>
            <a:xfrm>
              <a:off x="2248500" y="4616375"/>
              <a:ext cx="575" cy="44700"/>
            </a:xfrm>
            <a:custGeom>
              <a:avLst/>
              <a:gdLst/>
              <a:ahLst/>
              <a:cxnLst/>
              <a:rect l="l" t="t" r="r" b="b"/>
              <a:pathLst>
                <a:path w="23" h="1788" extrusionOk="0">
                  <a:moveTo>
                    <a:pt x="11" y="1"/>
                  </a:moveTo>
                  <a:cubicBezTo>
                    <a:pt x="6" y="1"/>
                    <a:pt x="0" y="6"/>
                    <a:pt x="0" y="17"/>
                  </a:cubicBezTo>
                  <a:lnTo>
                    <a:pt x="0" y="1772"/>
                  </a:lnTo>
                  <a:cubicBezTo>
                    <a:pt x="0" y="1782"/>
                    <a:pt x="6" y="1788"/>
                    <a:pt x="11" y="1788"/>
                  </a:cubicBezTo>
                  <a:cubicBezTo>
                    <a:pt x="17" y="1788"/>
                    <a:pt x="22" y="1782"/>
                    <a:pt x="22" y="1772"/>
                  </a:cubicBezTo>
                  <a:lnTo>
                    <a:pt x="22" y="17"/>
                  </a:lnTo>
                  <a:cubicBezTo>
                    <a:pt x="22" y="6"/>
                    <a:pt x="17" y="1"/>
                    <a:pt x="11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4" name="Google Shape;2448;p52">
              <a:extLst>
                <a:ext uri="{FF2B5EF4-FFF2-40B4-BE49-F238E27FC236}">
                  <a16:creationId xmlns:a16="http://schemas.microsoft.com/office/drawing/2014/main" id="{D3E67228-CB8D-2FF2-78EF-89A92B58AF39}"/>
                </a:ext>
              </a:extLst>
            </p:cNvPr>
            <p:cNvSpPr/>
            <p:nvPr/>
          </p:nvSpPr>
          <p:spPr>
            <a:xfrm>
              <a:off x="2255075" y="4616375"/>
              <a:ext cx="575" cy="44700"/>
            </a:xfrm>
            <a:custGeom>
              <a:avLst/>
              <a:gdLst/>
              <a:ahLst/>
              <a:cxnLst/>
              <a:rect l="l" t="t" r="r" b="b"/>
              <a:pathLst>
                <a:path w="23" h="1788" extrusionOk="0">
                  <a:moveTo>
                    <a:pt x="12" y="1"/>
                  </a:moveTo>
                  <a:cubicBezTo>
                    <a:pt x="6" y="1"/>
                    <a:pt x="1" y="6"/>
                    <a:pt x="1" y="17"/>
                  </a:cubicBezTo>
                  <a:lnTo>
                    <a:pt x="1" y="1772"/>
                  </a:lnTo>
                  <a:cubicBezTo>
                    <a:pt x="1" y="1782"/>
                    <a:pt x="6" y="1788"/>
                    <a:pt x="12" y="1788"/>
                  </a:cubicBezTo>
                  <a:cubicBezTo>
                    <a:pt x="17" y="1788"/>
                    <a:pt x="23" y="1782"/>
                    <a:pt x="23" y="1772"/>
                  </a:cubicBezTo>
                  <a:lnTo>
                    <a:pt x="23" y="17"/>
                  </a:lnTo>
                  <a:cubicBezTo>
                    <a:pt x="23" y="6"/>
                    <a:pt x="17" y="1"/>
                    <a:pt x="12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5" name="Google Shape;2449;p52">
              <a:extLst>
                <a:ext uri="{FF2B5EF4-FFF2-40B4-BE49-F238E27FC236}">
                  <a16:creationId xmlns:a16="http://schemas.microsoft.com/office/drawing/2014/main" id="{BEA44BF5-47F8-3683-7BCE-5968048D634A}"/>
                </a:ext>
              </a:extLst>
            </p:cNvPr>
            <p:cNvSpPr/>
            <p:nvPr/>
          </p:nvSpPr>
          <p:spPr>
            <a:xfrm>
              <a:off x="2260850" y="4616575"/>
              <a:ext cx="825" cy="44500"/>
            </a:xfrm>
            <a:custGeom>
              <a:avLst/>
              <a:gdLst/>
              <a:ahLst/>
              <a:cxnLst/>
              <a:rect l="l" t="t" r="r" b="b"/>
              <a:pathLst>
                <a:path w="33" h="1780" extrusionOk="0">
                  <a:moveTo>
                    <a:pt x="16" y="1"/>
                  </a:moveTo>
                  <a:cubicBezTo>
                    <a:pt x="8" y="1"/>
                    <a:pt x="0" y="4"/>
                    <a:pt x="0" y="9"/>
                  </a:cubicBezTo>
                  <a:lnTo>
                    <a:pt x="0" y="1764"/>
                  </a:lnTo>
                  <a:cubicBezTo>
                    <a:pt x="0" y="1774"/>
                    <a:pt x="8" y="1780"/>
                    <a:pt x="16" y="1780"/>
                  </a:cubicBezTo>
                  <a:cubicBezTo>
                    <a:pt x="25" y="1780"/>
                    <a:pt x="33" y="1774"/>
                    <a:pt x="33" y="1764"/>
                  </a:cubicBezTo>
                  <a:lnTo>
                    <a:pt x="33" y="9"/>
                  </a:lnTo>
                  <a:cubicBezTo>
                    <a:pt x="33" y="4"/>
                    <a:pt x="25" y="1"/>
                    <a:pt x="16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6" name="Google Shape;2450;p52">
              <a:extLst>
                <a:ext uri="{FF2B5EF4-FFF2-40B4-BE49-F238E27FC236}">
                  <a16:creationId xmlns:a16="http://schemas.microsoft.com/office/drawing/2014/main" id="{C73CCDAB-4A87-8D4A-D153-3BB8EEE78A9D}"/>
                </a:ext>
              </a:extLst>
            </p:cNvPr>
            <p:cNvSpPr/>
            <p:nvPr/>
          </p:nvSpPr>
          <p:spPr>
            <a:xfrm>
              <a:off x="2267125" y="4616575"/>
              <a:ext cx="875" cy="44500"/>
            </a:xfrm>
            <a:custGeom>
              <a:avLst/>
              <a:gdLst/>
              <a:ahLst/>
              <a:cxnLst/>
              <a:rect l="l" t="t" r="r" b="b"/>
              <a:pathLst>
                <a:path w="35" h="1780" extrusionOk="0">
                  <a:moveTo>
                    <a:pt x="18" y="1"/>
                  </a:moveTo>
                  <a:cubicBezTo>
                    <a:pt x="9" y="1"/>
                    <a:pt x="1" y="4"/>
                    <a:pt x="1" y="9"/>
                  </a:cubicBezTo>
                  <a:lnTo>
                    <a:pt x="1" y="1764"/>
                  </a:lnTo>
                  <a:cubicBezTo>
                    <a:pt x="1" y="1774"/>
                    <a:pt x="9" y="1780"/>
                    <a:pt x="18" y="1780"/>
                  </a:cubicBezTo>
                  <a:cubicBezTo>
                    <a:pt x="26" y="1780"/>
                    <a:pt x="34" y="1774"/>
                    <a:pt x="34" y="1764"/>
                  </a:cubicBezTo>
                  <a:lnTo>
                    <a:pt x="34" y="9"/>
                  </a:lnTo>
                  <a:cubicBezTo>
                    <a:pt x="34" y="4"/>
                    <a:pt x="26" y="1"/>
                    <a:pt x="18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7" name="Google Shape;2451;p52">
              <a:extLst>
                <a:ext uri="{FF2B5EF4-FFF2-40B4-BE49-F238E27FC236}">
                  <a16:creationId xmlns:a16="http://schemas.microsoft.com/office/drawing/2014/main" id="{4A8C0572-FC16-10B8-714D-9E95EEF2A081}"/>
                </a:ext>
              </a:extLst>
            </p:cNvPr>
            <p:cNvSpPr/>
            <p:nvPr/>
          </p:nvSpPr>
          <p:spPr>
            <a:xfrm>
              <a:off x="2273450" y="4616575"/>
              <a:ext cx="575" cy="44500"/>
            </a:xfrm>
            <a:custGeom>
              <a:avLst/>
              <a:gdLst/>
              <a:ahLst/>
              <a:cxnLst/>
              <a:rect l="l" t="t" r="r" b="b"/>
              <a:pathLst>
                <a:path w="23" h="1780" extrusionOk="0">
                  <a:moveTo>
                    <a:pt x="12" y="1"/>
                  </a:moveTo>
                  <a:cubicBezTo>
                    <a:pt x="6" y="1"/>
                    <a:pt x="1" y="4"/>
                    <a:pt x="1" y="9"/>
                  </a:cubicBezTo>
                  <a:lnTo>
                    <a:pt x="1" y="1764"/>
                  </a:lnTo>
                  <a:cubicBezTo>
                    <a:pt x="1" y="1774"/>
                    <a:pt x="6" y="1780"/>
                    <a:pt x="12" y="1780"/>
                  </a:cubicBezTo>
                  <a:cubicBezTo>
                    <a:pt x="17" y="1780"/>
                    <a:pt x="23" y="1774"/>
                    <a:pt x="23" y="1764"/>
                  </a:cubicBezTo>
                  <a:lnTo>
                    <a:pt x="23" y="9"/>
                  </a:lnTo>
                  <a:cubicBezTo>
                    <a:pt x="23" y="4"/>
                    <a:pt x="17" y="1"/>
                    <a:pt x="12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8" name="Google Shape;2452;p52">
              <a:extLst>
                <a:ext uri="{FF2B5EF4-FFF2-40B4-BE49-F238E27FC236}">
                  <a16:creationId xmlns:a16="http://schemas.microsoft.com/office/drawing/2014/main" id="{AC23DC8B-BF39-4D8C-A2C8-71F343198A8A}"/>
                </a:ext>
              </a:extLst>
            </p:cNvPr>
            <p:cNvSpPr/>
            <p:nvPr/>
          </p:nvSpPr>
          <p:spPr>
            <a:xfrm>
              <a:off x="2084600" y="4665300"/>
              <a:ext cx="183100" cy="54025"/>
            </a:xfrm>
            <a:custGeom>
              <a:avLst/>
              <a:gdLst/>
              <a:ahLst/>
              <a:cxnLst/>
              <a:rect l="l" t="t" r="r" b="b"/>
              <a:pathLst>
                <a:path w="7324" h="2161" extrusionOk="0">
                  <a:moveTo>
                    <a:pt x="22" y="0"/>
                  </a:moveTo>
                  <a:cubicBezTo>
                    <a:pt x="12" y="0"/>
                    <a:pt x="0" y="12"/>
                    <a:pt x="0" y="22"/>
                  </a:cubicBezTo>
                  <a:lnTo>
                    <a:pt x="0" y="2149"/>
                  </a:lnTo>
                  <a:cubicBezTo>
                    <a:pt x="0" y="2161"/>
                    <a:pt x="12" y="2161"/>
                    <a:pt x="22" y="2161"/>
                  </a:cubicBezTo>
                  <a:lnTo>
                    <a:pt x="7302" y="2161"/>
                  </a:lnTo>
                  <a:cubicBezTo>
                    <a:pt x="7313" y="2161"/>
                    <a:pt x="7324" y="2161"/>
                    <a:pt x="7324" y="2149"/>
                  </a:cubicBezTo>
                  <a:lnTo>
                    <a:pt x="7324" y="22"/>
                  </a:lnTo>
                  <a:cubicBezTo>
                    <a:pt x="7324" y="12"/>
                    <a:pt x="7313" y="0"/>
                    <a:pt x="7302" y="0"/>
                  </a:cubicBezTo>
                  <a:close/>
                </a:path>
              </a:pathLst>
            </a:custGeom>
            <a:solidFill>
              <a:srgbClr val="3F91E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89" name="Google Shape;2453;p52">
              <a:extLst>
                <a:ext uri="{FF2B5EF4-FFF2-40B4-BE49-F238E27FC236}">
                  <a16:creationId xmlns:a16="http://schemas.microsoft.com/office/drawing/2014/main" id="{473E071F-AE73-17CF-28C7-FE52D3071508}"/>
                </a:ext>
              </a:extLst>
            </p:cNvPr>
            <p:cNvSpPr/>
            <p:nvPr/>
          </p:nvSpPr>
          <p:spPr>
            <a:xfrm>
              <a:off x="2220000" y="4665300"/>
              <a:ext cx="47700" cy="54025"/>
            </a:xfrm>
            <a:custGeom>
              <a:avLst/>
              <a:gdLst/>
              <a:ahLst/>
              <a:cxnLst/>
              <a:rect l="l" t="t" r="r" b="b"/>
              <a:pathLst>
                <a:path w="1908" h="2161" extrusionOk="0">
                  <a:moveTo>
                    <a:pt x="12" y="0"/>
                  </a:moveTo>
                  <a:cubicBezTo>
                    <a:pt x="0" y="0"/>
                    <a:pt x="0" y="12"/>
                    <a:pt x="0" y="22"/>
                  </a:cubicBezTo>
                  <a:lnTo>
                    <a:pt x="0" y="2149"/>
                  </a:lnTo>
                  <a:cubicBezTo>
                    <a:pt x="0" y="2161"/>
                    <a:pt x="0" y="2161"/>
                    <a:pt x="12" y="2161"/>
                  </a:cubicBezTo>
                  <a:lnTo>
                    <a:pt x="1886" y="2161"/>
                  </a:lnTo>
                  <a:cubicBezTo>
                    <a:pt x="1897" y="2161"/>
                    <a:pt x="1908" y="2161"/>
                    <a:pt x="1908" y="2149"/>
                  </a:cubicBezTo>
                  <a:lnTo>
                    <a:pt x="1908" y="22"/>
                  </a:lnTo>
                  <a:cubicBezTo>
                    <a:pt x="1908" y="12"/>
                    <a:pt x="1897" y="0"/>
                    <a:pt x="1886" y="0"/>
                  </a:cubicBez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0" name="Google Shape;2454;p52">
              <a:extLst>
                <a:ext uri="{FF2B5EF4-FFF2-40B4-BE49-F238E27FC236}">
                  <a16:creationId xmlns:a16="http://schemas.microsoft.com/office/drawing/2014/main" id="{5753FCC0-9BEC-85F8-3D73-2AEACFD23799}"/>
                </a:ext>
              </a:extLst>
            </p:cNvPr>
            <p:cNvSpPr/>
            <p:nvPr/>
          </p:nvSpPr>
          <p:spPr>
            <a:xfrm>
              <a:off x="2088425" y="4669675"/>
              <a:ext cx="125775" cy="45125"/>
            </a:xfrm>
            <a:custGeom>
              <a:avLst/>
              <a:gdLst/>
              <a:ahLst/>
              <a:cxnLst/>
              <a:rect l="l" t="t" r="r" b="b"/>
              <a:pathLst>
                <a:path w="5031" h="1805" extrusionOk="0">
                  <a:moveTo>
                    <a:pt x="5007" y="21"/>
                  </a:moveTo>
                  <a:cubicBezTo>
                    <a:pt x="5008" y="21"/>
                    <a:pt x="5000" y="25"/>
                    <a:pt x="5000" y="45"/>
                  </a:cubicBezTo>
                  <a:cubicBezTo>
                    <a:pt x="4978" y="275"/>
                    <a:pt x="5000" y="527"/>
                    <a:pt x="5000" y="768"/>
                  </a:cubicBezTo>
                  <a:lnTo>
                    <a:pt x="5000" y="1635"/>
                  </a:lnTo>
                  <a:lnTo>
                    <a:pt x="5000" y="1777"/>
                  </a:lnTo>
                  <a:lnTo>
                    <a:pt x="100" y="1777"/>
                  </a:lnTo>
                  <a:cubicBezTo>
                    <a:pt x="85" y="1777"/>
                    <a:pt x="61" y="1782"/>
                    <a:pt x="40" y="1782"/>
                  </a:cubicBezTo>
                  <a:cubicBezTo>
                    <a:pt x="34" y="1782"/>
                    <a:pt x="28" y="1782"/>
                    <a:pt x="22" y="1781"/>
                  </a:cubicBezTo>
                  <a:lnTo>
                    <a:pt x="22" y="1781"/>
                  </a:lnTo>
                  <a:cubicBezTo>
                    <a:pt x="23" y="1777"/>
                    <a:pt x="23" y="1773"/>
                    <a:pt x="23" y="1767"/>
                  </a:cubicBezTo>
                  <a:lnTo>
                    <a:pt x="23" y="1667"/>
                  </a:lnTo>
                  <a:lnTo>
                    <a:pt x="23" y="812"/>
                  </a:lnTo>
                  <a:cubicBezTo>
                    <a:pt x="23" y="560"/>
                    <a:pt x="44" y="308"/>
                    <a:pt x="23" y="56"/>
                  </a:cubicBezTo>
                  <a:cubicBezTo>
                    <a:pt x="23" y="48"/>
                    <a:pt x="28" y="31"/>
                    <a:pt x="28" y="24"/>
                  </a:cubicBezTo>
                  <a:lnTo>
                    <a:pt x="28" y="24"/>
                  </a:lnTo>
                  <a:cubicBezTo>
                    <a:pt x="30" y="23"/>
                    <a:pt x="32" y="23"/>
                    <a:pt x="34" y="23"/>
                  </a:cubicBezTo>
                  <a:lnTo>
                    <a:pt x="4847" y="23"/>
                  </a:lnTo>
                  <a:cubicBezTo>
                    <a:pt x="4876" y="23"/>
                    <a:pt x="4910" y="28"/>
                    <a:pt x="4943" y="28"/>
                  </a:cubicBezTo>
                  <a:cubicBezTo>
                    <a:pt x="4959" y="28"/>
                    <a:pt x="4975" y="27"/>
                    <a:pt x="4990" y="23"/>
                  </a:cubicBezTo>
                  <a:cubicBezTo>
                    <a:pt x="5002" y="23"/>
                    <a:pt x="5007" y="21"/>
                    <a:pt x="5007" y="21"/>
                  </a:cubicBezTo>
                  <a:close/>
                  <a:moveTo>
                    <a:pt x="12" y="1"/>
                  </a:moveTo>
                  <a:cubicBezTo>
                    <a:pt x="1" y="1"/>
                    <a:pt x="1" y="12"/>
                    <a:pt x="1" y="12"/>
                  </a:cubicBezTo>
                  <a:lnTo>
                    <a:pt x="1" y="1788"/>
                  </a:lnTo>
                  <a:cubicBezTo>
                    <a:pt x="1" y="1799"/>
                    <a:pt x="1" y="1799"/>
                    <a:pt x="12" y="1799"/>
                  </a:cubicBezTo>
                  <a:lnTo>
                    <a:pt x="5002" y="1799"/>
                  </a:lnTo>
                  <a:cubicBezTo>
                    <a:pt x="5004" y="1803"/>
                    <a:pt x="5008" y="1805"/>
                    <a:pt x="5011" y="1805"/>
                  </a:cubicBezTo>
                  <a:cubicBezTo>
                    <a:pt x="5015" y="1805"/>
                    <a:pt x="5018" y="1802"/>
                    <a:pt x="5020" y="1797"/>
                  </a:cubicBezTo>
                  <a:lnTo>
                    <a:pt x="5020" y="1797"/>
                  </a:lnTo>
                  <a:cubicBezTo>
                    <a:pt x="5030" y="1794"/>
                    <a:pt x="5030" y="1784"/>
                    <a:pt x="5022" y="1779"/>
                  </a:cubicBezTo>
                  <a:lnTo>
                    <a:pt x="5022" y="1779"/>
                  </a:lnTo>
                  <a:lnTo>
                    <a:pt x="5022" y="12"/>
                  </a:lnTo>
                  <a:cubicBezTo>
                    <a:pt x="5022" y="12"/>
                    <a:pt x="5022" y="1"/>
                    <a:pt x="5011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1" name="Google Shape;2455;p52">
              <a:extLst>
                <a:ext uri="{FF2B5EF4-FFF2-40B4-BE49-F238E27FC236}">
                  <a16:creationId xmlns:a16="http://schemas.microsoft.com/office/drawing/2014/main" id="{FA4D666D-2B81-203C-BB99-7167A429DA33}"/>
                </a:ext>
              </a:extLst>
            </p:cNvPr>
            <p:cNvSpPr/>
            <p:nvPr/>
          </p:nvSpPr>
          <p:spPr>
            <a:xfrm>
              <a:off x="2225475" y="4669675"/>
              <a:ext cx="38375" cy="45275"/>
            </a:xfrm>
            <a:custGeom>
              <a:avLst/>
              <a:gdLst/>
              <a:ahLst/>
              <a:cxnLst/>
              <a:rect l="l" t="t" r="r" b="b"/>
              <a:pathLst>
                <a:path w="1535" h="1811" extrusionOk="0">
                  <a:moveTo>
                    <a:pt x="1505" y="34"/>
                  </a:moveTo>
                  <a:cubicBezTo>
                    <a:pt x="1512" y="78"/>
                    <a:pt x="1503" y="137"/>
                    <a:pt x="1503" y="188"/>
                  </a:cubicBezTo>
                  <a:lnTo>
                    <a:pt x="1503" y="1755"/>
                  </a:lnTo>
                  <a:lnTo>
                    <a:pt x="1503" y="1777"/>
                  </a:lnTo>
                  <a:lnTo>
                    <a:pt x="22" y="1777"/>
                  </a:lnTo>
                  <a:cubicBezTo>
                    <a:pt x="34" y="1711"/>
                    <a:pt x="22" y="1624"/>
                    <a:pt x="22" y="1547"/>
                  </a:cubicBezTo>
                  <a:lnTo>
                    <a:pt x="22" y="659"/>
                  </a:lnTo>
                  <a:lnTo>
                    <a:pt x="22" y="254"/>
                  </a:lnTo>
                  <a:cubicBezTo>
                    <a:pt x="22" y="176"/>
                    <a:pt x="34" y="100"/>
                    <a:pt x="22" y="34"/>
                  </a:cubicBezTo>
                  <a:lnTo>
                    <a:pt x="1503" y="34"/>
                  </a:lnTo>
                  <a:cubicBezTo>
                    <a:pt x="1504" y="34"/>
                    <a:pt x="1504" y="34"/>
                    <a:pt x="1505" y="34"/>
                  </a:cubicBezTo>
                  <a:close/>
                  <a:moveTo>
                    <a:pt x="12" y="1"/>
                  </a:moveTo>
                  <a:cubicBezTo>
                    <a:pt x="0" y="1"/>
                    <a:pt x="0" y="12"/>
                    <a:pt x="0" y="23"/>
                  </a:cubicBezTo>
                  <a:lnTo>
                    <a:pt x="0" y="1580"/>
                  </a:lnTo>
                  <a:lnTo>
                    <a:pt x="0" y="1799"/>
                  </a:lnTo>
                  <a:cubicBezTo>
                    <a:pt x="0" y="1799"/>
                    <a:pt x="0" y="1810"/>
                    <a:pt x="12" y="1810"/>
                  </a:cubicBezTo>
                  <a:lnTo>
                    <a:pt x="1514" y="1810"/>
                  </a:lnTo>
                  <a:cubicBezTo>
                    <a:pt x="1531" y="1810"/>
                    <a:pt x="1534" y="1790"/>
                    <a:pt x="1525" y="1781"/>
                  </a:cubicBezTo>
                  <a:lnTo>
                    <a:pt x="1525" y="1781"/>
                  </a:lnTo>
                  <a:lnTo>
                    <a:pt x="1525" y="242"/>
                  </a:lnTo>
                  <a:lnTo>
                    <a:pt x="1525" y="23"/>
                  </a:lnTo>
                  <a:cubicBezTo>
                    <a:pt x="1525" y="12"/>
                    <a:pt x="1525" y="1"/>
                    <a:pt x="1514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2" name="Google Shape;2456;p52">
              <a:extLst>
                <a:ext uri="{FF2B5EF4-FFF2-40B4-BE49-F238E27FC236}">
                  <a16:creationId xmlns:a16="http://schemas.microsoft.com/office/drawing/2014/main" id="{9702E1F9-1AB4-C9E8-5C69-42BA2F112FB4}"/>
                </a:ext>
              </a:extLst>
            </p:cNvPr>
            <p:cNvSpPr/>
            <p:nvPr/>
          </p:nvSpPr>
          <p:spPr>
            <a:xfrm>
              <a:off x="2094200" y="4669825"/>
              <a:ext cx="575" cy="44500"/>
            </a:xfrm>
            <a:custGeom>
              <a:avLst/>
              <a:gdLst/>
              <a:ahLst/>
              <a:cxnLst/>
              <a:rect l="l" t="t" r="r" b="b"/>
              <a:pathLst>
                <a:path w="23" h="1780" extrusionOk="0">
                  <a:moveTo>
                    <a:pt x="11" y="0"/>
                  </a:moveTo>
                  <a:cubicBezTo>
                    <a:pt x="6" y="0"/>
                    <a:pt x="0" y="6"/>
                    <a:pt x="0" y="17"/>
                  </a:cubicBezTo>
                  <a:lnTo>
                    <a:pt x="0" y="1771"/>
                  </a:lnTo>
                  <a:cubicBezTo>
                    <a:pt x="0" y="1777"/>
                    <a:pt x="6" y="1780"/>
                    <a:pt x="11" y="1780"/>
                  </a:cubicBezTo>
                  <a:cubicBezTo>
                    <a:pt x="17" y="1780"/>
                    <a:pt x="22" y="1777"/>
                    <a:pt x="22" y="1771"/>
                  </a:cubicBezTo>
                  <a:lnTo>
                    <a:pt x="22" y="17"/>
                  </a:lnTo>
                  <a:cubicBezTo>
                    <a:pt x="22" y="6"/>
                    <a:pt x="17" y="0"/>
                    <a:pt x="11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3" name="Google Shape;2457;p52">
              <a:extLst>
                <a:ext uri="{FF2B5EF4-FFF2-40B4-BE49-F238E27FC236}">
                  <a16:creationId xmlns:a16="http://schemas.microsoft.com/office/drawing/2014/main" id="{E64A6588-558F-5682-2E78-3AA354DBD21B}"/>
                </a:ext>
              </a:extLst>
            </p:cNvPr>
            <p:cNvSpPr/>
            <p:nvPr/>
          </p:nvSpPr>
          <p:spPr>
            <a:xfrm>
              <a:off x="2100775" y="4669825"/>
              <a:ext cx="825" cy="44500"/>
            </a:xfrm>
            <a:custGeom>
              <a:avLst/>
              <a:gdLst/>
              <a:ahLst/>
              <a:cxnLst/>
              <a:rect l="l" t="t" r="r" b="b"/>
              <a:pathLst>
                <a:path w="33" h="1780" extrusionOk="0">
                  <a:moveTo>
                    <a:pt x="17" y="0"/>
                  </a:moveTo>
                  <a:cubicBezTo>
                    <a:pt x="9" y="0"/>
                    <a:pt x="0" y="6"/>
                    <a:pt x="0" y="17"/>
                  </a:cubicBezTo>
                  <a:lnTo>
                    <a:pt x="0" y="1771"/>
                  </a:lnTo>
                  <a:cubicBezTo>
                    <a:pt x="0" y="1777"/>
                    <a:pt x="9" y="1780"/>
                    <a:pt x="17" y="1780"/>
                  </a:cubicBezTo>
                  <a:cubicBezTo>
                    <a:pt x="25" y="1780"/>
                    <a:pt x="33" y="1777"/>
                    <a:pt x="33" y="1771"/>
                  </a:cubicBezTo>
                  <a:lnTo>
                    <a:pt x="33" y="17"/>
                  </a:lnTo>
                  <a:cubicBezTo>
                    <a:pt x="33" y="6"/>
                    <a:pt x="25" y="0"/>
                    <a:pt x="17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4" name="Google Shape;2458;p52">
              <a:extLst>
                <a:ext uri="{FF2B5EF4-FFF2-40B4-BE49-F238E27FC236}">
                  <a16:creationId xmlns:a16="http://schemas.microsoft.com/office/drawing/2014/main" id="{97BA3E43-B871-D580-A06F-9E440480F15A}"/>
                </a:ext>
              </a:extLst>
            </p:cNvPr>
            <p:cNvSpPr/>
            <p:nvPr/>
          </p:nvSpPr>
          <p:spPr>
            <a:xfrm>
              <a:off x="2107625" y="4669825"/>
              <a:ext cx="550" cy="44500"/>
            </a:xfrm>
            <a:custGeom>
              <a:avLst/>
              <a:gdLst/>
              <a:ahLst/>
              <a:cxnLst/>
              <a:rect l="l" t="t" r="r" b="b"/>
              <a:pathLst>
                <a:path w="22" h="1780" extrusionOk="0">
                  <a:moveTo>
                    <a:pt x="11" y="0"/>
                  </a:moveTo>
                  <a:cubicBezTo>
                    <a:pt x="6" y="0"/>
                    <a:pt x="0" y="6"/>
                    <a:pt x="0" y="17"/>
                  </a:cubicBezTo>
                  <a:lnTo>
                    <a:pt x="0" y="1771"/>
                  </a:lnTo>
                  <a:cubicBezTo>
                    <a:pt x="0" y="1777"/>
                    <a:pt x="6" y="1780"/>
                    <a:pt x="11" y="1780"/>
                  </a:cubicBezTo>
                  <a:cubicBezTo>
                    <a:pt x="17" y="1780"/>
                    <a:pt x="22" y="1777"/>
                    <a:pt x="22" y="1771"/>
                  </a:cubicBezTo>
                  <a:lnTo>
                    <a:pt x="22" y="17"/>
                  </a:lnTo>
                  <a:cubicBezTo>
                    <a:pt x="22" y="6"/>
                    <a:pt x="17" y="0"/>
                    <a:pt x="11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5" name="Google Shape;2459;p52">
              <a:extLst>
                <a:ext uri="{FF2B5EF4-FFF2-40B4-BE49-F238E27FC236}">
                  <a16:creationId xmlns:a16="http://schemas.microsoft.com/office/drawing/2014/main" id="{3879CF65-5BF1-7336-C29A-3447662B04E9}"/>
                </a:ext>
              </a:extLst>
            </p:cNvPr>
            <p:cNvSpPr/>
            <p:nvPr/>
          </p:nvSpPr>
          <p:spPr>
            <a:xfrm>
              <a:off x="2114200" y="4669825"/>
              <a:ext cx="575" cy="44500"/>
            </a:xfrm>
            <a:custGeom>
              <a:avLst/>
              <a:gdLst/>
              <a:ahLst/>
              <a:cxnLst/>
              <a:rect l="l" t="t" r="r" b="b"/>
              <a:pathLst>
                <a:path w="23" h="1780" extrusionOk="0">
                  <a:moveTo>
                    <a:pt x="11" y="0"/>
                  </a:moveTo>
                  <a:cubicBezTo>
                    <a:pt x="6" y="0"/>
                    <a:pt x="0" y="6"/>
                    <a:pt x="0" y="17"/>
                  </a:cubicBezTo>
                  <a:lnTo>
                    <a:pt x="0" y="1771"/>
                  </a:lnTo>
                  <a:cubicBezTo>
                    <a:pt x="0" y="1777"/>
                    <a:pt x="6" y="1780"/>
                    <a:pt x="11" y="1780"/>
                  </a:cubicBezTo>
                  <a:cubicBezTo>
                    <a:pt x="17" y="1780"/>
                    <a:pt x="22" y="1777"/>
                    <a:pt x="22" y="1771"/>
                  </a:cubicBezTo>
                  <a:lnTo>
                    <a:pt x="22" y="17"/>
                  </a:lnTo>
                  <a:cubicBezTo>
                    <a:pt x="22" y="6"/>
                    <a:pt x="17" y="0"/>
                    <a:pt x="11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6" name="Google Shape;2460;p52">
              <a:extLst>
                <a:ext uri="{FF2B5EF4-FFF2-40B4-BE49-F238E27FC236}">
                  <a16:creationId xmlns:a16="http://schemas.microsoft.com/office/drawing/2014/main" id="{EBA15994-32DC-DE0C-6A97-1DBE887C0516}"/>
                </a:ext>
              </a:extLst>
            </p:cNvPr>
            <p:cNvSpPr/>
            <p:nvPr/>
          </p:nvSpPr>
          <p:spPr>
            <a:xfrm>
              <a:off x="2120775" y="4669825"/>
              <a:ext cx="850" cy="44500"/>
            </a:xfrm>
            <a:custGeom>
              <a:avLst/>
              <a:gdLst/>
              <a:ahLst/>
              <a:cxnLst/>
              <a:rect l="l" t="t" r="r" b="b"/>
              <a:pathLst>
                <a:path w="34" h="1780" extrusionOk="0">
                  <a:moveTo>
                    <a:pt x="17" y="0"/>
                  </a:moveTo>
                  <a:cubicBezTo>
                    <a:pt x="9" y="0"/>
                    <a:pt x="0" y="6"/>
                    <a:pt x="0" y="17"/>
                  </a:cubicBezTo>
                  <a:lnTo>
                    <a:pt x="0" y="1771"/>
                  </a:lnTo>
                  <a:cubicBezTo>
                    <a:pt x="0" y="1777"/>
                    <a:pt x="9" y="1780"/>
                    <a:pt x="17" y="1780"/>
                  </a:cubicBezTo>
                  <a:cubicBezTo>
                    <a:pt x="25" y="1780"/>
                    <a:pt x="34" y="1777"/>
                    <a:pt x="34" y="1771"/>
                  </a:cubicBezTo>
                  <a:lnTo>
                    <a:pt x="34" y="17"/>
                  </a:lnTo>
                  <a:cubicBezTo>
                    <a:pt x="34" y="6"/>
                    <a:pt x="25" y="0"/>
                    <a:pt x="17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7" name="Google Shape;2461;p52">
              <a:extLst>
                <a:ext uri="{FF2B5EF4-FFF2-40B4-BE49-F238E27FC236}">
                  <a16:creationId xmlns:a16="http://schemas.microsoft.com/office/drawing/2014/main" id="{C3FCCF10-299F-B991-C6A0-A313888A57BF}"/>
                </a:ext>
              </a:extLst>
            </p:cNvPr>
            <p:cNvSpPr/>
            <p:nvPr/>
          </p:nvSpPr>
          <p:spPr>
            <a:xfrm>
              <a:off x="2127625" y="4669825"/>
              <a:ext cx="575" cy="44500"/>
            </a:xfrm>
            <a:custGeom>
              <a:avLst/>
              <a:gdLst/>
              <a:ahLst/>
              <a:cxnLst/>
              <a:rect l="l" t="t" r="r" b="b"/>
              <a:pathLst>
                <a:path w="23" h="1780" extrusionOk="0">
                  <a:moveTo>
                    <a:pt x="12" y="0"/>
                  </a:moveTo>
                  <a:cubicBezTo>
                    <a:pt x="6" y="0"/>
                    <a:pt x="1" y="6"/>
                    <a:pt x="1" y="17"/>
                  </a:cubicBezTo>
                  <a:lnTo>
                    <a:pt x="1" y="1771"/>
                  </a:lnTo>
                  <a:cubicBezTo>
                    <a:pt x="1" y="1777"/>
                    <a:pt x="6" y="1780"/>
                    <a:pt x="12" y="1780"/>
                  </a:cubicBezTo>
                  <a:cubicBezTo>
                    <a:pt x="17" y="1780"/>
                    <a:pt x="23" y="1777"/>
                    <a:pt x="23" y="1771"/>
                  </a:cubicBezTo>
                  <a:lnTo>
                    <a:pt x="23" y="17"/>
                  </a:lnTo>
                  <a:cubicBezTo>
                    <a:pt x="23" y="6"/>
                    <a:pt x="17" y="0"/>
                    <a:pt x="12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8" name="Google Shape;2462;p52">
              <a:extLst>
                <a:ext uri="{FF2B5EF4-FFF2-40B4-BE49-F238E27FC236}">
                  <a16:creationId xmlns:a16="http://schemas.microsoft.com/office/drawing/2014/main" id="{0682FC43-74D8-DF3E-3A24-55FB7F355A0F}"/>
                </a:ext>
              </a:extLst>
            </p:cNvPr>
            <p:cNvSpPr/>
            <p:nvPr/>
          </p:nvSpPr>
          <p:spPr>
            <a:xfrm>
              <a:off x="2134200" y="4669825"/>
              <a:ext cx="575" cy="44500"/>
            </a:xfrm>
            <a:custGeom>
              <a:avLst/>
              <a:gdLst/>
              <a:ahLst/>
              <a:cxnLst/>
              <a:rect l="l" t="t" r="r" b="b"/>
              <a:pathLst>
                <a:path w="23" h="1780" extrusionOk="0">
                  <a:moveTo>
                    <a:pt x="12" y="0"/>
                  </a:moveTo>
                  <a:cubicBezTo>
                    <a:pt x="6" y="0"/>
                    <a:pt x="1" y="6"/>
                    <a:pt x="1" y="17"/>
                  </a:cubicBezTo>
                  <a:lnTo>
                    <a:pt x="1" y="1771"/>
                  </a:lnTo>
                  <a:cubicBezTo>
                    <a:pt x="1" y="1777"/>
                    <a:pt x="6" y="1780"/>
                    <a:pt x="12" y="1780"/>
                  </a:cubicBezTo>
                  <a:cubicBezTo>
                    <a:pt x="17" y="1780"/>
                    <a:pt x="23" y="1777"/>
                    <a:pt x="23" y="1771"/>
                  </a:cubicBezTo>
                  <a:lnTo>
                    <a:pt x="23" y="17"/>
                  </a:lnTo>
                  <a:cubicBezTo>
                    <a:pt x="23" y="6"/>
                    <a:pt x="17" y="0"/>
                    <a:pt x="12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99" name="Google Shape;2463;p52">
              <a:extLst>
                <a:ext uri="{FF2B5EF4-FFF2-40B4-BE49-F238E27FC236}">
                  <a16:creationId xmlns:a16="http://schemas.microsoft.com/office/drawing/2014/main" id="{9BF98A96-3A8C-9788-2311-03B3053C3F9C}"/>
                </a:ext>
              </a:extLst>
            </p:cNvPr>
            <p:cNvSpPr/>
            <p:nvPr/>
          </p:nvSpPr>
          <p:spPr>
            <a:xfrm>
              <a:off x="2140800" y="4669825"/>
              <a:ext cx="825" cy="44500"/>
            </a:xfrm>
            <a:custGeom>
              <a:avLst/>
              <a:gdLst/>
              <a:ahLst/>
              <a:cxnLst/>
              <a:rect l="l" t="t" r="r" b="b"/>
              <a:pathLst>
                <a:path w="33" h="1780" extrusionOk="0">
                  <a:moveTo>
                    <a:pt x="16" y="0"/>
                  </a:moveTo>
                  <a:cubicBezTo>
                    <a:pt x="8" y="0"/>
                    <a:pt x="0" y="6"/>
                    <a:pt x="0" y="17"/>
                  </a:cubicBezTo>
                  <a:lnTo>
                    <a:pt x="0" y="1771"/>
                  </a:lnTo>
                  <a:cubicBezTo>
                    <a:pt x="0" y="1777"/>
                    <a:pt x="8" y="1780"/>
                    <a:pt x="16" y="1780"/>
                  </a:cubicBezTo>
                  <a:cubicBezTo>
                    <a:pt x="24" y="1780"/>
                    <a:pt x="33" y="1777"/>
                    <a:pt x="33" y="1771"/>
                  </a:cubicBezTo>
                  <a:lnTo>
                    <a:pt x="33" y="17"/>
                  </a:lnTo>
                  <a:cubicBezTo>
                    <a:pt x="33" y="6"/>
                    <a:pt x="24" y="0"/>
                    <a:pt x="16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0" name="Google Shape;2464;p52">
              <a:extLst>
                <a:ext uri="{FF2B5EF4-FFF2-40B4-BE49-F238E27FC236}">
                  <a16:creationId xmlns:a16="http://schemas.microsoft.com/office/drawing/2014/main" id="{BEAB6900-416E-760B-E26B-5718D06880F2}"/>
                </a:ext>
              </a:extLst>
            </p:cNvPr>
            <p:cNvSpPr/>
            <p:nvPr/>
          </p:nvSpPr>
          <p:spPr>
            <a:xfrm>
              <a:off x="2147625" y="4669825"/>
              <a:ext cx="575" cy="44500"/>
            </a:xfrm>
            <a:custGeom>
              <a:avLst/>
              <a:gdLst/>
              <a:ahLst/>
              <a:cxnLst/>
              <a:rect l="l" t="t" r="r" b="b"/>
              <a:pathLst>
                <a:path w="23" h="1780" extrusionOk="0">
                  <a:moveTo>
                    <a:pt x="12" y="0"/>
                  </a:moveTo>
                  <a:cubicBezTo>
                    <a:pt x="6" y="0"/>
                    <a:pt x="1" y="6"/>
                    <a:pt x="1" y="17"/>
                  </a:cubicBezTo>
                  <a:lnTo>
                    <a:pt x="1" y="1771"/>
                  </a:lnTo>
                  <a:cubicBezTo>
                    <a:pt x="1" y="1777"/>
                    <a:pt x="6" y="1780"/>
                    <a:pt x="12" y="1780"/>
                  </a:cubicBezTo>
                  <a:cubicBezTo>
                    <a:pt x="17" y="1780"/>
                    <a:pt x="23" y="1777"/>
                    <a:pt x="23" y="1771"/>
                  </a:cubicBezTo>
                  <a:lnTo>
                    <a:pt x="23" y="17"/>
                  </a:lnTo>
                  <a:cubicBezTo>
                    <a:pt x="23" y="6"/>
                    <a:pt x="17" y="0"/>
                    <a:pt x="12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1" name="Google Shape;2465;p52">
              <a:extLst>
                <a:ext uri="{FF2B5EF4-FFF2-40B4-BE49-F238E27FC236}">
                  <a16:creationId xmlns:a16="http://schemas.microsoft.com/office/drawing/2014/main" id="{70B3C01C-1EBD-273F-FAD5-3FF7CF60CEAE}"/>
                </a:ext>
              </a:extLst>
            </p:cNvPr>
            <p:cNvSpPr/>
            <p:nvPr/>
          </p:nvSpPr>
          <p:spPr>
            <a:xfrm>
              <a:off x="2154200" y="4669825"/>
              <a:ext cx="575" cy="44500"/>
            </a:xfrm>
            <a:custGeom>
              <a:avLst/>
              <a:gdLst/>
              <a:ahLst/>
              <a:cxnLst/>
              <a:rect l="l" t="t" r="r" b="b"/>
              <a:pathLst>
                <a:path w="23" h="1780" extrusionOk="0">
                  <a:moveTo>
                    <a:pt x="12" y="0"/>
                  </a:moveTo>
                  <a:cubicBezTo>
                    <a:pt x="6" y="0"/>
                    <a:pt x="1" y="6"/>
                    <a:pt x="1" y="17"/>
                  </a:cubicBezTo>
                  <a:lnTo>
                    <a:pt x="1" y="1771"/>
                  </a:lnTo>
                  <a:cubicBezTo>
                    <a:pt x="1" y="1777"/>
                    <a:pt x="6" y="1780"/>
                    <a:pt x="12" y="1780"/>
                  </a:cubicBezTo>
                  <a:cubicBezTo>
                    <a:pt x="17" y="1780"/>
                    <a:pt x="23" y="1777"/>
                    <a:pt x="23" y="1771"/>
                  </a:cubicBezTo>
                  <a:lnTo>
                    <a:pt x="23" y="17"/>
                  </a:lnTo>
                  <a:cubicBezTo>
                    <a:pt x="23" y="6"/>
                    <a:pt x="17" y="0"/>
                    <a:pt x="12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2" name="Google Shape;2466;p52">
              <a:extLst>
                <a:ext uri="{FF2B5EF4-FFF2-40B4-BE49-F238E27FC236}">
                  <a16:creationId xmlns:a16="http://schemas.microsoft.com/office/drawing/2014/main" id="{91CB3800-7099-2D18-5074-087777CF4488}"/>
                </a:ext>
              </a:extLst>
            </p:cNvPr>
            <p:cNvSpPr/>
            <p:nvPr/>
          </p:nvSpPr>
          <p:spPr>
            <a:xfrm>
              <a:off x="2160800" y="4669825"/>
              <a:ext cx="850" cy="44500"/>
            </a:xfrm>
            <a:custGeom>
              <a:avLst/>
              <a:gdLst/>
              <a:ahLst/>
              <a:cxnLst/>
              <a:rect l="l" t="t" r="r" b="b"/>
              <a:pathLst>
                <a:path w="34" h="1780" extrusionOk="0">
                  <a:moveTo>
                    <a:pt x="17" y="0"/>
                  </a:moveTo>
                  <a:cubicBezTo>
                    <a:pt x="8" y="0"/>
                    <a:pt x="0" y="6"/>
                    <a:pt x="0" y="17"/>
                  </a:cubicBezTo>
                  <a:lnTo>
                    <a:pt x="0" y="1771"/>
                  </a:lnTo>
                  <a:cubicBezTo>
                    <a:pt x="0" y="1777"/>
                    <a:pt x="8" y="1780"/>
                    <a:pt x="17" y="1780"/>
                  </a:cubicBezTo>
                  <a:cubicBezTo>
                    <a:pt x="25" y="1780"/>
                    <a:pt x="33" y="1777"/>
                    <a:pt x="33" y="1771"/>
                  </a:cubicBezTo>
                  <a:lnTo>
                    <a:pt x="33" y="17"/>
                  </a:lnTo>
                  <a:cubicBezTo>
                    <a:pt x="33" y="6"/>
                    <a:pt x="25" y="0"/>
                    <a:pt x="17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3" name="Google Shape;2467;p52">
              <a:extLst>
                <a:ext uri="{FF2B5EF4-FFF2-40B4-BE49-F238E27FC236}">
                  <a16:creationId xmlns:a16="http://schemas.microsoft.com/office/drawing/2014/main" id="{76205A66-D438-820B-F998-D8C6B709A57A}"/>
                </a:ext>
              </a:extLst>
            </p:cNvPr>
            <p:cNvSpPr/>
            <p:nvPr/>
          </p:nvSpPr>
          <p:spPr>
            <a:xfrm>
              <a:off x="2167650" y="4669825"/>
              <a:ext cx="575" cy="44500"/>
            </a:xfrm>
            <a:custGeom>
              <a:avLst/>
              <a:gdLst/>
              <a:ahLst/>
              <a:cxnLst/>
              <a:rect l="l" t="t" r="r" b="b"/>
              <a:pathLst>
                <a:path w="23" h="1780" extrusionOk="0">
                  <a:moveTo>
                    <a:pt x="12" y="0"/>
                  </a:moveTo>
                  <a:cubicBezTo>
                    <a:pt x="6" y="0"/>
                    <a:pt x="1" y="6"/>
                    <a:pt x="1" y="17"/>
                  </a:cubicBezTo>
                  <a:lnTo>
                    <a:pt x="1" y="1771"/>
                  </a:lnTo>
                  <a:cubicBezTo>
                    <a:pt x="1" y="1777"/>
                    <a:pt x="6" y="1780"/>
                    <a:pt x="12" y="1780"/>
                  </a:cubicBezTo>
                  <a:cubicBezTo>
                    <a:pt x="17" y="1780"/>
                    <a:pt x="22" y="1777"/>
                    <a:pt x="22" y="1771"/>
                  </a:cubicBezTo>
                  <a:lnTo>
                    <a:pt x="22" y="17"/>
                  </a:lnTo>
                  <a:cubicBezTo>
                    <a:pt x="22" y="6"/>
                    <a:pt x="17" y="0"/>
                    <a:pt x="12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4" name="Google Shape;2468;p52">
              <a:extLst>
                <a:ext uri="{FF2B5EF4-FFF2-40B4-BE49-F238E27FC236}">
                  <a16:creationId xmlns:a16="http://schemas.microsoft.com/office/drawing/2014/main" id="{15D0343C-8433-3747-D22E-089F212C84AB}"/>
                </a:ext>
              </a:extLst>
            </p:cNvPr>
            <p:cNvSpPr/>
            <p:nvPr/>
          </p:nvSpPr>
          <p:spPr>
            <a:xfrm>
              <a:off x="2174225" y="4669825"/>
              <a:ext cx="575" cy="44500"/>
            </a:xfrm>
            <a:custGeom>
              <a:avLst/>
              <a:gdLst/>
              <a:ahLst/>
              <a:cxnLst/>
              <a:rect l="l" t="t" r="r" b="b"/>
              <a:pathLst>
                <a:path w="23" h="1780" extrusionOk="0">
                  <a:moveTo>
                    <a:pt x="12" y="0"/>
                  </a:moveTo>
                  <a:cubicBezTo>
                    <a:pt x="6" y="0"/>
                    <a:pt x="1" y="6"/>
                    <a:pt x="1" y="17"/>
                  </a:cubicBezTo>
                  <a:lnTo>
                    <a:pt x="1" y="1771"/>
                  </a:lnTo>
                  <a:cubicBezTo>
                    <a:pt x="1" y="1777"/>
                    <a:pt x="6" y="1780"/>
                    <a:pt x="12" y="1780"/>
                  </a:cubicBezTo>
                  <a:cubicBezTo>
                    <a:pt x="17" y="1780"/>
                    <a:pt x="23" y="1777"/>
                    <a:pt x="23" y="1771"/>
                  </a:cubicBezTo>
                  <a:lnTo>
                    <a:pt x="23" y="17"/>
                  </a:lnTo>
                  <a:cubicBezTo>
                    <a:pt x="23" y="6"/>
                    <a:pt x="17" y="0"/>
                    <a:pt x="12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5" name="Google Shape;2469;p52">
              <a:extLst>
                <a:ext uri="{FF2B5EF4-FFF2-40B4-BE49-F238E27FC236}">
                  <a16:creationId xmlns:a16="http://schemas.microsoft.com/office/drawing/2014/main" id="{0D2A484C-E995-3C0E-ECC1-3EB2F0F84020}"/>
                </a:ext>
              </a:extLst>
            </p:cNvPr>
            <p:cNvSpPr/>
            <p:nvPr/>
          </p:nvSpPr>
          <p:spPr>
            <a:xfrm>
              <a:off x="2180800" y="4669825"/>
              <a:ext cx="850" cy="44500"/>
            </a:xfrm>
            <a:custGeom>
              <a:avLst/>
              <a:gdLst/>
              <a:ahLst/>
              <a:cxnLst/>
              <a:rect l="l" t="t" r="r" b="b"/>
              <a:pathLst>
                <a:path w="34" h="1780" extrusionOk="0">
                  <a:moveTo>
                    <a:pt x="17" y="0"/>
                  </a:moveTo>
                  <a:cubicBezTo>
                    <a:pt x="9" y="0"/>
                    <a:pt x="1" y="6"/>
                    <a:pt x="1" y="17"/>
                  </a:cubicBezTo>
                  <a:lnTo>
                    <a:pt x="1" y="1771"/>
                  </a:lnTo>
                  <a:cubicBezTo>
                    <a:pt x="1" y="1777"/>
                    <a:pt x="9" y="1780"/>
                    <a:pt x="17" y="1780"/>
                  </a:cubicBezTo>
                  <a:cubicBezTo>
                    <a:pt x="25" y="1780"/>
                    <a:pt x="33" y="1777"/>
                    <a:pt x="33" y="1771"/>
                  </a:cubicBezTo>
                  <a:lnTo>
                    <a:pt x="33" y="17"/>
                  </a:lnTo>
                  <a:cubicBezTo>
                    <a:pt x="33" y="6"/>
                    <a:pt x="25" y="0"/>
                    <a:pt x="17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6" name="Google Shape;2470;p52">
              <a:extLst>
                <a:ext uri="{FF2B5EF4-FFF2-40B4-BE49-F238E27FC236}">
                  <a16:creationId xmlns:a16="http://schemas.microsoft.com/office/drawing/2014/main" id="{D2B12A8A-43D0-2AD6-2344-C0231813840A}"/>
                </a:ext>
              </a:extLst>
            </p:cNvPr>
            <p:cNvSpPr/>
            <p:nvPr/>
          </p:nvSpPr>
          <p:spPr>
            <a:xfrm>
              <a:off x="2187650" y="4669825"/>
              <a:ext cx="575" cy="44500"/>
            </a:xfrm>
            <a:custGeom>
              <a:avLst/>
              <a:gdLst/>
              <a:ahLst/>
              <a:cxnLst/>
              <a:rect l="l" t="t" r="r" b="b"/>
              <a:pathLst>
                <a:path w="23" h="1780" extrusionOk="0">
                  <a:moveTo>
                    <a:pt x="11" y="0"/>
                  </a:moveTo>
                  <a:cubicBezTo>
                    <a:pt x="6" y="0"/>
                    <a:pt x="0" y="6"/>
                    <a:pt x="0" y="17"/>
                  </a:cubicBezTo>
                  <a:lnTo>
                    <a:pt x="0" y="1771"/>
                  </a:lnTo>
                  <a:cubicBezTo>
                    <a:pt x="0" y="1777"/>
                    <a:pt x="6" y="1780"/>
                    <a:pt x="11" y="1780"/>
                  </a:cubicBezTo>
                  <a:cubicBezTo>
                    <a:pt x="17" y="1780"/>
                    <a:pt x="22" y="1777"/>
                    <a:pt x="22" y="1771"/>
                  </a:cubicBezTo>
                  <a:lnTo>
                    <a:pt x="22" y="17"/>
                  </a:lnTo>
                  <a:cubicBezTo>
                    <a:pt x="22" y="6"/>
                    <a:pt x="17" y="0"/>
                    <a:pt x="11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7" name="Google Shape;2471;p52">
              <a:extLst>
                <a:ext uri="{FF2B5EF4-FFF2-40B4-BE49-F238E27FC236}">
                  <a16:creationId xmlns:a16="http://schemas.microsoft.com/office/drawing/2014/main" id="{22D24BEE-DF01-1D63-AA90-5C1C6DEC423F}"/>
                </a:ext>
              </a:extLst>
            </p:cNvPr>
            <p:cNvSpPr/>
            <p:nvPr/>
          </p:nvSpPr>
          <p:spPr>
            <a:xfrm>
              <a:off x="2194225" y="4669825"/>
              <a:ext cx="575" cy="44500"/>
            </a:xfrm>
            <a:custGeom>
              <a:avLst/>
              <a:gdLst/>
              <a:ahLst/>
              <a:cxnLst/>
              <a:rect l="l" t="t" r="r" b="b"/>
              <a:pathLst>
                <a:path w="23" h="1780" extrusionOk="0">
                  <a:moveTo>
                    <a:pt x="12" y="0"/>
                  </a:moveTo>
                  <a:cubicBezTo>
                    <a:pt x="6" y="0"/>
                    <a:pt x="1" y="6"/>
                    <a:pt x="1" y="17"/>
                  </a:cubicBezTo>
                  <a:lnTo>
                    <a:pt x="1" y="1771"/>
                  </a:lnTo>
                  <a:cubicBezTo>
                    <a:pt x="1" y="1777"/>
                    <a:pt x="6" y="1780"/>
                    <a:pt x="12" y="1780"/>
                  </a:cubicBezTo>
                  <a:cubicBezTo>
                    <a:pt x="17" y="1780"/>
                    <a:pt x="23" y="1777"/>
                    <a:pt x="23" y="1771"/>
                  </a:cubicBezTo>
                  <a:lnTo>
                    <a:pt x="23" y="17"/>
                  </a:lnTo>
                  <a:cubicBezTo>
                    <a:pt x="23" y="6"/>
                    <a:pt x="17" y="0"/>
                    <a:pt x="12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8" name="Google Shape;2472;p52">
              <a:extLst>
                <a:ext uri="{FF2B5EF4-FFF2-40B4-BE49-F238E27FC236}">
                  <a16:creationId xmlns:a16="http://schemas.microsoft.com/office/drawing/2014/main" id="{DCCEF968-1735-CA48-785C-0B2B11A92DA8}"/>
                </a:ext>
              </a:extLst>
            </p:cNvPr>
            <p:cNvSpPr/>
            <p:nvPr/>
          </p:nvSpPr>
          <p:spPr>
            <a:xfrm>
              <a:off x="2200800" y="4669825"/>
              <a:ext cx="875" cy="44500"/>
            </a:xfrm>
            <a:custGeom>
              <a:avLst/>
              <a:gdLst/>
              <a:ahLst/>
              <a:cxnLst/>
              <a:rect l="l" t="t" r="r" b="b"/>
              <a:pathLst>
                <a:path w="35" h="1780" extrusionOk="0">
                  <a:moveTo>
                    <a:pt x="17" y="0"/>
                  </a:moveTo>
                  <a:cubicBezTo>
                    <a:pt x="9" y="0"/>
                    <a:pt x="1" y="6"/>
                    <a:pt x="1" y="17"/>
                  </a:cubicBezTo>
                  <a:lnTo>
                    <a:pt x="1" y="1771"/>
                  </a:lnTo>
                  <a:cubicBezTo>
                    <a:pt x="1" y="1777"/>
                    <a:pt x="9" y="1780"/>
                    <a:pt x="17" y="1780"/>
                  </a:cubicBezTo>
                  <a:cubicBezTo>
                    <a:pt x="26" y="1780"/>
                    <a:pt x="34" y="1777"/>
                    <a:pt x="34" y="1771"/>
                  </a:cubicBezTo>
                  <a:lnTo>
                    <a:pt x="34" y="17"/>
                  </a:lnTo>
                  <a:cubicBezTo>
                    <a:pt x="34" y="6"/>
                    <a:pt x="26" y="0"/>
                    <a:pt x="17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09" name="Google Shape;2473;p52">
              <a:extLst>
                <a:ext uri="{FF2B5EF4-FFF2-40B4-BE49-F238E27FC236}">
                  <a16:creationId xmlns:a16="http://schemas.microsoft.com/office/drawing/2014/main" id="{84F44164-ECF0-C87A-2724-CB41F744562B}"/>
                </a:ext>
              </a:extLst>
            </p:cNvPr>
            <p:cNvSpPr/>
            <p:nvPr/>
          </p:nvSpPr>
          <p:spPr>
            <a:xfrm>
              <a:off x="2207675" y="4669825"/>
              <a:ext cx="575" cy="44500"/>
            </a:xfrm>
            <a:custGeom>
              <a:avLst/>
              <a:gdLst/>
              <a:ahLst/>
              <a:cxnLst/>
              <a:rect l="l" t="t" r="r" b="b"/>
              <a:pathLst>
                <a:path w="23" h="1780" extrusionOk="0">
                  <a:moveTo>
                    <a:pt x="11" y="0"/>
                  </a:moveTo>
                  <a:cubicBezTo>
                    <a:pt x="6" y="0"/>
                    <a:pt x="0" y="6"/>
                    <a:pt x="0" y="17"/>
                  </a:cubicBezTo>
                  <a:lnTo>
                    <a:pt x="0" y="1771"/>
                  </a:lnTo>
                  <a:cubicBezTo>
                    <a:pt x="0" y="1777"/>
                    <a:pt x="6" y="1780"/>
                    <a:pt x="11" y="1780"/>
                  </a:cubicBezTo>
                  <a:cubicBezTo>
                    <a:pt x="17" y="1780"/>
                    <a:pt x="22" y="1777"/>
                    <a:pt x="22" y="1771"/>
                  </a:cubicBezTo>
                  <a:lnTo>
                    <a:pt x="22" y="17"/>
                  </a:lnTo>
                  <a:cubicBezTo>
                    <a:pt x="22" y="6"/>
                    <a:pt x="17" y="0"/>
                    <a:pt x="11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0" name="Google Shape;2474;p52">
              <a:extLst>
                <a:ext uri="{FF2B5EF4-FFF2-40B4-BE49-F238E27FC236}">
                  <a16:creationId xmlns:a16="http://schemas.microsoft.com/office/drawing/2014/main" id="{1C479BE9-61C2-8E0C-0FF3-6B6246B8EE89}"/>
                </a:ext>
              </a:extLst>
            </p:cNvPr>
            <p:cNvSpPr/>
            <p:nvPr/>
          </p:nvSpPr>
          <p:spPr>
            <a:xfrm>
              <a:off x="2231800" y="4669825"/>
              <a:ext cx="575" cy="44500"/>
            </a:xfrm>
            <a:custGeom>
              <a:avLst/>
              <a:gdLst/>
              <a:ahLst/>
              <a:cxnLst/>
              <a:rect l="l" t="t" r="r" b="b"/>
              <a:pathLst>
                <a:path w="23" h="1780" extrusionOk="0">
                  <a:moveTo>
                    <a:pt x="11" y="0"/>
                  </a:moveTo>
                  <a:cubicBezTo>
                    <a:pt x="6" y="0"/>
                    <a:pt x="0" y="6"/>
                    <a:pt x="0" y="17"/>
                  </a:cubicBezTo>
                  <a:lnTo>
                    <a:pt x="0" y="1771"/>
                  </a:lnTo>
                  <a:cubicBezTo>
                    <a:pt x="0" y="1777"/>
                    <a:pt x="6" y="1780"/>
                    <a:pt x="11" y="1780"/>
                  </a:cubicBezTo>
                  <a:cubicBezTo>
                    <a:pt x="17" y="1780"/>
                    <a:pt x="22" y="1777"/>
                    <a:pt x="22" y="1771"/>
                  </a:cubicBezTo>
                  <a:lnTo>
                    <a:pt x="22" y="17"/>
                  </a:lnTo>
                  <a:cubicBezTo>
                    <a:pt x="22" y="6"/>
                    <a:pt x="17" y="0"/>
                    <a:pt x="11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1" name="Google Shape;2475;p52">
              <a:extLst>
                <a:ext uri="{FF2B5EF4-FFF2-40B4-BE49-F238E27FC236}">
                  <a16:creationId xmlns:a16="http://schemas.microsoft.com/office/drawing/2014/main" id="{173EEE4F-9755-5724-EF44-A84C7CDFE4C2}"/>
                </a:ext>
              </a:extLst>
            </p:cNvPr>
            <p:cNvSpPr/>
            <p:nvPr/>
          </p:nvSpPr>
          <p:spPr>
            <a:xfrm>
              <a:off x="2238375" y="4669825"/>
              <a:ext cx="575" cy="44500"/>
            </a:xfrm>
            <a:custGeom>
              <a:avLst/>
              <a:gdLst/>
              <a:ahLst/>
              <a:cxnLst/>
              <a:rect l="l" t="t" r="r" b="b"/>
              <a:pathLst>
                <a:path w="23" h="1780" extrusionOk="0">
                  <a:moveTo>
                    <a:pt x="11" y="0"/>
                  </a:moveTo>
                  <a:cubicBezTo>
                    <a:pt x="6" y="0"/>
                    <a:pt x="0" y="6"/>
                    <a:pt x="0" y="17"/>
                  </a:cubicBezTo>
                  <a:lnTo>
                    <a:pt x="0" y="1771"/>
                  </a:lnTo>
                  <a:cubicBezTo>
                    <a:pt x="0" y="1777"/>
                    <a:pt x="6" y="1780"/>
                    <a:pt x="11" y="1780"/>
                  </a:cubicBezTo>
                  <a:cubicBezTo>
                    <a:pt x="17" y="1780"/>
                    <a:pt x="22" y="1777"/>
                    <a:pt x="22" y="1771"/>
                  </a:cubicBezTo>
                  <a:lnTo>
                    <a:pt x="22" y="17"/>
                  </a:lnTo>
                  <a:cubicBezTo>
                    <a:pt x="22" y="6"/>
                    <a:pt x="17" y="0"/>
                    <a:pt x="11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2" name="Google Shape;2476;p52">
              <a:extLst>
                <a:ext uri="{FF2B5EF4-FFF2-40B4-BE49-F238E27FC236}">
                  <a16:creationId xmlns:a16="http://schemas.microsoft.com/office/drawing/2014/main" id="{4F61942D-8439-849D-559B-2FDDEC19C274}"/>
                </a:ext>
              </a:extLst>
            </p:cNvPr>
            <p:cNvSpPr/>
            <p:nvPr/>
          </p:nvSpPr>
          <p:spPr>
            <a:xfrm>
              <a:off x="2244125" y="4670025"/>
              <a:ext cx="850" cy="44500"/>
            </a:xfrm>
            <a:custGeom>
              <a:avLst/>
              <a:gdLst/>
              <a:ahLst/>
              <a:cxnLst/>
              <a:rect l="l" t="t" r="r" b="b"/>
              <a:pathLst>
                <a:path w="34" h="1780" extrusionOk="0">
                  <a:moveTo>
                    <a:pt x="17" y="1"/>
                  </a:moveTo>
                  <a:cubicBezTo>
                    <a:pt x="8" y="1"/>
                    <a:pt x="0" y="4"/>
                    <a:pt x="0" y="9"/>
                  </a:cubicBezTo>
                  <a:lnTo>
                    <a:pt x="0" y="1763"/>
                  </a:lnTo>
                  <a:cubicBezTo>
                    <a:pt x="0" y="1774"/>
                    <a:pt x="8" y="1779"/>
                    <a:pt x="17" y="1779"/>
                  </a:cubicBezTo>
                  <a:cubicBezTo>
                    <a:pt x="25" y="1779"/>
                    <a:pt x="33" y="1774"/>
                    <a:pt x="33" y="1763"/>
                  </a:cubicBezTo>
                  <a:lnTo>
                    <a:pt x="33" y="9"/>
                  </a:lnTo>
                  <a:cubicBezTo>
                    <a:pt x="33" y="4"/>
                    <a:pt x="25" y="1"/>
                    <a:pt x="17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3" name="Google Shape;2477;p52">
              <a:extLst>
                <a:ext uri="{FF2B5EF4-FFF2-40B4-BE49-F238E27FC236}">
                  <a16:creationId xmlns:a16="http://schemas.microsoft.com/office/drawing/2014/main" id="{43169CB8-EDC9-B74E-A342-BE5661F524FD}"/>
                </a:ext>
              </a:extLst>
            </p:cNvPr>
            <p:cNvSpPr/>
            <p:nvPr/>
          </p:nvSpPr>
          <p:spPr>
            <a:xfrm>
              <a:off x="2250425" y="4670025"/>
              <a:ext cx="850" cy="44500"/>
            </a:xfrm>
            <a:custGeom>
              <a:avLst/>
              <a:gdLst/>
              <a:ahLst/>
              <a:cxnLst/>
              <a:rect l="l" t="t" r="r" b="b"/>
              <a:pathLst>
                <a:path w="34" h="1780" extrusionOk="0">
                  <a:moveTo>
                    <a:pt x="17" y="1"/>
                  </a:moveTo>
                  <a:cubicBezTo>
                    <a:pt x="9" y="1"/>
                    <a:pt x="1" y="4"/>
                    <a:pt x="1" y="9"/>
                  </a:cubicBezTo>
                  <a:lnTo>
                    <a:pt x="1" y="1763"/>
                  </a:lnTo>
                  <a:cubicBezTo>
                    <a:pt x="1" y="1774"/>
                    <a:pt x="9" y="1779"/>
                    <a:pt x="17" y="1779"/>
                  </a:cubicBezTo>
                  <a:cubicBezTo>
                    <a:pt x="25" y="1779"/>
                    <a:pt x="33" y="1774"/>
                    <a:pt x="33" y="1763"/>
                  </a:cubicBezTo>
                  <a:lnTo>
                    <a:pt x="33" y="9"/>
                  </a:lnTo>
                  <a:cubicBezTo>
                    <a:pt x="33" y="4"/>
                    <a:pt x="25" y="1"/>
                    <a:pt x="17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4" name="Google Shape;2478;p52">
              <a:extLst>
                <a:ext uri="{FF2B5EF4-FFF2-40B4-BE49-F238E27FC236}">
                  <a16:creationId xmlns:a16="http://schemas.microsoft.com/office/drawing/2014/main" id="{F67B3E05-DC2D-BDFD-120C-878C78B5FC6A}"/>
                </a:ext>
              </a:extLst>
            </p:cNvPr>
            <p:cNvSpPr/>
            <p:nvPr/>
          </p:nvSpPr>
          <p:spPr>
            <a:xfrm>
              <a:off x="2256725" y="4670025"/>
              <a:ext cx="575" cy="44500"/>
            </a:xfrm>
            <a:custGeom>
              <a:avLst/>
              <a:gdLst/>
              <a:ahLst/>
              <a:cxnLst/>
              <a:rect l="l" t="t" r="r" b="b"/>
              <a:pathLst>
                <a:path w="23" h="1780" extrusionOk="0">
                  <a:moveTo>
                    <a:pt x="11" y="1"/>
                  </a:moveTo>
                  <a:cubicBezTo>
                    <a:pt x="6" y="1"/>
                    <a:pt x="0" y="4"/>
                    <a:pt x="0" y="9"/>
                  </a:cubicBezTo>
                  <a:lnTo>
                    <a:pt x="0" y="1763"/>
                  </a:lnTo>
                  <a:cubicBezTo>
                    <a:pt x="0" y="1774"/>
                    <a:pt x="6" y="1779"/>
                    <a:pt x="11" y="1779"/>
                  </a:cubicBezTo>
                  <a:cubicBezTo>
                    <a:pt x="17" y="1779"/>
                    <a:pt x="22" y="1774"/>
                    <a:pt x="22" y="1763"/>
                  </a:cubicBezTo>
                  <a:lnTo>
                    <a:pt x="22" y="9"/>
                  </a:lnTo>
                  <a:cubicBezTo>
                    <a:pt x="22" y="4"/>
                    <a:pt x="17" y="1"/>
                    <a:pt x="11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5" name="Google Shape;2479;p52">
              <a:extLst>
                <a:ext uri="{FF2B5EF4-FFF2-40B4-BE49-F238E27FC236}">
                  <a16:creationId xmlns:a16="http://schemas.microsoft.com/office/drawing/2014/main" id="{70F85B48-ACF1-5904-EA1A-36067832159C}"/>
                </a:ext>
              </a:extLst>
            </p:cNvPr>
            <p:cNvSpPr/>
            <p:nvPr/>
          </p:nvSpPr>
          <p:spPr>
            <a:xfrm>
              <a:off x="2317575" y="4489875"/>
              <a:ext cx="162275" cy="8525"/>
            </a:xfrm>
            <a:custGeom>
              <a:avLst/>
              <a:gdLst/>
              <a:ahLst/>
              <a:cxnLst/>
              <a:rect l="l" t="t" r="r" b="b"/>
              <a:pathLst>
                <a:path w="6491" h="341" extrusionOk="0">
                  <a:moveTo>
                    <a:pt x="78" y="1"/>
                  </a:moveTo>
                  <a:cubicBezTo>
                    <a:pt x="0" y="1"/>
                    <a:pt x="0" y="122"/>
                    <a:pt x="78" y="132"/>
                  </a:cubicBezTo>
                  <a:cubicBezTo>
                    <a:pt x="1645" y="209"/>
                    <a:pt x="3202" y="275"/>
                    <a:pt x="4770" y="319"/>
                  </a:cubicBezTo>
                  <a:cubicBezTo>
                    <a:pt x="5318" y="330"/>
                    <a:pt x="5866" y="341"/>
                    <a:pt x="6415" y="341"/>
                  </a:cubicBezTo>
                  <a:cubicBezTo>
                    <a:pt x="6491" y="341"/>
                    <a:pt x="6491" y="209"/>
                    <a:pt x="6415" y="209"/>
                  </a:cubicBezTo>
                  <a:cubicBezTo>
                    <a:pt x="4474" y="209"/>
                    <a:pt x="2544" y="122"/>
                    <a:pt x="614" y="34"/>
                  </a:cubicBezTo>
                  <a:cubicBezTo>
                    <a:pt x="428" y="23"/>
                    <a:pt x="253" y="12"/>
                    <a:pt x="78" y="1"/>
                  </a:cubicBezTo>
                  <a:close/>
                </a:path>
              </a:pathLst>
            </a:custGeom>
            <a:solidFill>
              <a:srgbClr val="D9DFF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6" name="Google Shape;2480;p52">
              <a:extLst>
                <a:ext uri="{FF2B5EF4-FFF2-40B4-BE49-F238E27FC236}">
                  <a16:creationId xmlns:a16="http://schemas.microsoft.com/office/drawing/2014/main" id="{88F37868-E0B4-A1A4-7024-79315B05887B}"/>
                </a:ext>
              </a:extLst>
            </p:cNvPr>
            <p:cNvSpPr/>
            <p:nvPr/>
          </p:nvSpPr>
          <p:spPr>
            <a:xfrm>
              <a:off x="2317125" y="4490000"/>
              <a:ext cx="171750" cy="155200"/>
            </a:xfrm>
            <a:custGeom>
              <a:avLst/>
              <a:gdLst/>
              <a:ahLst/>
              <a:cxnLst/>
              <a:rect l="l" t="t" r="r" b="b"/>
              <a:pathLst>
                <a:path w="6870" h="6208" extrusionOk="0">
                  <a:moveTo>
                    <a:pt x="99" y="0"/>
                  </a:moveTo>
                  <a:cubicBezTo>
                    <a:pt x="49" y="0"/>
                    <a:pt x="0" y="63"/>
                    <a:pt x="52" y="105"/>
                  </a:cubicBezTo>
                  <a:cubicBezTo>
                    <a:pt x="271" y="303"/>
                    <a:pt x="490" y="511"/>
                    <a:pt x="720" y="709"/>
                  </a:cubicBezTo>
                  <a:cubicBezTo>
                    <a:pt x="1246" y="1191"/>
                    <a:pt x="1784" y="1684"/>
                    <a:pt x="2310" y="2166"/>
                  </a:cubicBezTo>
                  <a:cubicBezTo>
                    <a:pt x="2957" y="2748"/>
                    <a:pt x="3593" y="3329"/>
                    <a:pt x="4240" y="3910"/>
                  </a:cubicBezTo>
                  <a:cubicBezTo>
                    <a:pt x="4788" y="4425"/>
                    <a:pt x="5347" y="4929"/>
                    <a:pt x="5906" y="5434"/>
                  </a:cubicBezTo>
                  <a:cubicBezTo>
                    <a:pt x="6092" y="5609"/>
                    <a:pt x="6279" y="5774"/>
                    <a:pt x="6465" y="5938"/>
                  </a:cubicBezTo>
                  <a:cubicBezTo>
                    <a:pt x="6542" y="6015"/>
                    <a:pt x="6630" y="6113"/>
                    <a:pt x="6718" y="6179"/>
                  </a:cubicBezTo>
                  <a:cubicBezTo>
                    <a:pt x="6728" y="6179"/>
                    <a:pt x="6728" y="6179"/>
                    <a:pt x="6728" y="6191"/>
                  </a:cubicBezTo>
                  <a:cubicBezTo>
                    <a:pt x="6743" y="6203"/>
                    <a:pt x="6758" y="6208"/>
                    <a:pt x="6773" y="6208"/>
                  </a:cubicBezTo>
                  <a:cubicBezTo>
                    <a:pt x="6826" y="6208"/>
                    <a:pt x="6870" y="6145"/>
                    <a:pt x="6827" y="6103"/>
                  </a:cubicBezTo>
                  <a:cubicBezTo>
                    <a:pt x="6597" y="5894"/>
                    <a:pt x="6377" y="5697"/>
                    <a:pt x="6158" y="5489"/>
                  </a:cubicBezTo>
                  <a:cubicBezTo>
                    <a:pt x="5621" y="5007"/>
                    <a:pt x="5095" y="4524"/>
                    <a:pt x="4557" y="4042"/>
                  </a:cubicBezTo>
                  <a:cubicBezTo>
                    <a:pt x="3921" y="3460"/>
                    <a:pt x="3275" y="2868"/>
                    <a:pt x="2639" y="2288"/>
                  </a:cubicBezTo>
                  <a:cubicBezTo>
                    <a:pt x="2080" y="1783"/>
                    <a:pt x="1521" y="1279"/>
                    <a:pt x="961" y="763"/>
                  </a:cubicBezTo>
                  <a:cubicBezTo>
                    <a:pt x="786" y="599"/>
                    <a:pt x="600" y="434"/>
                    <a:pt x="413" y="259"/>
                  </a:cubicBezTo>
                  <a:cubicBezTo>
                    <a:pt x="325" y="182"/>
                    <a:pt x="249" y="95"/>
                    <a:pt x="150" y="29"/>
                  </a:cubicBezTo>
                  <a:lnTo>
                    <a:pt x="139" y="18"/>
                  </a:lnTo>
                  <a:cubicBezTo>
                    <a:pt x="127" y="6"/>
                    <a:pt x="113" y="0"/>
                    <a:pt x="99" y="0"/>
                  </a:cubicBezTo>
                  <a:close/>
                </a:path>
              </a:pathLst>
            </a:custGeom>
            <a:solidFill>
              <a:srgbClr val="D9DFF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7" name="Google Shape;2481;p52">
              <a:extLst>
                <a:ext uri="{FF2B5EF4-FFF2-40B4-BE49-F238E27FC236}">
                  <a16:creationId xmlns:a16="http://schemas.microsoft.com/office/drawing/2014/main" id="{0204299A-C622-262F-30DB-AF0F314F55B0}"/>
                </a:ext>
              </a:extLst>
            </p:cNvPr>
            <p:cNvSpPr/>
            <p:nvPr/>
          </p:nvSpPr>
          <p:spPr>
            <a:xfrm>
              <a:off x="2294825" y="4499950"/>
              <a:ext cx="6050" cy="123700"/>
            </a:xfrm>
            <a:custGeom>
              <a:avLst/>
              <a:gdLst/>
              <a:ahLst/>
              <a:cxnLst/>
              <a:rect l="l" t="t" r="r" b="b"/>
              <a:pathLst>
                <a:path w="242" h="4948" extrusionOk="0">
                  <a:moveTo>
                    <a:pt x="67" y="1"/>
                  </a:moveTo>
                  <a:cubicBezTo>
                    <a:pt x="34" y="1"/>
                    <a:pt x="1" y="20"/>
                    <a:pt x="1" y="58"/>
                  </a:cubicBezTo>
                  <a:cubicBezTo>
                    <a:pt x="23" y="606"/>
                    <a:pt x="33" y="1144"/>
                    <a:pt x="45" y="1692"/>
                  </a:cubicBezTo>
                  <a:cubicBezTo>
                    <a:pt x="55" y="2558"/>
                    <a:pt x="77" y="3424"/>
                    <a:pt x="99" y="4290"/>
                  </a:cubicBezTo>
                  <a:cubicBezTo>
                    <a:pt x="99" y="4488"/>
                    <a:pt x="110" y="4685"/>
                    <a:pt x="110" y="4882"/>
                  </a:cubicBezTo>
                  <a:cubicBezTo>
                    <a:pt x="110" y="4926"/>
                    <a:pt x="143" y="4948"/>
                    <a:pt x="176" y="4948"/>
                  </a:cubicBezTo>
                  <a:cubicBezTo>
                    <a:pt x="209" y="4948"/>
                    <a:pt x="242" y="4926"/>
                    <a:pt x="242" y="4882"/>
                  </a:cubicBezTo>
                  <a:cubicBezTo>
                    <a:pt x="231" y="4345"/>
                    <a:pt x="220" y="3797"/>
                    <a:pt x="198" y="3260"/>
                  </a:cubicBezTo>
                  <a:cubicBezTo>
                    <a:pt x="187" y="2394"/>
                    <a:pt x="165" y="1527"/>
                    <a:pt x="143" y="662"/>
                  </a:cubicBezTo>
                  <a:cubicBezTo>
                    <a:pt x="143" y="453"/>
                    <a:pt x="132" y="255"/>
                    <a:pt x="132" y="58"/>
                  </a:cubicBezTo>
                  <a:cubicBezTo>
                    <a:pt x="132" y="20"/>
                    <a:pt x="99" y="1"/>
                    <a:pt x="67" y="1"/>
                  </a:cubicBezTo>
                  <a:close/>
                </a:path>
              </a:pathLst>
            </a:custGeom>
            <a:solidFill>
              <a:srgbClr val="D9DFF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8" name="Google Shape;2482;p52">
              <a:extLst>
                <a:ext uri="{FF2B5EF4-FFF2-40B4-BE49-F238E27FC236}">
                  <a16:creationId xmlns:a16="http://schemas.microsoft.com/office/drawing/2014/main" id="{BF238FB9-93E3-A57E-977C-B402740F46D4}"/>
                </a:ext>
              </a:extLst>
            </p:cNvPr>
            <p:cNvSpPr/>
            <p:nvPr/>
          </p:nvSpPr>
          <p:spPr>
            <a:xfrm>
              <a:off x="2431275" y="4507775"/>
              <a:ext cx="110050" cy="198850"/>
            </a:xfrm>
            <a:custGeom>
              <a:avLst/>
              <a:gdLst/>
              <a:ahLst/>
              <a:cxnLst/>
              <a:rect l="l" t="t" r="r" b="b"/>
              <a:pathLst>
                <a:path w="4402" h="7954" extrusionOk="0">
                  <a:moveTo>
                    <a:pt x="2205" y="0"/>
                  </a:moveTo>
                  <a:cubicBezTo>
                    <a:pt x="2179" y="0"/>
                    <a:pt x="2151" y="14"/>
                    <a:pt x="2140" y="42"/>
                  </a:cubicBezTo>
                  <a:lnTo>
                    <a:pt x="1417" y="2705"/>
                  </a:lnTo>
                  <a:cubicBezTo>
                    <a:pt x="1044" y="4109"/>
                    <a:pt x="661" y="5512"/>
                    <a:pt x="276" y="6915"/>
                  </a:cubicBezTo>
                  <a:lnTo>
                    <a:pt x="13" y="7870"/>
                  </a:lnTo>
                  <a:cubicBezTo>
                    <a:pt x="0" y="7921"/>
                    <a:pt x="41" y="7954"/>
                    <a:pt x="81" y="7954"/>
                  </a:cubicBezTo>
                  <a:cubicBezTo>
                    <a:pt x="108" y="7954"/>
                    <a:pt x="136" y="7938"/>
                    <a:pt x="145" y="7902"/>
                  </a:cubicBezTo>
                  <a:cubicBezTo>
                    <a:pt x="386" y="7025"/>
                    <a:pt x="627" y="6137"/>
                    <a:pt x="858" y="5249"/>
                  </a:cubicBezTo>
                  <a:lnTo>
                    <a:pt x="2009" y="1039"/>
                  </a:lnTo>
                  <a:cubicBezTo>
                    <a:pt x="2068" y="794"/>
                    <a:pt x="2134" y="549"/>
                    <a:pt x="2201" y="298"/>
                  </a:cubicBezTo>
                  <a:lnTo>
                    <a:pt x="2201" y="298"/>
                  </a:lnTo>
                  <a:lnTo>
                    <a:pt x="2864" y="2739"/>
                  </a:lnTo>
                  <a:cubicBezTo>
                    <a:pt x="3248" y="4142"/>
                    <a:pt x="3621" y="5545"/>
                    <a:pt x="4004" y="6949"/>
                  </a:cubicBezTo>
                  <a:lnTo>
                    <a:pt x="4267" y="7902"/>
                  </a:lnTo>
                  <a:cubicBezTo>
                    <a:pt x="4276" y="7938"/>
                    <a:pt x="4302" y="7954"/>
                    <a:pt x="4328" y="7954"/>
                  </a:cubicBezTo>
                  <a:cubicBezTo>
                    <a:pt x="4364" y="7954"/>
                    <a:pt x="4401" y="7921"/>
                    <a:pt x="4388" y="7870"/>
                  </a:cubicBezTo>
                  <a:cubicBezTo>
                    <a:pt x="4147" y="6981"/>
                    <a:pt x="3906" y="6094"/>
                    <a:pt x="3665" y="5217"/>
                  </a:cubicBezTo>
                  <a:cubicBezTo>
                    <a:pt x="3280" y="3813"/>
                    <a:pt x="2908" y="2410"/>
                    <a:pt x="2524" y="1006"/>
                  </a:cubicBezTo>
                  <a:cubicBezTo>
                    <a:pt x="2437" y="688"/>
                    <a:pt x="2349" y="370"/>
                    <a:pt x="2261" y="42"/>
                  </a:cubicBezTo>
                  <a:cubicBezTo>
                    <a:pt x="2256" y="14"/>
                    <a:pt x="2231" y="0"/>
                    <a:pt x="2205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19" name="Google Shape;2483;p52">
              <a:extLst>
                <a:ext uri="{FF2B5EF4-FFF2-40B4-BE49-F238E27FC236}">
                  <a16:creationId xmlns:a16="http://schemas.microsoft.com/office/drawing/2014/main" id="{C8FBF96D-40F2-A384-D019-660AD8DE9AFD}"/>
                </a:ext>
              </a:extLst>
            </p:cNvPr>
            <p:cNvSpPr/>
            <p:nvPr/>
          </p:nvSpPr>
          <p:spPr>
            <a:xfrm>
              <a:off x="2294550" y="4485275"/>
              <a:ext cx="158725" cy="226375"/>
            </a:xfrm>
            <a:custGeom>
              <a:avLst/>
              <a:gdLst/>
              <a:ahLst/>
              <a:cxnLst/>
              <a:rect l="l" t="t" r="r" b="b"/>
              <a:pathLst>
                <a:path w="6349" h="9055" extrusionOk="0">
                  <a:moveTo>
                    <a:pt x="592" y="97"/>
                  </a:moveTo>
                  <a:cubicBezTo>
                    <a:pt x="746" y="97"/>
                    <a:pt x="899" y="185"/>
                    <a:pt x="987" y="328"/>
                  </a:cubicBezTo>
                  <a:lnTo>
                    <a:pt x="6217" y="8802"/>
                  </a:lnTo>
                  <a:lnTo>
                    <a:pt x="5209" y="8945"/>
                  </a:lnTo>
                  <a:lnTo>
                    <a:pt x="198" y="810"/>
                  </a:lnTo>
                  <a:cubicBezTo>
                    <a:pt x="132" y="711"/>
                    <a:pt x="110" y="579"/>
                    <a:pt x="132" y="459"/>
                  </a:cubicBezTo>
                  <a:cubicBezTo>
                    <a:pt x="165" y="338"/>
                    <a:pt x="242" y="240"/>
                    <a:pt x="341" y="174"/>
                  </a:cubicBezTo>
                  <a:cubicBezTo>
                    <a:pt x="417" y="119"/>
                    <a:pt x="505" y="97"/>
                    <a:pt x="592" y="97"/>
                  </a:cubicBezTo>
                  <a:close/>
                  <a:moveTo>
                    <a:pt x="596" y="0"/>
                  </a:moveTo>
                  <a:cubicBezTo>
                    <a:pt x="493" y="0"/>
                    <a:pt x="390" y="28"/>
                    <a:pt x="297" y="86"/>
                  </a:cubicBezTo>
                  <a:cubicBezTo>
                    <a:pt x="165" y="163"/>
                    <a:pt x="78" y="284"/>
                    <a:pt x="34" y="437"/>
                  </a:cubicBezTo>
                  <a:cubicBezTo>
                    <a:pt x="0" y="579"/>
                    <a:pt x="22" y="733"/>
                    <a:pt x="110" y="864"/>
                  </a:cubicBezTo>
                  <a:lnTo>
                    <a:pt x="5143" y="9033"/>
                  </a:lnTo>
                  <a:cubicBezTo>
                    <a:pt x="5153" y="9043"/>
                    <a:pt x="5165" y="9055"/>
                    <a:pt x="5187" y="9055"/>
                  </a:cubicBezTo>
                  <a:lnTo>
                    <a:pt x="5197" y="9055"/>
                  </a:lnTo>
                  <a:lnTo>
                    <a:pt x="6305" y="8890"/>
                  </a:lnTo>
                  <a:cubicBezTo>
                    <a:pt x="6327" y="8890"/>
                    <a:pt x="6337" y="8879"/>
                    <a:pt x="6349" y="8857"/>
                  </a:cubicBezTo>
                  <a:lnTo>
                    <a:pt x="6349" y="8814"/>
                  </a:lnTo>
                  <a:lnTo>
                    <a:pt x="1075" y="272"/>
                  </a:lnTo>
                  <a:cubicBezTo>
                    <a:pt x="969" y="95"/>
                    <a:pt x="784" y="0"/>
                    <a:pt x="596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0" name="Google Shape;2484;p52">
              <a:extLst>
                <a:ext uri="{FF2B5EF4-FFF2-40B4-BE49-F238E27FC236}">
                  <a16:creationId xmlns:a16="http://schemas.microsoft.com/office/drawing/2014/main" id="{127BAD88-885D-A7EF-F7EC-6F381BFB88A8}"/>
                </a:ext>
              </a:extLst>
            </p:cNvPr>
            <p:cNvSpPr/>
            <p:nvPr/>
          </p:nvSpPr>
          <p:spPr>
            <a:xfrm>
              <a:off x="2291800" y="4625275"/>
              <a:ext cx="12375" cy="18725"/>
            </a:xfrm>
            <a:custGeom>
              <a:avLst/>
              <a:gdLst/>
              <a:ahLst/>
              <a:cxnLst/>
              <a:rect l="l" t="t" r="r" b="b"/>
              <a:pathLst>
                <a:path w="495" h="749" extrusionOk="0">
                  <a:moveTo>
                    <a:pt x="319" y="1"/>
                  </a:moveTo>
                  <a:cubicBezTo>
                    <a:pt x="286" y="1"/>
                    <a:pt x="264" y="34"/>
                    <a:pt x="253" y="67"/>
                  </a:cubicBezTo>
                  <a:cubicBezTo>
                    <a:pt x="246" y="125"/>
                    <a:pt x="248" y="189"/>
                    <a:pt x="257" y="252"/>
                  </a:cubicBezTo>
                  <a:lnTo>
                    <a:pt x="257" y="252"/>
                  </a:lnTo>
                  <a:cubicBezTo>
                    <a:pt x="195" y="256"/>
                    <a:pt x="132" y="283"/>
                    <a:pt x="88" y="319"/>
                  </a:cubicBezTo>
                  <a:cubicBezTo>
                    <a:pt x="23" y="385"/>
                    <a:pt x="1" y="483"/>
                    <a:pt x="34" y="571"/>
                  </a:cubicBezTo>
                  <a:cubicBezTo>
                    <a:pt x="56" y="659"/>
                    <a:pt x="132" y="736"/>
                    <a:pt x="220" y="746"/>
                  </a:cubicBezTo>
                  <a:cubicBezTo>
                    <a:pt x="230" y="748"/>
                    <a:pt x="241" y="748"/>
                    <a:pt x="251" y="748"/>
                  </a:cubicBezTo>
                  <a:cubicBezTo>
                    <a:pt x="339" y="748"/>
                    <a:pt x="423" y="706"/>
                    <a:pt x="473" y="637"/>
                  </a:cubicBezTo>
                  <a:cubicBezTo>
                    <a:pt x="495" y="604"/>
                    <a:pt x="483" y="571"/>
                    <a:pt x="451" y="549"/>
                  </a:cubicBezTo>
                  <a:cubicBezTo>
                    <a:pt x="441" y="543"/>
                    <a:pt x="431" y="540"/>
                    <a:pt x="422" y="540"/>
                  </a:cubicBezTo>
                  <a:cubicBezTo>
                    <a:pt x="399" y="540"/>
                    <a:pt x="378" y="555"/>
                    <a:pt x="363" y="571"/>
                  </a:cubicBezTo>
                  <a:cubicBezTo>
                    <a:pt x="340" y="607"/>
                    <a:pt x="305" y="623"/>
                    <a:pt x="269" y="623"/>
                  </a:cubicBezTo>
                  <a:cubicBezTo>
                    <a:pt x="218" y="623"/>
                    <a:pt x="167" y="590"/>
                    <a:pt x="154" y="538"/>
                  </a:cubicBezTo>
                  <a:cubicBezTo>
                    <a:pt x="127" y="446"/>
                    <a:pt x="192" y="377"/>
                    <a:pt x="272" y="377"/>
                  </a:cubicBezTo>
                  <a:cubicBezTo>
                    <a:pt x="287" y="377"/>
                    <a:pt x="303" y="380"/>
                    <a:pt x="319" y="385"/>
                  </a:cubicBezTo>
                  <a:cubicBezTo>
                    <a:pt x="326" y="388"/>
                    <a:pt x="333" y="390"/>
                    <a:pt x="339" y="390"/>
                  </a:cubicBezTo>
                  <a:cubicBezTo>
                    <a:pt x="375" y="390"/>
                    <a:pt x="405" y="345"/>
                    <a:pt x="395" y="308"/>
                  </a:cubicBezTo>
                  <a:cubicBezTo>
                    <a:pt x="374" y="231"/>
                    <a:pt x="374" y="144"/>
                    <a:pt x="385" y="67"/>
                  </a:cubicBezTo>
                  <a:cubicBezTo>
                    <a:pt x="385" y="34"/>
                    <a:pt x="352" y="1"/>
                    <a:pt x="319" y="1"/>
                  </a:cubicBezTo>
                  <a:close/>
                </a:path>
              </a:pathLst>
            </a:custGeom>
            <a:solidFill>
              <a:srgbClr val="FEB1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1" name="Google Shape;2485;p52">
              <a:extLst>
                <a:ext uri="{FF2B5EF4-FFF2-40B4-BE49-F238E27FC236}">
                  <a16:creationId xmlns:a16="http://schemas.microsoft.com/office/drawing/2014/main" id="{A027E0A6-FD9D-6249-37EF-F9927DEE60D5}"/>
                </a:ext>
              </a:extLst>
            </p:cNvPr>
            <p:cNvSpPr/>
            <p:nvPr/>
          </p:nvSpPr>
          <p:spPr>
            <a:xfrm>
              <a:off x="2391025" y="4620900"/>
              <a:ext cx="10175" cy="38400"/>
            </a:xfrm>
            <a:custGeom>
              <a:avLst/>
              <a:gdLst/>
              <a:ahLst/>
              <a:cxnLst/>
              <a:rect l="l" t="t" r="r" b="b"/>
              <a:pathLst>
                <a:path w="407" h="1536" extrusionOk="0">
                  <a:moveTo>
                    <a:pt x="351" y="0"/>
                  </a:moveTo>
                  <a:cubicBezTo>
                    <a:pt x="330" y="0"/>
                    <a:pt x="297" y="12"/>
                    <a:pt x="297" y="44"/>
                  </a:cubicBezTo>
                  <a:lnTo>
                    <a:pt x="12" y="1481"/>
                  </a:lnTo>
                  <a:cubicBezTo>
                    <a:pt x="1" y="1503"/>
                    <a:pt x="23" y="1535"/>
                    <a:pt x="44" y="1535"/>
                  </a:cubicBezTo>
                  <a:lnTo>
                    <a:pt x="56" y="1535"/>
                  </a:lnTo>
                  <a:cubicBezTo>
                    <a:pt x="78" y="1535"/>
                    <a:pt x="100" y="1525"/>
                    <a:pt x="110" y="1491"/>
                  </a:cubicBezTo>
                  <a:lnTo>
                    <a:pt x="395" y="66"/>
                  </a:lnTo>
                  <a:cubicBezTo>
                    <a:pt x="407" y="34"/>
                    <a:pt x="385" y="12"/>
                    <a:pt x="351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2" name="Google Shape;2486;p52">
              <a:extLst>
                <a:ext uri="{FF2B5EF4-FFF2-40B4-BE49-F238E27FC236}">
                  <a16:creationId xmlns:a16="http://schemas.microsoft.com/office/drawing/2014/main" id="{1A66B802-7318-E039-FDBE-1DE9B99592E2}"/>
                </a:ext>
              </a:extLst>
            </p:cNvPr>
            <p:cNvSpPr/>
            <p:nvPr/>
          </p:nvSpPr>
          <p:spPr>
            <a:xfrm>
              <a:off x="2378150" y="4636525"/>
              <a:ext cx="35925" cy="7150"/>
            </a:xfrm>
            <a:custGeom>
              <a:avLst/>
              <a:gdLst/>
              <a:ahLst/>
              <a:cxnLst/>
              <a:rect l="l" t="t" r="r" b="b"/>
              <a:pathLst>
                <a:path w="1437" h="286" extrusionOk="0">
                  <a:moveTo>
                    <a:pt x="55" y="1"/>
                  </a:moveTo>
                  <a:cubicBezTo>
                    <a:pt x="33" y="1"/>
                    <a:pt x="11" y="23"/>
                    <a:pt x="1" y="45"/>
                  </a:cubicBezTo>
                  <a:cubicBezTo>
                    <a:pt x="1" y="77"/>
                    <a:pt x="23" y="99"/>
                    <a:pt x="45" y="99"/>
                  </a:cubicBezTo>
                  <a:lnTo>
                    <a:pt x="1371" y="286"/>
                  </a:lnTo>
                  <a:lnTo>
                    <a:pt x="1382" y="286"/>
                  </a:lnTo>
                  <a:cubicBezTo>
                    <a:pt x="1404" y="286"/>
                    <a:pt x="1426" y="264"/>
                    <a:pt x="1426" y="242"/>
                  </a:cubicBezTo>
                  <a:cubicBezTo>
                    <a:pt x="1437" y="209"/>
                    <a:pt x="1415" y="187"/>
                    <a:pt x="1382" y="187"/>
                  </a:cubicBezTo>
                  <a:lnTo>
                    <a:pt x="55" y="1"/>
                  </a:ln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3" name="Google Shape;2487;p52">
              <a:extLst>
                <a:ext uri="{FF2B5EF4-FFF2-40B4-BE49-F238E27FC236}">
                  <a16:creationId xmlns:a16="http://schemas.microsoft.com/office/drawing/2014/main" id="{20E06C73-6E27-3D33-43A0-523BA4EF057C}"/>
                </a:ext>
              </a:extLst>
            </p:cNvPr>
            <p:cNvSpPr/>
            <p:nvPr/>
          </p:nvSpPr>
          <p:spPr>
            <a:xfrm>
              <a:off x="2405275" y="4643850"/>
              <a:ext cx="10725" cy="38750"/>
            </a:xfrm>
            <a:custGeom>
              <a:avLst/>
              <a:gdLst/>
              <a:ahLst/>
              <a:cxnLst/>
              <a:rect l="l" t="t" r="r" b="b"/>
              <a:pathLst>
                <a:path w="429" h="1550" extrusionOk="0">
                  <a:moveTo>
                    <a:pt x="368" y="1"/>
                  </a:moveTo>
                  <a:cubicBezTo>
                    <a:pt x="344" y="1"/>
                    <a:pt x="328" y="19"/>
                    <a:pt x="319" y="37"/>
                  </a:cubicBezTo>
                  <a:lnTo>
                    <a:pt x="12" y="1484"/>
                  </a:lnTo>
                  <a:cubicBezTo>
                    <a:pt x="1" y="1516"/>
                    <a:pt x="23" y="1538"/>
                    <a:pt x="45" y="1550"/>
                  </a:cubicBezTo>
                  <a:lnTo>
                    <a:pt x="56" y="1550"/>
                  </a:lnTo>
                  <a:cubicBezTo>
                    <a:pt x="78" y="1550"/>
                    <a:pt x="100" y="1528"/>
                    <a:pt x="110" y="1506"/>
                  </a:cubicBezTo>
                  <a:lnTo>
                    <a:pt x="417" y="59"/>
                  </a:lnTo>
                  <a:cubicBezTo>
                    <a:pt x="429" y="37"/>
                    <a:pt x="407" y="3"/>
                    <a:pt x="385" y="3"/>
                  </a:cubicBezTo>
                  <a:cubicBezTo>
                    <a:pt x="379" y="1"/>
                    <a:pt x="373" y="1"/>
                    <a:pt x="368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4" name="Google Shape;2488;p52">
              <a:extLst>
                <a:ext uri="{FF2B5EF4-FFF2-40B4-BE49-F238E27FC236}">
                  <a16:creationId xmlns:a16="http://schemas.microsoft.com/office/drawing/2014/main" id="{C2461F27-5269-F8A9-EE58-8DA3F58A0720}"/>
                </a:ext>
              </a:extLst>
            </p:cNvPr>
            <p:cNvSpPr/>
            <p:nvPr/>
          </p:nvSpPr>
          <p:spPr>
            <a:xfrm>
              <a:off x="2392950" y="4659550"/>
              <a:ext cx="35125" cy="7425"/>
            </a:xfrm>
            <a:custGeom>
              <a:avLst/>
              <a:gdLst/>
              <a:ahLst/>
              <a:cxnLst/>
              <a:rect l="l" t="t" r="r" b="b"/>
              <a:pathLst>
                <a:path w="1405" h="297" extrusionOk="0">
                  <a:moveTo>
                    <a:pt x="67" y="1"/>
                  </a:moveTo>
                  <a:cubicBezTo>
                    <a:pt x="33" y="1"/>
                    <a:pt x="11" y="11"/>
                    <a:pt x="11" y="45"/>
                  </a:cubicBezTo>
                  <a:cubicBezTo>
                    <a:pt x="1" y="66"/>
                    <a:pt x="23" y="99"/>
                    <a:pt x="55" y="99"/>
                  </a:cubicBezTo>
                  <a:lnTo>
                    <a:pt x="1338" y="296"/>
                  </a:lnTo>
                  <a:lnTo>
                    <a:pt x="1349" y="296"/>
                  </a:lnTo>
                  <a:cubicBezTo>
                    <a:pt x="1371" y="296"/>
                    <a:pt x="1393" y="274"/>
                    <a:pt x="1393" y="252"/>
                  </a:cubicBezTo>
                  <a:cubicBezTo>
                    <a:pt x="1404" y="230"/>
                    <a:pt x="1382" y="198"/>
                    <a:pt x="1360" y="198"/>
                  </a:cubicBezTo>
                  <a:lnTo>
                    <a:pt x="67" y="1"/>
                  </a:ln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5" name="Google Shape;2489;p52">
              <a:extLst>
                <a:ext uri="{FF2B5EF4-FFF2-40B4-BE49-F238E27FC236}">
                  <a16:creationId xmlns:a16="http://schemas.microsoft.com/office/drawing/2014/main" id="{A61B431A-62CE-0288-88C9-82060A68835F}"/>
                </a:ext>
              </a:extLst>
            </p:cNvPr>
            <p:cNvSpPr/>
            <p:nvPr/>
          </p:nvSpPr>
          <p:spPr>
            <a:xfrm>
              <a:off x="2418725" y="4666400"/>
              <a:ext cx="10700" cy="38675"/>
            </a:xfrm>
            <a:custGeom>
              <a:avLst/>
              <a:gdLst/>
              <a:ahLst/>
              <a:cxnLst/>
              <a:rect l="l" t="t" r="r" b="b"/>
              <a:pathLst>
                <a:path w="428" h="1547" extrusionOk="0">
                  <a:moveTo>
                    <a:pt x="384" y="0"/>
                  </a:moveTo>
                  <a:cubicBezTo>
                    <a:pt x="351" y="0"/>
                    <a:pt x="329" y="12"/>
                    <a:pt x="318" y="44"/>
                  </a:cubicBezTo>
                  <a:lnTo>
                    <a:pt x="11" y="1491"/>
                  </a:lnTo>
                  <a:cubicBezTo>
                    <a:pt x="0" y="1513"/>
                    <a:pt x="22" y="1547"/>
                    <a:pt x="44" y="1547"/>
                  </a:cubicBezTo>
                  <a:lnTo>
                    <a:pt x="55" y="1547"/>
                  </a:lnTo>
                  <a:cubicBezTo>
                    <a:pt x="77" y="1547"/>
                    <a:pt x="99" y="1535"/>
                    <a:pt x="110" y="1513"/>
                  </a:cubicBezTo>
                  <a:lnTo>
                    <a:pt x="417" y="66"/>
                  </a:lnTo>
                  <a:cubicBezTo>
                    <a:pt x="428" y="34"/>
                    <a:pt x="406" y="12"/>
                    <a:pt x="384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6" name="Google Shape;2490;p52">
              <a:extLst>
                <a:ext uri="{FF2B5EF4-FFF2-40B4-BE49-F238E27FC236}">
                  <a16:creationId xmlns:a16="http://schemas.microsoft.com/office/drawing/2014/main" id="{C3CE9239-1FFE-74D9-D3BE-DD1E12E07A09}"/>
                </a:ext>
              </a:extLst>
            </p:cNvPr>
            <p:cNvSpPr/>
            <p:nvPr/>
          </p:nvSpPr>
          <p:spPr>
            <a:xfrm>
              <a:off x="2406375" y="4682025"/>
              <a:ext cx="35100" cy="7425"/>
            </a:xfrm>
            <a:custGeom>
              <a:avLst/>
              <a:gdLst/>
              <a:ahLst/>
              <a:cxnLst/>
              <a:rect l="l" t="t" r="r" b="b"/>
              <a:pathLst>
                <a:path w="1404" h="297" extrusionOk="0">
                  <a:moveTo>
                    <a:pt x="66" y="1"/>
                  </a:moveTo>
                  <a:cubicBezTo>
                    <a:pt x="44" y="1"/>
                    <a:pt x="12" y="23"/>
                    <a:pt x="12" y="45"/>
                  </a:cubicBezTo>
                  <a:cubicBezTo>
                    <a:pt x="1" y="77"/>
                    <a:pt x="23" y="99"/>
                    <a:pt x="56" y="99"/>
                  </a:cubicBezTo>
                  <a:lnTo>
                    <a:pt x="1338" y="296"/>
                  </a:lnTo>
                  <a:lnTo>
                    <a:pt x="1350" y="296"/>
                  </a:lnTo>
                  <a:cubicBezTo>
                    <a:pt x="1372" y="296"/>
                    <a:pt x="1393" y="286"/>
                    <a:pt x="1393" y="252"/>
                  </a:cubicBezTo>
                  <a:cubicBezTo>
                    <a:pt x="1404" y="231"/>
                    <a:pt x="1382" y="198"/>
                    <a:pt x="1360" y="198"/>
                  </a:cubicBezTo>
                  <a:lnTo>
                    <a:pt x="66" y="1"/>
                  </a:ln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7" name="Google Shape;2491;p52">
              <a:extLst>
                <a:ext uri="{FF2B5EF4-FFF2-40B4-BE49-F238E27FC236}">
                  <a16:creationId xmlns:a16="http://schemas.microsoft.com/office/drawing/2014/main" id="{02D96163-423D-71E2-4CF7-375E71E64217}"/>
                </a:ext>
              </a:extLst>
            </p:cNvPr>
            <p:cNvSpPr/>
            <p:nvPr/>
          </p:nvSpPr>
          <p:spPr>
            <a:xfrm>
              <a:off x="2377050" y="4598150"/>
              <a:ext cx="9900" cy="38400"/>
            </a:xfrm>
            <a:custGeom>
              <a:avLst/>
              <a:gdLst/>
              <a:ahLst/>
              <a:cxnLst/>
              <a:rect l="l" t="t" r="r" b="b"/>
              <a:pathLst>
                <a:path w="396" h="1536" extrusionOk="0">
                  <a:moveTo>
                    <a:pt x="352" y="1"/>
                  </a:moveTo>
                  <a:cubicBezTo>
                    <a:pt x="330" y="1"/>
                    <a:pt x="297" y="11"/>
                    <a:pt x="297" y="45"/>
                  </a:cubicBezTo>
                  <a:lnTo>
                    <a:pt x="1" y="1480"/>
                  </a:lnTo>
                  <a:cubicBezTo>
                    <a:pt x="1" y="1502"/>
                    <a:pt x="11" y="1524"/>
                    <a:pt x="45" y="1536"/>
                  </a:cubicBezTo>
                  <a:lnTo>
                    <a:pt x="55" y="1536"/>
                  </a:lnTo>
                  <a:cubicBezTo>
                    <a:pt x="77" y="1536"/>
                    <a:pt x="99" y="1524"/>
                    <a:pt x="99" y="1492"/>
                  </a:cubicBezTo>
                  <a:lnTo>
                    <a:pt x="396" y="55"/>
                  </a:lnTo>
                  <a:cubicBezTo>
                    <a:pt x="396" y="33"/>
                    <a:pt x="384" y="11"/>
                    <a:pt x="352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8" name="Google Shape;2492;p52">
              <a:extLst>
                <a:ext uri="{FF2B5EF4-FFF2-40B4-BE49-F238E27FC236}">
                  <a16:creationId xmlns:a16="http://schemas.microsoft.com/office/drawing/2014/main" id="{E78A39AE-A5DF-FC7C-A4D9-BFE330674083}"/>
                </a:ext>
              </a:extLst>
            </p:cNvPr>
            <p:cNvSpPr/>
            <p:nvPr/>
          </p:nvSpPr>
          <p:spPr>
            <a:xfrm>
              <a:off x="2364175" y="4613775"/>
              <a:ext cx="35650" cy="7150"/>
            </a:xfrm>
            <a:custGeom>
              <a:avLst/>
              <a:gdLst/>
              <a:ahLst/>
              <a:cxnLst/>
              <a:rect l="l" t="t" r="r" b="b"/>
              <a:pathLst>
                <a:path w="1426" h="286" extrusionOk="0">
                  <a:moveTo>
                    <a:pt x="55" y="0"/>
                  </a:moveTo>
                  <a:cubicBezTo>
                    <a:pt x="34" y="0"/>
                    <a:pt x="0" y="22"/>
                    <a:pt x="0" y="44"/>
                  </a:cubicBezTo>
                  <a:cubicBezTo>
                    <a:pt x="0" y="77"/>
                    <a:pt x="22" y="99"/>
                    <a:pt x="44" y="99"/>
                  </a:cubicBezTo>
                  <a:lnTo>
                    <a:pt x="1371" y="285"/>
                  </a:lnTo>
                  <a:lnTo>
                    <a:pt x="1382" y="285"/>
                  </a:lnTo>
                  <a:cubicBezTo>
                    <a:pt x="1404" y="285"/>
                    <a:pt x="1425" y="263"/>
                    <a:pt x="1425" y="241"/>
                  </a:cubicBezTo>
                  <a:cubicBezTo>
                    <a:pt x="1425" y="209"/>
                    <a:pt x="1415" y="187"/>
                    <a:pt x="1382" y="187"/>
                  </a:cubicBezTo>
                  <a:lnTo>
                    <a:pt x="55" y="0"/>
                  </a:ln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29" name="Google Shape;2493;p52">
              <a:extLst>
                <a:ext uri="{FF2B5EF4-FFF2-40B4-BE49-F238E27FC236}">
                  <a16:creationId xmlns:a16="http://schemas.microsoft.com/office/drawing/2014/main" id="{5B453B53-7774-412F-027B-55FB51E0E6AE}"/>
                </a:ext>
              </a:extLst>
            </p:cNvPr>
            <p:cNvSpPr/>
            <p:nvPr/>
          </p:nvSpPr>
          <p:spPr>
            <a:xfrm>
              <a:off x="2363900" y="4577250"/>
              <a:ext cx="9900" cy="38475"/>
            </a:xfrm>
            <a:custGeom>
              <a:avLst/>
              <a:gdLst/>
              <a:ahLst/>
              <a:cxnLst/>
              <a:rect l="l" t="t" r="r" b="b"/>
              <a:pathLst>
                <a:path w="396" h="1539" extrusionOk="0">
                  <a:moveTo>
                    <a:pt x="338" y="0"/>
                  </a:moveTo>
                  <a:cubicBezTo>
                    <a:pt x="318" y="0"/>
                    <a:pt x="296" y="18"/>
                    <a:pt x="296" y="36"/>
                  </a:cubicBezTo>
                  <a:lnTo>
                    <a:pt x="1" y="1473"/>
                  </a:lnTo>
                  <a:cubicBezTo>
                    <a:pt x="1" y="1505"/>
                    <a:pt x="11" y="1527"/>
                    <a:pt x="45" y="1538"/>
                  </a:cubicBezTo>
                  <a:lnTo>
                    <a:pt x="55" y="1538"/>
                  </a:lnTo>
                  <a:cubicBezTo>
                    <a:pt x="77" y="1538"/>
                    <a:pt x="99" y="1517"/>
                    <a:pt x="99" y="1495"/>
                  </a:cubicBezTo>
                  <a:lnTo>
                    <a:pt x="395" y="58"/>
                  </a:lnTo>
                  <a:cubicBezTo>
                    <a:pt x="395" y="36"/>
                    <a:pt x="384" y="4"/>
                    <a:pt x="351" y="4"/>
                  </a:cubicBezTo>
                  <a:cubicBezTo>
                    <a:pt x="347" y="1"/>
                    <a:pt x="343" y="0"/>
                    <a:pt x="338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0" name="Google Shape;2494;p52">
              <a:extLst>
                <a:ext uri="{FF2B5EF4-FFF2-40B4-BE49-F238E27FC236}">
                  <a16:creationId xmlns:a16="http://schemas.microsoft.com/office/drawing/2014/main" id="{E992B2F1-587B-8605-490E-A2C80DBFE20B}"/>
                </a:ext>
              </a:extLst>
            </p:cNvPr>
            <p:cNvSpPr/>
            <p:nvPr/>
          </p:nvSpPr>
          <p:spPr>
            <a:xfrm>
              <a:off x="2349925" y="4590950"/>
              <a:ext cx="37025" cy="9150"/>
            </a:xfrm>
            <a:custGeom>
              <a:avLst/>
              <a:gdLst/>
              <a:ahLst/>
              <a:cxnLst/>
              <a:rect l="l" t="t" r="r" b="b"/>
              <a:pathLst>
                <a:path w="1481" h="366" extrusionOk="0">
                  <a:moveTo>
                    <a:pt x="53" y="1"/>
                  </a:moveTo>
                  <a:cubicBezTo>
                    <a:pt x="33" y="1"/>
                    <a:pt x="11" y="18"/>
                    <a:pt x="11" y="36"/>
                  </a:cubicBezTo>
                  <a:cubicBezTo>
                    <a:pt x="0" y="70"/>
                    <a:pt x="22" y="91"/>
                    <a:pt x="44" y="102"/>
                  </a:cubicBezTo>
                  <a:lnTo>
                    <a:pt x="1415" y="365"/>
                  </a:lnTo>
                  <a:lnTo>
                    <a:pt x="1425" y="365"/>
                  </a:lnTo>
                  <a:cubicBezTo>
                    <a:pt x="1447" y="365"/>
                    <a:pt x="1469" y="343"/>
                    <a:pt x="1469" y="321"/>
                  </a:cubicBezTo>
                  <a:cubicBezTo>
                    <a:pt x="1481" y="289"/>
                    <a:pt x="1459" y="267"/>
                    <a:pt x="1425" y="255"/>
                  </a:cubicBezTo>
                  <a:lnTo>
                    <a:pt x="66" y="4"/>
                  </a:lnTo>
                  <a:cubicBezTo>
                    <a:pt x="62" y="2"/>
                    <a:pt x="57" y="1"/>
                    <a:pt x="53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1" name="Google Shape;2495;p52">
              <a:extLst>
                <a:ext uri="{FF2B5EF4-FFF2-40B4-BE49-F238E27FC236}">
                  <a16:creationId xmlns:a16="http://schemas.microsoft.com/office/drawing/2014/main" id="{826419F3-75BC-76CC-7463-DF86DA0325D0}"/>
                </a:ext>
              </a:extLst>
            </p:cNvPr>
            <p:cNvSpPr/>
            <p:nvPr/>
          </p:nvSpPr>
          <p:spPr>
            <a:xfrm>
              <a:off x="2349650" y="4554300"/>
              <a:ext cx="9900" cy="38400"/>
            </a:xfrm>
            <a:custGeom>
              <a:avLst/>
              <a:gdLst/>
              <a:ahLst/>
              <a:cxnLst/>
              <a:rect l="l" t="t" r="r" b="b"/>
              <a:pathLst>
                <a:path w="396" h="1536" extrusionOk="0">
                  <a:moveTo>
                    <a:pt x="351" y="1"/>
                  </a:moveTo>
                  <a:cubicBezTo>
                    <a:pt x="329" y="1"/>
                    <a:pt x="296" y="11"/>
                    <a:pt x="296" y="44"/>
                  </a:cubicBezTo>
                  <a:lnTo>
                    <a:pt x="1" y="1480"/>
                  </a:lnTo>
                  <a:cubicBezTo>
                    <a:pt x="1" y="1502"/>
                    <a:pt x="11" y="1536"/>
                    <a:pt x="44" y="1536"/>
                  </a:cubicBezTo>
                  <a:lnTo>
                    <a:pt x="55" y="1536"/>
                  </a:lnTo>
                  <a:cubicBezTo>
                    <a:pt x="77" y="1536"/>
                    <a:pt x="99" y="1524"/>
                    <a:pt x="99" y="1492"/>
                  </a:cubicBezTo>
                  <a:lnTo>
                    <a:pt x="395" y="66"/>
                  </a:lnTo>
                  <a:cubicBezTo>
                    <a:pt x="395" y="33"/>
                    <a:pt x="384" y="11"/>
                    <a:pt x="351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2" name="Google Shape;2496;p52">
              <a:extLst>
                <a:ext uri="{FF2B5EF4-FFF2-40B4-BE49-F238E27FC236}">
                  <a16:creationId xmlns:a16="http://schemas.microsoft.com/office/drawing/2014/main" id="{3B884BD8-FE6F-EC99-07F0-4C79A41615FE}"/>
                </a:ext>
              </a:extLst>
            </p:cNvPr>
            <p:cNvSpPr/>
            <p:nvPr/>
          </p:nvSpPr>
          <p:spPr>
            <a:xfrm>
              <a:off x="2335650" y="4567925"/>
              <a:ext cx="36775" cy="9150"/>
            </a:xfrm>
            <a:custGeom>
              <a:avLst/>
              <a:gdLst/>
              <a:ahLst/>
              <a:cxnLst/>
              <a:rect l="l" t="t" r="r" b="b"/>
              <a:pathLst>
                <a:path w="1471" h="366" extrusionOk="0">
                  <a:moveTo>
                    <a:pt x="50" y="1"/>
                  </a:moveTo>
                  <a:cubicBezTo>
                    <a:pt x="27" y="1"/>
                    <a:pt x="12" y="20"/>
                    <a:pt x="12" y="48"/>
                  </a:cubicBezTo>
                  <a:cubicBezTo>
                    <a:pt x="1" y="70"/>
                    <a:pt x="23" y="102"/>
                    <a:pt x="45" y="102"/>
                  </a:cubicBezTo>
                  <a:lnTo>
                    <a:pt x="1416" y="365"/>
                  </a:lnTo>
                  <a:cubicBezTo>
                    <a:pt x="1448" y="365"/>
                    <a:pt x="1470" y="343"/>
                    <a:pt x="1470" y="321"/>
                  </a:cubicBezTo>
                  <a:cubicBezTo>
                    <a:pt x="1470" y="299"/>
                    <a:pt x="1460" y="267"/>
                    <a:pt x="1426" y="267"/>
                  </a:cubicBezTo>
                  <a:lnTo>
                    <a:pt x="67" y="4"/>
                  </a:lnTo>
                  <a:cubicBezTo>
                    <a:pt x="61" y="2"/>
                    <a:pt x="55" y="1"/>
                    <a:pt x="50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3" name="Google Shape;2497;p52">
              <a:extLst>
                <a:ext uri="{FF2B5EF4-FFF2-40B4-BE49-F238E27FC236}">
                  <a16:creationId xmlns:a16="http://schemas.microsoft.com/office/drawing/2014/main" id="{CC54C48F-A766-3171-1CEB-2C80F71E7706}"/>
                </a:ext>
              </a:extLst>
            </p:cNvPr>
            <p:cNvSpPr/>
            <p:nvPr/>
          </p:nvSpPr>
          <p:spPr>
            <a:xfrm>
              <a:off x="2335400" y="4529000"/>
              <a:ext cx="9350" cy="40675"/>
            </a:xfrm>
            <a:custGeom>
              <a:avLst/>
              <a:gdLst/>
              <a:ahLst/>
              <a:cxnLst/>
              <a:rect l="l" t="t" r="r" b="b"/>
              <a:pathLst>
                <a:path w="374" h="1627" extrusionOk="0">
                  <a:moveTo>
                    <a:pt x="316" y="1"/>
                  </a:moveTo>
                  <a:cubicBezTo>
                    <a:pt x="296" y="1"/>
                    <a:pt x="274" y="19"/>
                    <a:pt x="274" y="36"/>
                  </a:cubicBezTo>
                  <a:lnTo>
                    <a:pt x="0" y="1571"/>
                  </a:lnTo>
                  <a:cubicBezTo>
                    <a:pt x="0" y="1593"/>
                    <a:pt x="11" y="1627"/>
                    <a:pt x="44" y="1627"/>
                  </a:cubicBezTo>
                  <a:lnTo>
                    <a:pt x="55" y="1627"/>
                  </a:lnTo>
                  <a:cubicBezTo>
                    <a:pt x="77" y="1627"/>
                    <a:pt x="99" y="1615"/>
                    <a:pt x="99" y="1593"/>
                  </a:cubicBezTo>
                  <a:lnTo>
                    <a:pt x="373" y="58"/>
                  </a:lnTo>
                  <a:cubicBezTo>
                    <a:pt x="373" y="26"/>
                    <a:pt x="362" y="4"/>
                    <a:pt x="329" y="4"/>
                  </a:cubicBezTo>
                  <a:cubicBezTo>
                    <a:pt x="325" y="2"/>
                    <a:pt x="321" y="1"/>
                    <a:pt x="316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4" name="Google Shape;2498;p52">
              <a:extLst>
                <a:ext uri="{FF2B5EF4-FFF2-40B4-BE49-F238E27FC236}">
                  <a16:creationId xmlns:a16="http://schemas.microsoft.com/office/drawing/2014/main" id="{D8E2A479-D2A0-8888-7F9D-335F2D507CA9}"/>
                </a:ext>
              </a:extLst>
            </p:cNvPr>
            <p:cNvSpPr/>
            <p:nvPr/>
          </p:nvSpPr>
          <p:spPr>
            <a:xfrm>
              <a:off x="2322250" y="4544975"/>
              <a:ext cx="37000" cy="11000"/>
            </a:xfrm>
            <a:custGeom>
              <a:avLst/>
              <a:gdLst/>
              <a:ahLst/>
              <a:cxnLst/>
              <a:rect l="l" t="t" r="r" b="b"/>
              <a:pathLst>
                <a:path w="1480" h="440" extrusionOk="0">
                  <a:moveTo>
                    <a:pt x="76" y="1"/>
                  </a:moveTo>
                  <a:cubicBezTo>
                    <a:pt x="44" y="1"/>
                    <a:pt x="22" y="11"/>
                    <a:pt x="11" y="45"/>
                  </a:cubicBezTo>
                  <a:cubicBezTo>
                    <a:pt x="0" y="67"/>
                    <a:pt x="22" y="99"/>
                    <a:pt x="44" y="99"/>
                  </a:cubicBezTo>
                  <a:lnTo>
                    <a:pt x="1414" y="428"/>
                  </a:lnTo>
                  <a:lnTo>
                    <a:pt x="1425" y="439"/>
                  </a:lnTo>
                  <a:cubicBezTo>
                    <a:pt x="1447" y="439"/>
                    <a:pt x="1469" y="417"/>
                    <a:pt x="1469" y="396"/>
                  </a:cubicBezTo>
                  <a:cubicBezTo>
                    <a:pt x="1480" y="374"/>
                    <a:pt x="1458" y="340"/>
                    <a:pt x="1436" y="330"/>
                  </a:cubicBezTo>
                  <a:lnTo>
                    <a:pt x="76" y="1"/>
                  </a:ln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5" name="Google Shape;2499;p52">
              <a:extLst>
                <a:ext uri="{FF2B5EF4-FFF2-40B4-BE49-F238E27FC236}">
                  <a16:creationId xmlns:a16="http://schemas.microsoft.com/office/drawing/2014/main" id="{C0F17E53-61B7-0594-BAEF-4265C2BAF107}"/>
                </a:ext>
              </a:extLst>
            </p:cNvPr>
            <p:cNvSpPr/>
            <p:nvPr/>
          </p:nvSpPr>
          <p:spPr>
            <a:xfrm>
              <a:off x="2321400" y="4508450"/>
              <a:ext cx="10175" cy="38475"/>
            </a:xfrm>
            <a:custGeom>
              <a:avLst/>
              <a:gdLst/>
              <a:ahLst/>
              <a:cxnLst/>
              <a:rect l="l" t="t" r="r" b="b"/>
              <a:pathLst>
                <a:path w="407" h="1539" extrusionOk="0">
                  <a:moveTo>
                    <a:pt x="346" y="0"/>
                  </a:moveTo>
                  <a:cubicBezTo>
                    <a:pt x="322" y="0"/>
                    <a:pt x="306" y="18"/>
                    <a:pt x="297" y="37"/>
                  </a:cubicBezTo>
                  <a:lnTo>
                    <a:pt x="12" y="1472"/>
                  </a:lnTo>
                  <a:cubicBezTo>
                    <a:pt x="1" y="1506"/>
                    <a:pt x="23" y="1528"/>
                    <a:pt x="56" y="1538"/>
                  </a:cubicBezTo>
                  <a:cubicBezTo>
                    <a:pt x="89" y="1538"/>
                    <a:pt x="110" y="1516"/>
                    <a:pt x="110" y="1494"/>
                  </a:cubicBezTo>
                  <a:lnTo>
                    <a:pt x="396" y="58"/>
                  </a:lnTo>
                  <a:cubicBezTo>
                    <a:pt x="407" y="25"/>
                    <a:pt x="385" y="3"/>
                    <a:pt x="363" y="3"/>
                  </a:cubicBezTo>
                  <a:cubicBezTo>
                    <a:pt x="357" y="1"/>
                    <a:pt x="352" y="0"/>
                    <a:pt x="346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6" name="Google Shape;2500;p52">
              <a:extLst>
                <a:ext uri="{FF2B5EF4-FFF2-40B4-BE49-F238E27FC236}">
                  <a16:creationId xmlns:a16="http://schemas.microsoft.com/office/drawing/2014/main" id="{344E61A1-11D9-65F0-C562-B150C1094243}"/>
                </a:ext>
              </a:extLst>
            </p:cNvPr>
            <p:cNvSpPr/>
            <p:nvPr/>
          </p:nvSpPr>
          <p:spPr>
            <a:xfrm>
              <a:off x="2307700" y="4521950"/>
              <a:ext cx="36750" cy="9075"/>
            </a:xfrm>
            <a:custGeom>
              <a:avLst/>
              <a:gdLst/>
              <a:ahLst/>
              <a:cxnLst/>
              <a:rect l="l" t="t" r="r" b="b"/>
              <a:pathLst>
                <a:path w="1470" h="363" extrusionOk="0">
                  <a:moveTo>
                    <a:pt x="66" y="1"/>
                  </a:moveTo>
                  <a:cubicBezTo>
                    <a:pt x="34" y="1"/>
                    <a:pt x="12" y="23"/>
                    <a:pt x="1" y="45"/>
                  </a:cubicBezTo>
                  <a:cubicBezTo>
                    <a:pt x="1" y="77"/>
                    <a:pt x="12" y="99"/>
                    <a:pt x="44" y="110"/>
                  </a:cubicBezTo>
                  <a:lnTo>
                    <a:pt x="1404" y="362"/>
                  </a:lnTo>
                  <a:lnTo>
                    <a:pt x="1415" y="362"/>
                  </a:lnTo>
                  <a:cubicBezTo>
                    <a:pt x="1437" y="362"/>
                    <a:pt x="1459" y="352"/>
                    <a:pt x="1470" y="330"/>
                  </a:cubicBezTo>
                  <a:cubicBezTo>
                    <a:pt x="1470" y="296"/>
                    <a:pt x="1448" y="275"/>
                    <a:pt x="1426" y="264"/>
                  </a:cubicBezTo>
                  <a:lnTo>
                    <a:pt x="66" y="1"/>
                  </a:ln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7" name="Google Shape;2501;p52">
              <a:extLst>
                <a:ext uri="{FF2B5EF4-FFF2-40B4-BE49-F238E27FC236}">
                  <a16:creationId xmlns:a16="http://schemas.microsoft.com/office/drawing/2014/main" id="{1718EA13-FE72-E615-6C8A-54141BA407C0}"/>
                </a:ext>
              </a:extLst>
            </p:cNvPr>
            <p:cNvSpPr/>
            <p:nvPr/>
          </p:nvSpPr>
          <p:spPr>
            <a:xfrm>
              <a:off x="2308250" y="4486325"/>
              <a:ext cx="7700" cy="38950"/>
            </a:xfrm>
            <a:custGeom>
              <a:avLst/>
              <a:gdLst/>
              <a:ahLst/>
              <a:cxnLst/>
              <a:rect l="l" t="t" r="r" b="b"/>
              <a:pathLst>
                <a:path w="308" h="1558" extrusionOk="0">
                  <a:moveTo>
                    <a:pt x="264" y="1"/>
                  </a:moveTo>
                  <a:cubicBezTo>
                    <a:pt x="231" y="1"/>
                    <a:pt x="209" y="22"/>
                    <a:pt x="209" y="44"/>
                  </a:cubicBezTo>
                  <a:lnTo>
                    <a:pt x="1" y="1502"/>
                  </a:lnTo>
                  <a:cubicBezTo>
                    <a:pt x="1" y="1524"/>
                    <a:pt x="22" y="1546"/>
                    <a:pt x="44" y="1557"/>
                  </a:cubicBezTo>
                  <a:lnTo>
                    <a:pt x="56" y="1557"/>
                  </a:lnTo>
                  <a:cubicBezTo>
                    <a:pt x="78" y="1557"/>
                    <a:pt x="100" y="1535"/>
                    <a:pt x="100" y="1514"/>
                  </a:cubicBezTo>
                  <a:lnTo>
                    <a:pt x="308" y="66"/>
                  </a:lnTo>
                  <a:cubicBezTo>
                    <a:pt x="308" y="33"/>
                    <a:pt x="286" y="11"/>
                    <a:pt x="264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8" name="Google Shape;2502;p52">
              <a:extLst>
                <a:ext uri="{FF2B5EF4-FFF2-40B4-BE49-F238E27FC236}">
                  <a16:creationId xmlns:a16="http://schemas.microsoft.com/office/drawing/2014/main" id="{8D159F53-D7D9-72D7-0D67-723F9A2BCEEE}"/>
                </a:ext>
              </a:extLst>
            </p:cNvPr>
            <p:cNvSpPr/>
            <p:nvPr/>
          </p:nvSpPr>
          <p:spPr>
            <a:xfrm>
              <a:off x="2295100" y="4500225"/>
              <a:ext cx="35925" cy="9425"/>
            </a:xfrm>
            <a:custGeom>
              <a:avLst/>
              <a:gdLst/>
              <a:ahLst/>
              <a:cxnLst/>
              <a:rect l="l" t="t" r="r" b="b"/>
              <a:pathLst>
                <a:path w="1437" h="377" extrusionOk="0">
                  <a:moveTo>
                    <a:pt x="54" y="1"/>
                  </a:moveTo>
                  <a:cubicBezTo>
                    <a:pt x="34" y="1"/>
                    <a:pt x="12" y="19"/>
                    <a:pt x="12" y="37"/>
                  </a:cubicBezTo>
                  <a:cubicBezTo>
                    <a:pt x="0" y="69"/>
                    <a:pt x="22" y="91"/>
                    <a:pt x="44" y="102"/>
                  </a:cubicBezTo>
                  <a:lnTo>
                    <a:pt x="1371" y="376"/>
                  </a:lnTo>
                  <a:lnTo>
                    <a:pt x="1382" y="376"/>
                  </a:lnTo>
                  <a:cubicBezTo>
                    <a:pt x="1404" y="376"/>
                    <a:pt x="1426" y="354"/>
                    <a:pt x="1437" y="332"/>
                  </a:cubicBezTo>
                  <a:cubicBezTo>
                    <a:pt x="1437" y="300"/>
                    <a:pt x="1426" y="278"/>
                    <a:pt x="1393" y="266"/>
                  </a:cubicBezTo>
                  <a:lnTo>
                    <a:pt x="66" y="3"/>
                  </a:lnTo>
                  <a:cubicBezTo>
                    <a:pt x="62" y="1"/>
                    <a:pt x="58" y="1"/>
                    <a:pt x="54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39" name="Google Shape;2503;p52">
              <a:extLst>
                <a:ext uri="{FF2B5EF4-FFF2-40B4-BE49-F238E27FC236}">
                  <a16:creationId xmlns:a16="http://schemas.microsoft.com/office/drawing/2014/main" id="{8EAC8212-C983-06DE-BC91-7F5710B6F213}"/>
                </a:ext>
              </a:extLst>
            </p:cNvPr>
            <p:cNvSpPr/>
            <p:nvPr/>
          </p:nvSpPr>
          <p:spPr>
            <a:xfrm>
              <a:off x="2291000" y="4620625"/>
              <a:ext cx="16475" cy="8250"/>
            </a:xfrm>
            <a:custGeom>
              <a:avLst/>
              <a:gdLst/>
              <a:ahLst/>
              <a:cxnLst/>
              <a:rect l="l" t="t" r="r" b="b"/>
              <a:pathLst>
                <a:path w="659" h="330" extrusionOk="0">
                  <a:moveTo>
                    <a:pt x="22" y="1"/>
                  </a:moveTo>
                  <a:cubicBezTo>
                    <a:pt x="11" y="1"/>
                    <a:pt x="0" y="11"/>
                    <a:pt x="0" y="23"/>
                  </a:cubicBezTo>
                  <a:lnTo>
                    <a:pt x="0" y="308"/>
                  </a:lnTo>
                  <a:cubicBezTo>
                    <a:pt x="0" y="318"/>
                    <a:pt x="11" y="330"/>
                    <a:pt x="22" y="330"/>
                  </a:cubicBezTo>
                  <a:lnTo>
                    <a:pt x="636" y="330"/>
                  </a:lnTo>
                  <a:cubicBezTo>
                    <a:pt x="647" y="330"/>
                    <a:pt x="658" y="318"/>
                    <a:pt x="658" y="308"/>
                  </a:cubicBezTo>
                  <a:lnTo>
                    <a:pt x="658" y="23"/>
                  </a:lnTo>
                  <a:cubicBezTo>
                    <a:pt x="658" y="11"/>
                    <a:pt x="647" y="1"/>
                    <a:pt x="636" y="1"/>
                  </a:cubicBezTo>
                  <a:close/>
                </a:path>
              </a:pathLst>
            </a:custGeom>
            <a:solidFill>
              <a:srgbClr val="FEB1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0" name="Google Shape;2504;p52">
              <a:extLst>
                <a:ext uri="{FF2B5EF4-FFF2-40B4-BE49-F238E27FC236}">
                  <a16:creationId xmlns:a16="http://schemas.microsoft.com/office/drawing/2014/main" id="{4702FCDB-44BE-171B-06C7-341378A72078}"/>
                </a:ext>
              </a:extLst>
            </p:cNvPr>
            <p:cNvSpPr/>
            <p:nvPr/>
          </p:nvSpPr>
          <p:spPr>
            <a:xfrm>
              <a:off x="1970300" y="4618150"/>
              <a:ext cx="113225" cy="100075"/>
            </a:xfrm>
            <a:custGeom>
              <a:avLst/>
              <a:gdLst/>
              <a:ahLst/>
              <a:cxnLst/>
              <a:rect l="l" t="t" r="r" b="b"/>
              <a:pathLst>
                <a:path w="4529" h="4003" extrusionOk="0">
                  <a:moveTo>
                    <a:pt x="1743" y="1"/>
                  </a:moveTo>
                  <a:lnTo>
                    <a:pt x="1327" y="2205"/>
                  </a:lnTo>
                  <a:lnTo>
                    <a:pt x="132" y="2205"/>
                  </a:lnTo>
                  <a:lnTo>
                    <a:pt x="1" y="3981"/>
                  </a:lnTo>
                  <a:cubicBezTo>
                    <a:pt x="1" y="3981"/>
                    <a:pt x="4265" y="4003"/>
                    <a:pt x="4287" y="4003"/>
                  </a:cubicBezTo>
                  <a:cubicBezTo>
                    <a:pt x="4298" y="4003"/>
                    <a:pt x="4287" y="319"/>
                    <a:pt x="4287" y="319"/>
                  </a:cubicBezTo>
                  <a:lnTo>
                    <a:pt x="4528" y="319"/>
                  </a:lnTo>
                  <a:lnTo>
                    <a:pt x="4528" y="1"/>
                  </a:ln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1" name="Google Shape;2505;p52">
              <a:extLst>
                <a:ext uri="{FF2B5EF4-FFF2-40B4-BE49-F238E27FC236}">
                  <a16:creationId xmlns:a16="http://schemas.microsoft.com/office/drawing/2014/main" id="{AAC62859-4E7C-B6AC-9A43-64B38078A973}"/>
                </a:ext>
              </a:extLst>
            </p:cNvPr>
            <p:cNvSpPr/>
            <p:nvPr/>
          </p:nvSpPr>
          <p:spPr>
            <a:xfrm>
              <a:off x="2020450" y="4649675"/>
              <a:ext cx="11825" cy="13200"/>
            </a:xfrm>
            <a:custGeom>
              <a:avLst/>
              <a:gdLst/>
              <a:ahLst/>
              <a:cxnLst/>
              <a:rect l="l" t="t" r="r" b="b"/>
              <a:pathLst>
                <a:path w="473" h="528" extrusionOk="0">
                  <a:moveTo>
                    <a:pt x="1" y="1"/>
                  </a:moveTo>
                  <a:lnTo>
                    <a:pt x="1" y="527"/>
                  </a:lnTo>
                  <a:lnTo>
                    <a:pt x="472" y="527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2" name="Google Shape;2506;p52">
              <a:extLst>
                <a:ext uri="{FF2B5EF4-FFF2-40B4-BE49-F238E27FC236}">
                  <a16:creationId xmlns:a16="http://schemas.microsoft.com/office/drawing/2014/main" id="{345CB619-42E6-E717-9A5D-62D1E18E8496}"/>
                </a:ext>
              </a:extLst>
            </p:cNvPr>
            <p:cNvSpPr/>
            <p:nvPr/>
          </p:nvSpPr>
          <p:spPr>
            <a:xfrm>
              <a:off x="2035550" y="4649675"/>
              <a:ext cx="11800" cy="13200"/>
            </a:xfrm>
            <a:custGeom>
              <a:avLst/>
              <a:gdLst/>
              <a:ahLst/>
              <a:cxnLst/>
              <a:rect l="l" t="t" r="r" b="b"/>
              <a:pathLst>
                <a:path w="472" h="528" extrusionOk="0">
                  <a:moveTo>
                    <a:pt x="0" y="1"/>
                  </a:moveTo>
                  <a:lnTo>
                    <a:pt x="0" y="527"/>
                  </a:lnTo>
                  <a:lnTo>
                    <a:pt x="471" y="527"/>
                  </a:lnTo>
                  <a:lnTo>
                    <a:pt x="471" y="1"/>
                  </a:ln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3" name="Google Shape;2507;p52">
              <a:extLst>
                <a:ext uri="{FF2B5EF4-FFF2-40B4-BE49-F238E27FC236}">
                  <a16:creationId xmlns:a16="http://schemas.microsoft.com/office/drawing/2014/main" id="{5D14216C-B584-C4BC-69DF-0ACD525DD6EB}"/>
                </a:ext>
              </a:extLst>
            </p:cNvPr>
            <p:cNvSpPr/>
            <p:nvPr/>
          </p:nvSpPr>
          <p:spPr>
            <a:xfrm>
              <a:off x="2050600" y="4649675"/>
              <a:ext cx="11825" cy="13200"/>
            </a:xfrm>
            <a:custGeom>
              <a:avLst/>
              <a:gdLst/>
              <a:ahLst/>
              <a:cxnLst/>
              <a:rect l="l" t="t" r="r" b="b"/>
              <a:pathLst>
                <a:path w="473" h="528" extrusionOk="0">
                  <a:moveTo>
                    <a:pt x="1" y="1"/>
                  </a:moveTo>
                  <a:lnTo>
                    <a:pt x="1" y="527"/>
                  </a:lnTo>
                  <a:lnTo>
                    <a:pt x="472" y="527"/>
                  </a:lnTo>
                  <a:lnTo>
                    <a:pt x="472" y="1"/>
                  </a:ln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4" name="Google Shape;2508;p52">
              <a:extLst>
                <a:ext uri="{FF2B5EF4-FFF2-40B4-BE49-F238E27FC236}">
                  <a16:creationId xmlns:a16="http://schemas.microsoft.com/office/drawing/2014/main" id="{2CBF1744-1022-9DFA-95BE-C0F9722D0F81}"/>
                </a:ext>
              </a:extLst>
            </p:cNvPr>
            <p:cNvSpPr/>
            <p:nvPr/>
          </p:nvSpPr>
          <p:spPr>
            <a:xfrm>
              <a:off x="2065700" y="4649675"/>
              <a:ext cx="12075" cy="13200"/>
            </a:xfrm>
            <a:custGeom>
              <a:avLst/>
              <a:gdLst/>
              <a:ahLst/>
              <a:cxnLst/>
              <a:rect l="l" t="t" r="r" b="b"/>
              <a:pathLst>
                <a:path w="483" h="528" extrusionOk="0">
                  <a:moveTo>
                    <a:pt x="0" y="1"/>
                  </a:moveTo>
                  <a:lnTo>
                    <a:pt x="0" y="527"/>
                  </a:lnTo>
                  <a:lnTo>
                    <a:pt x="482" y="527"/>
                  </a:lnTo>
                  <a:lnTo>
                    <a:pt x="482" y="1"/>
                  </a:ln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5" name="Google Shape;2509;p52">
              <a:extLst>
                <a:ext uri="{FF2B5EF4-FFF2-40B4-BE49-F238E27FC236}">
                  <a16:creationId xmlns:a16="http://schemas.microsoft.com/office/drawing/2014/main" id="{DC18FB40-8D96-57C5-622C-41AC456D7545}"/>
                </a:ext>
              </a:extLst>
            </p:cNvPr>
            <p:cNvSpPr/>
            <p:nvPr/>
          </p:nvSpPr>
          <p:spPr>
            <a:xfrm>
              <a:off x="2019900" y="4625825"/>
              <a:ext cx="57875" cy="13475"/>
            </a:xfrm>
            <a:custGeom>
              <a:avLst/>
              <a:gdLst/>
              <a:ahLst/>
              <a:cxnLst/>
              <a:rect l="l" t="t" r="r" b="b"/>
              <a:pathLst>
                <a:path w="2315" h="539" extrusionOk="0">
                  <a:moveTo>
                    <a:pt x="1" y="1"/>
                  </a:moveTo>
                  <a:lnTo>
                    <a:pt x="1" y="538"/>
                  </a:lnTo>
                  <a:lnTo>
                    <a:pt x="2314" y="538"/>
                  </a:lnTo>
                  <a:lnTo>
                    <a:pt x="2314" y="1"/>
                  </a:ln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6" name="Google Shape;2510;p52">
              <a:extLst>
                <a:ext uri="{FF2B5EF4-FFF2-40B4-BE49-F238E27FC236}">
                  <a16:creationId xmlns:a16="http://schemas.microsoft.com/office/drawing/2014/main" id="{B232DF38-4B6C-D0A6-BFB7-29D0CE4FC644}"/>
                </a:ext>
              </a:extLst>
            </p:cNvPr>
            <p:cNvSpPr/>
            <p:nvPr/>
          </p:nvSpPr>
          <p:spPr>
            <a:xfrm>
              <a:off x="2484225" y="4507700"/>
              <a:ext cx="3600" cy="196275"/>
            </a:xfrm>
            <a:custGeom>
              <a:avLst/>
              <a:gdLst/>
              <a:ahLst/>
              <a:cxnLst/>
              <a:rect l="l" t="t" r="r" b="b"/>
              <a:pathLst>
                <a:path w="144" h="7851" extrusionOk="0">
                  <a:moveTo>
                    <a:pt x="83" y="1"/>
                  </a:moveTo>
                  <a:cubicBezTo>
                    <a:pt x="53" y="1"/>
                    <a:pt x="22" y="23"/>
                    <a:pt x="22" y="67"/>
                  </a:cubicBezTo>
                  <a:cubicBezTo>
                    <a:pt x="22" y="2072"/>
                    <a:pt x="12" y="4090"/>
                    <a:pt x="0" y="6107"/>
                  </a:cubicBezTo>
                  <a:lnTo>
                    <a:pt x="0" y="7785"/>
                  </a:lnTo>
                  <a:cubicBezTo>
                    <a:pt x="0" y="7829"/>
                    <a:pt x="31" y="7851"/>
                    <a:pt x="61" y="7851"/>
                  </a:cubicBezTo>
                  <a:cubicBezTo>
                    <a:pt x="91" y="7851"/>
                    <a:pt x="121" y="7829"/>
                    <a:pt x="121" y="7785"/>
                  </a:cubicBezTo>
                  <a:cubicBezTo>
                    <a:pt x="121" y="5778"/>
                    <a:pt x="143" y="3761"/>
                    <a:pt x="143" y="1744"/>
                  </a:cubicBezTo>
                  <a:lnTo>
                    <a:pt x="143" y="67"/>
                  </a:lnTo>
                  <a:cubicBezTo>
                    <a:pt x="143" y="23"/>
                    <a:pt x="113" y="1"/>
                    <a:pt x="83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7" name="Google Shape;2511;p52">
              <a:extLst>
                <a:ext uri="{FF2B5EF4-FFF2-40B4-BE49-F238E27FC236}">
                  <a16:creationId xmlns:a16="http://schemas.microsoft.com/office/drawing/2014/main" id="{1DD272F8-A759-EE91-B354-B51656115EA8}"/>
                </a:ext>
              </a:extLst>
            </p:cNvPr>
            <p:cNvSpPr/>
            <p:nvPr/>
          </p:nvSpPr>
          <p:spPr>
            <a:xfrm>
              <a:off x="2475450" y="4487975"/>
              <a:ext cx="21950" cy="21950"/>
            </a:xfrm>
            <a:custGeom>
              <a:avLst/>
              <a:gdLst/>
              <a:ahLst/>
              <a:cxnLst/>
              <a:rect l="l" t="t" r="r" b="b"/>
              <a:pathLst>
                <a:path w="878" h="878" extrusionOk="0">
                  <a:moveTo>
                    <a:pt x="439" y="110"/>
                  </a:moveTo>
                  <a:cubicBezTo>
                    <a:pt x="626" y="110"/>
                    <a:pt x="768" y="252"/>
                    <a:pt x="768" y="439"/>
                  </a:cubicBezTo>
                  <a:cubicBezTo>
                    <a:pt x="768" y="625"/>
                    <a:pt x="626" y="778"/>
                    <a:pt x="439" y="778"/>
                  </a:cubicBezTo>
                  <a:cubicBezTo>
                    <a:pt x="253" y="778"/>
                    <a:pt x="100" y="625"/>
                    <a:pt x="100" y="439"/>
                  </a:cubicBezTo>
                  <a:cubicBezTo>
                    <a:pt x="100" y="252"/>
                    <a:pt x="253" y="110"/>
                    <a:pt x="439" y="110"/>
                  </a:cubicBezTo>
                  <a:close/>
                  <a:moveTo>
                    <a:pt x="439" y="0"/>
                  </a:moveTo>
                  <a:cubicBezTo>
                    <a:pt x="198" y="0"/>
                    <a:pt x="0" y="198"/>
                    <a:pt x="0" y="439"/>
                  </a:cubicBezTo>
                  <a:cubicBezTo>
                    <a:pt x="0" y="680"/>
                    <a:pt x="198" y="877"/>
                    <a:pt x="439" y="877"/>
                  </a:cubicBezTo>
                  <a:cubicBezTo>
                    <a:pt x="680" y="877"/>
                    <a:pt x="878" y="680"/>
                    <a:pt x="878" y="439"/>
                  </a:cubicBezTo>
                  <a:cubicBezTo>
                    <a:pt x="878" y="198"/>
                    <a:pt x="680" y="0"/>
                    <a:pt x="439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8" name="Google Shape;2512;p52">
              <a:extLst>
                <a:ext uri="{FF2B5EF4-FFF2-40B4-BE49-F238E27FC236}">
                  <a16:creationId xmlns:a16="http://schemas.microsoft.com/office/drawing/2014/main" id="{DB841564-89F9-BC4E-78B4-090AEF55B7DA}"/>
                </a:ext>
              </a:extLst>
            </p:cNvPr>
            <p:cNvSpPr/>
            <p:nvPr/>
          </p:nvSpPr>
          <p:spPr>
            <a:xfrm>
              <a:off x="2485050" y="4453425"/>
              <a:ext cx="3025" cy="36000"/>
            </a:xfrm>
            <a:custGeom>
              <a:avLst/>
              <a:gdLst/>
              <a:ahLst/>
              <a:cxnLst/>
              <a:rect l="l" t="t" r="r" b="b"/>
              <a:pathLst>
                <a:path w="121" h="1440" extrusionOk="0">
                  <a:moveTo>
                    <a:pt x="61" y="1"/>
                  </a:moveTo>
                  <a:cubicBezTo>
                    <a:pt x="31" y="1"/>
                    <a:pt x="1" y="23"/>
                    <a:pt x="1" y="67"/>
                  </a:cubicBezTo>
                  <a:lnTo>
                    <a:pt x="1" y="1382"/>
                  </a:lnTo>
                  <a:cubicBezTo>
                    <a:pt x="1" y="1420"/>
                    <a:pt x="31" y="1440"/>
                    <a:pt x="61" y="1440"/>
                  </a:cubicBezTo>
                  <a:cubicBezTo>
                    <a:pt x="91" y="1440"/>
                    <a:pt x="121" y="1420"/>
                    <a:pt x="121" y="1382"/>
                  </a:cubicBezTo>
                  <a:lnTo>
                    <a:pt x="121" y="67"/>
                  </a:lnTo>
                  <a:cubicBezTo>
                    <a:pt x="121" y="23"/>
                    <a:pt x="91" y="1"/>
                    <a:pt x="61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49" name="Google Shape;2513;p52">
              <a:extLst>
                <a:ext uri="{FF2B5EF4-FFF2-40B4-BE49-F238E27FC236}">
                  <a16:creationId xmlns:a16="http://schemas.microsoft.com/office/drawing/2014/main" id="{C964D8A4-91DF-DA7F-F138-D99C5390857A}"/>
                </a:ext>
              </a:extLst>
            </p:cNvPr>
            <p:cNvSpPr/>
            <p:nvPr/>
          </p:nvSpPr>
          <p:spPr>
            <a:xfrm>
              <a:off x="2485050" y="4458175"/>
              <a:ext cx="28800" cy="21975"/>
            </a:xfrm>
            <a:custGeom>
              <a:avLst/>
              <a:gdLst/>
              <a:ahLst/>
              <a:cxnLst/>
              <a:rect l="l" t="t" r="r" b="b"/>
              <a:pathLst>
                <a:path w="1152" h="879" extrusionOk="0">
                  <a:moveTo>
                    <a:pt x="159" y="1"/>
                  </a:moveTo>
                  <a:cubicBezTo>
                    <a:pt x="67" y="1"/>
                    <a:pt x="1" y="35"/>
                    <a:pt x="1" y="128"/>
                  </a:cubicBezTo>
                  <a:lnTo>
                    <a:pt x="1" y="786"/>
                  </a:lnTo>
                  <a:cubicBezTo>
                    <a:pt x="34" y="712"/>
                    <a:pt x="147" y="694"/>
                    <a:pt x="244" y="694"/>
                  </a:cubicBezTo>
                  <a:cubicBezTo>
                    <a:pt x="275" y="694"/>
                    <a:pt x="305" y="696"/>
                    <a:pt x="330" y="699"/>
                  </a:cubicBezTo>
                  <a:cubicBezTo>
                    <a:pt x="428" y="720"/>
                    <a:pt x="527" y="776"/>
                    <a:pt x="615" y="820"/>
                  </a:cubicBezTo>
                  <a:cubicBezTo>
                    <a:pt x="720" y="859"/>
                    <a:pt x="828" y="878"/>
                    <a:pt x="936" y="878"/>
                  </a:cubicBezTo>
                  <a:cubicBezTo>
                    <a:pt x="1009" y="878"/>
                    <a:pt x="1081" y="870"/>
                    <a:pt x="1151" y="852"/>
                  </a:cubicBezTo>
                  <a:cubicBezTo>
                    <a:pt x="1141" y="633"/>
                    <a:pt x="1129" y="413"/>
                    <a:pt x="1119" y="206"/>
                  </a:cubicBezTo>
                  <a:cubicBezTo>
                    <a:pt x="1108" y="184"/>
                    <a:pt x="1108" y="172"/>
                    <a:pt x="1097" y="162"/>
                  </a:cubicBezTo>
                  <a:cubicBezTo>
                    <a:pt x="1088" y="149"/>
                    <a:pt x="1076" y="144"/>
                    <a:pt x="1062" y="144"/>
                  </a:cubicBezTo>
                  <a:cubicBezTo>
                    <a:pt x="1041" y="144"/>
                    <a:pt x="1014" y="155"/>
                    <a:pt x="987" y="162"/>
                  </a:cubicBezTo>
                  <a:cubicBezTo>
                    <a:pt x="937" y="185"/>
                    <a:pt x="884" y="194"/>
                    <a:pt x="831" y="194"/>
                  </a:cubicBezTo>
                  <a:cubicBezTo>
                    <a:pt x="756" y="194"/>
                    <a:pt x="680" y="176"/>
                    <a:pt x="603" y="150"/>
                  </a:cubicBezTo>
                  <a:cubicBezTo>
                    <a:pt x="483" y="106"/>
                    <a:pt x="373" y="41"/>
                    <a:pt x="242" y="8"/>
                  </a:cubicBezTo>
                  <a:cubicBezTo>
                    <a:pt x="213" y="3"/>
                    <a:pt x="185" y="1"/>
                    <a:pt x="159" y="1"/>
                  </a:cubicBezTo>
                  <a:close/>
                </a:path>
              </a:pathLst>
            </a:custGeom>
            <a:solidFill>
              <a:srgbClr val="FEB1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50" name="Google Shape;2514;p52">
              <a:extLst>
                <a:ext uri="{FF2B5EF4-FFF2-40B4-BE49-F238E27FC236}">
                  <a16:creationId xmlns:a16="http://schemas.microsoft.com/office/drawing/2014/main" id="{4E97E757-F311-CBBE-E053-DEDD88313252}"/>
                </a:ext>
              </a:extLst>
            </p:cNvPr>
            <p:cNvSpPr/>
            <p:nvPr/>
          </p:nvSpPr>
          <p:spPr>
            <a:xfrm>
              <a:off x="1958300" y="4717925"/>
              <a:ext cx="57475" cy="21200"/>
            </a:xfrm>
            <a:custGeom>
              <a:avLst/>
              <a:gdLst/>
              <a:ahLst/>
              <a:cxnLst/>
              <a:rect l="l" t="t" r="r" b="b"/>
              <a:pathLst>
                <a:path w="2299" h="848" extrusionOk="0">
                  <a:moveTo>
                    <a:pt x="75" y="1"/>
                  </a:moveTo>
                  <a:cubicBezTo>
                    <a:pt x="36" y="1"/>
                    <a:pt x="0" y="31"/>
                    <a:pt x="20" y="78"/>
                  </a:cubicBezTo>
                  <a:cubicBezTo>
                    <a:pt x="206" y="505"/>
                    <a:pt x="623" y="823"/>
                    <a:pt x="1095" y="845"/>
                  </a:cubicBezTo>
                  <a:cubicBezTo>
                    <a:pt x="1120" y="847"/>
                    <a:pt x="1145" y="848"/>
                    <a:pt x="1170" y="848"/>
                  </a:cubicBezTo>
                  <a:cubicBezTo>
                    <a:pt x="1626" y="848"/>
                    <a:pt x="2070" y="570"/>
                    <a:pt x="2267" y="154"/>
                  </a:cubicBezTo>
                  <a:cubicBezTo>
                    <a:pt x="2298" y="108"/>
                    <a:pt x="2253" y="61"/>
                    <a:pt x="2208" y="61"/>
                  </a:cubicBezTo>
                  <a:cubicBezTo>
                    <a:pt x="2189" y="61"/>
                    <a:pt x="2170" y="69"/>
                    <a:pt x="2158" y="88"/>
                  </a:cubicBezTo>
                  <a:cubicBezTo>
                    <a:pt x="1976" y="464"/>
                    <a:pt x="1582" y="724"/>
                    <a:pt x="1154" y="724"/>
                  </a:cubicBezTo>
                  <a:cubicBezTo>
                    <a:pt x="1145" y="724"/>
                    <a:pt x="1136" y="724"/>
                    <a:pt x="1127" y="724"/>
                  </a:cubicBezTo>
                  <a:cubicBezTo>
                    <a:pt x="700" y="714"/>
                    <a:pt x="305" y="429"/>
                    <a:pt x="140" y="44"/>
                  </a:cubicBezTo>
                  <a:cubicBezTo>
                    <a:pt x="127" y="14"/>
                    <a:pt x="101" y="1"/>
                    <a:pt x="75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51" name="Google Shape;2515;p52">
              <a:extLst>
                <a:ext uri="{FF2B5EF4-FFF2-40B4-BE49-F238E27FC236}">
                  <a16:creationId xmlns:a16="http://schemas.microsoft.com/office/drawing/2014/main" id="{11BCB705-D136-85FB-9708-C1A6BBAD1072}"/>
                </a:ext>
              </a:extLst>
            </p:cNvPr>
            <p:cNvSpPr/>
            <p:nvPr/>
          </p:nvSpPr>
          <p:spPr>
            <a:xfrm>
              <a:off x="2054175" y="4706950"/>
              <a:ext cx="35650" cy="35400"/>
            </a:xfrm>
            <a:custGeom>
              <a:avLst/>
              <a:gdLst/>
              <a:ahLst/>
              <a:cxnLst/>
              <a:rect l="l" t="t" r="r" b="b"/>
              <a:pathLst>
                <a:path w="1426" h="1416" extrusionOk="0">
                  <a:moveTo>
                    <a:pt x="713" y="341"/>
                  </a:moveTo>
                  <a:cubicBezTo>
                    <a:pt x="910" y="341"/>
                    <a:pt x="1075" y="505"/>
                    <a:pt x="1075" y="703"/>
                  </a:cubicBezTo>
                  <a:cubicBezTo>
                    <a:pt x="1075" y="911"/>
                    <a:pt x="910" y="1075"/>
                    <a:pt x="713" y="1075"/>
                  </a:cubicBezTo>
                  <a:cubicBezTo>
                    <a:pt x="505" y="1075"/>
                    <a:pt x="340" y="911"/>
                    <a:pt x="340" y="703"/>
                  </a:cubicBezTo>
                  <a:cubicBezTo>
                    <a:pt x="340" y="505"/>
                    <a:pt x="505" y="341"/>
                    <a:pt x="713" y="341"/>
                  </a:cubicBezTo>
                  <a:close/>
                  <a:moveTo>
                    <a:pt x="713" y="1"/>
                  </a:moveTo>
                  <a:cubicBezTo>
                    <a:pt x="318" y="1"/>
                    <a:pt x="1" y="319"/>
                    <a:pt x="1" y="703"/>
                  </a:cubicBezTo>
                  <a:cubicBezTo>
                    <a:pt x="1" y="1097"/>
                    <a:pt x="318" y="1416"/>
                    <a:pt x="713" y="1416"/>
                  </a:cubicBezTo>
                  <a:cubicBezTo>
                    <a:pt x="1107" y="1416"/>
                    <a:pt x="1426" y="1097"/>
                    <a:pt x="1426" y="703"/>
                  </a:cubicBezTo>
                  <a:cubicBezTo>
                    <a:pt x="1426" y="319"/>
                    <a:pt x="1107" y="1"/>
                    <a:pt x="713" y="1"/>
                  </a:cubicBezTo>
                  <a:close/>
                </a:path>
              </a:pathLst>
            </a:custGeom>
            <a:solidFill>
              <a:srgbClr val="EF685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52" name="Google Shape;2516;p52">
              <a:extLst>
                <a:ext uri="{FF2B5EF4-FFF2-40B4-BE49-F238E27FC236}">
                  <a16:creationId xmlns:a16="http://schemas.microsoft.com/office/drawing/2014/main" id="{647E2E1F-5890-C7C1-6557-9D4A5DA85956}"/>
                </a:ext>
              </a:extLst>
            </p:cNvPr>
            <p:cNvSpPr/>
            <p:nvPr/>
          </p:nvSpPr>
          <p:spPr>
            <a:xfrm>
              <a:off x="2113925" y="4706950"/>
              <a:ext cx="35650" cy="35400"/>
            </a:xfrm>
            <a:custGeom>
              <a:avLst/>
              <a:gdLst/>
              <a:ahLst/>
              <a:cxnLst/>
              <a:rect l="l" t="t" r="r" b="b"/>
              <a:pathLst>
                <a:path w="1426" h="1416" extrusionOk="0">
                  <a:moveTo>
                    <a:pt x="713" y="341"/>
                  </a:moveTo>
                  <a:cubicBezTo>
                    <a:pt x="922" y="341"/>
                    <a:pt x="1086" y="505"/>
                    <a:pt x="1086" y="703"/>
                  </a:cubicBezTo>
                  <a:cubicBezTo>
                    <a:pt x="1086" y="911"/>
                    <a:pt x="922" y="1075"/>
                    <a:pt x="713" y="1075"/>
                  </a:cubicBezTo>
                  <a:cubicBezTo>
                    <a:pt x="505" y="1075"/>
                    <a:pt x="340" y="911"/>
                    <a:pt x="340" y="703"/>
                  </a:cubicBezTo>
                  <a:cubicBezTo>
                    <a:pt x="340" y="505"/>
                    <a:pt x="505" y="341"/>
                    <a:pt x="713" y="341"/>
                  </a:cubicBezTo>
                  <a:close/>
                  <a:moveTo>
                    <a:pt x="713" y="1"/>
                  </a:moveTo>
                  <a:cubicBezTo>
                    <a:pt x="318" y="1"/>
                    <a:pt x="1" y="319"/>
                    <a:pt x="1" y="703"/>
                  </a:cubicBezTo>
                  <a:cubicBezTo>
                    <a:pt x="1" y="1097"/>
                    <a:pt x="318" y="1416"/>
                    <a:pt x="713" y="1416"/>
                  </a:cubicBezTo>
                  <a:cubicBezTo>
                    <a:pt x="1108" y="1416"/>
                    <a:pt x="1426" y="1097"/>
                    <a:pt x="1426" y="703"/>
                  </a:cubicBezTo>
                  <a:cubicBezTo>
                    <a:pt x="1426" y="319"/>
                    <a:pt x="1108" y="1"/>
                    <a:pt x="713" y="1"/>
                  </a:cubicBezTo>
                  <a:close/>
                </a:path>
              </a:pathLst>
            </a:custGeom>
            <a:solidFill>
              <a:srgbClr val="EF685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53" name="Google Shape;2517;p52">
              <a:extLst>
                <a:ext uri="{FF2B5EF4-FFF2-40B4-BE49-F238E27FC236}">
                  <a16:creationId xmlns:a16="http://schemas.microsoft.com/office/drawing/2014/main" id="{9D238236-1E2B-9FEE-F79D-91348C6657B7}"/>
                </a:ext>
              </a:extLst>
            </p:cNvPr>
            <p:cNvSpPr/>
            <p:nvPr/>
          </p:nvSpPr>
          <p:spPr>
            <a:xfrm>
              <a:off x="1996075" y="4706950"/>
              <a:ext cx="35375" cy="35400"/>
            </a:xfrm>
            <a:custGeom>
              <a:avLst/>
              <a:gdLst/>
              <a:ahLst/>
              <a:cxnLst/>
              <a:rect l="l" t="t" r="r" b="b"/>
              <a:pathLst>
                <a:path w="1415" h="1416" extrusionOk="0">
                  <a:moveTo>
                    <a:pt x="702" y="341"/>
                  </a:moveTo>
                  <a:cubicBezTo>
                    <a:pt x="910" y="341"/>
                    <a:pt x="1075" y="505"/>
                    <a:pt x="1075" y="703"/>
                  </a:cubicBezTo>
                  <a:cubicBezTo>
                    <a:pt x="1075" y="911"/>
                    <a:pt x="910" y="1075"/>
                    <a:pt x="702" y="1075"/>
                  </a:cubicBezTo>
                  <a:cubicBezTo>
                    <a:pt x="505" y="1075"/>
                    <a:pt x="340" y="911"/>
                    <a:pt x="340" y="703"/>
                  </a:cubicBezTo>
                  <a:cubicBezTo>
                    <a:pt x="340" y="505"/>
                    <a:pt x="505" y="341"/>
                    <a:pt x="702" y="341"/>
                  </a:cubicBezTo>
                  <a:close/>
                  <a:moveTo>
                    <a:pt x="702" y="1"/>
                  </a:moveTo>
                  <a:cubicBezTo>
                    <a:pt x="318" y="1"/>
                    <a:pt x="0" y="319"/>
                    <a:pt x="0" y="703"/>
                  </a:cubicBezTo>
                  <a:cubicBezTo>
                    <a:pt x="0" y="1097"/>
                    <a:pt x="318" y="1416"/>
                    <a:pt x="702" y="1416"/>
                  </a:cubicBezTo>
                  <a:cubicBezTo>
                    <a:pt x="1097" y="1416"/>
                    <a:pt x="1414" y="1097"/>
                    <a:pt x="1414" y="703"/>
                  </a:cubicBezTo>
                  <a:cubicBezTo>
                    <a:pt x="1414" y="319"/>
                    <a:pt x="1097" y="1"/>
                    <a:pt x="702" y="1"/>
                  </a:cubicBezTo>
                  <a:close/>
                </a:path>
              </a:pathLst>
            </a:custGeom>
            <a:solidFill>
              <a:srgbClr val="EF685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54" name="Google Shape;2518;p52">
              <a:extLst>
                <a:ext uri="{FF2B5EF4-FFF2-40B4-BE49-F238E27FC236}">
                  <a16:creationId xmlns:a16="http://schemas.microsoft.com/office/drawing/2014/main" id="{9193CEE0-D1A8-6F56-4BBE-364E2310D634}"/>
                </a:ext>
              </a:extLst>
            </p:cNvPr>
            <p:cNvSpPr/>
            <p:nvPr/>
          </p:nvSpPr>
          <p:spPr>
            <a:xfrm>
              <a:off x="2011675" y="4717075"/>
              <a:ext cx="62275" cy="22825"/>
            </a:xfrm>
            <a:custGeom>
              <a:avLst/>
              <a:gdLst/>
              <a:ahLst/>
              <a:cxnLst/>
              <a:rect l="l" t="t" r="r" b="b"/>
              <a:pathLst>
                <a:path w="2491" h="913" extrusionOk="0">
                  <a:moveTo>
                    <a:pt x="2405" y="1"/>
                  </a:moveTo>
                  <a:cubicBezTo>
                    <a:pt x="2386" y="1"/>
                    <a:pt x="2369" y="11"/>
                    <a:pt x="2358" y="35"/>
                  </a:cubicBezTo>
                  <a:cubicBezTo>
                    <a:pt x="2172" y="451"/>
                    <a:pt x="1755" y="758"/>
                    <a:pt x="1284" y="780"/>
                  </a:cubicBezTo>
                  <a:cubicBezTo>
                    <a:pt x="1266" y="781"/>
                    <a:pt x="1249" y="781"/>
                    <a:pt x="1231" y="781"/>
                  </a:cubicBezTo>
                  <a:cubicBezTo>
                    <a:pt x="778" y="781"/>
                    <a:pt x="343" y="513"/>
                    <a:pt x="132" y="112"/>
                  </a:cubicBezTo>
                  <a:cubicBezTo>
                    <a:pt x="122" y="87"/>
                    <a:pt x="104" y="77"/>
                    <a:pt x="85" y="77"/>
                  </a:cubicBezTo>
                  <a:cubicBezTo>
                    <a:pt x="45" y="77"/>
                    <a:pt x="0" y="125"/>
                    <a:pt x="23" y="177"/>
                  </a:cubicBezTo>
                  <a:cubicBezTo>
                    <a:pt x="256" y="611"/>
                    <a:pt x="735" y="913"/>
                    <a:pt x="1232" y="913"/>
                  </a:cubicBezTo>
                  <a:cubicBezTo>
                    <a:pt x="1249" y="913"/>
                    <a:pt x="1267" y="912"/>
                    <a:pt x="1284" y="912"/>
                  </a:cubicBezTo>
                  <a:cubicBezTo>
                    <a:pt x="1799" y="890"/>
                    <a:pt x="2259" y="561"/>
                    <a:pt x="2468" y="100"/>
                  </a:cubicBezTo>
                  <a:cubicBezTo>
                    <a:pt x="2490" y="48"/>
                    <a:pt x="2446" y="1"/>
                    <a:pt x="2405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55" name="Google Shape;2519;p52">
              <a:extLst>
                <a:ext uri="{FF2B5EF4-FFF2-40B4-BE49-F238E27FC236}">
                  <a16:creationId xmlns:a16="http://schemas.microsoft.com/office/drawing/2014/main" id="{7E9C3BB2-FA17-4862-E319-96FE3A40F957}"/>
                </a:ext>
              </a:extLst>
            </p:cNvPr>
            <p:cNvSpPr/>
            <p:nvPr/>
          </p:nvSpPr>
          <p:spPr>
            <a:xfrm>
              <a:off x="2069875" y="4715425"/>
              <a:ext cx="62175" cy="22825"/>
            </a:xfrm>
            <a:custGeom>
              <a:avLst/>
              <a:gdLst/>
              <a:ahLst/>
              <a:cxnLst/>
              <a:rect l="l" t="t" r="r" b="b"/>
              <a:pathLst>
                <a:path w="2487" h="913" extrusionOk="0">
                  <a:moveTo>
                    <a:pt x="2401" y="1"/>
                  </a:moveTo>
                  <a:cubicBezTo>
                    <a:pt x="2383" y="1"/>
                    <a:pt x="2365" y="11"/>
                    <a:pt x="2355" y="35"/>
                  </a:cubicBezTo>
                  <a:cubicBezTo>
                    <a:pt x="2168" y="451"/>
                    <a:pt x="1751" y="758"/>
                    <a:pt x="1291" y="780"/>
                  </a:cubicBezTo>
                  <a:cubicBezTo>
                    <a:pt x="1273" y="781"/>
                    <a:pt x="1255" y="782"/>
                    <a:pt x="1237" y="782"/>
                  </a:cubicBezTo>
                  <a:cubicBezTo>
                    <a:pt x="775" y="782"/>
                    <a:pt x="351" y="513"/>
                    <a:pt x="140" y="112"/>
                  </a:cubicBezTo>
                  <a:cubicBezTo>
                    <a:pt x="126" y="88"/>
                    <a:pt x="106" y="77"/>
                    <a:pt x="86" y="77"/>
                  </a:cubicBezTo>
                  <a:cubicBezTo>
                    <a:pt x="42" y="77"/>
                    <a:pt x="0" y="125"/>
                    <a:pt x="30" y="178"/>
                  </a:cubicBezTo>
                  <a:cubicBezTo>
                    <a:pt x="263" y="612"/>
                    <a:pt x="742" y="913"/>
                    <a:pt x="1239" y="913"/>
                  </a:cubicBezTo>
                  <a:cubicBezTo>
                    <a:pt x="1256" y="913"/>
                    <a:pt x="1273" y="913"/>
                    <a:pt x="1291" y="912"/>
                  </a:cubicBezTo>
                  <a:cubicBezTo>
                    <a:pt x="1795" y="890"/>
                    <a:pt x="2267" y="561"/>
                    <a:pt x="2464" y="101"/>
                  </a:cubicBezTo>
                  <a:cubicBezTo>
                    <a:pt x="2487" y="48"/>
                    <a:pt x="2442" y="1"/>
                    <a:pt x="2401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56" name="Google Shape;2520;p52">
              <a:extLst>
                <a:ext uri="{FF2B5EF4-FFF2-40B4-BE49-F238E27FC236}">
                  <a16:creationId xmlns:a16="http://schemas.microsoft.com/office/drawing/2014/main" id="{44FC5033-748A-584D-E062-4E7A2568BB38}"/>
                </a:ext>
              </a:extLst>
            </p:cNvPr>
            <p:cNvSpPr/>
            <p:nvPr/>
          </p:nvSpPr>
          <p:spPr>
            <a:xfrm>
              <a:off x="2377550" y="4708625"/>
              <a:ext cx="57375" cy="21425"/>
            </a:xfrm>
            <a:custGeom>
              <a:avLst/>
              <a:gdLst/>
              <a:ahLst/>
              <a:cxnLst/>
              <a:rect l="l" t="t" r="r" b="b"/>
              <a:pathLst>
                <a:path w="2295" h="857" extrusionOk="0">
                  <a:moveTo>
                    <a:pt x="79" y="0"/>
                  </a:moveTo>
                  <a:cubicBezTo>
                    <a:pt x="39" y="0"/>
                    <a:pt x="0" y="30"/>
                    <a:pt x="13" y="77"/>
                  </a:cubicBezTo>
                  <a:cubicBezTo>
                    <a:pt x="200" y="515"/>
                    <a:pt x="617" y="822"/>
                    <a:pt x="1088" y="855"/>
                  </a:cubicBezTo>
                  <a:cubicBezTo>
                    <a:pt x="1106" y="856"/>
                    <a:pt x="1123" y="856"/>
                    <a:pt x="1141" y="856"/>
                  </a:cubicBezTo>
                  <a:cubicBezTo>
                    <a:pt x="1615" y="856"/>
                    <a:pt x="2061" y="576"/>
                    <a:pt x="2272" y="165"/>
                  </a:cubicBezTo>
                  <a:cubicBezTo>
                    <a:pt x="2295" y="112"/>
                    <a:pt x="2251" y="64"/>
                    <a:pt x="2210" y="64"/>
                  </a:cubicBezTo>
                  <a:cubicBezTo>
                    <a:pt x="2191" y="64"/>
                    <a:pt x="2173" y="74"/>
                    <a:pt x="2162" y="99"/>
                  </a:cubicBezTo>
                  <a:cubicBezTo>
                    <a:pt x="1973" y="467"/>
                    <a:pt x="1591" y="725"/>
                    <a:pt x="1172" y="725"/>
                  </a:cubicBezTo>
                  <a:cubicBezTo>
                    <a:pt x="1155" y="725"/>
                    <a:pt x="1138" y="724"/>
                    <a:pt x="1121" y="723"/>
                  </a:cubicBezTo>
                  <a:cubicBezTo>
                    <a:pt x="705" y="713"/>
                    <a:pt x="298" y="428"/>
                    <a:pt x="145" y="44"/>
                  </a:cubicBezTo>
                  <a:cubicBezTo>
                    <a:pt x="132" y="13"/>
                    <a:pt x="105" y="0"/>
                    <a:pt x="79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57" name="Google Shape;2521;p52">
              <a:extLst>
                <a:ext uri="{FF2B5EF4-FFF2-40B4-BE49-F238E27FC236}">
                  <a16:creationId xmlns:a16="http://schemas.microsoft.com/office/drawing/2014/main" id="{2304F253-45BE-CD50-B062-C8D9807BEEBE}"/>
                </a:ext>
              </a:extLst>
            </p:cNvPr>
            <p:cNvSpPr/>
            <p:nvPr/>
          </p:nvSpPr>
          <p:spPr>
            <a:xfrm>
              <a:off x="2473250" y="4697650"/>
              <a:ext cx="35675" cy="35375"/>
            </a:xfrm>
            <a:custGeom>
              <a:avLst/>
              <a:gdLst/>
              <a:ahLst/>
              <a:cxnLst/>
              <a:rect l="l" t="t" r="r" b="b"/>
              <a:pathLst>
                <a:path w="1427" h="1415" extrusionOk="0">
                  <a:moveTo>
                    <a:pt x="714" y="341"/>
                  </a:moveTo>
                  <a:cubicBezTo>
                    <a:pt x="922" y="341"/>
                    <a:pt x="1087" y="505"/>
                    <a:pt x="1087" y="713"/>
                  </a:cubicBezTo>
                  <a:cubicBezTo>
                    <a:pt x="1087" y="911"/>
                    <a:pt x="922" y="1075"/>
                    <a:pt x="714" y="1075"/>
                  </a:cubicBezTo>
                  <a:cubicBezTo>
                    <a:pt x="517" y="1075"/>
                    <a:pt x="352" y="911"/>
                    <a:pt x="352" y="713"/>
                  </a:cubicBezTo>
                  <a:cubicBezTo>
                    <a:pt x="352" y="505"/>
                    <a:pt x="517" y="341"/>
                    <a:pt x="714" y="341"/>
                  </a:cubicBezTo>
                  <a:close/>
                  <a:moveTo>
                    <a:pt x="714" y="0"/>
                  </a:moveTo>
                  <a:cubicBezTo>
                    <a:pt x="319" y="0"/>
                    <a:pt x="1" y="319"/>
                    <a:pt x="1" y="713"/>
                  </a:cubicBezTo>
                  <a:cubicBezTo>
                    <a:pt x="1" y="1097"/>
                    <a:pt x="319" y="1415"/>
                    <a:pt x="714" y="1415"/>
                  </a:cubicBezTo>
                  <a:cubicBezTo>
                    <a:pt x="1109" y="1415"/>
                    <a:pt x="1426" y="1097"/>
                    <a:pt x="1426" y="713"/>
                  </a:cubicBezTo>
                  <a:cubicBezTo>
                    <a:pt x="1426" y="319"/>
                    <a:pt x="1109" y="0"/>
                    <a:pt x="714" y="0"/>
                  </a:cubicBezTo>
                  <a:close/>
                </a:path>
              </a:pathLst>
            </a:custGeom>
            <a:solidFill>
              <a:srgbClr val="EF685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58" name="Google Shape;2522;p52">
              <a:extLst>
                <a:ext uri="{FF2B5EF4-FFF2-40B4-BE49-F238E27FC236}">
                  <a16:creationId xmlns:a16="http://schemas.microsoft.com/office/drawing/2014/main" id="{8B7F2FB6-11D5-5D19-518D-AEBC21853471}"/>
                </a:ext>
              </a:extLst>
            </p:cNvPr>
            <p:cNvSpPr/>
            <p:nvPr/>
          </p:nvSpPr>
          <p:spPr>
            <a:xfrm>
              <a:off x="2533300" y="4697650"/>
              <a:ext cx="35375" cy="35375"/>
            </a:xfrm>
            <a:custGeom>
              <a:avLst/>
              <a:gdLst/>
              <a:ahLst/>
              <a:cxnLst/>
              <a:rect l="l" t="t" r="r" b="b"/>
              <a:pathLst>
                <a:path w="1415" h="1415" extrusionOk="0">
                  <a:moveTo>
                    <a:pt x="702" y="341"/>
                  </a:moveTo>
                  <a:cubicBezTo>
                    <a:pt x="910" y="341"/>
                    <a:pt x="1075" y="505"/>
                    <a:pt x="1075" y="713"/>
                  </a:cubicBezTo>
                  <a:cubicBezTo>
                    <a:pt x="1075" y="911"/>
                    <a:pt x="910" y="1075"/>
                    <a:pt x="702" y="1075"/>
                  </a:cubicBezTo>
                  <a:cubicBezTo>
                    <a:pt x="505" y="1075"/>
                    <a:pt x="340" y="911"/>
                    <a:pt x="340" y="713"/>
                  </a:cubicBezTo>
                  <a:cubicBezTo>
                    <a:pt x="340" y="505"/>
                    <a:pt x="505" y="341"/>
                    <a:pt x="702" y="341"/>
                  </a:cubicBezTo>
                  <a:close/>
                  <a:moveTo>
                    <a:pt x="702" y="0"/>
                  </a:moveTo>
                  <a:cubicBezTo>
                    <a:pt x="318" y="0"/>
                    <a:pt x="0" y="319"/>
                    <a:pt x="0" y="713"/>
                  </a:cubicBezTo>
                  <a:cubicBezTo>
                    <a:pt x="0" y="1097"/>
                    <a:pt x="318" y="1415"/>
                    <a:pt x="702" y="1415"/>
                  </a:cubicBezTo>
                  <a:cubicBezTo>
                    <a:pt x="1097" y="1415"/>
                    <a:pt x="1414" y="1097"/>
                    <a:pt x="1414" y="713"/>
                  </a:cubicBezTo>
                  <a:cubicBezTo>
                    <a:pt x="1414" y="319"/>
                    <a:pt x="1097" y="0"/>
                    <a:pt x="702" y="0"/>
                  </a:cubicBezTo>
                  <a:close/>
                </a:path>
              </a:pathLst>
            </a:custGeom>
            <a:solidFill>
              <a:srgbClr val="EF685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59" name="Google Shape;2523;p52">
              <a:extLst>
                <a:ext uri="{FF2B5EF4-FFF2-40B4-BE49-F238E27FC236}">
                  <a16:creationId xmlns:a16="http://schemas.microsoft.com/office/drawing/2014/main" id="{0406F0B2-10C1-A2D0-22DE-5A2DC6C22DB4}"/>
                </a:ext>
              </a:extLst>
            </p:cNvPr>
            <p:cNvSpPr/>
            <p:nvPr/>
          </p:nvSpPr>
          <p:spPr>
            <a:xfrm>
              <a:off x="2365550" y="4697650"/>
              <a:ext cx="35650" cy="35375"/>
            </a:xfrm>
            <a:custGeom>
              <a:avLst/>
              <a:gdLst/>
              <a:ahLst/>
              <a:cxnLst/>
              <a:rect l="l" t="t" r="r" b="b"/>
              <a:pathLst>
                <a:path w="1426" h="1415" extrusionOk="0">
                  <a:moveTo>
                    <a:pt x="713" y="341"/>
                  </a:moveTo>
                  <a:cubicBezTo>
                    <a:pt x="921" y="341"/>
                    <a:pt x="1085" y="505"/>
                    <a:pt x="1085" y="713"/>
                  </a:cubicBezTo>
                  <a:cubicBezTo>
                    <a:pt x="1085" y="911"/>
                    <a:pt x="921" y="1075"/>
                    <a:pt x="713" y="1075"/>
                  </a:cubicBezTo>
                  <a:cubicBezTo>
                    <a:pt x="515" y="1075"/>
                    <a:pt x="340" y="911"/>
                    <a:pt x="340" y="713"/>
                  </a:cubicBezTo>
                  <a:cubicBezTo>
                    <a:pt x="340" y="505"/>
                    <a:pt x="515" y="341"/>
                    <a:pt x="713" y="341"/>
                  </a:cubicBezTo>
                  <a:close/>
                  <a:moveTo>
                    <a:pt x="713" y="0"/>
                  </a:moveTo>
                  <a:cubicBezTo>
                    <a:pt x="318" y="0"/>
                    <a:pt x="0" y="319"/>
                    <a:pt x="0" y="713"/>
                  </a:cubicBezTo>
                  <a:cubicBezTo>
                    <a:pt x="0" y="1097"/>
                    <a:pt x="318" y="1415"/>
                    <a:pt x="713" y="1415"/>
                  </a:cubicBezTo>
                  <a:cubicBezTo>
                    <a:pt x="1107" y="1415"/>
                    <a:pt x="1426" y="1097"/>
                    <a:pt x="1426" y="713"/>
                  </a:cubicBezTo>
                  <a:cubicBezTo>
                    <a:pt x="1426" y="319"/>
                    <a:pt x="1107" y="0"/>
                    <a:pt x="713" y="0"/>
                  </a:cubicBezTo>
                  <a:close/>
                </a:path>
              </a:pathLst>
            </a:custGeom>
            <a:solidFill>
              <a:srgbClr val="EF685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60" name="Google Shape;2524;p52">
              <a:extLst>
                <a:ext uri="{FF2B5EF4-FFF2-40B4-BE49-F238E27FC236}">
                  <a16:creationId xmlns:a16="http://schemas.microsoft.com/office/drawing/2014/main" id="{983DC51A-4156-AB0A-930E-785BDAA2FCDC}"/>
                </a:ext>
              </a:extLst>
            </p:cNvPr>
            <p:cNvSpPr/>
            <p:nvPr/>
          </p:nvSpPr>
          <p:spPr>
            <a:xfrm>
              <a:off x="2415150" y="4697650"/>
              <a:ext cx="35400" cy="35375"/>
            </a:xfrm>
            <a:custGeom>
              <a:avLst/>
              <a:gdLst/>
              <a:ahLst/>
              <a:cxnLst/>
              <a:rect l="l" t="t" r="r" b="b"/>
              <a:pathLst>
                <a:path w="1416" h="1415" extrusionOk="0">
                  <a:moveTo>
                    <a:pt x="714" y="341"/>
                  </a:moveTo>
                  <a:cubicBezTo>
                    <a:pt x="911" y="341"/>
                    <a:pt x="1075" y="505"/>
                    <a:pt x="1075" y="713"/>
                  </a:cubicBezTo>
                  <a:cubicBezTo>
                    <a:pt x="1075" y="911"/>
                    <a:pt x="911" y="1075"/>
                    <a:pt x="714" y="1075"/>
                  </a:cubicBezTo>
                  <a:cubicBezTo>
                    <a:pt x="505" y="1075"/>
                    <a:pt x="341" y="911"/>
                    <a:pt x="341" y="713"/>
                  </a:cubicBezTo>
                  <a:cubicBezTo>
                    <a:pt x="341" y="505"/>
                    <a:pt x="505" y="341"/>
                    <a:pt x="714" y="341"/>
                  </a:cubicBezTo>
                  <a:close/>
                  <a:moveTo>
                    <a:pt x="714" y="0"/>
                  </a:moveTo>
                  <a:cubicBezTo>
                    <a:pt x="319" y="0"/>
                    <a:pt x="0" y="319"/>
                    <a:pt x="0" y="713"/>
                  </a:cubicBezTo>
                  <a:cubicBezTo>
                    <a:pt x="0" y="1097"/>
                    <a:pt x="319" y="1415"/>
                    <a:pt x="714" y="1415"/>
                  </a:cubicBezTo>
                  <a:cubicBezTo>
                    <a:pt x="1097" y="1415"/>
                    <a:pt x="1415" y="1097"/>
                    <a:pt x="1415" y="713"/>
                  </a:cubicBezTo>
                  <a:cubicBezTo>
                    <a:pt x="1415" y="319"/>
                    <a:pt x="1097" y="0"/>
                    <a:pt x="714" y="0"/>
                  </a:cubicBezTo>
                  <a:close/>
                </a:path>
              </a:pathLst>
            </a:custGeom>
            <a:solidFill>
              <a:srgbClr val="EF685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61" name="Google Shape;2525;p52">
              <a:extLst>
                <a:ext uri="{FF2B5EF4-FFF2-40B4-BE49-F238E27FC236}">
                  <a16:creationId xmlns:a16="http://schemas.microsoft.com/office/drawing/2014/main" id="{B24190C4-E67E-B377-379F-06E1A24192B0}"/>
                </a:ext>
              </a:extLst>
            </p:cNvPr>
            <p:cNvSpPr/>
            <p:nvPr/>
          </p:nvSpPr>
          <p:spPr>
            <a:xfrm>
              <a:off x="2430850" y="4707750"/>
              <a:ext cx="62200" cy="22825"/>
            </a:xfrm>
            <a:custGeom>
              <a:avLst/>
              <a:gdLst/>
              <a:ahLst/>
              <a:cxnLst/>
              <a:rect l="l" t="t" r="r" b="b"/>
              <a:pathLst>
                <a:path w="2488" h="913" extrusionOk="0">
                  <a:moveTo>
                    <a:pt x="2402" y="1"/>
                  </a:moveTo>
                  <a:cubicBezTo>
                    <a:pt x="2383" y="1"/>
                    <a:pt x="2365" y="11"/>
                    <a:pt x="2355" y="35"/>
                  </a:cubicBezTo>
                  <a:cubicBezTo>
                    <a:pt x="2169" y="463"/>
                    <a:pt x="1752" y="770"/>
                    <a:pt x="1292" y="792"/>
                  </a:cubicBezTo>
                  <a:cubicBezTo>
                    <a:pt x="1274" y="792"/>
                    <a:pt x="1257" y="793"/>
                    <a:pt x="1239" y="793"/>
                  </a:cubicBezTo>
                  <a:cubicBezTo>
                    <a:pt x="777" y="793"/>
                    <a:pt x="351" y="514"/>
                    <a:pt x="140" y="112"/>
                  </a:cubicBezTo>
                  <a:cubicBezTo>
                    <a:pt x="126" y="91"/>
                    <a:pt x="106" y="83"/>
                    <a:pt x="86" y="83"/>
                  </a:cubicBezTo>
                  <a:cubicBezTo>
                    <a:pt x="42" y="83"/>
                    <a:pt x="0" y="125"/>
                    <a:pt x="30" y="178"/>
                  </a:cubicBezTo>
                  <a:cubicBezTo>
                    <a:pt x="253" y="622"/>
                    <a:pt x="730" y="913"/>
                    <a:pt x="1237" y="913"/>
                  </a:cubicBezTo>
                  <a:cubicBezTo>
                    <a:pt x="1255" y="913"/>
                    <a:pt x="1273" y="913"/>
                    <a:pt x="1292" y="912"/>
                  </a:cubicBezTo>
                  <a:cubicBezTo>
                    <a:pt x="1796" y="890"/>
                    <a:pt x="2267" y="561"/>
                    <a:pt x="2464" y="101"/>
                  </a:cubicBezTo>
                  <a:cubicBezTo>
                    <a:pt x="2487" y="48"/>
                    <a:pt x="2443" y="1"/>
                    <a:pt x="2402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62" name="Google Shape;2526;p52">
              <a:extLst>
                <a:ext uri="{FF2B5EF4-FFF2-40B4-BE49-F238E27FC236}">
                  <a16:creationId xmlns:a16="http://schemas.microsoft.com/office/drawing/2014/main" id="{D82B56EF-AAD7-CA4A-AE4E-75C81776B86F}"/>
                </a:ext>
              </a:extLst>
            </p:cNvPr>
            <p:cNvSpPr/>
            <p:nvPr/>
          </p:nvSpPr>
          <p:spPr>
            <a:xfrm>
              <a:off x="2489125" y="4706225"/>
              <a:ext cx="62300" cy="22750"/>
            </a:xfrm>
            <a:custGeom>
              <a:avLst/>
              <a:gdLst/>
              <a:ahLst/>
              <a:cxnLst/>
              <a:rect l="l" t="t" r="r" b="b"/>
              <a:pathLst>
                <a:path w="2492" h="910" extrusionOk="0">
                  <a:moveTo>
                    <a:pt x="2406" y="1"/>
                  </a:moveTo>
                  <a:cubicBezTo>
                    <a:pt x="2387" y="1"/>
                    <a:pt x="2369" y="9"/>
                    <a:pt x="2359" y="30"/>
                  </a:cubicBezTo>
                  <a:cubicBezTo>
                    <a:pt x="2173" y="458"/>
                    <a:pt x="1756" y="765"/>
                    <a:pt x="1285" y="787"/>
                  </a:cubicBezTo>
                  <a:cubicBezTo>
                    <a:pt x="1267" y="788"/>
                    <a:pt x="1250" y="788"/>
                    <a:pt x="1232" y="788"/>
                  </a:cubicBezTo>
                  <a:cubicBezTo>
                    <a:pt x="779" y="788"/>
                    <a:pt x="344" y="518"/>
                    <a:pt x="133" y="107"/>
                  </a:cubicBezTo>
                  <a:cubicBezTo>
                    <a:pt x="124" y="88"/>
                    <a:pt x="108" y="80"/>
                    <a:pt x="90" y="80"/>
                  </a:cubicBezTo>
                  <a:cubicBezTo>
                    <a:pt x="49" y="80"/>
                    <a:pt x="1" y="126"/>
                    <a:pt x="24" y="173"/>
                  </a:cubicBezTo>
                  <a:cubicBezTo>
                    <a:pt x="253" y="611"/>
                    <a:pt x="720" y="910"/>
                    <a:pt x="1208" y="910"/>
                  </a:cubicBezTo>
                  <a:cubicBezTo>
                    <a:pt x="1234" y="910"/>
                    <a:pt x="1259" y="909"/>
                    <a:pt x="1285" y="907"/>
                  </a:cubicBezTo>
                  <a:cubicBezTo>
                    <a:pt x="1789" y="885"/>
                    <a:pt x="2260" y="556"/>
                    <a:pt x="2469" y="96"/>
                  </a:cubicBezTo>
                  <a:cubicBezTo>
                    <a:pt x="2491" y="43"/>
                    <a:pt x="2446" y="1"/>
                    <a:pt x="2406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grpSp>
        <p:nvGrpSpPr>
          <p:cNvPr id="163" name="Google Shape;2342;p52">
            <a:extLst>
              <a:ext uri="{FF2B5EF4-FFF2-40B4-BE49-F238E27FC236}">
                <a16:creationId xmlns:a16="http://schemas.microsoft.com/office/drawing/2014/main" id="{4FBAD93F-4E2A-49A8-CA75-6E1C1CAE78DE}"/>
              </a:ext>
            </a:extLst>
          </p:cNvPr>
          <p:cNvGrpSpPr/>
          <p:nvPr/>
        </p:nvGrpSpPr>
        <p:grpSpPr>
          <a:xfrm>
            <a:off x="10094017" y="2387206"/>
            <a:ext cx="1745408" cy="1382485"/>
            <a:chOff x="2678575" y="2602740"/>
            <a:chExt cx="1146249" cy="907909"/>
          </a:xfrm>
        </p:grpSpPr>
        <p:sp>
          <p:nvSpPr>
            <p:cNvPr id="164" name="Google Shape;2343;p52">
              <a:extLst>
                <a:ext uri="{FF2B5EF4-FFF2-40B4-BE49-F238E27FC236}">
                  <a16:creationId xmlns:a16="http://schemas.microsoft.com/office/drawing/2014/main" id="{9430DEDB-2E1E-C0F0-227F-E3DF0E4731D9}"/>
                </a:ext>
              </a:extLst>
            </p:cNvPr>
            <p:cNvSpPr/>
            <p:nvPr/>
          </p:nvSpPr>
          <p:spPr>
            <a:xfrm>
              <a:off x="2997891" y="2756415"/>
              <a:ext cx="267040" cy="417450"/>
            </a:xfrm>
            <a:custGeom>
              <a:avLst/>
              <a:gdLst/>
              <a:ahLst/>
              <a:cxnLst/>
              <a:rect l="l" t="t" r="r" b="b"/>
              <a:pathLst>
                <a:path w="4419" h="6908" extrusionOk="0">
                  <a:moveTo>
                    <a:pt x="3388" y="1"/>
                  </a:moveTo>
                  <a:cubicBezTo>
                    <a:pt x="3278" y="1"/>
                    <a:pt x="3169" y="11"/>
                    <a:pt x="3059" y="22"/>
                  </a:cubicBezTo>
                  <a:cubicBezTo>
                    <a:pt x="3027" y="22"/>
                    <a:pt x="2993" y="55"/>
                    <a:pt x="3005" y="99"/>
                  </a:cubicBezTo>
                  <a:cubicBezTo>
                    <a:pt x="3005" y="132"/>
                    <a:pt x="3037" y="154"/>
                    <a:pt x="3059" y="154"/>
                  </a:cubicBezTo>
                  <a:lnTo>
                    <a:pt x="3071" y="154"/>
                  </a:lnTo>
                  <a:cubicBezTo>
                    <a:pt x="3180" y="143"/>
                    <a:pt x="3290" y="132"/>
                    <a:pt x="3388" y="132"/>
                  </a:cubicBezTo>
                  <a:cubicBezTo>
                    <a:pt x="3421" y="121"/>
                    <a:pt x="3454" y="99"/>
                    <a:pt x="3454" y="66"/>
                  </a:cubicBezTo>
                  <a:cubicBezTo>
                    <a:pt x="3454" y="22"/>
                    <a:pt x="3421" y="1"/>
                    <a:pt x="3388" y="1"/>
                  </a:cubicBezTo>
                  <a:close/>
                  <a:moveTo>
                    <a:pt x="4028" y="41"/>
                  </a:moveTo>
                  <a:cubicBezTo>
                    <a:pt x="3999" y="41"/>
                    <a:pt x="3970" y="63"/>
                    <a:pt x="3970" y="99"/>
                  </a:cubicBezTo>
                  <a:cubicBezTo>
                    <a:pt x="3958" y="132"/>
                    <a:pt x="3991" y="165"/>
                    <a:pt x="4024" y="165"/>
                  </a:cubicBezTo>
                  <a:cubicBezTo>
                    <a:pt x="4123" y="187"/>
                    <a:pt x="4233" y="208"/>
                    <a:pt x="4331" y="242"/>
                  </a:cubicBezTo>
                  <a:lnTo>
                    <a:pt x="4353" y="242"/>
                  </a:lnTo>
                  <a:cubicBezTo>
                    <a:pt x="4375" y="242"/>
                    <a:pt x="4408" y="220"/>
                    <a:pt x="4408" y="198"/>
                  </a:cubicBezTo>
                  <a:cubicBezTo>
                    <a:pt x="4419" y="154"/>
                    <a:pt x="4397" y="121"/>
                    <a:pt x="4364" y="110"/>
                  </a:cubicBezTo>
                  <a:cubicBezTo>
                    <a:pt x="4265" y="88"/>
                    <a:pt x="4156" y="55"/>
                    <a:pt x="4046" y="44"/>
                  </a:cubicBezTo>
                  <a:cubicBezTo>
                    <a:pt x="4040" y="42"/>
                    <a:pt x="4034" y="41"/>
                    <a:pt x="4028" y="41"/>
                  </a:cubicBezTo>
                  <a:close/>
                  <a:moveTo>
                    <a:pt x="2435" y="161"/>
                  </a:moveTo>
                  <a:cubicBezTo>
                    <a:pt x="2428" y="161"/>
                    <a:pt x="2420" y="162"/>
                    <a:pt x="2413" y="165"/>
                  </a:cubicBezTo>
                  <a:cubicBezTo>
                    <a:pt x="2303" y="198"/>
                    <a:pt x="2204" y="230"/>
                    <a:pt x="2106" y="274"/>
                  </a:cubicBezTo>
                  <a:cubicBezTo>
                    <a:pt x="2072" y="286"/>
                    <a:pt x="2050" y="329"/>
                    <a:pt x="2072" y="362"/>
                  </a:cubicBezTo>
                  <a:cubicBezTo>
                    <a:pt x="2072" y="384"/>
                    <a:pt x="2106" y="395"/>
                    <a:pt x="2128" y="395"/>
                  </a:cubicBezTo>
                  <a:lnTo>
                    <a:pt x="2150" y="395"/>
                  </a:lnTo>
                  <a:cubicBezTo>
                    <a:pt x="2248" y="351"/>
                    <a:pt x="2347" y="318"/>
                    <a:pt x="2457" y="286"/>
                  </a:cubicBezTo>
                  <a:cubicBezTo>
                    <a:pt x="2489" y="274"/>
                    <a:pt x="2500" y="242"/>
                    <a:pt x="2489" y="208"/>
                  </a:cubicBezTo>
                  <a:cubicBezTo>
                    <a:pt x="2481" y="175"/>
                    <a:pt x="2460" y="161"/>
                    <a:pt x="2435" y="161"/>
                  </a:cubicBezTo>
                  <a:close/>
                  <a:moveTo>
                    <a:pt x="1553" y="564"/>
                  </a:moveTo>
                  <a:cubicBezTo>
                    <a:pt x="1539" y="564"/>
                    <a:pt x="1526" y="566"/>
                    <a:pt x="1514" y="571"/>
                  </a:cubicBezTo>
                  <a:cubicBezTo>
                    <a:pt x="1426" y="636"/>
                    <a:pt x="1338" y="691"/>
                    <a:pt x="1251" y="768"/>
                  </a:cubicBezTo>
                  <a:cubicBezTo>
                    <a:pt x="1217" y="790"/>
                    <a:pt x="1217" y="822"/>
                    <a:pt x="1239" y="856"/>
                  </a:cubicBezTo>
                  <a:cubicBezTo>
                    <a:pt x="1251" y="866"/>
                    <a:pt x="1272" y="878"/>
                    <a:pt x="1283" y="878"/>
                  </a:cubicBezTo>
                  <a:cubicBezTo>
                    <a:pt x="1305" y="878"/>
                    <a:pt x="1316" y="878"/>
                    <a:pt x="1327" y="866"/>
                  </a:cubicBezTo>
                  <a:cubicBezTo>
                    <a:pt x="1415" y="800"/>
                    <a:pt x="1502" y="735"/>
                    <a:pt x="1590" y="680"/>
                  </a:cubicBezTo>
                  <a:cubicBezTo>
                    <a:pt x="1612" y="669"/>
                    <a:pt x="1623" y="625"/>
                    <a:pt x="1612" y="593"/>
                  </a:cubicBezTo>
                  <a:cubicBezTo>
                    <a:pt x="1598" y="572"/>
                    <a:pt x="1576" y="564"/>
                    <a:pt x="1553" y="564"/>
                  </a:cubicBezTo>
                  <a:close/>
                  <a:moveTo>
                    <a:pt x="812" y="1190"/>
                  </a:moveTo>
                  <a:cubicBezTo>
                    <a:pt x="796" y="1190"/>
                    <a:pt x="779" y="1196"/>
                    <a:pt x="768" y="1207"/>
                  </a:cubicBezTo>
                  <a:cubicBezTo>
                    <a:pt x="691" y="1294"/>
                    <a:pt x="625" y="1382"/>
                    <a:pt x="559" y="1470"/>
                  </a:cubicBezTo>
                  <a:cubicBezTo>
                    <a:pt x="537" y="1492"/>
                    <a:pt x="537" y="1535"/>
                    <a:pt x="571" y="1557"/>
                  </a:cubicBezTo>
                  <a:cubicBezTo>
                    <a:pt x="581" y="1568"/>
                    <a:pt x="593" y="1568"/>
                    <a:pt x="615" y="1568"/>
                  </a:cubicBezTo>
                  <a:cubicBezTo>
                    <a:pt x="625" y="1568"/>
                    <a:pt x="647" y="1557"/>
                    <a:pt x="658" y="1546"/>
                  </a:cubicBezTo>
                  <a:cubicBezTo>
                    <a:pt x="724" y="1458"/>
                    <a:pt x="790" y="1371"/>
                    <a:pt x="856" y="1294"/>
                  </a:cubicBezTo>
                  <a:cubicBezTo>
                    <a:pt x="888" y="1272"/>
                    <a:pt x="878" y="1229"/>
                    <a:pt x="856" y="1207"/>
                  </a:cubicBezTo>
                  <a:cubicBezTo>
                    <a:pt x="845" y="1196"/>
                    <a:pt x="828" y="1190"/>
                    <a:pt x="812" y="1190"/>
                  </a:cubicBezTo>
                  <a:close/>
                  <a:moveTo>
                    <a:pt x="301" y="2004"/>
                  </a:moveTo>
                  <a:cubicBezTo>
                    <a:pt x="275" y="2004"/>
                    <a:pt x="249" y="2023"/>
                    <a:pt x="230" y="2050"/>
                  </a:cubicBezTo>
                  <a:cubicBezTo>
                    <a:pt x="198" y="2149"/>
                    <a:pt x="165" y="2248"/>
                    <a:pt x="132" y="2357"/>
                  </a:cubicBezTo>
                  <a:cubicBezTo>
                    <a:pt x="121" y="2391"/>
                    <a:pt x="143" y="2435"/>
                    <a:pt x="176" y="2435"/>
                  </a:cubicBezTo>
                  <a:cubicBezTo>
                    <a:pt x="187" y="2445"/>
                    <a:pt x="187" y="2445"/>
                    <a:pt x="198" y="2445"/>
                  </a:cubicBezTo>
                  <a:cubicBezTo>
                    <a:pt x="220" y="2445"/>
                    <a:pt x="252" y="2423"/>
                    <a:pt x="252" y="2391"/>
                  </a:cubicBezTo>
                  <a:lnTo>
                    <a:pt x="352" y="2094"/>
                  </a:lnTo>
                  <a:cubicBezTo>
                    <a:pt x="373" y="2062"/>
                    <a:pt x="352" y="2018"/>
                    <a:pt x="318" y="2007"/>
                  </a:cubicBezTo>
                  <a:cubicBezTo>
                    <a:pt x="313" y="2005"/>
                    <a:pt x="307" y="2004"/>
                    <a:pt x="301" y="2004"/>
                  </a:cubicBezTo>
                  <a:close/>
                  <a:moveTo>
                    <a:pt x="88" y="2949"/>
                  </a:moveTo>
                  <a:cubicBezTo>
                    <a:pt x="55" y="2949"/>
                    <a:pt x="23" y="2971"/>
                    <a:pt x="23" y="3005"/>
                  </a:cubicBezTo>
                  <a:cubicBezTo>
                    <a:pt x="11" y="3114"/>
                    <a:pt x="1" y="3224"/>
                    <a:pt x="1" y="3334"/>
                  </a:cubicBezTo>
                  <a:cubicBezTo>
                    <a:pt x="1" y="3377"/>
                    <a:pt x="33" y="3399"/>
                    <a:pt x="66" y="3399"/>
                  </a:cubicBezTo>
                  <a:cubicBezTo>
                    <a:pt x="99" y="3399"/>
                    <a:pt x="132" y="3377"/>
                    <a:pt x="132" y="3334"/>
                  </a:cubicBezTo>
                  <a:cubicBezTo>
                    <a:pt x="132" y="3234"/>
                    <a:pt x="132" y="3125"/>
                    <a:pt x="143" y="3015"/>
                  </a:cubicBezTo>
                  <a:cubicBezTo>
                    <a:pt x="154" y="2983"/>
                    <a:pt x="121" y="2949"/>
                    <a:pt x="88" y="2949"/>
                  </a:cubicBezTo>
                  <a:close/>
                  <a:moveTo>
                    <a:pt x="110" y="3914"/>
                  </a:moveTo>
                  <a:cubicBezTo>
                    <a:pt x="66" y="3926"/>
                    <a:pt x="45" y="3958"/>
                    <a:pt x="55" y="3991"/>
                  </a:cubicBezTo>
                  <a:cubicBezTo>
                    <a:pt x="66" y="4101"/>
                    <a:pt x="88" y="4211"/>
                    <a:pt x="121" y="4320"/>
                  </a:cubicBezTo>
                  <a:cubicBezTo>
                    <a:pt x="121" y="4342"/>
                    <a:pt x="154" y="4364"/>
                    <a:pt x="176" y="4364"/>
                  </a:cubicBezTo>
                  <a:lnTo>
                    <a:pt x="198" y="4364"/>
                  </a:lnTo>
                  <a:cubicBezTo>
                    <a:pt x="230" y="4353"/>
                    <a:pt x="252" y="4320"/>
                    <a:pt x="242" y="4287"/>
                  </a:cubicBezTo>
                  <a:cubicBezTo>
                    <a:pt x="220" y="4177"/>
                    <a:pt x="198" y="4079"/>
                    <a:pt x="176" y="3969"/>
                  </a:cubicBezTo>
                  <a:cubicBezTo>
                    <a:pt x="176" y="3936"/>
                    <a:pt x="143" y="3914"/>
                    <a:pt x="110" y="3914"/>
                  </a:cubicBezTo>
                  <a:close/>
                  <a:moveTo>
                    <a:pt x="389" y="4848"/>
                  </a:moveTo>
                  <a:cubicBezTo>
                    <a:pt x="381" y="4848"/>
                    <a:pt x="371" y="4851"/>
                    <a:pt x="362" y="4857"/>
                  </a:cubicBezTo>
                  <a:cubicBezTo>
                    <a:pt x="330" y="4868"/>
                    <a:pt x="308" y="4912"/>
                    <a:pt x="330" y="4945"/>
                  </a:cubicBezTo>
                  <a:cubicBezTo>
                    <a:pt x="373" y="5044"/>
                    <a:pt x="417" y="5142"/>
                    <a:pt x="472" y="5230"/>
                  </a:cubicBezTo>
                  <a:cubicBezTo>
                    <a:pt x="483" y="5252"/>
                    <a:pt x="505" y="5263"/>
                    <a:pt x="527" y="5263"/>
                  </a:cubicBezTo>
                  <a:lnTo>
                    <a:pt x="559" y="5263"/>
                  </a:lnTo>
                  <a:cubicBezTo>
                    <a:pt x="593" y="5241"/>
                    <a:pt x="603" y="5208"/>
                    <a:pt x="581" y="5175"/>
                  </a:cubicBezTo>
                  <a:cubicBezTo>
                    <a:pt x="537" y="5076"/>
                    <a:pt x="483" y="4989"/>
                    <a:pt x="450" y="4890"/>
                  </a:cubicBezTo>
                  <a:cubicBezTo>
                    <a:pt x="434" y="4866"/>
                    <a:pt x="413" y="4848"/>
                    <a:pt x="389" y="4848"/>
                  </a:cubicBezTo>
                  <a:close/>
                  <a:moveTo>
                    <a:pt x="893" y="5668"/>
                  </a:moveTo>
                  <a:cubicBezTo>
                    <a:pt x="881" y="5668"/>
                    <a:pt x="868" y="5671"/>
                    <a:pt x="856" y="5680"/>
                  </a:cubicBezTo>
                  <a:cubicBezTo>
                    <a:pt x="834" y="5712"/>
                    <a:pt x="823" y="5746"/>
                    <a:pt x="856" y="5778"/>
                  </a:cubicBezTo>
                  <a:cubicBezTo>
                    <a:pt x="922" y="5855"/>
                    <a:pt x="998" y="5943"/>
                    <a:pt x="1075" y="6019"/>
                  </a:cubicBezTo>
                  <a:cubicBezTo>
                    <a:pt x="1086" y="6031"/>
                    <a:pt x="1108" y="6031"/>
                    <a:pt x="1119" y="6031"/>
                  </a:cubicBezTo>
                  <a:cubicBezTo>
                    <a:pt x="1141" y="6031"/>
                    <a:pt x="1151" y="6031"/>
                    <a:pt x="1173" y="6009"/>
                  </a:cubicBezTo>
                  <a:cubicBezTo>
                    <a:pt x="1195" y="5987"/>
                    <a:pt x="1195" y="5943"/>
                    <a:pt x="1163" y="5921"/>
                  </a:cubicBezTo>
                  <a:cubicBezTo>
                    <a:pt x="1086" y="5844"/>
                    <a:pt x="1020" y="5768"/>
                    <a:pt x="944" y="5690"/>
                  </a:cubicBezTo>
                  <a:cubicBezTo>
                    <a:pt x="930" y="5677"/>
                    <a:pt x="912" y="5668"/>
                    <a:pt x="893" y="5668"/>
                  </a:cubicBezTo>
                  <a:close/>
                  <a:moveTo>
                    <a:pt x="1632" y="6298"/>
                  </a:moveTo>
                  <a:cubicBezTo>
                    <a:pt x="1612" y="6298"/>
                    <a:pt x="1593" y="6306"/>
                    <a:pt x="1579" y="6326"/>
                  </a:cubicBezTo>
                  <a:cubicBezTo>
                    <a:pt x="1558" y="6360"/>
                    <a:pt x="1568" y="6403"/>
                    <a:pt x="1601" y="6414"/>
                  </a:cubicBezTo>
                  <a:cubicBezTo>
                    <a:pt x="1689" y="6480"/>
                    <a:pt x="1787" y="6535"/>
                    <a:pt x="1886" y="6579"/>
                  </a:cubicBezTo>
                  <a:cubicBezTo>
                    <a:pt x="1897" y="6579"/>
                    <a:pt x="1908" y="6589"/>
                    <a:pt x="1919" y="6589"/>
                  </a:cubicBezTo>
                  <a:cubicBezTo>
                    <a:pt x="1941" y="6589"/>
                    <a:pt x="1963" y="6567"/>
                    <a:pt x="1974" y="6546"/>
                  </a:cubicBezTo>
                  <a:cubicBezTo>
                    <a:pt x="1985" y="6513"/>
                    <a:pt x="1974" y="6480"/>
                    <a:pt x="1941" y="6458"/>
                  </a:cubicBezTo>
                  <a:cubicBezTo>
                    <a:pt x="1853" y="6414"/>
                    <a:pt x="1755" y="6360"/>
                    <a:pt x="1667" y="6304"/>
                  </a:cubicBezTo>
                  <a:cubicBezTo>
                    <a:pt x="1655" y="6301"/>
                    <a:pt x="1643" y="6298"/>
                    <a:pt x="1632" y="6298"/>
                  </a:cubicBezTo>
                  <a:close/>
                  <a:moveTo>
                    <a:pt x="2516" y="6696"/>
                  </a:moveTo>
                  <a:cubicBezTo>
                    <a:pt x="2490" y="6696"/>
                    <a:pt x="2465" y="6716"/>
                    <a:pt x="2457" y="6743"/>
                  </a:cubicBezTo>
                  <a:cubicBezTo>
                    <a:pt x="2445" y="6776"/>
                    <a:pt x="2467" y="6809"/>
                    <a:pt x="2500" y="6820"/>
                  </a:cubicBezTo>
                  <a:cubicBezTo>
                    <a:pt x="2599" y="6853"/>
                    <a:pt x="2708" y="6886"/>
                    <a:pt x="2818" y="6908"/>
                  </a:cubicBezTo>
                  <a:lnTo>
                    <a:pt x="2829" y="6908"/>
                  </a:lnTo>
                  <a:cubicBezTo>
                    <a:pt x="2862" y="6908"/>
                    <a:pt x="2884" y="6886"/>
                    <a:pt x="2895" y="6864"/>
                  </a:cubicBezTo>
                  <a:cubicBezTo>
                    <a:pt x="2906" y="6820"/>
                    <a:pt x="2884" y="6787"/>
                    <a:pt x="2840" y="6776"/>
                  </a:cubicBezTo>
                  <a:cubicBezTo>
                    <a:pt x="2742" y="6754"/>
                    <a:pt x="2632" y="6732"/>
                    <a:pt x="2533" y="6699"/>
                  </a:cubicBezTo>
                  <a:cubicBezTo>
                    <a:pt x="2527" y="6697"/>
                    <a:pt x="2522" y="6696"/>
                    <a:pt x="2516" y="6696"/>
                  </a:cubicBez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65" name="Google Shape;2344;p52">
              <a:extLst>
                <a:ext uri="{FF2B5EF4-FFF2-40B4-BE49-F238E27FC236}">
                  <a16:creationId xmlns:a16="http://schemas.microsoft.com/office/drawing/2014/main" id="{19C5D6B7-0E68-3A73-9E3A-5C0BEC007F0E}"/>
                </a:ext>
              </a:extLst>
            </p:cNvPr>
            <p:cNvSpPr/>
            <p:nvPr/>
          </p:nvSpPr>
          <p:spPr>
            <a:xfrm>
              <a:off x="3373528" y="3279140"/>
              <a:ext cx="214103" cy="120014"/>
            </a:xfrm>
            <a:custGeom>
              <a:avLst/>
              <a:gdLst/>
              <a:ahLst/>
              <a:cxnLst/>
              <a:rect l="l" t="t" r="r" b="b"/>
              <a:pathLst>
                <a:path w="3543" h="1986" extrusionOk="0">
                  <a:moveTo>
                    <a:pt x="3465" y="1"/>
                  </a:moveTo>
                  <a:cubicBezTo>
                    <a:pt x="3433" y="1"/>
                    <a:pt x="3411" y="34"/>
                    <a:pt x="3411" y="66"/>
                  </a:cubicBezTo>
                  <a:lnTo>
                    <a:pt x="3411" y="122"/>
                  </a:lnTo>
                  <a:cubicBezTo>
                    <a:pt x="3411" y="209"/>
                    <a:pt x="3399" y="297"/>
                    <a:pt x="3389" y="385"/>
                  </a:cubicBezTo>
                  <a:cubicBezTo>
                    <a:pt x="3389" y="417"/>
                    <a:pt x="3411" y="451"/>
                    <a:pt x="3443" y="461"/>
                  </a:cubicBezTo>
                  <a:lnTo>
                    <a:pt x="3455" y="461"/>
                  </a:lnTo>
                  <a:cubicBezTo>
                    <a:pt x="3487" y="461"/>
                    <a:pt x="3509" y="439"/>
                    <a:pt x="3521" y="407"/>
                  </a:cubicBezTo>
                  <a:cubicBezTo>
                    <a:pt x="3531" y="308"/>
                    <a:pt x="3542" y="209"/>
                    <a:pt x="3542" y="122"/>
                  </a:cubicBezTo>
                  <a:cubicBezTo>
                    <a:pt x="3542" y="100"/>
                    <a:pt x="3531" y="88"/>
                    <a:pt x="3531" y="66"/>
                  </a:cubicBezTo>
                  <a:cubicBezTo>
                    <a:pt x="3531" y="34"/>
                    <a:pt x="3509" y="1"/>
                    <a:pt x="3465" y="1"/>
                  </a:cubicBezTo>
                  <a:close/>
                  <a:moveTo>
                    <a:pt x="74" y="469"/>
                  </a:moveTo>
                  <a:cubicBezTo>
                    <a:pt x="68" y="469"/>
                    <a:pt x="62" y="470"/>
                    <a:pt x="56" y="472"/>
                  </a:cubicBezTo>
                  <a:cubicBezTo>
                    <a:pt x="23" y="483"/>
                    <a:pt x="1" y="516"/>
                    <a:pt x="12" y="549"/>
                  </a:cubicBezTo>
                  <a:cubicBezTo>
                    <a:pt x="34" y="658"/>
                    <a:pt x="66" y="758"/>
                    <a:pt x="110" y="867"/>
                  </a:cubicBezTo>
                  <a:cubicBezTo>
                    <a:pt x="122" y="889"/>
                    <a:pt x="154" y="911"/>
                    <a:pt x="176" y="911"/>
                  </a:cubicBezTo>
                  <a:cubicBezTo>
                    <a:pt x="188" y="911"/>
                    <a:pt x="198" y="900"/>
                    <a:pt x="198" y="900"/>
                  </a:cubicBezTo>
                  <a:cubicBezTo>
                    <a:pt x="231" y="889"/>
                    <a:pt x="253" y="845"/>
                    <a:pt x="231" y="812"/>
                  </a:cubicBezTo>
                  <a:cubicBezTo>
                    <a:pt x="188" y="714"/>
                    <a:pt x="154" y="615"/>
                    <a:pt x="132" y="516"/>
                  </a:cubicBezTo>
                  <a:cubicBezTo>
                    <a:pt x="124" y="489"/>
                    <a:pt x="100" y="469"/>
                    <a:pt x="74" y="469"/>
                  </a:cubicBezTo>
                  <a:close/>
                  <a:moveTo>
                    <a:pt x="3255" y="943"/>
                  </a:moveTo>
                  <a:cubicBezTo>
                    <a:pt x="3235" y="943"/>
                    <a:pt x="3216" y="955"/>
                    <a:pt x="3202" y="977"/>
                  </a:cubicBezTo>
                  <a:cubicBezTo>
                    <a:pt x="3158" y="1075"/>
                    <a:pt x="3104" y="1163"/>
                    <a:pt x="3049" y="1250"/>
                  </a:cubicBezTo>
                  <a:cubicBezTo>
                    <a:pt x="3027" y="1284"/>
                    <a:pt x="3027" y="1316"/>
                    <a:pt x="3060" y="1338"/>
                  </a:cubicBezTo>
                  <a:cubicBezTo>
                    <a:pt x="3071" y="1350"/>
                    <a:pt x="3082" y="1350"/>
                    <a:pt x="3092" y="1350"/>
                  </a:cubicBezTo>
                  <a:cubicBezTo>
                    <a:pt x="3114" y="1350"/>
                    <a:pt x="3136" y="1338"/>
                    <a:pt x="3148" y="1328"/>
                  </a:cubicBezTo>
                  <a:cubicBezTo>
                    <a:pt x="3214" y="1240"/>
                    <a:pt x="3268" y="1141"/>
                    <a:pt x="3323" y="1043"/>
                  </a:cubicBezTo>
                  <a:cubicBezTo>
                    <a:pt x="3334" y="1009"/>
                    <a:pt x="3323" y="965"/>
                    <a:pt x="3290" y="955"/>
                  </a:cubicBezTo>
                  <a:cubicBezTo>
                    <a:pt x="3278" y="947"/>
                    <a:pt x="3267" y="943"/>
                    <a:pt x="3255" y="943"/>
                  </a:cubicBezTo>
                  <a:close/>
                  <a:moveTo>
                    <a:pt x="538" y="1311"/>
                  </a:moveTo>
                  <a:cubicBezTo>
                    <a:pt x="522" y="1311"/>
                    <a:pt x="505" y="1317"/>
                    <a:pt x="495" y="1328"/>
                  </a:cubicBezTo>
                  <a:cubicBezTo>
                    <a:pt x="473" y="1350"/>
                    <a:pt x="473" y="1393"/>
                    <a:pt x="495" y="1415"/>
                  </a:cubicBezTo>
                  <a:cubicBezTo>
                    <a:pt x="571" y="1503"/>
                    <a:pt x="659" y="1569"/>
                    <a:pt x="746" y="1635"/>
                  </a:cubicBezTo>
                  <a:cubicBezTo>
                    <a:pt x="758" y="1645"/>
                    <a:pt x="768" y="1645"/>
                    <a:pt x="790" y="1645"/>
                  </a:cubicBezTo>
                  <a:cubicBezTo>
                    <a:pt x="801" y="1645"/>
                    <a:pt x="823" y="1635"/>
                    <a:pt x="834" y="1623"/>
                  </a:cubicBezTo>
                  <a:cubicBezTo>
                    <a:pt x="856" y="1591"/>
                    <a:pt x="856" y="1547"/>
                    <a:pt x="823" y="1536"/>
                  </a:cubicBezTo>
                  <a:cubicBezTo>
                    <a:pt x="736" y="1470"/>
                    <a:pt x="659" y="1404"/>
                    <a:pt x="582" y="1328"/>
                  </a:cubicBezTo>
                  <a:cubicBezTo>
                    <a:pt x="571" y="1317"/>
                    <a:pt x="555" y="1311"/>
                    <a:pt x="538" y="1311"/>
                  </a:cubicBezTo>
                  <a:close/>
                  <a:moveTo>
                    <a:pt x="2624" y="1663"/>
                  </a:moveTo>
                  <a:cubicBezTo>
                    <a:pt x="2616" y="1663"/>
                    <a:pt x="2608" y="1664"/>
                    <a:pt x="2600" y="1667"/>
                  </a:cubicBezTo>
                  <a:cubicBezTo>
                    <a:pt x="2578" y="1678"/>
                    <a:pt x="2544" y="1689"/>
                    <a:pt x="2522" y="1700"/>
                  </a:cubicBezTo>
                  <a:cubicBezTo>
                    <a:pt x="2457" y="1733"/>
                    <a:pt x="2380" y="1755"/>
                    <a:pt x="2303" y="1777"/>
                  </a:cubicBezTo>
                  <a:cubicBezTo>
                    <a:pt x="2271" y="1788"/>
                    <a:pt x="2249" y="1821"/>
                    <a:pt x="2259" y="1854"/>
                  </a:cubicBezTo>
                  <a:cubicBezTo>
                    <a:pt x="2271" y="1886"/>
                    <a:pt x="2293" y="1908"/>
                    <a:pt x="2325" y="1908"/>
                  </a:cubicBezTo>
                  <a:cubicBezTo>
                    <a:pt x="2336" y="1908"/>
                    <a:pt x="2336" y="1908"/>
                    <a:pt x="2347" y="1898"/>
                  </a:cubicBezTo>
                  <a:cubicBezTo>
                    <a:pt x="2424" y="1876"/>
                    <a:pt x="2500" y="1854"/>
                    <a:pt x="2566" y="1821"/>
                  </a:cubicBezTo>
                  <a:cubicBezTo>
                    <a:pt x="2600" y="1810"/>
                    <a:pt x="2632" y="1799"/>
                    <a:pt x="2654" y="1788"/>
                  </a:cubicBezTo>
                  <a:cubicBezTo>
                    <a:pt x="2687" y="1766"/>
                    <a:pt x="2698" y="1722"/>
                    <a:pt x="2687" y="1700"/>
                  </a:cubicBezTo>
                  <a:cubicBezTo>
                    <a:pt x="2671" y="1675"/>
                    <a:pt x="2648" y="1663"/>
                    <a:pt x="2624" y="1663"/>
                  </a:cubicBezTo>
                  <a:close/>
                  <a:moveTo>
                    <a:pt x="1365" y="1796"/>
                  </a:moveTo>
                  <a:cubicBezTo>
                    <a:pt x="1339" y="1796"/>
                    <a:pt x="1315" y="1816"/>
                    <a:pt x="1306" y="1842"/>
                  </a:cubicBezTo>
                  <a:cubicBezTo>
                    <a:pt x="1294" y="1876"/>
                    <a:pt x="1316" y="1920"/>
                    <a:pt x="1350" y="1920"/>
                  </a:cubicBezTo>
                  <a:cubicBezTo>
                    <a:pt x="1404" y="1942"/>
                    <a:pt x="1470" y="1952"/>
                    <a:pt x="1525" y="1964"/>
                  </a:cubicBezTo>
                  <a:cubicBezTo>
                    <a:pt x="1579" y="1974"/>
                    <a:pt x="1623" y="1985"/>
                    <a:pt x="1679" y="1985"/>
                  </a:cubicBezTo>
                  <a:lnTo>
                    <a:pt x="1689" y="1985"/>
                  </a:lnTo>
                  <a:cubicBezTo>
                    <a:pt x="1722" y="1985"/>
                    <a:pt x="1744" y="1952"/>
                    <a:pt x="1744" y="1920"/>
                  </a:cubicBezTo>
                  <a:cubicBezTo>
                    <a:pt x="1755" y="1886"/>
                    <a:pt x="1722" y="1854"/>
                    <a:pt x="1689" y="1854"/>
                  </a:cubicBezTo>
                  <a:cubicBezTo>
                    <a:pt x="1635" y="1854"/>
                    <a:pt x="1591" y="1842"/>
                    <a:pt x="1547" y="1842"/>
                  </a:cubicBezTo>
                  <a:cubicBezTo>
                    <a:pt x="1492" y="1832"/>
                    <a:pt x="1437" y="1810"/>
                    <a:pt x="1382" y="1799"/>
                  </a:cubicBezTo>
                  <a:cubicBezTo>
                    <a:pt x="1377" y="1797"/>
                    <a:pt x="1371" y="1796"/>
                    <a:pt x="1365" y="1796"/>
                  </a:cubicBez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66" name="Google Shape;2345;p52">
              <a:extLst>
                <a:ext uri="{FF2B5EF4-FFF2-40B4-BE49-F238E27FC236}">
                  <a16:creationId xmlns:a16="http://schemas.microsoft.com/office/drawing/2014/main" id="{77D94CCC-AFDF-7FC4-D36D-1C342AE7BB37}"/>
                </a:ext>
              </a:extLst>
            </p:cNvPr>
            <p:cNvSpPr/>
            <p:nvPr/>
          </p:nvSpPr>
          <p:spPr>
            <a:xfrm>
              <a:off x="3760466" y="2714718"/>
              <a:ext cx="64358" cy="67863"/>
            </a:xfrm>
            <a:custGeom>
              <a:avLst/>
              <a:gdLst/>
              <a:ahLst/>
              <a:cxnLst/>
              <a:rect l="l" t="t" r="r" b="b"/>
              <a:pathLst>
                <a:path w="1065" h="1123" extrusionOk="0">
                  <a:moveTo>
                    <a:pt x="516" y="280"/>
                  </a:moveTo>
                  <a:cubicBezTo>
                    <a:pt x="542" y="280"/>
                    <a:pt x="568" y="285"/>
                    <a:pt x="593" y="296"/>
                  </a:cubicBezTo>
                  <a:cubicBezTo>
                    <a:pt x="736" y="362"/>
                    <a:pt x="758" y="548"/>
                    <a:pt x="636" y="657"/>
                  </a:cubicBezTo>
                  <a:cubicBezTo>
                    <a:pt x="595" y="692"/>
                    <a:pt x="546" y="709"/>
                    <a:pt x="498" y="709"/>
                  </a:cubicBezTo>
                  <a:cubicBezTo>
                    <a:pt x="470" y="709"/>
                    <a:pt x="442" y="703"/>
                    <a:pt x="417" y="691"/>
                  </a:cubicBezTo>
                  <a:cubicBezTo>
                    <a:pt x="275" y="635"/>
                    <a:pt x="242" y="449"/>
                    <a:pt x="363" y="340"/>
                  </a:cubicBezTo>
                  <a:cubicBezTo>
                    <a:pt x="407" y="302"/>
                    <a:pt x="462" y="280"/>
                    <a:pt x="516" y="280"/>
                  </a:cubicBezTo>
                  <a:close/>
                  <a:moveTo>
                    <a:pt x="515" y="1"/>
                  </a:moveTo>
                  <a:cubicBezTo>
                    <a:pt x="377" y="1"/>
                    <a:pt x="237" y="63"/>
                    <a:pt x="132" y="175"/>
                  </a:cubicBezTo>
                  <a:cubicBezTo>
                    <a:pt x="56" y="252"/>
                    <a:pt x="12" y="350"/>
                    <a:pt x="1" y="460"/>
                  </a:cubicBezTo>
                  <a:lnTo>
                    <a:pt x="1" y="537"/>
                  </a:lnTo>
                  <a:lnTo>
                    <a:pt x="22" y="1008"/>
                  </a:lnTo>
                  <a:cubicBezTo>
                    <a:pt x="32" y="1074"/>
                    <a:pt x="81" y="1123"/>
                    <a:pt x="142" y="1123"/>
                  </a:cubicBezTo>
                  <a:cubicBezTo>
                    <a:pt x="153" y="1123"/>
                    <a:pt x="164" y="1121"/>
                    <a:pt x="176" y="1118"/>
                  </a:cubicBezTo>
                  <a:lnTo>
                    <a:pt x="494" y="1019"/>
                  </a:lnTo>
                  <a:cubicBezTo>
                    <a:pt x="527" y="1008"/>
                    <a:pt x="593" y="986"/>
                    <a:pt x="636" y="976"/>
                  </a:cubicBezTo>
                  <a:cubicBezTo>
                    <a:pt x="736" y="942"/>
                    <a:pt x="834" y="877"/>
                    <a:pt x="889" y="800"/>
                  </a:cubicBezTo>
                  <a:lnTo>
                    <a:pt x="889" y="789"/>
                  </a:lnTo>
                  <a:cubicBezTo>
                    <a:pt x="1064" y="548"/>
                    <a:pt x="1009" y="208"/>
                    <a:pt x="746" y="65"/>
                  </a:cubicBezTo>
                  <a:cubicBezTo>
                    <a:pt x="674" y="21"/>
                    <a:pt x="595" y="1"/>
                    <a:pt x="515" y="1"/>
                  </a:cubicBezTo>
                  <a:close/>
                </a:path>
              </a:pathLst>
            </a:custGeom>
            <a:solidFill>
              <a:srgbClr val="EF685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67" name="Google Shape;2346;p52">
              <a:extLst>
                <a:ext uri="{FF2B5EF4-FFF2-40B4-BE49-F238E27FC236}">
                  <a16:creationId xmlns:a16="http://schemas.microsoft.com/office/drawing/2014/main" id="{212F8ECC-15E1-6E94-20AD-359B058BBB54}"/>
                </a:ext>
              </a:extLst>
            </p:cNvPr>
            <p:cNvSpPr/>
            <p:nvPr/>
          </p:nvSpPr>
          <p:spPr>
            <a:xfrm>
              <a:off x="3494148" y="3414203"/>
              <a:ext cx="80251" cy="96446"/>
            </a:xfrm>
            <a:custGeom>
              <a:avLst/>
              <a:gdLst/>
              <a:ahLst/>
              <a:cxnLst/>
              <a:rect l="l" t="t" r="r" b="b"/>
              <a:pathLst>
                <a:path w="1328" h="1596" extrusionOk="0">
                  <a:moveTo>
                    <a:pt x="653" y="656"/>
                  </a:moveTo>
                  <a:cubicBezTo>
                    <a:pt x="801" y="656"/>
                    <a:pt x="932" y="780"/>
                    <a:pt x="932" y="945"/>
                  </a:cubicBezTo>
                  <a:cubicBezTo>
                    <a:pt x="932" y="1055"/>
                    <a:pt x="877" y="1154"/>
                    <a:pt x="779" y="1198"/>
                  </a:cubicBezTo>
                  <a:cubicBezTo>
                    <a:pt x="741" y="1216"/>
                    <a:pt x="702" y="1225"/>
                    <a:pt x="664" y="1225"/>
                  </a:cubicBezTo>
                  <a:cubicBezTo>
                    <a:pt x="523" y="1225"/>
                    <a:pt x="393" y="1107"/>
                    <a:pt x="384" y="935"/>
                  </a:cubicBezTo>
                  <a:cubicBezTo>
                    <a:pt x="384" y="835"/>
                    <a:pt x="450" y="726"/>
                    <a:pt x="538" y="682"/>
                  </a:cubicBezTo>
                  <a:cubicBezTo>
                    <a:pt x="576" y="664"/>
                    <a:pt x="615" y="656"/>
                    <a:pt x="653" y="656"/>
                  </a:cubicBezTo>
                  <a:close/>
                  <a:moveTo>
                    <a:pt x="476" y="1"/>
                  </a:moveTo>
                  <a:cubicBezTo>
                    <a:pt x="418" y="1"/>
                    <a:pt x="361" y="34"/>
                    <a:pt x="340" y="90"/>
                  </a:cubicBezTo>
                  <a:lnTo>
                    <a:pt x="154" y="496"/>
                  </a:lnTo>
                  <a:cubicBezTo>
                    <a:pt x="132" y="528"/>
                    <a:pt x="99" y="606"/>
                    <a:pt x="77" y="671"/>
                  </a:cubicBezTo>
                  <a:cubicBezTo>
                    <a:pt x="22" y="792"/>
                    <a:pt x="0" y="935"/>
                    <a:pt x="33" y="1066"/>
                  </a:cubicBezTo>
                  <a:cubicBezTo>
                    <a:pt x="105" y="1378"/>
                    <a:pt x="371" y="1595"/>
                    <a:pt x="669" y="1595"/>
                  </a:cubicBezTo>
                  <a:cubicBezTo>
                    <a:pt x="737" y="1595"/>
                    <a:pt x="807" y="1584"/>
                    <a:pt x="877" y="1559"/>
                  </a:cubicBezTo>
                  <a:cubicBezTo>
                    <a:pt x="1152" y="1461"/>
                    <a:pt x="1327" y="1164"/>
                    <a:pt x="1294" y="869"/>
                  </a:cubicBezTo>
                  <a:cubicBezTo>
                    <a:pt x="1283" y="715"/>
                    <a:pt x="1218" y="584"/>
                    <a:pt x="1130" y="485"/>
                  </a:cubicBezTo>
                  <a:cubicBezTo>
                    <a:pt x="1108" y="463"/>
                    <a:pt x="1075" y="441"/>
                    <a:pt x="1053" y="419"/>
                  </a:cubicBezTo>
                  <a:lnTo>
                    <a:pt x="570" y="36"/>
                  </a:lnTo>
                  <a:cubicBezTo>
                    <a:pt x="542" y="12"/>
                    <a:pt x="509" y="1"/>
                    <a:pt x="476" y="1"/>
                  </a:cubicBezTo>
                  <a:close/>
                </a:path>
              </a:pathLst>
            </a:custGeom>
            <a:solidFill>
              <a:srgbClr val="EF685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68" name="Google Shape;2347;p52">
              <a:extLst>
                <a:ext uri="{FF2B5EF4-FFF2-40B4-BE49-F238E27FC236}">
                  <a16:creationId xmlns:a16="http://schemas.microsoft.com/office/drawing/2014/main" id="{96979456-D3B0-9CAE-79AF-B94BDD850455}"/>
                </a:ext>
              </a:extLst>
            </p:cNvPr>
            <p:cNvSpPr/>
            <p:nvPr/>
          </p:nvSpPr>
          <p:spPr>
            <a:xfrm>
              <a:off x="3380840" y="2701121"/>
              <a:ext cx="15289" cy="14926"/>
            </a:xfrm>
            <a:custGeom>
              <a:avLst/>
              <a:gdLst/>
              <a:ahLst/>
              <a:cxnLst/>
              <a:rect l="l" t="t" r="r" b="b"/>
              <a:pathLst>
                <a:path w="253" h="247" extrusionOk="0">
                  <a:moveTo>
                    <a:pt x="185" y="0"/>
                  </a:moveTo>
                  <a:cubicBezTo>
                    <a:pt x="168" y="0"/>
                    <a:pt x="149" y="6"/>
                    <a:pt x="132" y="17"/>
                  </a:cubicBezTo>
                  <a:lnTo>
                    <a:pt x="23" y="137"/>
                  </a:lnTo>
                  <a:cubicBezTo>
                    <a:pt x="1" y="159"/>
                    <a:pt x="1" y="202"/>
                    <a:pt x="23" y="224"/>
                  </a:cubicBezTo>
                  <a:cubicBezTo>
                    <a:pt x="33" y="236"/>
                    <a:pt x="55" y="246"/>
                    <a:pt x="67" y="246"/>
                  </a:cubicBezTo>
                  <a:cubicBezTo>
                    <a:pt x="88" y="246"/>
                    <a:pt x="99" y="236"/>
                    <a:pt x="110" y="224"/>
                  </a:cubicBezTo>
                  <a:lnTo>
                    <a:pt x="231" y="115"/>
                  </a:lnTo>
                  <a:cubicBezTo>
                    <a:pt x="252" y="82"/>
                    <a:pt x="252" y="49"/>
                    <a:pt x="231" y="17"/>
                  </a:cubicBezTo>
                  <a:cubicBezTo>
                    <a:pt x="220" y="6"/>
                    <a:pt x="203" y="0"/>
                    <a:pt x="185" y="0"/>
                  </a:cubicBez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69" name="Google Shape;2348;p52">
              <a:extLst>
                <a:ext uri="{FF2B5EF4-FFF2-40B4-BE49-F238E27FC236}">
                  <a16:creationId xmlns:a16="http://schemas.microsoft.com/office/drawing/2014/main" id="{C3ACDEFA-3C79-1B20-AB63-F7049D42F5A1}"/>
                </a:ext>
              </a:extLst>
            </p:cNvPr>
            <p:cNvSpPr/>
            <p:nvPr/>
          </p:nvSpPr>
          <p:spPr>
            <a:xfrm>
              <a:off x="3415286" y="2623226"/>
              <a:ext cx="273687" cy="160381"/>
            </a:xfrm>
            <a:custGeom>
              <a:avLst/>
              <a:gdLst/>
              <a:ahLst/>
              <a:cxnLst/>
              <a:rect l="l" t="t" r="r" b="b"/>
              <a:pathLst>
                <a:path w="4529" h="2654" extrusionOk="0">
                  <a:moveTo>
                    <a:pt x="1777" y="0"/>
                  </a:moveTo>
                  <a:lnTo>
                    <a:pt x="1744" y="12"/>
                  </a:lnTo>
                  <a:cubicBezTo>
                    <a:pt x="1711" y="12"/>
                    <a:pt x="1689" y="44"/>
                    <a:pt x="1689" y="78"/>
                  </a:cubicBezTo>
                  <a:cubicBezTo>
                    <a:pt x="1689" y="110"/>
                    <a:pt x="1722" y="132"/>
                    <a:pt x="1755" y="132"/>
                  </a:cubicBezTo>
                  <a:lnTo>
                    <a:pt x="2062" y="132"/>
                  </a:lnTo>
                  <a:cubicBezTo>
                    <a:pt x="2068" y="134"/>
                    <a:pt x="2074" y="134"/>
                    <a:pt x="2079" y="134"/>
                  </a:cubicBezTo>
                  <a:cubicBezTo>
                    <a:pt x="2112" y="134"/>
                    <a:pt x="2129" y="106"/>
                    <a:pt x="2138" y="78"/>
                  </a:cubicBezTo>
                  <a:cubicBezTo>
                    <a:pt x="2138" y="44"/>
                    <a:pt x="2106" y="12"/>
                    <a:pt x="2073" y="12"/>
                  </a:cubicBezTo>
                  <a:cubicBezTo>
                    <a:pt x="1974" y="0"/>
                    <a:pt x="1875" y="0"/>
                    <a:pt x="1777" y="0"/>
                  </a:cubicBezTo>
                  <a:close/>
                  <a:moveTo>
                    <a:pt x="2698" y="129"/>
                  </a:moveTo>
                  <a:cubicBezTo>
                    <a:pt x="2665" y="129"/>
                    <a:pt x="2641" y="149"/>
                    <a:pt x="2632" y="176"/>
                  </a:cubicBezTo>
                  <a:cubicBezTo>
                    <a:pt x="2621" y="209"/>
                    <a:pt x="2643" y="242"/>
                    <a:pt x="2676" y="253"/>
                  </a:cubicBezTo>
                  <a:cubicBezTo>
                    <a:pt x="2774" y="285"/>
                    <a:pt x="2873" y="319"/>
                    <a:pt x="2961" y="363"/>
                  </a:cubicBezTo>
                  <a:cubicBezTo>
                    <a:pt x="2972" y="373"/>
                    <a:pt x="2983" y="373"/>
                    <a:pt x="2994" y="373"/>
                  </a:cubicBezTo>
                  <a:cubicBezTo>
                    <a:pt x="3015" y="373"/>
                    <a:pt x="3037" y="363"/>
                    <a:pt x="3049" y="341"/>
                  </a:cubicBezTo>
                  <a:cubicBezTo>
                    <a:pt x="3059" y="307"/>
                    <a:pt x="3049" y="264"/>
                    <a:pt x="3015" y="253"/>
                  </a:cubicBezTo>
                  <a:cubicBezTo>
                    <a:pt x="2917" y="209"/>
                    <a:pt x="2818" y="165"/>
                    <a:pt x="2720" y="132"/>
                  </a:cubicBezTo>
                  <a:cubicBezTo>
                    <a:pt x="2712" y="130"/>
                    <a:pt x="2705" y="129"/>
                    <a:pt x="2698" y="129"/>
                  </a:cubicBezTo>
                  <a:close/>
                  <a:moveTo>
                    <a:pt x="1134" y="150"/>
                  </a:moveTo>
                  <a:cubicBezTo>
                    <a:pt x="1125" y="150"/>
                    <a:pt x="1116" y="151"/>
                    <a:pt x="1108" y="154"/>
                  </a:cubicBezTo>
                  <a:cubicBezTo>
                    <a:pt x="1010" y="187"/>
                    <a:pt x="910" y="242"/>
                    <a:pt x="812" y="297"/>
                  </a:cubicBezTo>
                  <a:cubicBezTo>
                    <a:pt x="779" y="307"/>
                    <a:pt x="768" y="351"/>
                    <a:pt x="790" y="385"/>
                  </a:cubicBezTo>
                  <a:cubicBezTo>
                    <a:pt x="801" y="406"/>
                    <a:pt x="823" y="417"/>
                    <a:pt x="845" y="417"/>
                  </a:cubicBezTo>
                  <a:cubicBezTo>
                    <a:pt x="856" y="417"/>
                    <a:pt x="867" y="406"/>
                    <a:pt x="878" y="406"/>
                  </a:cubicBezTo>
                  <a:cubicBezTo>
                    <a:pt x="966" y="351"/>
                    <a:pt x="1064" y="307"/>
                    <a:pt x="1152" y="275"/>
                  </a:cubicBezTo>
                  <a:cubicBezTo>
                    <a:pt x="1185" y="264"/>
                    <a:pt x="1207" y="220"/>
                    <a:pt x="1195" y="187"/>
                  </a:cubicBezTo>
                  <a:cubicBezTo>
                    <a:pt x="1188" y="162"/>
                    <a:pt x="1161" y="150"/>
                    <a:pt x="1134" y="150"/>
                  </a:cubicBezTo>
                  <a:close/>
                  <a:moveTo>
                    <a:pt x="3531" y="577"/>
                  </a:moveTo>
                  <a:cubicBezTo>
                    <a:pt x="3512" y="577"/>
                    <a:pt x="3494" y="585"/>
                    <a:pt x="3476" y="604"/>
                  </a:cubicBezTo>
                  <a:cubicBezTo>
                    <a:pt x="3454" y="626"/>
                    <a:pt x="3465" y="670"/>
                    <a:pt x="3487" y="692"/>
                  </a:cubicBezTo>
                  <a:cubicBezTo>
                    <a:pt x="3575" y="757"/>
                    <a:pt x="3651" y="834"/>
                    <a:pt x="3717" y="899"/>
                  </a:cubicBezTo>
                  <a:cubicBezTo>
                    <a:pt x="3729" y="921"/>
                    <a:pt x="3750" y="921"/>
                    <a:pt x="3772" y="921"/>
                  </a:cubicBezTo>
                  <a:cubicBezTo>
                    <a:pt x="3783" y="921"/>
                    <a:pt x="3794" y="921"/>
                    <a:pt x="3816" y="899"/>
                  </a:cubicBezTo>
                  <a:cubicBezTo>
                    <a:pt x="3838" y="878"/>
                    <a:pt x="3838" y="834"/>
                    <a:pt x="3816" y="812"/>
                  </a:cubicBezTo>
                  <a:cubicBezTo>
                    <a:pt x="3739" y="735"/>
                    <a:pt x="3663" y="658"/>
                    <a:pt x="3575" y="592"/>
                  </a:cubicBezTo>
                  <a:cubicBezTo>
                    <a:pt x="3560" y="583"/>
                    <a:pt x="3545" y="577"/>
                    <a:pt x="3531" y="577"/>
                  </a:cubicBezTo>
                  <a:close/>
                  <a:moveTo>
                    <a:pt x="319" y="643"/>
                  </a:moveTo>
                  <a:cubicBezTo>
                    <a:pt x="304" y="643"/>
                    <a:pt x="289" y="648"/>
                    <a:pt x="275" y="658"/>
                  </a:cubicBezTo>
                  <a:cubicBezTo>
                    <a:pt x="198" y="724"/>
                    <a:pt x="121" y="790"/>
                    <a:pt x="33" y="867"/>
                  </a:cubicBezTo>
                  <a:cubicBezTo>
                    <a:pt x="1" y="889"/>
                    <a:pt x="1" y="933"/>
                    <a:pt x="23" y="955"/>
                  </a:cubicBezTo>
                  <a:cubicBezTo>
                    <a:pt x="45" y="977"/>
                    <a:pt x="55" y="977"/>
                    <a:pt x="77" y="977"/>
                  </a:cubicBezTo>
                  <a:cubicBezTo>
                    <a:pt x="89" y="977"/>
                    <a:pt x="110" y="977"/>
                    <a:pt x="121" y="965"/>
                  </a:cubicBezTo>
                  <a:cubicBezTo>
                    <a:pt x="198" y="889"/>
                    <a:pt x="286" y="823"/>
                    <a:pt x="362" y="757"/>
                  </a:cubicBezTo>
                  <a:cubicBezTo>
                    <a:pt x="384" y="735"/>
                    <a:pt x="396" y="692"/>
                    <a:pt x="374" y="670"/>
                  </a:cubicBezTo>
                  <a:cubicBezTo>
                    <a:pt x="355" y="651"/>
                    <a:pt x="337" y="643"/>
                    <a:pt x="319" y="643"/>
                  </a:cubicBezTo>
                  <a:close/>
                  <a:moveTo>
                    <a:pt x="4149" y="1305"/>
                  </a:moveTo>
                  <a:cubicBezTo>
                    <a:pt x="4137" y="1305"/>
                    <a:pt x="4124" y="1308"/>
                    <a:pt x="4112" y="1316"/>
                  </a:cubicBezTo>
                  <a:cubicBezTo>
                    <a:pt x="4079" y="1327"/>
                    <a:pt x="4068" y="1371"/>
                    <a:pt x="4090" y="1404"/>
                  </a:cubicBezTo>
                  <a:cubicBezTo>
                    <a:pt x="4134" y="1491"/>
                    <a:pt x="4178" y="1591"/>
                    <a:pt x="4221" y="1678"/>
                  </a:cubicBezTo>
                  <a:cubicBezTo>
                    <a:pt x="4233" y="1711"/>
                    <a:pt x="4255" y="1722"/>
                    <a:pt x="4277" y="1722"/>
                  </a:cubicBezTo>
                  <a:lnTo>
                    <a:pt x="4309" y="1722"/>
                  </a:lnTo>
                  <a:cubicBezTo>
                    <a:pt x="4343" y="1700"/>
                    <a:pt x="4353" y="1667"/>
                    <a:pt x="4343" y="1634"/>
                  </a:cubicBezTo>
                  <a:cubicBezTo>
                    <a:pt x="4299" y="1535"/>
                    <a:pt x="4255" y="1437"/>
                    <a:pt x="4200" y="1338"/>
                  </a:cubicBezTo>
                  <a:cubicBezTo>
                    <a:pt x="4193" y="1317"/>
                    <a:pt x="4172" y="1305"/>
                    <a:pt x="4149" y="1305"/>
                  </a:cubicBezTo>
                  <a:close/>
                  <a:moveTo>
                    <a:pt x="4430" y="2205"/>
                  </a:moveTo>
                  <a:cubicBezTo>
                    <a:pt x="4397" y="2215"/>
                    <a:pt x="4375" y="2248"/>
                    <a:pt x="4375" y="2281"/>
                  </a:cubicBezTo>
                  <a:cubicBezTo>
                    <a:pt x="4397" y="2380"/>
                    <a:pt x="4397" y="2490"/>
                    <a:pt x="4408" y="2588"/>
                  </a:cubicBezTo>
                  <a:cubicBezTo>
                    <a:pt x="4408" y="2632"/>
                    <a:pt x="4430" y="2654"/>
                    <a:pt x="4463" y="2654"/>
                  </a:cubicBezTo>
                  <a:lnTo>
                    <a:pt x="4474" y="2654"/>
                  </a:lnTo>
                  <a:cubicBezTo>
                    <a:pt x="4507" y="2654"/>
                    <a:pt x="4528" y="2621"/>
                    <a:pt x="4528" y="2588"/>
                  </a:cubicBezTo>
                  <a:cubicBezTo>
                    <a:pt x="4528" y="2478"/>
                    <a:pt x="4518" y="2369"/>
                    <a:pt x="4507" y="2259"/>
                  </a:cubicBezTo>
                  <a:cubicBezTo>
                    <a:pt x="4507" y="2226"/>
                    <a:pt x="4474" y="2205"/>
                    <a:pt x="4430" y="2205"/>
                  </a:cubicBezTo>
                  <a:close/>
                </a:path>
              </a:pathLst>
            </a:custGeom>
            <a:solidFill>
              <a:srgbClr val="A1B5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70" name="Google Shape;2349;p52">
              <a:extLst>
                <a:ext uri="{FF2B5EF4-FFF2-40B4-BE49-F238E27FC236}">
                  <a16:creationId xmlns:a16="http://schemas.microsoft.com/office/drawing/2014/main" id="{8CA2B768-335D-D3A2-59EA-16EEB01CBEDE}"/>
                </a:ext>
              </a:extLst>
            </p:cNvPr>
            <p:cNvSpPr/>
            <p:nvPr/>
          </p:nvSpPr>
          <p:spPr>
            <a:xfrm>
              <a:off x="3674352" y="2814005"/>
              <a:ext cx="11361" cy="17343"/>
            </a:xfrm>
            <a:custGeom>
              <a:avLst/>
              <a:gdLst/>
              <a:ahLst/>
              <a:cxnLst/>
              <a:rect l="l" t="t" r="r" b="b"/>
              <a:pathLst>
                <a:path w="188" h="287" extrusionOk="0">
                  <a:moveTo>
                    <a:pt x="132" y="1"/>
                  </a:moveTo>
                  <a:cubicBezTo>
                    <a:pt x="88" y="1"/>
                    <a:pt x="56" y="12"/>
                    <a:pt x="44" y="56"/>
                  </a:cubicBezTo>
                  <a:cubicBezTo>
                    <a:pt x="34" y="100"/>
                    <a:pt x="22" y="154"/>
                    <a:pt x="12" y="210"/>
                  </a:cubicBezTo>
                  <a:cubicBezTo>
                    <a:pt x="0" y="242"/>
                    <a:pt x="12" y="276"/>
                    <a:pt x="44" y="286"/>
                  </a:cubicBezTo>
                  <a:lnTo>
                    <a:pt x="66" y="286"/>
                  </a:lnTo>
                  <a:cubicBezTo>
                    <a:pt x="99" y="286"/>
                    <a:pt x="121" y="276"/>
                    <a:pt x="132" y="242"/>
                  </a:cubicBezTo>
                  <a:cubicBezTo>
                    <a:pt x="143" y="188"/>
                    <a:pt x="165" y="133"/>
                    <a:pt x="176" y="78"/>
                  </a:cubicBezTo>
                  <a:cubicBezTo>
                    <a:pt x="187" y="45"/>
                    <a:pt x="165" y="12"/>
                    <a:pt x="132" y="1"/>
                  </a:cubicBezTo>
                  <a:close/>
                </a:path>
              </a:pathLst>
            </a:custGeom>
            <a:solidFill>
              <a:srgbClr val="B6C2E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71" name="Google Shape;2350;p52">
              <a:extLst>
                <a:ext uri="{FF2B5EF4-FFF2-40B4-BE49-F238E27FC236}">
                  <a16:creationId xmlns:a16="http://schemas.microsoft.com/office/drawing/2014/main" id="{2096FCCE-3369-AD4A-6159-112414D6C909}"/>
                </a:ext>
              </a:extLst>
            </p:cNvPr>
            <p:cNvSpPr/>
            <p:nvPr/>
          </p:nvSpPr>
          <p:spPr>
            <a:xfrm>
              <a:off x="2678575" y="2914743"/>
              <a:ext cx="314719" cy="133309"/>
            </a:xfrm>
            <a:custGeom>
              <a:avLst/>
              <a:gdLst/>
              <a:ahLst/>
              <a:cxnLst/>
              <a:rect l="l" t="t" r="r" b="b"/>
              <a:pathLst>
                <a:path w="5208" h="2206" extrusionOk="0">
                  <a:moveTo>
                    <a:pt x="3377" y="0"/>
                  </a:moveTo>
                  <a:cubicBezTo>
                    <a:pt x="2390" y="472"/>
                    <a:pt x="1436" y="965"/>
                    <a:pt x="483" y="1492"/>
                  </a:cubicBezTo>
                  <a:cubicBezTo>
                    <a:pt x="395" y="1547"/>
                    <a:pt x="263" y="1623"/>
                    <a:pt x="186" y="1689"/>
                  </a:cubicBezTo>
                  <a:cubicBezTo>
                    <a:pt x="66" y="1788"/>
                    <a:pt x="0" y="1985"/>
                    <a:pt x="110" y="2161"/>
                  </a:cubicBezTo>
                  <a:cubicBezTo>
                    <a:pt x="131" y="2193"/>
                    <a:pt x="163" y="2206"/>
                    <a:pt x="202" y="2206"/>
                  </a:cubicBezTo>
                  <a:cubicBezTo>
                    <a:pt x="320" y="2206"/>
                    <a:pt x="498" y="2087"/>
                    <a:pt x="614" y="2062"/>
                  </a:cubicBezTo>
                  <a:cubicBezTo>
                    <a:pt x="2138" y="1678"/>
                    <a:pt x="3673" y="1284"/>
                    <a:pt x="5207" y="900"/>
                  </a:cubicBezTo>
                  <a:lnTo>
                    <a:pt x="3377" y="0"/>
                  </a:lnTo>
                  <a:close/>
                </a:path>
              </a:pathLst>
            </a:custGeom>
            <a:solidFill>
              <a:srgbClr val="3F91E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72" name="Google Shape;2351;p52">
              <a:extLst>
                <a:ext uri="{FF2B5EF4-FFF2-40B4-BE49-F238E27FC236}">
                  <a16:creationId xmlns:a16="http://schemas.microsoft.com/office/drawing/2014/main" id="{BB50F601-61DC-3C16-E4E8-D302BCE55D4A}"/>
                </a:ext>
              </a:extLst>
            </p:cNvPr>
            <p:cNvSpPr/>
            <p:nvPr/>
          </p:nvSpPr>
          <p:spPr>
            <a:xfrm>
              <a:off x="2682503" y="2926044"/>
              <a:ext cx="307528" cy="126661"/>
            </a:xfrm>
            <a:custGeom>
              <a:avLst/>
              <a:gdLst/>
              <a:ahLst/>
              <a:cxnLst/>
              <a:rect l="l" t="t" r="r" b="b"/>
              <a:pathLst>
                <a:path w="5089" h="2096" extrusionOk="0">
                  <a:moveTo>
                    <a:pt x="3257" y="0"/>
                  </a:moveTo>
                  <a:cubicBezTo>
                    <a:pt x="2270" y="483"/>
                    <a:pt x="1305" y="976"/>
                    <a:pt x="340" y="1513"/>
                  </a:cubicBezTo>
                  <a:cubicBezTo>
                    <a:pt x="253" y="1557"/>
                    <a:pt x="154" y="1612"/>
                    <a:pt x="89" y="1699"/>
                  </a:cubicBezTo>
                  <a:cubicBezTo>
                    <a:pt x="23" y="1787"/>
                    <a:pt x="1" y="1908"/>
                    <a:pt x="55" y="1996"/>
                  </a:cubicBezTo>
                  <a:cubicBezTo>
                    <a:pt x="105" y="2070"/>
                    <a:pt x="190" y="2095"/>
                    <a:pt x="282" y="2095"/>
                  </a:cubicBezTo>
                  <a:cubicBezTo>
                    <a:pt x="352" y="2095"/>
                    <a:pt x="427" y="2081"/>
                    <a:pt x="494" y="2061"/>
                  </a:cubicBezTo>
                  <a:cubicBezTo>
                    <a:pt x="2029" y="1677"/>
                    <a:pt x="3553" y="1294"/>
                    <a:pt x="5088" y="910"/>
                  </a:cubicBezTo>
                  <a:lnTo>
                    <a:pt x="3257" y="0"/>
                  </a:lnTo>
                  <a:close/>
                </a:path>
              </a:pathLst>
            </a:custGeom>
            <a:solidFill>
              <a:srgbClr val="3751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73" name="Google Shape;2352;p52">
              <a:extLst>
                <a:ext uri="{FF2B5EF4-FFF2-40B4-BE49-F238E27FC236}">
                  <a16:creationId xmlns:a16="http://schemas.microsoft.com/office/drawing/2014/main" id="{B543F4C7-2C39-0A0F-E797-E93D49CBDBFB}"/>
                </a:ext>
              </a:extLst>
            </p:cNvPr>
            <p:cNvSpPr/>
            <p:nvPr/>
          </p:nvSpPr>
          <p:spPr>
            <a:xfrm>
              <a:off x="2740819" y="2783125"/>
              <a:ext cx="538069" cy="297195"/>
            </a:xfrm>
            <a:custGeom>
              <a:avLst/>
              <a:gdLst/>
              <a:ahLst/>
              <a:cxnLst/>
              <a:rect l="l" t="t" r="r" b="b"/>
              <a:pathLst>
                <a:path w="8904" h="4918" extrusionOk="0">
                  <a:moveTo>
                    <a:pt x="1346" y="1"/>
                  </a:moveTo>
                  <a:cubicBezTo>
                    <a:pt x="1027" y="1"/>
                    <a:pt x="621" y="154"/>
                    <a:pt x="406" y="358"/>
                  </a:cubicBezTo>
                  <a:cubicBezTo>
                    <a:pt x="252" y="512"/>
                    <a:pt x="143" y="655"/>
                    <a:pt x="77" y="874"/>
                  </a:cubicBezTo>
                  <a:cubicBezTo>
                    <a:pt x="1" y="1115"/>
                    <a:pt x="1" y="1323"/>
                    <a:pt x="99" y="1532"/>
                  </a:cubicBezTo>
                  <a:cubicBezTo>
                    <a:pt x="220" y="1795"/>
                    <a:pt x="603" y="2069"/>
                    <a:pt x="856" y="2222"/>
                  </a:cubicBezTo>
                  <a:cubicBezTo>
                    <a:pt x="2204" y="3023"/>
                    <a:pt x="5505" y="4393"/>
                    <a:pt x="7610" y="4898"/>
                  </a:cubicBezTo>
                  <a:cubicBezTo>
                    <a:pt x="7663" y="4911"/>
                    <a:pt x="7727" y="4918"/>
                    <a:pt x="7798" y="4918"/>
                  </a:cubicBezTo>
                  <a:cubicBezTo>
                    <a:pt x="8064" y="4918"/>
                    <a:pt x="8416" y="4826"/>
                    <a:pt x="8563" y="4678"/>
                  </a:cubicBezTo>
                  <a:cubicBezTo>
                    <a:pt x="8903" y="4339"/>
                    <a:pt x="8816" y="3757"/>
                    <a:pt x="8388" y="3527"/>
                  </a:cubicBezTo>
                  <a:cubicBezTo>
                    <a:pt x="6645" y="2563"/>
                    <a:pt x="2840" y="589"/>
                    <a:pt x="2401" y="358"/>
                  </a:cubicBezTo>
                  <a:cubicBezTo>
                    <a:pt x="2106" y="205"/>
                    <a:pt x="1799" y="51"/>
                    <a:pt x="1458" y="8"/>
                  </a:cubicBezTo>
                  <a:cubicBezTo>
                    <a:pt x="1423" y="3"/>
                    <a:pt x="1385" y="1"/>
                    <a:pt x="1346" y="1"/>
                  </a:cubicBezTo>
                  <a:close/>
                </a:path>
              </a:pathLst>
            </a:custGeom>
            <a:solidFill>
              <a:srgbClr val="3F91E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74" name="Google Shape;2353;p52">
              <a:extLst>
                <a:ext uri="{FF2B5EF4-FFF2-40B4-BE49-F238E27FC236}">
                  <a16:creationId xmlns:a16="http://schemas.microsoft.com/office/drawing/2014/main" id="{21F084E7-5FBD-EFED-66EA-7E05CF043EB2}"/>
                </a:ext>
              </a:extLst>
            </p:cNvPr>
            <p:cNvSpPr/>
            <p:nvPr/>
          </p:nvSpPr>
          <p:spPr>
            <a:xfrm>
              <a:off x="2958128" y="2790800"/>
              <a:ext cx="296228" cy="155184"/>
            </a:xfrm>
            <a:custGeom>
              <a:avLst/>
              <a:gdLst/>
              <a:ahLst/>
              <a:cxnLst/>
              <a:rect l="l" t="t" r="r" b="b"/>
              <a:pathLst>
                <a:path w="4902" h="2568" extrusionOk="0">
                  <a:moveTo>
                    <a:pt x="4431" y="1"/>
                  </a:moveTo>
                  <a:cubicBezTo>
                    <a:pt x="4313" y="1"/>
                    <a:pt x="4190" y="26"/>
                    <a:pt x="4079" y="56"/>
                  </a:cubicBezTo>
                  <a:cubicBezTo>
                    <a:pt x="2698" y="418"/>
                    <a:pt x="1349" y="901"/>
                    <a:pt x="1" y="1372"/>
                  </a:cubicBezTo>
                  <a:lnTo>
                    <a:pt x="1524" y="2567"/>
                  </a:lnTo>
                  <a:cubicBezTo>
                    <a:pt x="2292" y="2161"/>
                    <a:pt x="3081" y="1778"/>
                    <a:pt x="3871" y="1405"/>
                  </a:cubicBezTo>
                  <a:cubicBezTo>
                    <a:pt x="4243" y="1230"/>
                    <a:pt x="4660" y="1021"/>
                    <a:pt x="4825" y="638"/>
                  </a:cubicBezTo>
                  <a:cubicBezTo>
                    <a:pt x="4891" y="473"/>
                    <a:pt x="4901" y="275"/>
                    <a:pt x="4792" y="144"/>
                  </a:cubicBezTo>
                  <a:cubicBezTo>
                    <a:pt x="4702" y="37"/>
                    <a:pt x="4571" y="1"/>
                    <a:pt x="4431" y="1"/>
                  </a:cubicBezTo>
                  <a:close/>
                </a:path>
              </a:pathLst>
            </a:custGeom>
            <a:solidFill>
              <a:srgbClr val="3F91E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75" name="Google Shape;2354;p52">
              <a:extLst>
                <a:ext uri="{FF2B5EF4-FFF2-40B4-BE49-F238E27FC236}">
                  <a16:creationId xmlns:a16="http://schemas.microsoft.com/office/drawing/2014/main" id="{CE8B4BAB-0451-5191-837C-9D3CE16A21FD}"/>
                </a:ext>
              </a:extLst>
            </p:cNvPr>
            <p:cNvSpPr/>
            <p:nvPr/>
          </p:nvSpPr>
          <p:spPr>
            <a:xfrm>
              <a:off x="2745472" y="2953177"/>
              <a:ext cx="96748" cy="81822"/>
            </a:xfrm>
            <a:custGeom>
              <a:avLst/>
              <a:gdLst/>
              <a:ahLst/>
              <a:cxnLst/>
              <a:rect l="l" t="t" r="r" b="b"/>
              <a:pathLst>
                <a:path w="1601" h="1354" extrusionOk="0">
                  <a:moveTo>
                    <a:pt x="647" y="0"/>
                  </a:moveTo>
                  <a:cubicBezTo>
                    <a:pt x="482" y="0"/>
                    <a:pt x="329" y="110"/>
                    <a:pt x="209" y="242"/>
                  </a:cubicBezTo>
                  <a:cubicBezTo>
                    <a:pt x="143" y="319"/>
                    <a:pt x="77" y="406"/>
                    <a:pt x="44" y="516"/>
                  </a:cubicBezTo>
                  <a:cubicBezTo>
                    <a:pt x="0" y="614"/>
                    <a:pt x="11" y="735"/>
                    <a:pt x="66" y="823"/>
                  </a:cubicBezTo>
                  <a:cubicBezTo>
                    <a:pt x="197" y="965"/>
                    <a:pt x="373" y="1097"/>
                    <a:pt x="538" y="1196"/>
                  </a:cubicBezTo>
                  <a:cubicBezTo>
                    <a:pt x="681" y="1291"/>
                    <a:pt x="849" y="1354"/>
                    <a:pt x="1020" y="1354"/>
                  </a:cubicBezTo>
                  <a:cubicBezTo>
                    <a:pt x="1045" y="1354"/>
                    <a:pt x="1071" y="1352"/>
                    <a:pt x="1096" y="1349"/>
                  </a:cubicBezTo>
                  <a:cubicBezTo>
                    <a:pt x="1294" y="1327"/>
                    <a:pt x="1481" y="1196"/>
                    <a:pt x="1546" y="1009"/>
                  </a:cubicBezTo>
                  <a:cubicBezTo>
                    <a:pt x="1601" y="845"/>
                    <a:pt x="1546" y="658"/>
                    <a:pt x="1447" y="516"/>
                  </a:cubicBezTo>
                  <a:cubicBezTo>
                    <a:pt x="1349" y="373"/>
                    <a:pt x="1217" y="264"/>
                    <a:pt x="1064" y="165"/>
                  </a:cubicBezTo>
                  <a:cubicBezTo>
                    <a:pt x="943" y="88"/>
                    <a:pt x="801" y="0"/>
                    <a:pt x="647" y="0"/>
                  </a:cubicBezTo>
                  <a:close/>
                </a:path>
              </a:pathLst>
            </a:custGeom>
            <a:solidFill>
              <a:srgbClr val="FEB1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76" name="Google Shape;2355;p52">
              <a:extLst>
                <a:ext uri="{FF2B5EF4-FFF2-40B4-BE49-F238E27FC236}">
                  <a16:creationId xmlns:a16="http://schemas.microsoft.com/office/drawing/2014/main" id="{B5A0C155-EBB7-131C-8951-2B4B1F2A389F}"/>
                </a:ext>
              </a:extLst>
            </p:cNvPr>
            <p:cNvSpPr/>
            <p:nvPr/>
          </p:nvSpPr>
          <p:spPr>
            <a:xfrm>
              <a:off x="2752784" y="2961940"/>
              <a:ext cx="40428" cy="37769"/>
            </a:xfrm>
            <a:custGeom>
              <a:avLst/>
              <a:gdLst/>
              <a:ahLst/>
              <a:cxnLst/>
              <a:rect l="l" t="t" r="r" b="b"/>
              <a:pathLst>
                <a:path w="669" h="625" extrusionOk="0">
                  <a:moveTo>
                    <a:pt x="630" y="1"/>
                  </a:moveTo>
                  <a:cubicBezTo>
                    <a:pt x="611" y="1"/>
                    <a:pt x="592" y="15"/>
                    <a:pt x="592" y="42"/>
                  </a:cubicBezTo>
                  <a:cubicBezTo>
                    <a:pt x="592" y="174"/>
                    <a:pt x="537" y="316"/>
                    <a:pt x="439" y="404"/>
                  </a:cubicBezTo>
                  <a:cubicBezTo>
                    <a:pt x="329" y="503"/>
                    <a:pt x="197" y="547"/>
                    <a:pt x="54" y="547"/>
                  </a:cubicBezTo>
                  <a:cubicBezTo>
                    <a:pt x="51" y="546"/>
                    <a:pt x="48" y="546"/>
                    <a:pt x="45" y="546"/>
                  </a:cubicBezTo>
                  <a:cubicBezTo>
                    <a:pt x="0" y="546"/>
                    <a:pt x="3" y="623"/>
                    <a:pt x="54" y="623"/>
                  </a:cubicBezTo>
                  <a:cubicBezTo>
                    <a:pt x="69" y="624"/>
                    <a:pt x="83" y="624"/>
                    <a:pt x="97" y="624"/>
                  </a:cubicBezTo>
                  <a:cubicBezTo>
                    <a:pt x="246" y="624"/>
                    <a:pt x="383" y="570"/>
                    <a:pt x="493" y="469"/>
                  </a:cubicBezTo>
                  <a:cubicBezTo>
                    <a:pt x="603" y="360"/>
                    <a:pt x="668" y="196"/>
                    <a:pt x="668" y="42"/>
                  </a:cubicBezTo>
                  <a:cubicBezTo>
                    <a:pt x="668" y="15"/>
                    <a:pt x="649" y="1"/>
                    <a:pt x="630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77" name="Google Shape;2356;p52">
              <a:extLst>
                <a:ext uri="{FF2B5EF4-FFF2-40B4-BE49-F238E27FC236}">
                  <a16:creationId xmlns:a16="http://schemas.microsoft.com/office/drawing/2014/main" id="{72564276-51B3-4D8B-3AAB-D9AAF21A8E2D}"/>
                </a:ext>
              </a:extLst>
            </p:cNvPr>
            <p:cNvSpPr/>
            <p:nvPr/>
          </p:nvSpPr>
          <p:spPr>
            <a:xfrm>
              <a:off x="2972027" y="2798596"/>
              <a:ext cx="287586" cy="137418"/>
            </a:xfrm>
            <a:custGeom>
              <a:avLst/>
              <a:gdLst/>
              <a:ahLst/>
              <a:cxnLst/>
              <a:rect l="l" t="t" r="r" b="b"/>
              <a:pathLst>
                <a:path w="4759" h="2274" extrusionOk="0">
                  <a:moveTo>
                    <a:pt x="4386" y="1"/>
                  </a:moveTo>
                  <a:cubicBezTo>
                    <a:pt x="3870" y="1"/>
                    <a:pt x="1" y="1561"/>
                    <a:pt x="1" y="1561"/>
                  </a:cubicBezTo>
                  <a:cubicBezTo>
                    <a:pt x="1" y="1561"/>
                    <a:pt x="494" y="1758"/>
                    <a:pt x="702" y="1868"/>
                  </a:cubicBezTo>
                  <a:cubicBezTo>
                    <a:pt x="955" y="1988"/>
                    <a:pt x="1722" y="2273"/>
                    <a:pt x="1722" y="2273"/>
                  </a:cubicBezTo>
                  <a:cubicBezTo>
                    <a:pt x="1722" y="2273"/>
                    <a:pt x="3684" y="1243"/>
                    <a:pt x="4200" y="958"/>
                  </a:cubicBezTo>
                  <a:cubicBezTo>
                    <a:pt x="4715" y="684"/>
                    <a:pt x="4759" y="92"/>
                    <a:pt x="4419" y="4"/>
                  </a:cubicBezTo>
                  <a:cubicBezTo>
                    <a:pt x="4411" y="2"/>
                    <a:pt x="4399" y="1"/>
                    <a:pt x="4386" y="1"/>
                  </a:cubicBezTo>
                  <a:close/>
                </a:path>
              </a:pathLst>
            </a:custGeom>
            <a:solidFill>
              <a:srgbClr val="3751E5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78" name="Google Shape;2357;p52">
              <a:extLst>
                <a:ext uri="{FF2B5EF4-FFF2-40B4-BE49-F238E27FC236}">
                  <a16:creationId xmlns:a16="http://schemas.microsoft.com/office/drawing/2014/main" id="{88E1918F-4F44-9DFD-6BB1-F92D67DE9E54}"/>
                </a:ext>
              </a:extLst>
            </p:cNvPr>
            <p:cNvSpPr/>
            <p:nvPr/>
          </p:nvSpPr>
          <p:spPr>
            <a:xfrm>
              <a:off x="2756047" y="2795634"/>
              <a:ext cx="61699" cy="19761"/>
            </a:xfrm>
            <a:custGeom>
              <a:avLst/>
              <a:gdLst/>
              <a:ahLst/>
              <a:cxnLst/>
              <a:rect l="l" t="t" r="r" b="b"/>
              <a:pathLst>
                <a:path w="1021" h="327" extrusionOk="0">
                  <a:moveTo>
                    <a:pt x="641" y="1"/>
                  </a:moveTo>
                  <a:cubicBezTo>
                    <a:pt x="468" y="1"/>
                    <a:pt x="314" y="32"/>
                    <a:pt x="264" y="64"/>
                  </a:cubicBezTo>
                  <a:cubicBezTo>
                    <a:pt x="121" y="141"/>
                    <a:pt x="0" y="327"/>
                    <a:pt x="0" y="327"/>
                  </a:cubicBezTo>
                  <a:lnTo>
                    <a:pt x="78" y="294"/>
                  </a:lnTo>
                  <a:cubicBezTo>
                    <a:pt x="88" y="283"/>
                    <a:pt x="100" y="283"/>
                    <a:pt x="110" y="283"/>
                  </a:cubicBezTo>
                  <a:cubicBezTo>
                    <a:pt x="276" y="240"/>
                    <a:pt x="444" y="218"/>
                    <a:pt x="613" y="218"/>
                  </a:cubicBezTo>
                  <a:cubicBezTo>
                    <a:pt x="746" y="218"/>
                    <a:pt x="879" y="232"/>
                    <a:pt x="1009" y="261"/>
                  </a:cubicBezTo>
                  <a:lnTo>
                    <a:pt x="1021" y="64"/>
                  </a:lnTo>
                  <a:cubicBezTo>
                    <a:pt x="905" y="18"/>
                    <a:pt x="767" y="1"/>
                    <a:pt x="6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79" name="Google Shape;2358;p52">
              <a:extLst>
                <a:ext uri="{FF2B5EF4-FFF2-40B4-BE49-F238E27FC236}">
                  <a16:creationId xmlns:a16="http://schemas.microsoft.com/office/drawing/2014/main" id="{8B32EAED-5546-199D-E456-4816913C2991}"/>
                </a:ext>
              </a:extLst>
            </p:cNvPr>
            <p:cNvSpPr/>
            <p:nvPr/>
          </p:nvSpPr>
          <p:spPr>
            <a:xfrm>
              <a:off x="2840831" y="2805424"/>
              <a:ext cx="84904" cy="56381"/>
            </a:xfrm>
            <a:custGeom>
              <a:avLst/>
              <a:gdLst/>
              <a:ahLst/>
              <a:cxnLst/>
              <a:rect l="l" t="t" r="r" b="b"/>
              <a:pathLst>
                <a:path w="1405" h="933" extrusionOk="0">
                  <a:moveTo>
                    <a:pt x="1" y="1"/>
                  </a:moveTo>
                  <a:lnTo>
                    <a:pt x="1" y="231"/>
                  </a:lnTo>
                  <a:cubicBezTo>
                    <a:pt x="473" y="461"/>
                    <a:pt x="933" y="703"/>
                    <a:pt x="1404" y="932"/>
                  </a:cubicBezTo>
                  <a:lnTo>
                    <a:pt x="1394" y="703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80" name="Google Shape;2359;p52">
              <a:extLst>
                <a:ext uri="{FF2B5EF4-FFF2-40B4-BE49-F238E27FC236}">
                  <a16:creationId xmlns:a16="http://schemas.microsoft.com/office/drawing/2014/main" id="{C6774EB2-C63B-41AF-E2CD-6C21A91E2C05}"/>
                </a:ext>
              </a:extLst>
            </p:cNvPr>
            <p:cNvSpPr/>
            <p:nvPr/>
          </p:nvSpPr>
          <p:spPr>
            <a:xfrm>
              <a:off x="3023695" y="2818719"/>
              <a:ext cx="109439" cy="93062"/>
            </a:xfrm>
            <a:custGeom>
              <a:avLst/>
              <a:gdLst/>
              <a:ahLst/>
              <a:cxnLst/>
              <a:rect l="l" t="t" r="r" b="b"/>
              <a:pathLst>
                <a:path w="1811" h="1540" extrusionOk="0">
                  <a:moveTo>
                    <a:pt x="724" y="0"/>
                  </a:moveTo>
                  <a:cubicBezTo>
                    <a:pt x="538" y="11"/>
                    <a:pt x="363" y="132"/>
                    <a:pt x="231" y="274"/>
                  </a:cubicBezTo>
                  <a:cubicBezTo>
                    <a:pt x="144" y="373"/>
                    <a:pt x="78" y="471"/>
                    <a:pt x="34" y="592"/>
                  </a:cubicBezTo>
                  <a:cubicBezTo>
                    <a:pt x="1" y="702"/>
                    <a:pt x="1" y="844"/>
                    <a:pt x="67" y="943"/>
                  </a:cubicBezTo>
                  <a:cubicBezTo>
                    <a:pt x="220" y="1107"/>
                    <a:pt x="417" y="1250"/>
                    <a:pt x="604" y="1370"/>
                  </a:cubicBezTo>
                  <a:cubicBezTo>
                    <a:pt x="766" y="1476"/>
                    <a:pt x="963" y="1539"/>
                    <a:pt x="1155" y="1539"/>
                  </a:cubicBezTo>
                  <a:cubicBezTo>
                    <a:pt x="1184" y="1539"/>
                    <a:pt x="1212" y="1538"/>
                    <a:pt x="1240" y="1535"/>
                  </a:cubicBezTo>
                  <a:cubicBezTo>
                    <a:pt x="1459" y="1513"/>
                    <a:pt x="1679" y="1370"/>
                    <a:pt x="1744" y="1162"/>
                  </a:cubicBezTo>
                  <a:cubicBezTo>
                    <a:pt x="1810" y="965"/>
                    <a:pt x="1755" y="756"/>
                    <a:pt x="1645" y="592"/>
                  </a:cubicBezTo>
                  <a:cubicBezTo>
                    <a:pt x="1536" y="427"/>
                    <a:pt x="1372" y="307"/>
                    <a:pt x="1207" y="198"/>
                  </a:cubicBezTo>
                  <a:cubicBezTo>
                    <a:pt x="1065" y="98"/>
                    <a:pt x="900" y="0"/>
                    <a:pt x="724" y="0"/>
                  </a:cubicBezTo>
                  <a:close/>
                </a:path>
              </a:pathLst>
            </a:custGeom>
            <a:solidFill>
              <a:srgbClr val="FEB15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81" name="Google Shape;2360;p52">
              <a:extLst>
                <a:ext uri="{FF2B5EF4-FFF2-40B4-BE49-F238E27FC236}">
                  <a16:creationId xmlns:a16="http://schemas.microsoft.com/office/drawing/2014/main" id="{8A58C70E-8275-1DA0-ED9A-88E3CE9AC86E}"/>
                </a:ext>
              </a:extLst>
            </p:cNvPr>
            <p:cNvSpPr/>
            <p:nvPr/>
          </p:nvSpPr>
          <p:spPr>
            <a:xfrm>
              <a:off x="3032336" y="2829294"/>
              <a:ext cx="45141" cy="41878"/>
            </a:xfrm>
            <a:custGeom>
              <a:avLst/>
              <a:gdLst/>
              <a:ahLst/>
              <a:cxnLst/>
              <a:rect l="l" t="t" r="r" b="b"/>
              <a:pathLst>
                <a:path w="747" h="693" extrusionOk="0">
                  <a:moveTo>
                    <a:pt x="697" y="0"/>
                  </a:moveTo>
                  <a:cubicBezTo>
                    <a:pt x="678" y="0"/>
                    <a:pt x="659" y="11"/>
                    <a:pt x="659" y="33"/>
                  </a:cubicBezTo>
                  <a:cubicBezTo>
                    <a:pt x="659" y="198"/>
                    <a:pt x="593" y="351"/>
                    <a:pt x="483" y="461"/>
                  </a:cubicBezTo>
                  <a:cubicBezTo>
                    <a:pt x="372" y="562"/>
                    <a:pt x="233" y="616"/>
                    <a:pt x="85" y="616"/>
                  </a:cubicBezTo>
                  <a:cubicBezTo>
                    <a:pt x="71" y="616"/>
                    <a:pt x="58" y="615"/>
                    <a:pt x="45" y="615"/>
                  </a:cubicBezTo>
                  <a:cubicBezTo>
                    <a:pt x="1" y="615"/>
                    <a:pt x="1" y="691"/>
                    <a:pt x="45" y="691"/>
                  </a:cubicBezTo>
                  <a:cubicBezTo>
                    <a:pt x="60" y="692"/>
                    <a:pt x="76" y="692"/>
                    <a:pt x="92" y="692"/>
                  </a:cubicBezTo>
                  <a:cubicBezTo>
                    <a:pt x="260" y="692"/>
                    <a:pt x="417" y="636"/>
                    <a:pt x="538" y="515"/>
                  </a:cubicBezTo>
                  <a:cubicBezTo>
                    <a:pt x="669" y="395"/>
                    <a:pt x="746" y="220"/>
                    <a:pt x="735" y="33"/>
                  </a:cubicBezTo>
                  <a:cubicBezTo>
                    <a:pt x="735" y="11"/>
                    <a:pt x="716" y="0"/>
                    <a:pt x="697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82" name="Google Shape;2361;p52">
              <a:extLst>
                <a:ext uri="{FF2B5EF4-FFF2-40B4-BE49-F238E27FC236}">
                  <a16:creationId xmlns:a16="http://schemas.microsoft.com/office/drawing/2014/main" id="{C8394BDE-7034-2D65-1DD3-C7DDF339A2DD}"/>
                </a:ext>
              </a:extLst>
            </p:cNvPr>
            <p:cNvSpPr/>
            <p:nvPr/>
          </p:nvSpPr>
          <p:spPr>
            <a:xfrm>
              <a:off x="3161537" y="2902053"/>
              <a:ext cx="130589" cy="141950"/>
            </a:xfrm>
            <a:custGeom>
              <a:avLst/>
              <a:gdLst/>
              <a:ahLst/>
              <a:cxnLst/>
              <a:rect l="l" t="t" r="r" b="b"/>
              <a:pathLst>
                <a:path w="2161" h="2349" extrusionOk="0">
                  <a:moveTo>
                    <a:pt x="1878" y="0"/>
                  </a:moveTo>
                  <a:cubicBezTo>
                    <a:pt x="1803" y="0"/>
                    <a:pt x="1724" y="22"/>
                    <a:pt x="1656" y="46"/>
                  </a:cubicBezTo>
                  <a:cubicBezTo>
                    <a:pt x="1119" y="254"/>
                    <a:pt x="548" y="551"/>
                    <a:pt x="0" y="902"/>
                  </a:cubicBezTo>
                  <a:lnTo>
                    <a:pt x="1569" y="2349"/>
                  </a:lnTo>
                  <a:cubicBezTo>
                    <a:pt x="1722" y="1811"/>
                    <a:pt x="2007" y="1033"/>
                    <a:pt x="2117" y="485"/>
                  </a:cubicBezTo>
                  <a:cubicBezTo>
                    <a:pt x="2149" y="332"/>
                    <a:pt x="2161" y="145"/>
                    <a:pt x="2040" y="46"/>
                  </a:cubicBezTo>
                  <a:cubicBezTo>
                    <a:pt x="1992" y="13"/>
                    <a:pt x="1936" y="0"/>
                    <a:pt x="1878" y="0"/>
                  </a:cubicBezTo>
                  <a:close/>
                </a:path>
              </a:pathLst>
            </a:custGeom>
            <a:solidFill>
              <a:srgbClr val="3F91E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83" name="Google Shape;2362;p52">
              <a:extLst>
                <a:ext uri="{FF2B5EF4-FFF2-40B4-BE49-F238E27FC236}">
                  <a16:creationId xmlns:a16="http://schemas.microsoft.com/office/drawing/2014/main" id="{B902DE89-E0B8-C9C0-A7DD-71B20D3146AB}"/>
                </a:ext>
              </a:extLst>
            </p:cNvPr>
            <p:cNvSpPr/>
            <p:nvPr/>
          </p:nvSpPr>
          <p:spPr>
            <a:xfrm>
              <a:off x="3108902" y="2921089"/>
              <a:ext cx="161590" cy="93606"/>
            </a:xfrm>
            <a:custGeom>
              <a:avLst/>
              <a:gdLst/>
              <a:ahLst/>
              <a:cxnLst/>
              <a:rect l="l" t="t" r="r" b="b"/>
              <a:pathLst>
                <a:path w="2674" h="1549" extrusionOk="0">
                  <a:moveTo>
                    <a:pt x="61" y="1"/>
                  </a:moveTo>
                  <a:cubicBezTo>
                    <a:pt x="20" y="1"/>
                    <a:pt x="0" y="54"/>
                    <a:pt x="38" y="82"/>
                  </a:cubicBezTo>
                  <a:cubicBezTo>
                    <a:pt x="477" y="290"/>
                    <a:pt x="905" y="521"/>
                    <a:pt x="1343" y="751"/>
                  </a:cubicBezTo>
                  <a:cubicBezTo>
                    <a:pt x="1770" y="992"/>
                    <a:pt x="2198" y="1244"/>
                    <a:pt x="2593" y="1540"/>
                  </a:cubicBezTo>
                  <a:cubicBezTo>
                    <a:pt x="2601" y="1546"/>
                    <a:pt x="2608" y="1548"/>
                    <a:pt x="2615" y="1548"/>
                  </a:cubicBezTo>
                  <a:cubicBezTo>
                    <a:pt x="2649" y="1548"/>
                    <a:pt x="2673" y="1492"/>
                    <a:pt x="2637" y="1474"/>
                  </a:cubicBezTo>
                  <a:cubicBezTo>
                    <a:pt x="2242" y="1179"/>
                    <a:pt x="1814" y="926"/>
                    <a:pt x="1376" y="685"/>
                  </a:cubicBezTo>
                  <a:cubicBezTo>
                    <a:pt x="948" y="444"/>
                    <a:pt x="520" y="224"/>
                    <a:pt x="82" y="5"/>
                  </a:cubicBezTo>
                  <a:cubicBezTo>
                    <a:pt x="74" y="2"/>
                    <a:pt x="67" y="1"/>
                    <a:pt x="61" y="1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84" name="Google Shape;2363;p52">
              <a:extLst>
                <a:ext uri="{FF2B5EF4-FFF2-40B4-BE49-F238E27FC236}">
                  <a16:creationId xmlns:a16="http://schemas.microsoft.com/office/drawing/2014/main" id="{E3C2E701-DBA0-1762-8272-A68FA0929F63}"/>
                </a:ext>
              </a:extLst>
            </p:cNvPr>
            <p:cNvSpPr/>
            <p:nvPr/>
          </p:nvSpPr>
          <p:spPr>
            <a:xfrm>
              <a:off x="3135733" y="2727892"/>
              <a:ext cx="608893" cy="609618"/>
            </a:xfrm>
            <a:custGeom>
              <a:avLst/>
              <a:gdLst/>
              <a:ahLst/>
              <a:cxnLst/>
              <a:rect l="l" t="t" r="r" b="b"/>
              <a:pathLst>
                <a:path w="10076" h="10088" extrusionOk="0">
                  <a:moveTo>
                    <a:pt x="5032" y="1"/>
                  </a:moveTo>
                  <a:cubicBezTo>
                    <a:pt x="2259" y="1"/>
                    <a:pt x="0" y="2259"/>
                    <a:pt x="0" y="5044"/>
                  </a:cubicBezTo>
                  <a:cubicBezTo>
                    <a:pt x="0" y="7829"/>
                    <a:pt x="2259" y="10087"/>
                    <a:pt x="5032" y="10087"/>
                  </a:cubicBezTo>
                  <a:cubicBezTo>
                    <a:pt x="7817" y="10087"/>
                    <a:pt x="10075" y="7829"/>
                    <a:pt x="10075" y="5044"/>
                  </a:cubicBezTo>
                  <a:cubicBezTo>
                    <a:pt x="10075" y="2259"/>
                    <a:pt x="7817" y="1"/>
                    <a:pt x="5032" y="1"/>
                  </a:cubicBezTo>
                  <a:close/>
                </a:path>
              </a:pathLst>
            </a:custGeom>
            <a:solidFill>
              <a:srgbClr val="D9DFF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85" name="Google Shape;2364;p52">
              <a:extLst>
                <a:ext uri="{FF2B5EF4-FFF2-40B4-BE49-F238E27FC236}">
                  <a16:creationId xmlns:a16="http://schemas.microsoft.com/office/drawing/2014/main" id="{D48ABC63-1631-4E06-0F77-B728ECE318A3}"/>
                </a:ext>
              </a:extLst>
            </p:cNvPr>
            <p:cNvSpPr/>
            <p:nvPr/>
          </p:nvSpPr>
          <p:spPr>
            <a:xfrm>
              <a:off x="3188731" y="2727287"/>
              <a:ext cx="254471" cy="610222"/>
            </a:xfrm>
            <a:custGeom>
              <a:avLst/>
              <a:gdLst/>
              <a:ahLst/>
              <a:cxnLst/>
              <a:rect l="l" t="t" r="r" b="b"/>
              <a:pathLst>
                <a:path w="4211" h="10098" extrusionOk="0">
                  <a:moveTo>
                    <a:pt x="4045" y="0"/>
                  </a:moveTo>
                  <a:cubicBezTo>
                    <a:pt x="3180" y="88"/>
                    <a:pt x="2368" y="405"/>
                    <a:pt x="1711" y="987"/>
                  </a:cubicBezTo>
                  <a:cubicBezTo>
                    <a:pt x="1184" y="1447"/>
                    <a:pt x="768" y="2061"/>
                    <a:pt x="493" y="2708"/>
                  </a:cubicBezTo>
                  <a:cubicBezTo>
                    <a:pt x="77" y="3706"/>
                    <a:pt x="0" y="4813"/>
                    <a:pt x="164" y="5877"/>
                  </a:cubicBezTo>
                  <a:cubicBezTo>
                    <a:pt x="329" y="6885"/>
                    <a:pt x="691" y="7872"/>
                    <a:pt x="1348" y="8662"/>
                  </a:cubicBezTo>
                  <a:cubicBezTo>
                    <a:pt x="1962" y="9407"/>
                    <a:pt x="2839" y="9955"/>
                    <a:pt x="3804" y="10065"/>
                  </a:cubicBezTo>
                  <a:cubicBezTo>
                    <a:pt x="3925" y="10087"/>
                    <a:pt x="4045" y="10087"/>
                    <a:pt x="4166" y="10097"/>
                  </a:cubicBezTo>
                  <a:cubicBezTo>
                    <a:pt x="4210" y="10097"/>
                    <a:pt x="4210" y="10010"/>
                    <a:pt x="4166" y="10010"/>
                  </a:cubicBezTo>
                  <a:cubicBezTo>
                    <a:pt x="3202" y="9999"/>
                    <a:pt x="2281" y="9539"/>
                    <a:pt x="1623" y="8859"/>
                  </a:cubicBezTo>
                  <a:cubicBezTo>
                    <a:pt x="932" y="8135"/>
                    <a:pt x="515" y="7181"/>
                    <a:pt x="307" y="6206"/>
                  </a:cubicBezTo>
                  <a:cubicBezTo>
                    <a:pt x="98" y="5197"/>
                    <a:pt x="98" y="4111"/>
                    <a:pt x="427" y="3114"/>
                  </a:cubicBezTo>
                  <a:cubicBezTo>
                    <a:pt x="658" y="2423"/>
                    <a:pt x="1041" y="1765"/>
                    <a:pt x="1557" y="1239"/>
                  </a:cubicBezTo>
                  <a:cubicBezTo>
                    <a:pt x="2127" y="658"/>
                    <a:pt x="2873" y="274"/>
                    <a:pt x="3673" y="132"/>
                  </a:cubicBezTo>
                  <a:cubicBezTo>
                    <a:pt x="3794" y="110"/>
                    <a:pt x="3925" y="98"/>
                    <a:pt x="4045" y="88"/>
                  </a:cubicBezTo>
                  <a:cubicBezTo>
                    <a:pt x="4089" y="76"/>
                    <a:pt x="4101" y="0"/>
                    <a:pt x="40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86" name="Google Shape;2365;p52">
              <a:extLst>
                <a:ext uri="{FF2B5EF4-FFF2-40B4-BE49-F238E27FC236}">
                  <a16:creationId xmlns:a16="http://schemas.microsoft.com/office/drawing/2014/main" id="{28C6D62D-9A11-8D70-9A15-2A619EF80BA9}"/>
                </a:ext>
              </a:extLst>
            </p:cNvPr>
            <p:cNvSpPr/>
            <p:nvPr/>
          </p:nvSpPr>
          <p:spPr>
            <a:xfrm>
              <a:off x="3290074" y="2727408"/>
              <a:ext cx="156755" cy="612337"/>
            </a:xfrm>
            <a:custGeom>
              <a:avLst/>
              <a:gdLst/>
              <a:ahLst/>
              <a:cxnLst/>
              <a:rect l="l" t="t" r="r" b="b"/>
              <a:pathLst>
                <a:path w="2594" h="10133" extrusionOk="0">
                  <a:moveTo>
                    <a:pt x="2369" y="1"/>
                  </a:moveTo>
                  <a:cubicBezTo>
                    <a:pt x="2362" y="1"/>
                    <a:pt x="2354" y="3"/>
                    <a:pt x="2347" y="9"/>
                  </a:cubicBezTo>
                  <a:cubicBezTo>
                    <a:pt x="1733" y="360"/>
                    <a:pt x="1240" y="941"/>
                    <a:pt x="855" y="1544"/>
                  </a:cubicBezTo>
                  <a:cubicBezTo>
                    <a:pt x="669" y="1840"/>
                    <a:pt x="505" y="2158"/>
                    <a:pt x="384" y="2487"/>
                  </a:cubicBezTo>
                  <a:cubicBezTo>
                    <a:pt x="241" y="2881"/>
                    <a:pt x="165" y="3298"/>
                    <a:pt x="110" y="3704"/>
                  </a:cubicBezTo>
                  <a:cubicBezTo>
                    <a:pt x="0" y="4581"/>
                    <a:pt x="22" y="5491"/>
                    <a:pt x="99" y="6357"/>
                  </a:cubicBezTo>
                  <a:cubicBezTo>
                    <a:pt x="143" y="6796"/>
                    <a:pt x="209" y="7223"/>
                    <a:pt x="307" y="7639"/>
                  </a:cubicBezTo>
                  <a:cubicBezTo>
                    <a:pt x="406" y="8024"/>
                    <a:pt x="527" y="8407"/>
                    <a:pt x="735" y="8747"/>
                  </a:cubicBezTo>
                  <a:cubicBezTo>
                    <a:pt x="1140" y="9416"/>
                    <a:pt x="1810" y="9854"/>
                    <a:pt x="2533" y="10129"/>
                  </a:cubicBezTo>
                  <a:cubicBezTo>
                    <a:pt x="2539" y="10131"/>
                    <a:pt x="2544" y="10133"/>
                    <a:pt x="2548" y="10133"/>
                  </a:cubicBezTo>
                  <a:cubicBezTo>
                    <a:pt x="2582" y="10133"/>
                    <a:pt x="2594" y="10071"/>
                    <a:pt x="2555" y="10052"/>
                  </a:cubicBezTo>
                  <a:cubicBezTo>
                    <a:pt x="1919" y="9810"/>
                    <a:pt x="1305" y="9427"/>
                    <a:pt x="911" y="8867"/>
                  </a:cubicBezTo>
                  <a:cubicBezTo>
                    <a:pt x="691" y="8560"/>
                    <a:pt x="560" y="8210"/>
                    <a:pt x="450" y="7848"/>
                  </a:cubicBezTo>
                  <a:cubicBezTo>
                    <a:pt x="329" y="7442"/>
                    <a:pt x="253" y="7026"/>
                    <a:pt x="209" y="6598"/>
                  </a:cubicBezTo>
                  <a:cubicBezTo>
                    <a:pt x="110" y="5765"/>
                    <a:pt x="88" y="4899"/>
                    <a:pt x="154" y="4055"/>
                  </a:cubicBezTo>
                  <a:cubicBezTo>
                    <a:pt x="187" y="3627"/>
                    <a:pt x="253" y="3188"/>
                    <a:pt x="373" y="2772"/>
                  </a:cubicBezTo>
                  <a:cubicBezTo>
                    <a:pt x="472" y="2443"/>
                    <a:pt x="614" y="2125"/>
                    <a:pt x="779" y="1818"/>
                  </a:cubicBezTo>
                  <a:cubicBezTo>
                    <a:pt x="987" y="1467"/>
                    <a:pt x="1228" y="1127"/>
                    <a:pt x="1503" y="820"/>
                  </a:cubicBezTo>
                  <a:cubicBezTo>
                    <a:pt x="1754" y="535"/>
                    <a:pt x="2051" y="272"/>
                    <a:pt x="2390" y="74"/>
                  </a:cubicBezTo>
                  <a:cubicBezTo>
                    <a:pt x="2427" y="56"/>
                    <a:pt x="2403" y="1"/>
                    <a:pt x="236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87" name="Google Shape;2366;p52">
              <a:extLst>
                <a:ext uri="{FF2B5EF4-FFF2-40B4-BE49-F238E27FC236}">
                  <a16:creationId xmlns:a16="http://schemas.microsoft.com/office/drawing/2014/main" id="{90C58C84-0AB5-36AB-1467-A57FBC56278A}"/>
                </a:ext>
              </a:extLst>
            </p:cNvPr>
            <p:cNvSpPr/>
            <p:nvPr/>
          </p:nvSpPr>
          <p:spPr>
            <a:xfrm>
              <a:off x="3424592" y="2727408"/>
              <a:ext cx="21574" cy="609920"/>
            </a:xfrm>
            <a:custGeom>
              <a:avLst/>
              <a:gdLst/>
              <a:ahLst/>
              <a:cxnLst/>
              <a:rect l="l" t="t" r="r" b="b"/>
              <a:pathLst>
                <a:path w="357" h="10093" extrusionOk="0">
                  <a:moveTo>
                    <a:pt x="141" y="1"/>
                  </a:moveTo>
                  <a:cubicBezTo>
                    <a:pt x="121" y="1"/>
                    <a:pt x="99" y="14"/>
                    <a:pt x="99" y="42"/>
                  </a:cubicBezTo>
                  <a:cubicBezTo>
                    <a:pt x="33" y="1336"/>
                    <a:pt x="0" y="2640"/>
                    <a:pt x="0" y="3934"/>
                  </a:cubicBezTo>
                  <a:cubicBezTo>
                    <a:pt x="0" y="5249"/>
                    <a:pt x="33" y="6576"/>
                    <a:pt x="110" y="7881"/>
                  </a:cubicBezTo>
                  <a:cubicBezTo>
                    <a:pt x="142" y="8604"/>
                    <a:pt x="198" y="9328"/>
                    <a:pt x="274" y="10052"/>
                  </a:cubicBezTo>
                  <a:cubicBezTo>
                    <a:pt x="274" y="10079"/>
                    <a:pt x="296" y="10093"/>
                    <a:pt x="317" y="10093"/>
                  </a:cubicBezTo>
                  <a:cubicBezTo>
                    <a:pt x="337" y="10093"/>
                    <a:pt x="356" y="10079"/>
                    <a:pt x="351" y="10052"/>
                  </a:cubicBezTo>
                  <a:cubicBezTo>
                    <a:pt x="230" y="8758"/>
                    <a:pt x="154" y="7464"/>
                    <a:pt x="110" y="6160"/>
                  </a:cubicBezTo>
                  <a:cubicBezTo>
                    <a:pt x="77" y="4844"/>
                    <a:pt x="77" y="3529"/>
                    <a:pt x="99" y="2213"/>
                  </a:cubicBezTo>
                  <a:cubicBezTo>
                    <a:pt x="121" y="1489"/>
                    <a:pt x="142" y="766"/>
                    <a:pt x="176" y="42"/>
                  </a:cubicBezTo>
                  <a:cubicBezTo>
                    <a:pt x="181" y="14"/>
                    <a:pt x="162" y="1"/>
                    <a:pt x="141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88" name="Google Shape;2367;p52">
              <a:extLst>
                <a:ext uri="{FF2B5EF4-FFF2-40B4-BE49-F238E27FC236}">
                  <a16:creationId xmlns:a16="http://schemas.microsoft.com/office/drawing/2014/main" id="{1B180D42-E6CC-565D-04BD-61E79F6BD835}"/>
                </a:ext>
              </a:extLst>
            </p:cNvPr>
            <p:cNvSpPr/>
            <p:nvPr/>
          </p:nvSpPr>
          <p:spPr>
            <a:xfrm>
              <a:off x="3432267" y="2727650"/>
              <a:ext cx="173918" cy="611793"/>
            </a:xfrm>
            <a:custGeom>
              <a:avLst/>
              <a:gdLst/>
              <a:ahLst/>
              <a:cxnLst/>
              <a:rect l="l" t="t" r="r" b="b"/>
              <a:pathLst>
                <a:path w="2878" h="10124" extrusionOk="0">
                  <a:moveTo>
                    <a:pt x="52" y="1"/>
                  </a:moveTo>
                  <a:cubicBezTo>
                    <a:pt x="11" y="1"/>
                    <a:pt x="0" y="63"/>
                    <a:pt x="49" y="82"/>
                  </a:cubicBezTo>
                  <a:cubicBezTo>
                    <a:pt x="685" y="345"/>
                    <a:pt x="1233" y="794"/>
                    <a:pt x="1649" y="1342"/>
                  </a:cubicBezTo>
                  <a:cubicBezTo>
                    <a:pt x="2077" y="1924"/>
                    <a:pt x="2351" y="2592"/>
                    <a:pt x="2527" y="3283"/>
                  </a:cubicBezTo>
                  <a:cubicBezTo>
                    <a:pt x="2713" y="4061"/>
                    <a:pt x="2790" y="4895"/>
                    <a:pt x="2713" y="5684"/>
                  </a:cubicBezTo>
                  <a:cubicBezTo>
                    <a:pt x="2647" y="6495"/>
                    <a:pt x="2384" y="7285"/>
                    <a:pt x="1978" y="7986"/>
                  </a:cubicBezTo>
                  <a:cubicBezTo>
                    <a:pt x="1518" y="8787"/>
                    <a:pt x="882" y="9489"/>
                    <a:pt x="158" y="10059"/>
                  </a:cubicBezTo>
                  <a:cubicBezTo>
                    <a:pt x="124" y="10084"/>
                    <a:pt x="157" y="10124"/>
                    <a:pt x="188" y="10124"/>
                  </a:cubicBezTo>
                  <a:cubicBezTo>
                    <a:pt x="197" y="10124"/>
                    <a:pt x="206" y="10121"/>
                    <a:pt x="213" y="10113"/>
                  </a:cubicBezTo>
                  <a:cubicBezTo>
                    <a:pt x="871" y="9598"/>
                    <a:pt x="1452" y="8984"/>
                    <a:pt x="1901" y="8271"/>
                  </a:cubicBezTo>
                  <a:cubicBezTo>
                    <a:pt x="2340" y="7570"/>
                    <a:pt x="2647" y="6780"/>
                    <a:pt x="2768" y="5958"/>
                  </a:cubicBezTo>
                  <a:cubicBezTo>
                    <a:pt x="2877" y="5158"/>
                    <a:pt x="2822" y="4314"/>
                    <a:pt x="2658" y="3513"/>
                  </a:cubicBezTo>
                  <a:cubicBezTo>
                    <a:pt x="2505" y="2789"/>
                    <a:pt x="2252" y="2088"/>
                    <a:pt x="1835" y="1463"/>
                  </a:cubicBezTo>
                  <a:cubicBezTo>
                    <a:pt x="1452" y="893"/>
                    <a:pt x="926" y="411"/>
                    <a:pt x="301" y="104"/>
                  </a:cubicBezTo>
                  <a:lnTo>
                    <a:pt x="71" y="5"/>
                  </a:lnTo>
                  <a:cubicBezTo>
                    <a:pt x="64" y="2"/>
                    <a:pt x="58" y="1"/>
                    <a:pt x="5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89" name="Google Shape;2368;p52">
              <a:extLst>
                <a:ext uri="{FF2B5EF4-FFF2-40B4-BE49-F238E27FC236}">
                  <a16:creationId xmlns:a16="http://schemas.microsoft.com/office/drawing/2014/main" id="{8EDB9C27-E10E-1279-4461-6CAD21424BE0}"/>
                </a:ext>
              </a:extLst>
            </p:cNvPr>
            <p:cNvSpPr/>
            <p:nvPr/>
          </p:nvSpPr>
          <p:spPr>
            <a:xfrm>
              <a:off x="3432509" y="2727287"/>
              <a:ext cx="259789" cy="612277"/>
            </a:xfrm>
            <a:custGeom>
              <a:avLst/>
              <a:gdLst/>
              <a:ahLst/>
              <a:cxnLst/>
              <a:rect l="l" t="t" r="r" b="b"/>
              <a:pathLst>
                <a:path w="4299" h="10132" extrusionOk="0">
                  <a:moveTo>
                    <a:pt x="55" y="0"/>
                  </a:moveTo>
                  <a:cubicBezTo>
                    <a:pt x="1" y="0"/>
                    <a:pt x="1" y="88"/>
                    <a:pt x="55" y="88"/>
                  </a:cubicBezTo>
                  <a:cubicBezTo>
                    <a:pt x="439" y="88"/>
                    <a:pt x="823" y="186"/>
                    <a:pt x="1174" y="329"/>
                  </a:cubicBezTo>
                  <a:cubicBezTo>
                    <a:pt x="1580" y="483"/>
                    <a:pt x="1974" y="702"/>
                    <a:pt x="2325" y="954"/>
                  </a:cubicBezTo>
                  <a:cubicBezTo>
                    <a:pt x="2665" y="1195"/>
                    <a:pt x="2994" y="1469"/>
                    <a:pt x="3257" y="1787"/>
                  </a:cubicBezTo>
                  <a:cubicBezTo>
                    <a:pt x="3542" y="2138"/>
                    <a:pt x="3739" y="2554"/>
                    <a:pt x="3871" y="2982"/>
                  </a:cubicBezTo>
                  <a:cubicBezTo>
                    <a:pt x="4189" y="3947"/>
                    <a:pt x="4200" y="5010"/>
                    <a:pt x="4024" y="6008"/>
                  </a:cubicBezTo>
                  <a:cubicBezTo>
                    <a:pt x="3860" y="6962"/>
                    <a:pt x="3498" y="7960"/>
                    <a:pt x="2840" y="8683"/>
                  </a:cubicBezTo>
                  <a:cubicBezTo>
                    <a:pt x="2238" y="9352"/>
                    <a:pt x="1382" y="9834"/>
                    <a:pt x="505" y="10010"/>
                  </a:cubicBezTo>
                  <a:cubicBezTo>
                    <a:pt x="396" y="10032"/>
                    <a:pt x="297" y="10043"/>
                    <a:pt x="187" y="10054"/>
                  </a:cubicBezTo>
                  <a:cubicBezTo>
                    <a:pt x="136" y="10064"/>
                    <a:pt x="133" y="10132"/>
                    <a:pt x="177" y="10132"/>
                  </a:cubicBezTo>
                  <a:cubicBezTo>
                    <a:pt x="180" y="10132"/>
                    <a:pt x="183" y="10131"/>
                    <a:pt x="187" y="10131"/>
                  </a:cubicBezTo>
                  <a:cubicBezTo>
                    <a:pt x="1086" y="10043"/>
                    <a:pt x="1985" y="9604"/>
                    <a:pt x="2654" y="8990"/>
                  </a:cubicBezTo>
                  <a:cubicBezTo>
                    <a:pt x="3388" y="8321"/>
                    <a:pt x="3805" y="7356"/>
                    <a:pt x="4024" y="6403"/>
                  </a:cubicBezTo>
                  <a:cubicBezTo>
                    <a:pt x="4255" y="5405"/>
                    <a:pt x="4299" y="4330"/>
                    <a:pt x="4058" y="3322"/>
                  </a:cubicBezTo>
                  <a:cubicBezTo>
                    <a:pt x="3936" y="2851"/>
                    <a:pt x="3761" y="2379"/>
                    <a:pt x="3487" y="1974"/>
                  </a:cubicBezTo>
                  <a:cubicBezTo>
                    <a:pt x="3257" y="1633"/>
                    <a:pt x="2961" y="1338"/>
                    <a:pt x="2643" y="1085"/>
                  </a:cubicBezTo>
                  <a:cubicBezTo>
                    <a:pt x="2292" y="811"/>
                    <a:pt x="1909" y="570"/>
                    <a:pt x="1503" y="373"/>
                  </a:cubicBezTo>
                  <a:cubicBezTo>
                    <a:pt x="1130" y="208"/>
                    <a:pt x="735" y="66"/>
                    <a:pt x="330" y="22"/>
                  </a:cubicBezTo>
                  <a:cubicBezTo>
                    <a:pt x="231" y="11"/>
                    <a:pt x="143" y="0"/>
                    <a:pt x="5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90" name="Google Shape;2369;p52">
              <a:extLst>
                <a:ext uri="{FF2B5EF4-FFF2-40B4-BE49-F238E27FC236}">
                  <a16:creationId xmlns:a16="http://schemas.microsoft.com/office/drawing/2014/main" id="{29937889-B7EF-0247-F836-D659383033D4}"/>
                </a:ext>
              </a:extLst>
            </p:cNvPr>
            <p:cNvSpPr/>
            <p:nvPr/>
          </p:nvSpPr>
          <p:spPr>
            <a:xfrm>
              <a:off x="3136338" y="3042615"/>
              <a:ext cx="611612" cy="4714"/>
            </a:xfrm>
            <a:custGeom>
              <a:avLst/>
              <a:gdLst/>
              <a:ahLst/>
              <a:cxnLst/>
              <a:rect l="l" t="t" r="r" b="b"/>
              <a:pathLst>
                <a:path w="10121" h="78" extrusionOk="0">
                  <a:moveTo>
                    <a:pt x="45" y="1"/>
                  </a:moveTo>
                  <a:cubicBezTo>
                    <a:pt x="1" y="1"/>
                    <a:pt x="1" y="77"/>
                    <a:pt x="45" y="77"/>
                  </a:cubicBezTo>
                  <a:lnTo>
                    <a:pt x="10065" y="77"/>
                  </a:lnTo>
                  <a:cubicBezTo>
                    <a:pt x="10121" y="77"/>
                    <a:pt x="10121" y="1"/>
                    <a:pt x="1006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91" name="Google Shape;2370;p52">
              <a:extLst>
                <a:ext uri="{FF2B5EF4-FFF2-40B4-BE49-F238E27FC236}">
                  <a16:creationId xmlns:a16="http://schemas.microsoft.com/office/drawing/2014/main" id="{4144EB53-5EFE-2698-95AF-025B318ABEA3}"/>
                </a:ext>
              </a:extLst>
            </p:cNvPr>
            <p:cNvSpPr/>
            <p:nvPr/>
          </p:nvSpPr>
          <p:spPr>
            <a:xfrm>
              <a:off x="3182749" y="2870750"/>
              <a:ext cx="513534" cy="5257"/>
            </a:xfrm>
            <a:custGeom>
              <a:avLst/>
              <a:gdLst/>
              <a:ahLst/>
              <a:cxnLst/>
              <a:rect l="l" t="t" r="r" b="b"/>
              <a:pathLst>
                <a:path w="8498" h="87" extrusionOk="0">
                  <a:moveTo>
                    <a:pt x="176" y="0"/>
                  </a:moveTo>
                  <a:cubicBezTo>
                    <a:pt x="139" y="0"/>
                    <a:pt x="102" y="1"/>
                    <a:pt x="66" y="5"/>
                  </a:cubicBezTo>
                  <a:lnTo>
                    <a:pt x="55" y="5"/>
                  </a:lnTo>
                  <a:cubicBezTo>
                    <a:pt x="0" y="5"/>
                    <a:pt x="0" y="82"/>
                    <a:pt x="55" y="82"/>
                  </a:cubicBezTo>
                  <a:lnTo>
                    <a:pt x="8103" y="82"/>
                  </a:lnTo>
                  <a:cubicBezTo>
                    <a:pt x="8176" y="82"/>
                    <a:pt x="8249" y="87"/>
                    <a:pt x="8322" y="87"/>
                  </a:cubicBezTo>
                  <a:cubicBezTo>
                    <a:pt x="8359" y="87"/>
                    <a:pt x="8395" y="86"/>
                    <a:pt x="8432" y="82"/>
                  </a:cubicBezTo>
                  <a:lnTo>
                    <a:pt x="8442" y="82"/>
                  </a:lnTo>
                  <a:cubicBezTo>
                    <a:pt x="8498" y="82"/>
                    <a:pt x="8498" y="5"/>
                    <a:pt x="8442" y="5"/>
                  </a:cubicBezTo>
                  <a:lnTo>
                    <a:pt x="395" y="5"/>
                  </a:lnTo>
                  <a:cubicBezTo>
                    <a:pt x="322" y="5"/>
                    <a:pt x="249" y="0"/>
                    <a:pt x="17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92" name="Google Shape;2371;p52">
              <a:extLst>
                <a:ext uri="{FF2B5EF4-FFF2-40B4-BE49-F238E27FC236}">
                  <a16:creationId xmlns:a16="http://schemas.microsoft.com/office/drawing/2014/main" id="{9F4EDD79-01FC-2A98-8178-64E03F6A6DDB}"/>
                </a:ext>
              </a:extLst>
            </p:cNvPr>
            <p:cNvSpPr/>
            <p:nvPr/>
          </p:nvSpPr>
          <p:spPr>
            <a:xfrm>
              <a:off x="3202630" y="3214238"/>
              <a:ext cx="474436" cy="5318"/>
            </a:xfrm>
            <a:custGeom>
              <a:avLst/>
              <a:gdLst/>
              <a:ahLst/>
              <a:cxnLst/>
              <a:rect l="l" t="t" r="r" b="b"/>
              <a:pathLst>
                <a:path w="7851" h="88" extrusionOk="0">
                  <a:moveTo>
                    <a:pt x="55" y="0"/>
                  </a:moveTo>
                  <a:cubicBezTo>
                    <a:pt x="0" y="0"/>
                    <a:pt x="0" y="88"/>
                    <a:pt x="55" y="88"/>
                  </a:cubicBezTo>
                  <a:lnTo>
                    <a:pt x="7806" y="88"/>
                  </a:lnTo>
                  <a:cubicBezTo>
                    <a:pt x="7850" y="88"/>
                    <a:pt x="7850" y="0"/>
                    <a:pt x="780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93" name="Google Shape;2372;p52">
              <a:extLst>
                <a:ext uri="{FF2B5EF4-FFF2-40B4-BE49-F238E27FC236}">
                  <a16:creationId xmlns:a16="http://schemas.microsoft.com/office/drawing/2014/main" id="{71E3EE5E-2719-384E-1443-F614602D097C}"/>
                </a:ext>
              </a:extLst>
            </p:cNvPr>
            <p:cNvSpPr/>
            <p:nvPr/>
          </p:nvSpPr>
          <p:spPr>
            <a:xfrm>
              <a:off x="3253634" y="2602740"/>
              <a:ext cx="206791" cy="258338"/>
            </a:xfrm>
            <a:custGeom>
              <a:avLst/>
              <a:gdLst/>
              <a:ahLst/>
              <a:cxnLst/>
              <a:rect l="l" t="t" r="r" b="b"/>
              <a:pathLst>
                <a:path w="3422" h="4275" extrusionOk="0">
                  <a:moveTo>
                    <a:pt x="1719" y="979"/>
                  </a:moveTo>
                  <a:cubicBezTo>
                    <a:pt x="2155" y="979"/>
                    <a:pt x="2499" y="1388"/>
                    <a:pt x="2423" y="1864"/>
                  </a:cubicBezTo>
                  <a:cubicBezTo>
                    <a:pt x="2379" y="2149"/>
                    <a:pt x="2172" y="2379"/>
                    <a:pt x="1908" y="2444"/>
                  </a:cubicBezTo>
                  <a:cubicBezTo>
                    <a:pt x="1840" y="2465"/>
                    <a:pt x="1772" y="2474"/>
                    <a:pt x="1706" y="2474"/>
                  </a:cubicBezTo>
                  <a:cubicBezTo>
                    <a:pt x="1275" y="2474"/>
                    <a:pt x="923" y="2065"/>
                    <a:pt x="1009" y="1589"/>
                  </a:cubicBezTo>
                  <a:cubicBezTo>
                    <a:pt x="1053" y="1304"/>
                    <a:pt x="1251" y="1074"/>
                    <a:pt x="1514" y="1009"/>
                  </a:cubicBezTo>
                  <a:cubicBezTo>
                    <a:pt x="1583" y="988"/>
                    <a:pt x="1652" y="979"/>
                    <a:pt x="1719" y="979"/>
                  </a:cubicBezTo>
                  <a:close/>
                  <a:moveTo>
                    <a:pt x="1715" y="0"/>
                  </a:moveTo>
                  <a:cubicBezTo>
                    <a:pt x="1627" y="0"/>
                    <a:pt x="1538" y="7"/>
                    <a:pt x="1448" y="22"/>
                  </a:cubicBezTo>
                  <a:cubicBezTo>
                    <a:pt x="669" y="142"/>
                    <a:pt x="77" y="822"/>
                    <a:pt x="23" y="1633"/>
                  </a:cubicBezTo>
                  <a:cubicBezTo>
                    <a:pt x="1" y="2028"/>
                    <a:pt x="99" y="2401"/>
                    <a:pt x="286" y="2697"/>
                  </a:cubicBezTo>
                  <a:cubicBezTo>
                    <a:pt x="330" y="2773"/>
                    <a:pt x="384" y="2839"/>
                    <a:pt x="439" y="2905"/>
                  </a:cubicBezTo>
                  <a:lnTo>
                    <a:pt x="1536" y="4144"/>
                  </a:lnTo>
                  <a:cubicBezTo>
                    <a:pt x="1612" y="4231"/>
                    <a:pt x="1720" y="4275"/>
                    <a:pt x="1828" y="4275"/>
                  </a:cubicBezTo>
                  <a:cubicBezTo>
                    <a:pt x="1953" y="4275"/>
                    <a:pt x="2078" y="4217"/>
                    <a:pt x="2160" y="4100"/>
                  </a:cubicBezTo>
                  <a:lnTo>
                    <a:pt x="2829" y="3146"/>
                  </a:lnTo>
                  <a:cubicBezTo>
                    <a:pt x="2895" y="3048"/>
                    <a:pt x="3015" y="2872"/>
                    <a:pt x="3114" y="2719"/>
                  </a:cubicBezTo>
                  <a:cubicBezTo>
                    <a:pt x="3312" y="2412"/>
                    <a:pt x="3421" y="2061"/>
                    <a:pt x="3410" y="1699"/>
                  </a:cubicBezTo>
                  <a:lnTo>
                    <a:pt x="3410" y="1688"/>
                  </a:lnTo>
                  <a:cubicBezTo>
                    <a:pt x="3370" y="739"/>
                    <a:pt x="2612" y="0"/>
                    <a:pt x="1715" y="0"/>
                  </a:cubicBezTo>
                  <a:close/>
                </a:path>
              </a:pathLst>
            </a:custGeom>
            <a:solidFill>
              <a:srgbClr val="221F4A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94" name="Google Shape;2373;p52">
              <a:extLst>
                <a:ext uri="{FF2B5EF4-FFF2-40B4-BE49-F238E27FC236}">
                  <a16:creationId xmlns:a16="http://schemas.microsoft.com/office/drawing/2014/main" id="{C6F8E733-F003-5E59-9ABD-649DA038A75C}"/>
                </a:ext>
              </a:extLst>
            </p:cNvPr>
            <p:cNvSpPr/>
            <p:nvPr/>
          </p:nvSpPr>
          <p:spPr>
            <a:xfrm>
              <a:off x="3244388" y="2602740"/>
              <a:ext cx="206731" cy="258338"/>
            </a:xfrm>
            <a:custGeom>
              <a:avLst/>
              <a:gdLst/>
              <a:ahLst/>
              <a:cxnLst/>
              <a:rect l="l" t="t" r="r" b="b"/>
              <a:pathLst>
                <a:path w="3421" h="4275" extrusionOk="0">
                  <a:moveTo>
                    <a:pt x="1726" y="979"/>
                  </a:moveTo>
                  <a:cubicBezTo>
                    <a:pt x="2157" y="979"/>
                    <a:pt x="2509" y="1388"/>
                    <a:pt x="2423" y="1864"/>
                  </a:cubicBezTo>
                  <a:cubicBezTo>
                    <a:pt x="2379" y="2149"/>
                    <a:pt x="2171" y="2379"/>
                    <a:pt x="1908" y="2444"/>
                  </a:cubicBezTo>
                  <a:cubicBezTo>
                    <a:pt x="1840" y="2465"/>
                    <a:pt x="1772" y="2474"/>
                    <a:pt x="1706" y="2474"/>
                  </a:cubicBezTo>
                  <a:cubicBezTo>
                    <a:pt x="1275" y="2474"/>
                    <a:pt x="923" y="2065"/>
                    <a:pt x="1009" y="1589"/>
                  </a:cubicBezTo>
                  <a:cubicBezTo>
                    <a:pt x="1053" y="1304"/>
                    <a:pt x="1261" y="1074"/>
                    <a:pt x="1524" y="1009"/>
                  </a:cubicBezTo>
                  <a:cubicBezTo>
                    <a:pt x="1592" y="988"/>
                    <a:pt x="1660" y="979"/>
                    <a:pt x="1726" y="979"/>
                  </a:cubicBezTo>
                  <a:close/>
                  <a:moveTo>
                    <a:pt x="1717" y="0"/>
                  </a:moveTo>
                  <a:cubicBezTo>
                    <a:pt x="1629" y="0"/>
                    <a:pt x="1538" y="7"/>
                    <a:pt x="1447" y="22"/>
                  </a:cubicBezTo>
                  <a:cubicBezTo>
                    <a:pt x="680" y="142"/>
                    <a:pt x="77" y="822"/>
                    <a:pt x="22" y="1633"/>
                  </a:cubicBezTo>
                  <a:cubicBezTo>
                    <a:pt x="0" y="2028"/>
                    <a:pt x="98" y="2401"/>
                    <a:pt x="285" y="2697"/>
                  </a:cubicBezTo>
                  <a:cubicBezTo>
                    <a:pt x="329" y="2773"/>
                    <a:pt x="383" y="2839"/>
                    <a:pt x="439" y="2905"/>
                  </a:cubicBezTo>
                  <a:lnTo>
                    <a:pt x="1535" y="4144"/>
                  </a:lnTo>
                  <a:cubicBezTo>
                    <a:pt x="1612" y="4231"/>
                    <a:pt x="1719" y="4275"/>
                    <a:pt x="1828" y="4275"/>
                  </a:cubicBezTo>
                  <a:cubicBezTo>
                    <a:pt x="1952" y="4275"/>
                    <a:pt x="2078" y="4217"/>
                    <a:pt x="2160" y="4100"/>
                  </a:cubicBezTo>
                  <a:lnTo>
                    <a:pt x="2839" y="3146"/>
                  </a:lnTo>
                  <a:cubicBezTo>
                    <a:pt x="2895" y="3048"/>
                    <a:pt x="3015" y="2872"/>
                    <a:pt x="3124" y="2719"/>
                  </a:cubicBezTo>
                  <a:cubicBezTo>
                    <a:pt x="3311" y="2412"/>
                    <a:pt x="3421" y="2061"/>
                    <a:pt x="3410" y="1699"/>
                  </a:cubicBezTo>
                  <a:lnTo>
                    <a:pt x="3410" y="1688"/>
                  </a:lnTo>
                  <a:cubicBezTo>
                    <a:pt x="3370" y="739"/>
                    <a:pt x="2620" y="0"/>
                    <a:pt x="1717" y="0"/>
                  </a:cubicBezTo>
                  <a:close/>
                </a:path>
              </a:pathLst>
            </a:custGeom>
            <a:solidFill>
              <a:srgbClr val="EF6856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195" name="Google Shape;2374;p52">
              <a:extLst>
                <a:ext uri="{FF2B5EF4-FFF2-40B4-BE49-F238E27FC236}">
                  <a16:creationId xmlns:a16="http://schemas.microsoft.com/office/drawing/2014/main" id="{F5A5F35C-566D-2CFD-4121-16811790EAAF}"/>
                </a:ext>
              </a:extLst>
            </p:cNvPr>
            <p:cNvSpPr/>
            <p:nvPr/>
          </p:nvSpPr>
          <p:spPr>
            <a:xfrm>
              <a:off x="3219188" y="2962725"/>
              <a:ext cx="147147" cy="53481"/>
            </a:xfrm>
            <a:custGeom>
              <a:avLst/>
              <a:gdLst/>
              <a:ahLst/>
              <a:cxnLst/>
              <a:rect l="l" t="t" r="r" b="b"/>
              <a:pathLst>
                <a:path w="2435" h="885" extrusionOk="0">
                  <a:moveTo>
                    <a:pt x="1399" y="0"/>
                  </a:moveTo>
                  <a:cubicBezTo>
                    <a:pt x="1297" y="0"/>
                    <a:pt x="1189" y="36"/>
                    <a:pt x="1097" y="95"/>
                  </a:cubicBezTo>
                  <a:cubicBezTo>
                    <a:pt x="954" y="183"/>
                    <a:pt x="844" y="325"/>
                    <a:pt x="735" y="456"/>
                  </a:cubicBezTo>
                  <a:cubicBezTo>
                    <a:pt x="746" y="358"/>
                    <a:pt x="647" y="281"/>
                    <a:pt x="549" y="270"/>
                  </a:cubicBezTo>
                  <a:cubicBezTo>
                    <a:pt x="541" y="270"/>
                    <a:pt x="534" y="269"/>
                    <a:pt x="526" y="269"/>
                  </a:cubicBezTo>
                  <a:cubicBezTo>
                    <a:pt x="436" y="269"/>
                    <a:pt x="357" y="330"/>
                    <a:pt x="296" y="391"/>
                  </a:cubicBezTo>
                  <a:cubicBezTo>
                    <a:pt x="132" y="577"/>
                    <a:pt x="33" y="785"/>
                    <a:pt x="1" y="884"/>
                  </a:cubicBezTo>
                  <a:lnTo>
                    <a:pt x="2325" y="862"/>
                  </a:lnTo>
                  <a:cubicBezTo>
                    <a:pt x="2435" y="719"/>
                    <a:pt x="2357" y="478"/>
                    <a:pt x="2193" y="402"/>
                  </a:cubicBezTo>
                  <a:cubicBezTo>
                    <a:pt x="2141" y="378"/>
                    <a:pt x="2084" y="366"/>
                    <a:pt x="2027" y="366"/>
                  </a:cubicBezTo>
                  <a:cubicBezTo>
                    <a:pt x="1904" y="366"/>
                    <a:pt x="1779" y="418"/>
                    <a:pt x="1689" y="500"/>
                  </a:cubicBezTo>
                  <a:cubicBezTo>
                    <a:pt x="1809" y="369"/>
                    <a:pt x="1743" y="139"/>
                    <a:pt x="1590" y="51"/>
                  </a:cubicBezTo>
                  <a:cubicBezTo>
                    <a:pt x="1533" y="16"/>
                    <a:pt x="1467" y="0"/>
                    <a:pt x="1399" y="0"/>
                  </a:cubicBezTo>
                  <a:close/>
                </a:path>
              </a:pathLst>
            </a:custGeom>
            <a:solidFill>
              <a:srgbClr val="3F91E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2489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59328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C250E5-4D0D-3804-2436-76B2B02A0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EB59B391-E9DF-1791-0C69-0C093148F56F}"/>
              </a:ext>
            </a:extLst>
          </p:cNvPr>
          <p:cNvSpPr/>
          <p:nvPr/>
        </p:nvSpPr>
        <p:spPr>
          <a:xfrm>
            <a:off x="6095999" y="1732801"/>
            <a:ext cx="5409236" cy="5023386"/>
          </a:xfrm>
          <a:prstGeom prst="rect">
            <a:avLst/>
          </a:prstGeom>
          <a:solidFill>
            <a:srgbClr val="FFFFE1"/>
          </a:solidFill>
          <a:ln w="12700" cap="flat" cmpd="sng" algn="ctr">
            <a:solidFill>
              <a:srgbClr val="3F91E3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489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4" name="Rounded Rectangle 2">
            <a:extLst>
              <a:ext uri="{FF2B5EF4-FFF2-40B4-BE49-F238E27FC236}">
                <a16:creationId xmlns:a16="http://schemas.microsoft.com/office/drawing/2014/main" id="{76C655F7-E067-6DCF-69EE-4E0E1076E84C}"/>
              </a:ext>
            </a:extLst>
          </p:cNvPr>
          <p:cNvSpPr/>
          <p:nvPr/>
        </p:nvSpPr>
        <p:spPr>
          <a:xfrm>
            <a:off x="4279235" y="681252"/>
            <a:ext cx="3633528" cy="731899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THẢO LUẬN NHÓM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AC4361-49A7-4BD7-4A6E-4ABDACFACE9A}"/>
              </a:ext>
            </a:extLst>
          </p:cNvPr>
          <p:cNvSpPr txBox="1"/>
          <p:nvPr/>
        </p:nvSpPr>
        <p:spPr>
          <a:xfrm>
            <a:off x="452308" y="2401875"/>
            <a:ext cx="4984884" cy="168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Khai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thác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Hình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8,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Bảng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8.1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thông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tin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mục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II.1 SGK tr.131-133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và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hoàn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thành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Phiếu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học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tập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số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2.</a:t>
            </a:r>
            <a:endParaRPr lang="vi-VN" sz="2400" kern="0" dirty="0">
              <a:solidFill>
                <a:srgbClr val="000000"/>
              </a:solidFill>
              <a:cs typeface="Arial"/>
              <a:sym typeface="Arial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9F32374-1B93-CD2E-A9FF-D5D198E8AA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99389"/>
              </p:ext>
            </p:extLst>
          </p:nvPr>
        </p:nvGraphicFramePr>
        <p:xfrm>
          <a:off x="6419002" y="3245597"/>
          <a:ext cx="4763227" cy="3324090"/>
        </p:xfrm>
        <a:graphic>
          <a:graphicData uri="http://schemas.openxmlformats.org/drawingml/2006/table">
            <a:tbl>
              <a:tblPr firstRow="1" firstCol="1" bandRow="1"/>
              <a:tblGrid>
                <a:gridCol w="4763227">
                  <a:extLst>
                    <a:ext uri="{9D8B030D-6E8A-4147-A177-3AD203B41FA5}">
                      <a16:colId xmlns:a16="http://schemas.microsoft.com/office/drawing/2014/main" val="3075458177"/>
                    </a:ext>
                  </a:extLst>
                </a:gridCol>
              </a:tblGrid>
              <a:tr h="6648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2400" dirty="0">
                          <a:effectLst/>
                          <a:latin typeface="UTM Avo" panose="02040603050506020204" pitchFamily="18" charset="0"/>
                        </a:rPr>
                        <a:t>1. </a:t>
                      </a:r>
                      <a:r>
                        <a:rPr lang="en-US" sz="2400" dirty="0" err="1">
                          <a:effectLst/>
                          <a:latin typeface="UTM Avo" panose="02040603050506020204" pitchFamily="18" charset="0"/>
                        </a:rPr>
                        <a:t>Đường</a:t>
                      </a:r>
                      <a:r>
                        <a:rPr lang="en-US" sz="2400" dirty="0">
                          <a:effectLst/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UTM Avo" panose="02040603050506020204" pitchFamily="18" charset="0"/>
                        </a:rPr>
                        <a:t>bộ</a:t>
                      </a:r>
                      <a:endParaRPr lang="en-US" sz="2400" dirty="0">
                        <a:effectLst/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221F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21F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21F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21F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8356357"/>
                  </a:ext>
                </a:extLst>
              </a:tr>
              <a:tr h="6648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2400" dirty="0">
                          <a:effectLst/>
                          <a:latin typeface="UTM Avo" panose="02040603050506020204" pitchFamily="18" charset="0"/>
                        </a:rPr>
                        <a:t>2. </a:t>
                      </a:r>
                      <a:r>
                        <a:rPr lang="en-US" sz="2400" dirty="0" err="1">
                          <a:effectLst/>
                          <a:latin typeface="UTM Avo" panose="02040603050506020204" pitchFamily="18" charset="0"/>
                        </a:rPr>
                        <a:t>Đường</a:t>
                      </a:r>
                      <a:r>
                        <a:rPr lang="en-US" sz="2400" dirty="0">
                          <a:effectLst/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UTM Avo" panose="02040603050506020204" pitchFamily="18" charset="0"/>
                        </a:rPr>
                        <a:t>sông</a:t>
                      </a:r>
                      <a:endParaRPr lang="en-US" sz="2400" dirty="0">
                        <a:effectLst/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221F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21F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21F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21F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1069581"/>
                  </a:ext>
                </a:extLst>
              </a:tr>
              <a:tr h="6648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2400" dirty="0">
                          <a:effectLst/>
                          <a:latin typeface="UTM Avo" panose="02040603050506020204" pitchFamily="18" charset="0"/>
                        </a:rPr>
                        <a:t>3. </a:t>
                      </a:r>
                      <a:r>
                        <a:rPr lang="en-US" sz="2400" dirty="0" err="1">
                          <a:effectLst/>
                          <a:latin typeface="UTM Avo" panose="02040603050506020204" pitchFamily="18" charset="0"/>
                        </a:rPr>
                        <a:t>Đường</a:t>
                      </a:r>
                      <a:r>
                        <a:rPr lang="en-US" sz="2400" dirty="0">
                          <a:effectLst/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UTM Avo" panose="02040603050506020204" pitchFamily="18" charset="0"/>
                        </a:rPr>
                        <a:t>biển</a:t>
                      </a:r>
                      <a:endParaRPr lang="en-US" sz="2400" dirty="0">
                        <a:effectLst/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221F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21F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21F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21F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6964635"/>
                  </a:ext>
                </a:extLst>
              </a:tr>
              <a:tr h="6648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2400" dirty="0">
                          <a:effectLst/>
                          <a:latin typeface="UTM Avo" panose="02040603050506020204" pitchFamily="18" charset="0"/>
                        </a:rPr>
                        <a:t>4. </a:t>
                      </a:r>
                      <a:r>
                        <a:rPr lang="en-US" sz="2400" dirty="0" err="1">
                          <a:effectLst/>
                          <a:latin typeface="UTM Avo" panose="02040603050506020204" pitchFamily="18" charset="0"/>
                        </a:rPr>
                        <a:t>Đường</a:t>
                      </a:r>
                      <a:r>
                        <a:rPr lang="en-US" sz="2400" dirty="0">
                          <a:effectLst/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UTM Avo" panose="02040603050506020204" pitchFamily="18" charset="0"/>
                        </a:rPr>
                        <a:t>sắt</a:t>
                      </a:r>
                      <a:endParaRPr lang="en-US" sz="2400" dirty="0">
                        <a:effectLst/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221F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21F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21F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21F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3181249"/>
                  </a:ext>
                </a:extLst>
              </a:tr>
              <a:tr h="6648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2400" dirty="0">
                          <a:effectLst/>
                          <a:latin typeface="UTM Avo" panose="02040603050506020204" pitchFamily="18" charset="0"/>
                        </a:rPr>
                        <a:t>5. </a:t>
                      </a:r>
                      <a:r>
                        <a:rPr lang="en-US" sz="2400" dirty="0" err="1">
                          <a:effectLst/>
                          <a:latin typeface="UTM Avo" panose="02040603050506020204" pitchFamily="18" charset="0"/>
                        </a:rPr>
                        <a:t>Đường</a:t>
                      </a:r>
                      <a:r>
                        <a:rPr lang="en-US" sz="2400" dirty="0">
                          <a:effectLst/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UTM Avo" panose="02040603050506020204" pitchFamily="18" charset="0"/>
                        </a:rPr>
                        <a:t>hàng</a:t>
                      </a:r>
                      <a:r>
                        <a:rPr lang="en-US" sz="2400" dirty="0">
                          <a:effectLst/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UTM Avo" panose="02040603050506020204" pitchFamily="18" charset="0"/>
                        </a:rPr>
                        <a:t>không</a:t>
                      </a:r>
                      <a:endParaRPr lang="en-US" sz="2400" dirty="0">
                        <a:effectLst/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0" marB="0" anchor="ctr">
                    <a:lnL w="12700" cap="flat" cmpd="sng" algn="ctr">
                      <a:solidFill>
                        <a:srgbClr val="221F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21F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21F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21F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820961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4E3774B4-C474-1779-C7D6-A1B7ED0CFC55}"/>
              </a:ext>
            </a:extLst>
          </p:cNvPr>
          <p:cNvSpPr txBox="1"/>
          <p:nvPr/>
        </p:nvSpPr>
        <p:spPr>
          <a:xfrm>
            <a:off x="5911533" y="1825399"/>
            <a:ext cx="5778167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PHIẾU HỌC TẬP SỐ </a:t>
            </a:r>
            <a:r>
              <a:rPr lang="en-US" sz="2400" b="1" kern="0" dirty="0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2</a:t>
            </a:r>
            <a:endParaRPr lang="vi-VN" sz="2400" b="1" kern="0" dirty="0">
              <a:solidFill>
                <a:srgbClr val="C00000"/>
              </a:solidFill>
              <a:latin typeface="UTM Avo" panose="02040603050506020204" pitchFamily="18" charset="0"/>
              <a:cs typeface="Arial"/>
              <a:sym typeface="Arial"/>
            </a:endParaRPr>
          </a:p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GIAO THÔNG VẬN TẢI NƯỚC TA</a:t>
            </a:r>
          </a:p>
        </p:txBody>
      </p:sp>
      <p:pic>
        <p:nvPicPr>
          <p:cNvPr id="10" name="Picture 40">
            <a:extLst>
              <a:ext uri="{FF2B5EF4-FFF2-40B4-BE49-F238E27FC236}">
                <a16:creationId xmlns:a16="http://schemas.microsoft.com/office/drawing/2014/main" id="{F2E76EAE-B8B1-6565-BC99-28343EEE321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478613" y="1886603"/>
            <a:ext cx="864336" cy="61944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21C5B5E-AEDD-8AFD-08DD-A56291CC3464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949" y="4085862"/>
            <a:ext cx="2555940" cy="2772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42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4B9DCD-DDBE-A140-2D4E-564A2C6DC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468E4C4-5B70-CDED-29E9-0CD19298CE5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3" t="16204" r="4751" b="64907"/>
          <a:stretch/>
        </p:blipFill>
        <p:spPr>
          <a:xfrm>
            <a:off x="1431402" y="1784484"/>
            <a:ext cx="9329195" cy="4905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852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A35598-3228-29D4-F05C-0E4B8A1B4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118C6BE-8115-DDE0-2CC0-38C4182B9A82}"/>
              </a:ext>
            </a:extLst>
          </p:cNvPr>
          <p:cNvGrpSpPr/>
          <p:nvPr/>
        </p:nvGrpSpPr>
        <p:grpSpPr>
          <a:xfrm>
            <a:off x="244569" y="1718264"/>
            <a:ext cx="2523227" cy="690223"/>
            <a:chOff x="474046" y="1410964"/>
            <a:chExt cx="2199395" cy="604412"/>
          </a:xfrm>
        </p:grpSpPr>
        <p:sp>
          <p:nvSpPr>
            <p:cNvPr id="4" name="Rectangle: Diagonal Corners Rounded 29">
              <a:extLst>
                <a:ext uri="{FF2B5EF4-FFF2-40B4-BE49-F238E27FC236}">
                  <a16:creationId xmlns:a16="http://schemas.microsoft.com/office/drawing/2014/main" id="{357E1B93-5800-2519-88FA-3A528688681F}"/>
                </a:ext>
              </a:extLst>
            </p:cNvPr>
            <p:cNvSpPr/>
            <p:nvPr/>
          </p:nvSpPr>
          <p:spPr>
            <a:xfrm>
              <a:off x="773658" y="1410964"/>
              <a:ext cx="1899783" cy="604412"/>
            </a:xfrm>
            <a:prstGeom prst="round2DiagRect">
              <a:avLst/>
            </a:prstGeom>
            <a:solidFill>
              <a:srgbClr val="FEB15F">
                <a:lumMod val="20000"/>
                <a:lumOff val="80000"/>
              </a:srgbClr>
            </a:solidFill>
            <a:ln w="25400" cap="flat" cmpd="sng" algn="ctr">
              <a:noFill/>
              <a:prstDash val="soli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Đường bộ</a:t>
              </a:r>
              <a:endPara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5" name="Diamond 4">
              <a:extLst>
                <a:ext uri="{FF2B5EF4-FFF2-40B4-BE49-F238E27FC236}">
                  <a16:creationId xmlns:a16="http://schemas.microsoft.com/office/drawing/2014/main" id="{066FA762-D984-D0B2-062D-BADDFF26E541}"/>
                </a:ext>
              </a:extLst>
            </p:cNvPr>
            <p:cNvSpPr/>
            <p:nvPr/>
          </p:nvSpPr>
          <p:spPr>
            <a:xfrm>
              <a:off x="474046" y="1410964"/>
              <a:ext cx="604412" cy="604412"/>
            </a:xfrm>
            <a:prstGeom prst="diamond">
              <a:avLst/>
            </a:prstGeom>
            <a:solidFill>
              <a:srgbClr val="D9DFF2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221F4A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1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6D95587C-1896-9866-0842-BF574B2A291C}"/>
              </a:ext>
            </a:extLst>
          </p:cNvPr>
          <p:cNvSpPr txBox="1"/>
          <p:nvPr/>
        </p:nvSpPr>
        <p:spPr>
          <a:xfrm>
            <a:off x="2873929" y="1524674"/>
            <a:ext cx="9158514" cy="2229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Lãnh thổ trải dài từ Bắc đến Nam, hẹp hơn từ Đông sang Tây, kết hợp với phát triển kinh tế - xã hội nên trên phạm vi cả nước hình các tuyến huyết mạch kết nối các vùng, trung tâm kinh tế.</a:t>
            </a:r>
          </a:p>
        </p:txBody>
      </p:sp>
      <p:sp>
        <p:nvSpPr>
          <p:cNvPr id="9" name="Rounded Rectangle 6">
            <a:extLst>
              <a:ext uri="{FF2B5EF4-FFF2-40B4-BE49-F238E27FC236}">
                <a16:creationId xmlns:a16="http://schemas.microsoft.com/office/drawing/2014/main" id="{35FFD13C-6AEB-2B6B-FFA5-3B225EEE2D9A}"/>
              </a:ext>
            </a:extLst>
          </p:cNvPr>
          <p:cNvSpPr/>
          <p:nvPr/>
        </p:nvSpPr>
        <p:spPr>
          <a:xfrm>
            <a:off x="370390" y="4250882"/>
            <a:ext cx="2764027" cy="1174658"/>
          </a:xfrm>
          <a:prstGeom prst="roundRect">
            <a:avLst>
              <a:gd name="adj" fmla="val 50000"/>
            </a:avLst>
          </a:prstGeom>
          <a:solidFill>
            <a:srgbClr val="DDE8FF"/>
          </a:solidFill>
          <a:ln w="12700" cap="flat" cmpd="sng" algn="ctr">
            <a:noFill/>
            <a:prstDash val="soli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ctr"/>
          <a:lstStyle/>
          <a:p>
            <a:pPr marR="0" lvl="0" indent="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Tuyến</a:t>
            </a:r>
            <a:endParaRPr lang="en-US" sz="2400" b="1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  <a:p>
            <a:pPr marR="0" lvl="0" indent="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Bắc – Nam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E64E233-3510-161B-E116-A036658856C7}"/>
              </a:ext>
            </a:extLst>
          </p:cNvPr>
          <p:cNvCxnSpPr>
            <a:cxnSpLocks/>
            <a:stCxn id="9" idx="3"/>
            <a:endCxn id="11" idx="1"/>
          </p:cNvCxnSpPr>
          <p:nvPr/>
        </p:nvCxnSpPr>
        <p:spPr>
          <a:xfrm flipV="1">
            <a:off x="3134417" y="4516341"/>
            <a:ext cx="819380" cy="321870"/>
          </a:xfrm>
          <a:prstGeom prst="straightConnector1">
            <a:avLst/>
          </a:prstGeom>
          <a:noFill/>
          <a:ln w="12700" cap="flat" cmpd="sng" algn="ctr">
            <a:solidFill>
              <a:srgbClr val="000000"/>
            </a:solidFill>
            <a:prstDash val="solid"/>
            <a:tailEnd type="triangle"/>
          </a:ln>
          <a:effectLst/>
        </p:spPr>
      </p:cxnSp>
      <p:sp>
        <p:nvSpPr>
          <p:cNvPr id="11" name="Rounded Rectangle 8">
            <a:extLst>
              <a:ext uri="{FF2B5EF4-FFF2-40B4-BE49-F238E27FC236}">
                <a16:creationId xmlns:a16="http://schemas.microsoft.com/office/drawing/2014/main" id="{9C63B402-FE28-DB00-6DAF-E322F8F482CF}"/>
              </a:ext>
            </a:extLst>
          </p:cNvPr>
          <p:cNvSpPr/>
          <p:nvPr/>
        </p:nvSpPr>
        <p:spPr>
          <a:xfrm>
            <a:off x="3953797" y="3929012"/>
            <a:ext cx="8094967" cy="1174658"/>
          </a:xfrm>
          <a:prstGeom prst="roundRect">
            <a:avLst>
              <a:gd name="adj" fmla="val 11240"/>
            </a:avLst>
          </a:prstGeom>
          <a:solidFill>
            <a:srgbClr val="FDF9F1"/>
          </a:solidFill>
          <a:ln w="127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Quốc lộ 1: chạy từ Lạng Sơn đến Cà Mau nối hầu hết vùng kinh tế cả nước.</a:t>
            </a:r>
            <a:endParaRPr lang="en-US" sz="24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CCD0205-7661-AC62-0B92-4890A13B9B08}"/>
              </a:ext>
            </a:extLst>
          </p:cNvPr>
          <p:cNvCxnSpPr>
            <a:cxnSpLocks/>
            <a:stCxn id="9" idx="3"/>
            <a:endCxn id="13" idx="1"/>
          </p:cNvCxnSpPr>
          <p:nvPr/>
        </p:nvCxnSpPr>
        <p:spPr>
          <a:xfrm>
            <a:off x="3134417" y="4838211"/>
            <a:ext cx="819379" cy="740379"/>
          </a:xfrm>
          <a:prstGeom prst="straightConnector1">
            <a:avLst/>
          </a:prstGeom>
          <a:noFill/>
          <a:ln w="12700" cap="flat" cmpd="sng" algn="ctr">
            <a:solidFill>
              <a:srgbClr val="000000"/>
            </a:solidFill>
            <a:prstDash val="solid"/>
            <a:tailEnd type="triangle"/>
          </a:ln>
          <a:effectLst/>
        </p:spPr>
      </p:cxnSp>
      <p:sp>
        <p:nvSpPr>
          <p:cNvPr id="13" name="Rounded Rectangle 11">
            <a:extLst>
              <a:ext uri="{FF2B5EF4-FFF2-40B4-BE49-F238E27FC236}">
                <a16:creationId xmlns:a16="http://schemas.microsoft.com/office/drawing/2014/main" id="{CD5DFF27-30A5-BBBA-ED11-F273D1986A21}"/>
              </a:ext>
            </a:extLst>
          </p:cNvPr>
          <p:cNvSpPr/>
          <p:nvPr/>
        </p:nvSpPr>
        <p:spPr>
          <a:xfrm>
            <a:off x="3953796" y="5215583"/>
            <a:ext cx="8094967" cy="726013"/>
          </a:xfrm>
          <a:prstGeom prst="roundRect">
            <a:avLst>
              <a:gd name="adj" fmla="val 11240"/>
            </a:avLst>
          </a:prstGeom>
          <a:solidFill>
            <a:srgbClr val="FDF9F1"/>
          </a:solidFill>
          <a:ln w="127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just">
              <a:lnSpc>
                <a:spcPct val="150000"/>
              </a:lnSpc>
              <a:buClr>
                <a:srgbClr val="000000"/>
              </a:buClr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Đường Hồ Chí Minh: chạy từ Cao Bằng đến Cà Mau.</a:t>
            </a:r>
            <a:endParaRPr lang="en-US" sz="24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8BF6EA3-B3D6-84E3-24DF-28E6D2E8BC6B}"/>
              </a:ext>
            </a:extLst>
          </p:cNvPr>
          <p:cNvGrpSpPr/>
          <p:nvPr/>
        </p:nvGrpSpPr>
        <p:grpSpPr>
          <a:xfrm>
            <a:off x="1506184" y="6120240"/>
            <a:ext cx="8714261" cy="837593"/>
            <a:chOff x="1954183" y="4163516"/>
            <a:chExt cx="6535696" cy="628195"/>
          </a:xfrm>
        </p:grpSpPr>
        <p:pic>
          <p:nvPicPr>
            <p:cNvPr id="15" name="Picture 2" descr="https://cdn-icons-png.flaticon.com/128/981/981221.png">
              <a:extLst>
                <a:ext uri="{FF2B5EF4-FFF2-40B4-BE49-F238E27FC236}">
                  <a16:creationId xmlns:a16="http://schemas.microsoft.com/office/drawing/2014/main" id="{B0F34A34-498E-F058-517B-0044505EA8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1954183" y="4163516"/>
              <a:ext cx="628195" cy="6281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50AEB3B-57F1-5BA8-9161-0235CDEB4198}"/>
                </a:ext>
              </a:extLst>
            </p:cNvPr>
            <p:cNvSpPr txBox="1"/>
            <p:nvPr/>
          </p:nvSpPr>
          <p:spPr>
            <a:xfrm>
              <a:off x="2582379" y="4311479"/>
              <a:ext cx="5907500" cy="3462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buClr>
                  <a:srgbClr val="000000"/>
                </a:buClr>
                <a:buFont typeface="Arial"/>
                <a:buNone/>
              </a:pPr>
              <a:r>
                <a:rPr lang="vi-VN" sz="2400" b="1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Thúc đẩy sự phát triển khu vực phía tây nước ta.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37841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1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D81B06-9CE4-9ECA-3575-2F96788350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60DC7E7-E941-105B-15B2-9FE3FFEE0AE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97" b="48163"/>
          <a:stretch/>
        </p:blipFill>
        <p:spPr>
          <a:xfrm>
            <a:off x="1439334" y="4380858"/>
            <a:ext cx="2658533" cy="2556639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5F4417F-2453-6387-188D-FFF98C69D8DE}"/>
              </a:ext>
            </a:extLst>
          </p:cNvPr>
          <p:cNvGrpSpPr/>
          <p:nvPr/>
        </p:nvGrpSpPr>
        <p:grpSpPr>
          <a:xfrm>
            <a:off x="244569" y="1718264"/>
            <a:ext cx="2523227" cy="690223"/>
            <a:chOff x="474046" y="1410964"/>
            <a:chExt cx="2199395" cy="604412"/>
          </a:xfrm>
        </p:grpSpPr>
        <p:sp>
          <p:nvSpPr>
            <p:cNvPr id="4" name="Rectangle: Diagonal Corners Rounded 29">
              <a:extLst>
                <a:ext uri="{FF2B5EF4-FFF2-40B4-BE49-F238E27FC236}">
                  <a16:creationId xmlns:a16="http://schemas.microsoft.com/office/drawing/2014/main" id="{5B47453A-A58B-A999-E452-BAC6F2C84FF8}"/>
                </a:ext>
              </a:extLst>
            </p:cNvPr>
            <p:cNvSpPr/>
            <p:nvPr/>
          </p:nvSpPr>
          <p:spPr>
            <a:xfrm>
              <a:off x="773658" y="1410964"/>
              <a:ext cx="1899783" cy="604412"/>
            </a:xfrm>
            <a:prstGeom prst="round2DiagRect">
              <a:avLst/>
            </a:prstGeom>
            <a:solidFill>
              <a:srgbClr val="FEB15F">
                <a:lumMod val="20000"/>
                <a:lumOff val="80000"/>
              </a:srgbClr>
            </a:solidFill>
            <a:ln w="25400" cap="flat" cmpd="sng" algn="ctr">
              <a:noFill/>
              <a:prstDash val="soli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Đường bộ</a:t>
              </a:r>
              <a:endPara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5" name="Diamond 4">
              <a:extLst>
                <a:ext uri="{FF2B5EF4-FFF2-40B4-BE49-F238E27FC236}">
                  <a16:creationId xmlns:a16="http://schemas.microsoft.com/office/drawing/2014/main" id="{E78468B1-14D0-A8A6-B3AA-914DC8966E0C}"/>
                </a:ext>
              </a:extLst>
            </p:cNvPr>
            <p:cNvSpPr/>
            <p:nvPr/>
          </p:nvSpPr>
          <p:spPr>
            <a:xfrm>
              <a:off x="474046" y="1410964"/>
              <a:ext cx="604412" cy="604412"/>
            </a:xfrm>
            <a:prstGeom prst="diamond">
              <a:avLst/>
            </a:prstGeom>
            <a:solidFill>
              <a:srgbClr val="D9DFF2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221F4A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1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8D721846-3A26-2116-A3D0-97C90BCB30EF}"/>
              </a:ext>
            </a:extLst>
          </p:cNvPr>
          <p:cNvSpPr txBox="1"/>
          <p:nvPr/>
        </p:nvSpPr>
        <p:spPr>
          <a:xfrm>
            <a:off x="2873929" y="1524674"/>
            <a:ext cx="9158514" cy="2229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Lãnh thổ trải dài từ Bắc đến Nam, hẹp hơn từ Đông sang Tây, kết hợp với phát triển kinh tế - xã hội nên trên phạm vi cả nước hình các tuyến huyết mạch kết nối các vùng, trung tâm kinh tế.</a:t>
            </a:r>
          </a:p>
        </p:txBody>
      </p:sp>
      <p:sp>
        <p:nvSpPr>
          <p:cNvPr id="9" name="Rounded Rectangle 6">
            <a:extLst>
              <a:ext uri="{FF2B5EF4-FFF2-40B4-BE49-F238E27FC236}">
                <a16:creationId xmlns:a16="http://schemas.microsoft.com/office/drawing/2014/main" id="{8A5E4371-1696-DA3B-DA91-2C8CAFEF6F00}"/>
              </a:ext>
            </a:extLst>
          </p:cNvPr>
          <p:cNvSpPr/>
          <p:nvPr/>
        </p:nvSpPr>
        <p:spPr>
          <a:xfrm>
            <a:off x="370390" y="4250882"/>
            <a:ext cx="2764027" cy="1174658"/>
          </a:xfrm>
          <a:prstGeom prst="roundRect">
            <a:avLst>
              <a:gd name="adj" fmla="val 50000"/>
            </a:avLst>
          </a:prstGeom>
          <a:solidFill>
            <a:srgbClr val="DDE8FF"/>
          </a:solidFill>
          <a:ln w="12700" cap="flat" cmpd="sng" algn="ctr">
            <a:noFill/>
            <a:prstDash val="soli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ctr"/>
          <a:lstStyle/>
          <a:p>
            <a:pPr marR="0" lvl="0" indent="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Tuyến</a:t>
            </a:r>
            <a:endParaRPr lang="en-US" sz="2400" b="1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  <a:p>
            <a:pPr marR="0" lvl="0" indent="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Tây – Đông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87FD223-9B32-F015-A4C2-81906AE01EAE}"/>
              </a:ext>
            </a:extLst>
          </p:cNvPr>
          <p:cNvCxnSpPr>
            <a:cxnSpLocks/>
            <a:stCxn id="9" idx="3"/>
            <a:endCxn id="11" idx="1"/>
          </p:cNvCxnSpPr>
          <p:nvPr/>
        </p:nvCxnSpPr>
        <p:spPr>
          <a:xfrm flipV="1">
            <a:off x="3134417" y="4249052"/>
            <a:ext cx="819380" cy="589159"/>
          </a:xfrm>
          <a:prstGeom prst="straightConnector1">
            <a:avLst/>
          </a:prstGeom>
          <a:noFill/>
          <a:ln w="12700" cap="flat" cmpd="sng" algn="ctr">
            <a:solidFill>
              <a:srgbClr val="000000"/>
            </a:solidFill>
            <a:prstDash val="solid"/>
            <a:tailEnd type="triangle"/>
          </a:ln>
          <a:effectLst/>
        </p:spPr>
      </p:cxnSp>
      <p:sp>
        <p:nvSpPr>
          <p:cNvPr id="11" name="Rounded Rectangle 8">
            <a:extLst>
              <a:ext uri="{FF2B5EF4-FFF2-40B4-BE49-F238E27FC236}">
                <a16:creationId xmlns:a16="http://schemas.microsoft.com/office/drawing/2014/main" id="{4EA56DE7-47EE-29D7-0081-B617DDD39ADC}"/>
              </a:ext>
            </a:extLst>
          </p:cNvPr>
          <p:cNvSpPr/>
          <p:nvPr/>
        </p:nvSpPr>
        <p:spPr>
          <a:xfrm>
            <a:off x="3953797" y="3929012"/>
            <a:ext cx="8094967" cy="640080"/>
          </a:xfrm>
          <a:prstGeom prst="roundRect">
            <a:avLst>
              <a:gd name="adj" fmla="val 11240"/>
            </a:avLst>
          </a:prstGeom>
          <a:solidFill>
            <a:srgbClr val="FDF9F1"/>
          </a:solidFill>
          <a:ln w="127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lvl="0" algn="just">
              <a:lnSpc>
                <a:spcPct val="150000"/>
              </a:lnSpc>
              <a:buClr>
                <a:srgbClr val="000000"/>
              </a:buClr>
              <a:defRPr/>
            </a:pPr>
            <a:r>
              <a:rPr lang="vi-VN" sz="24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Quốc lộ 7: nối Vinh với nước Lào.</a:t>
            </a:r>
            <a:endParaRPr lang="vi-VN" sz="24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4E40E01-89A5-C907-558A-63583DF1E1B9}"/>
              </a:ext>
            </a:extLst>
          </p:cNvPr>
          <p:cNvCxnSpPr>
            <a:cxnSpLocks/>
            <a:stCxn id="9" idx="3"/>
            <a:endCxn id="13" idx="1"/>
          </p:cNvCxnSpPr>
          <p:nvPr/>
        </p:nvCxnSpPr>
        <p:spPr>
          <a:xfrm>
            <a:off x="3134417" y="4838211"/>
            <a:ext cx="819379" cy="740379"/>
          </a:xfrm>
          <a:prstGeom prst="straightConnector1">
            <a:avLst/>
          </a:prstGeom>
          <a:noFill/>
          <a:ln w="12700" cap="flat" cmpd="sng" algn="ctr">
            <a:solidFill>
              <a:srgbClr val="000000"/>
            </a:solidFill>
            <a:prstDash val="solid"/>
            <a:tailEnd type="triangle"/>
          </a:ln>
          <a:effectLst/>
        </p:spPr>
      </p:cxnSp>
      <p:sp>
        <p:nvSpPr>
          <p:cNvPr id="13" name="Rounded Rectangle 11">
            <a:extLst>
              <a:ext uri="{FF2B5EF4-FFF2-40B4-BE49-F238E27FC236}">
                <a16:creationId xmlns:a16="http://schemas.microsoft.com/office/drawing/2014/main" id="{8526C780-591E-AA2E-59A4-C016C1D385A8}"/>
              </a:ext>
            </a:extLst>
          </p:cNvPr>
          <p:cNvSpPr/>
          <p:nvPr/>
        </p:nvSpPr>
        <p:spPr>
          <a:xfrm>
            <a:off x="3953796" y="5215583"/>
            <a:ext cx="8094967" cy="726013"/>
          </a:xfrm>
          <a:prstGeom prst="roundRect">
            <a:avLst>
              <a:gd name="adj" fmla="val 11240"/>
            </a:avLst>
          </a:prstGeom>
          <a:solidFill>
            <a:srgbClr val="FDF9F1"/>
          </a:solidFill>
          <a:ln w="127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just">
              <a:lnSpc>
                <a:spcPct val="150000"/>
              </a:lnSpc>
              <a:buClr>
                <a:srgbClr val="000000"/>
              </a:buClr>
            </a:pPr>
            <a:r>
              <a:rPr lang="vi-VN" sz="2400" kern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Quốc lộ 51: nối TP Hồ Chí Minh với Bà Rịa – Vũng Tàu.</a:t>
            </a:r>
            <a:endParaRPr lang="vi-VN" sz="2400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0596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D8A700-4FFA-53BD-2634-6BCCD835C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404C7B9-5CAA-1FD9-9F59-C56EE25B4977}"/>
              </a:ext>
            </a:extLst>
          </p:cNvPr>
          <p:cNvGrpSpPr/>
          <p:nvPr/>
        </p:nvGrpSpPr>
        <p:grpSpPr>
          <a:xfrm>
            <a:off x="1288073" y="1750137"/>
            <a:ext cx="3234472" cy="4951606"/>
            <a:chOff x="584089" y="444500"/>
            <a:chExt cx="2661790" cy="4074895"/>
          </a:xfrm>
        </p:grpSpPr>
        <p:pic>
          <p:nvPicPr>
            <p:cNvPr id="10" name="Picture 2" descr="https://vantaihoangphat.com.vn/wp-content/uploads/2021/08/quoc-lo-1a-tu-bac-vao-nam-735x1024.jpg">
              <a:extLst>
                <a:ext uri="{FF2B5EF4-FFF2-40B4-BE49-F238E27FC236}">
                  <a16:creationId xmlns:a16="http://schemas.microsoft.com/office/drawing/2014/main" id="{1A133DDE-9F51-F5DE-A2E5-614C840831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4089" y="444500"/>
              <a:ext cx="2661790" cy="3708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855E5E6-6062-930B-CC94-CF3B5F651E27}"/>
                </a:ext>
              </a:extLst>
            </p:cNvPr>
            <p:cNvSpPr txBox="1"/>
            <p:nvPr/>
          </p:nvSpPr>
          <p:spPr>
            <a:xfrm>
              <a:off x="1050909" y="4152900"/>
              <a:ext cx="1728150" cy="3664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en-US" sz="20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Quốc</a:t>
              </a:r>
              <a:r>
                <a:rPr lang="en-US" sz="20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0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lộ</a:t>
              </a:r>
              <a:r>
                <a:rPr lang="en-US" sz="20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1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E8F4E69-A8E4-5A20-5590-FC6D52F42A68}"/>
              </a:ext>
            </a:extLst>
          </p:cNvPr>
          <p:cNvGrpSpPr/>
          <p:nvPr/>
        </p:nvGrpSpPr>
        <p:grpSpPr>
          <a:xfrm>
            <a:off x="5576586" y="1750137"/>
            <a:ext cx="5859860" cy="4951605"/>
            <a:chOff x="3800474" y="444500"/>
            <a:chExt cx="4822337" cy="4074894"/>
          </a:xfrm>
        </p:grpSpPr>
        <p:pic>
          <p:nvPicPr>
            <p:cNvPr id="13" name="Picture 4" descr="https://cdn1z.reatimes.vn/mediav2/upload/userfiles2021/images/bds_ThomNT/duong-mon-hcm28092023155724157.jpg">
              <a:extLst>
                <a:ext uri="{FF2B5EF4-FFF2-40B4-BE49-F238E27FC236}">
                  <a16:creationId xmlns:a16="http://schemas.microsoft.com/office/drawing/2014/main" id="{94F68998-8682-DDCC-8B9D-EF8B5512DC1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108" r="17026"/>
            <a:stretch/>
          </p:blipFill>
          <p:spPr bwMode="auto">
            <a:xfrm>
              <a:off x="3800474" y="444500"/>
              <a:ext cx="4822337" cy="3708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5D133A2-2FF4-FD68-513D-DD83A71B551D}"/>
                </a:ext>
              </a:extLst>
            </p:cNvPr>
            <p:cNvSpPr txBox="1"/>
            <p:nvPr/>
          </p:nvSpPr>
          <p:spPr>
            <a:xfrm>
              <a:off x="4891275" y="4152899"/>
              <a:ext cx="2640733" cy="3664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vi-VN" sz="20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Đường Hồ Chí Minh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72780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58BBBC-CA54-7AF3-7FC7-7311F99BC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DB38D07-52AE-6A85-D471-6BFB34635CDC}"/>
              </a:ext>
            </a:extLst>
          </p:cNvPr>
          <p:cNvGrpSpPr/>
          <p:nvPr/>
        </p:nvGrpSpPr>
        <p:grpSpPr>
          <a:xfrm>
            <a:off x="335342" y="1956549"/>
            <a:ext cx="5760658" cy="4353349"/>
            <a:chOff x="289147" y="266697"/>
            <a:chExt cx="4320494" cy="3265011"/>
          </a:xfrm>
        </p:grpSpPr>
        <p:pic>
          <p:nvPicPr>
            <p:cNvPr id="4" name="Picture 3" descr="Sẽ đầu tư 634km đường Hồ Chí Minh thành đường cao tốc | Tạp chí Giao thông  vận tải">
              <a:extLst>
                <a:ext uri="{FF2B5EF4-FFF2-40B4-BE49-F238E27FC236}">
                  <a16:creationId xmlns:a16="http://schemas.microsoft.com/office/drawing/2014/main" id="{EAF26125-4DC7-8298-7F9D-67A505CBC87E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9147" y="266697"/>
              <a:ext cx="4320494" cy="2870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09D51D4-CE82-1F2A-DEC1-52B8342E8CCD}"/>
                </a:ext>
              </a:extLst>
            </p:cNvPr>
            <p:cNvSpPr txBox="1"/>
            <p:nvPr/>
          </p:nvSpPr>
          <p:spPr>
            <a:xfrm>
              <a:off x="992671" y="3165953"/>
              <a:ext cx="2913446" cy="365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vi-VN" sz="20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Đường bộ Hồ Chí Minh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2F01803-D5E2-16D7-EE2B-D64AE07D2FB8}"/>
              </a:ext>
            </a:extLst>
          </p:cNvPr>
          <p:cNvGrpSpPr/>
          <p:nvPr/>
        </p:nvGrpSpPr>
        <p:grpSpPr>
          <a:xfrm>
            <a:off x="6401727" y="1956552"/>
            <a:ext cx="5482479" cy="4353346"/>
            <a:chOff x="4647583" y="1016000"/>
            <a:chExt cx="4111859" cy="3265009"/>
          </a:xfrm>
        </p:grpSpPr>
        <p:pic>
          <p:nvPicPr>
            <p:cNvPr id="15" name="Picture 14" descr="Cao tốc Bắc - Nam cơ bản thông tuyến 2025 - Tuổi Trẻ Online">
              <a:extLst>
                <a:ext uri="{FF2B5EF4-FFF2-40B4-BE49-F238E27FC236}">
                  <a16:creationId xmlns:a16="http://schemas.microsoft.com/office/drawing/2014/main" id="{01018E93-D37D-2AC8-403D-060CD0581D4B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7583" y="1016000"/>
              <a:ext cx="4111859" cy="28701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3A4CC79-05A4-411A-19F6-9268D18E0BBB}"/>
                </a:ext>
              </a:extLst>
            </p:cNvPr>
            <p:cNvSpPr txBox="1"/>
            <p:nvPr/>
          </p:nvSpPr>
          <p:spPr>
            <a:xfrm>
              <a:off x="4877009" y="3908407"/>
              <a:ext cx="3653005" cy="3726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en-US" sz="20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Đoạn</a:t>
              </a:r>
              <a:r>
                <a:rPr lang="en-US" sz="20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0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cao</a:t>
              </a:r>
              <a:r>
                <a:rPr lang="en-US" sz="20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0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tốc</a:t>
              </a:r>
              <a:r>
                <a:rPr lang="en-US" sz="20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0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Bắc</a:t>
              </a:r>
              <a:r>
                <a:rPr lang="en-US" sz="20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– Nam </a:t>
              </a:r>
              <a:r>
                <a:rPr lang="en-US" sz="20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phía</a:t>
              </a:r>
              <a:r>
                <a:rPr lang="en-US" sz="20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0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Đông</a:t>
              </a:r>
              <a:endParaRPr lang="en-US" sz="20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1499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786CAB-3BD3-40AF-4AB1-C17C22AA66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EF19DC42-BDFC-5857-8647-0CDDCC8CE349}"/>
              </a:ext>
            </a:extLst>
          </p:cNvPr>
          <p:cNvGrpSpPr/>
          <p:nvPr/>
        </p:nvGrpSpPr>
        <p:grpSpPr>
          <a:xfrm>
            <a:off x="244569" y="1718264"/>
            <a:ext cx="2973193" cy="690223"/>
            <a:chOff x="474046" y="1410964"/>
            <a:chExt cx="2591612" cy="604412"/>
          </a:xfrm>
        </p:grpSpPr>
        <p:sp>
          <p:nvSpPr>
            <p:cNvPr id="4" name="Rectangle: Diagonal Corners Rounded 29">
              <a:extLst>
                <a:ext uri="{FF2B5EF4-FFF2-40B4-BE49-F238E27FC236}">
                  <a16:creationId xmlns:a16="http://schemas.microsoft.com/office/drawing/2014/main" id="{0924E094-CB7F-8C46-2FBD-DC8F110E003B}"/>
                </a:ext>
              </a:extLst>
            </p:cNvPr>
            <p:cNvSpPr/>
            <p:nvPr/>
          </p:nvSpPr>
          <p:spPr>
            <a:xfrm>
              <a:off x="773658" y="1410964"/>
              <a:ext cx="2292000" cy="604412"/>
            </a:xfrm>
            <a:prstGeom prst="round2DiagRect">
              <a:avLst/>
            </a:prstGeom>
            <a:solidFill>
              <a:srgbClr val="FEB15F">
                <a:lumMod val="20000"/>
                <a:lumOff val="80000"/>
              </a:srgbClr>
            </a:solidFill>
            <a:ln w="25400" cap="flat" cmpd="sng" algn="ctr">
              <a:noFill/>
              <a:prstDash val="soli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Đường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sông</a:t>
              </a:r>
              <a:endPara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5" name="Diamond 4">
              <a:extLst>
                <a:ext uri="{FF2B5EF4-FFF2-40B4-BE49-F238E27FC236}">
                  <a16:creationId xmlns:a16="http://schemas.microsoft.com/office/drawing/2014/main" id="{9ADC2BBF-38E2-A082-44FF-DB6933812774}"/>
                </a:ext>
              </a:extLst>
            </p:cNvPr>
            <p:cNvSpPr/>
            <p:nvPr/>
          </p:nvSpPr>
          <p:spPr>
            <a:xfrm>
              <a:off x="474046" y="1410964"/>
              <a:ext cx="604412" cy="604412"/>
            </a:xfrm>
            <a:prstGeom prst="diamond">
              <a:avLst/>
            </a:prstGeom>
            <a:solidFill>
              <a:srgbClr val="D9DFF2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221F4A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2</a:t>
              </a:r>
            </a:p>
          </p:txBody>
        </p:sp>
      </p:grpSp>
      <p:sp>
        <p:nvSpPr>
          <p:cNvPr id="21" name="Rounded Rectangle 14">
            <a:extLst>
              <a:ext uri="{FF2B5EF4-FFF2-40B4-BE49-F238E27FC236}">
                <a16:creationId xmlns:a16="http://schemas.microsoft.com/office/drawing/2014/main" id="{5CF5921C-7282-58A9-FFBA-DE6BAE90C256}"/>
              </a:ext>
            </a:extLst>
          </p:cNvPr>
          <p:cNvSpPr/>
          <p:nvPr/>
        </p:nvSpPr>
        <p:spPr>
          <a:xfrm>
            <a:off x="834191" y="2985968"/>
            <a:ext cx="3162077" cy="1713354"/>
          </a:xfrm>
          <a:prstGeom prst="roundRect">
            <a:avLst>
              <a:gd name="adj" fmla="val 5472"/>
            </a:avLst>
          </a:prstGeom>
          <a:solidFill>
            <a:srgbClr val="A1B5E5">
              <a:lumMod val="20000"/>
              <a:lumOff val="80000"/>
            </a:srgbClr>
          </a:solidFill>
          <a:ln w="127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Mạng lưới khá dày đặc, phát triển trên nhiều vùng.</a:t>
            </a:r>
          </a:p>
        </p:txBody>
      </p:sp>
      <p:sp>
        <p:nvSpPr>
          <p:cNvPr id="22" name="Down Arrow 15">
            <a:extLst>
              <a:ext uri="{FF2B5EF4-FFF2-40B4-BE49-F238E27FC236}">
                <a16:creationId xmlns:a16="http://schemas.microsoft.com/office/drawing/2014/main" id="{84C8F473-674D-26D1-758F-1F1C55EEE732}"/>
              </a:ext>
            </a:extLst>
          </p:cNvPr>
          <p:cNvSpPr/>
          <p:nvPr/>
        </p:nvSpPr>
        <p:spPr>
          <a:xfrm>
            <a:off x="2040417" y="2569578"/>
            <a:ext cx="749624" cy="462311"/>
          </a:xfrm>
          <a:prstGeom prst="downArrow">
            <a:avLst>
              <a:gd name="adj1" fmla="val 40856"/>
              <a:gd name="adj2" fmla="val 55962"/>
            </a:avLst>
          </a:prstGeom>
          <a:solidFill>
            <a:srgbClr val="A1B5E5">
              <a:lumMod val="50000"/>
            </a:srgbClr>
          </a:solidFill>
          <a:ln w="127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3333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24" name="Rounded Rectangle 16">
            <a:extLst>
              <a:ext uri="{FF2B5EF4-FFF2-40B4-BE49-F238E27FC236}">
                <a16:creationId xmlns:a16="http://schemas.microsoft.com/office/drawing/2014/main" id="{6D798F74-E358-692F-3FC1-55BBDDF31746}"/>
              </a:ext>
            </a:extLst>
          </p:cNvPr>
          <p:cNvSpPr/>
          <p:nvPr/>
        </p:nvSpPr>
        <p:spPr>
          <a:xfrm>
            <a:off x="4494729" y="2985967"/>
            <a:ext cx="2868599" cy="1713354"/>
          </a:xfrm>
          <a:prstGeom prst="roundRect">
            <a:avLst>
              <a:gd name="adj" fmla="val 5472"/>
            </a:avLst>
          </a:prstGeom>
          <a:solidFill>
            <a:srgbClr val="A1B5E5">
              <a:lumMod val="20000"/>
              <a:lumOff val="80000"/>
            </a:srgbClr>
          </a:solidFill>
          <a:ln w="127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lnSpc>
                <a:spcPct val="150000"/>
              </a:lnSpc>
              <a:buClr>
                <a:srgbClr val="000000"/>
              </a:buClr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Phát triển trên sông Hồng và sông Cửu Long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lang="vi-VN" sz="2400" kern="0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5" name="Rounded Rectangle 17">
            <a:extLst>
              <a:ext uri="{FF2B5EF4-FFF2-40B4-BE49-F238E27FC236}">
                <a16:creationId xmlns:a16="http://schemas.microsoft.com/office/drawing/2014/main" id="{7D47077D-1D15-A49A-3260-BC0502ACDD1E}"/>
              </a:ext>
            </a:extLst>
          </p:cNvPr>
          <p:cNvSpPr/>
          <p:nvPr/>
        </p:nvSpPr>
        <p:spPr>
          <a:xfrm>
            <a:off x="7943483" y="2985967"/>
            <a:ext cx="3462455" cy="1713354"/>
          </a:xfrm>
          <a:prstGeom prst="roundRect">
            <a:avLst>
              <a:gd name="adj" fmla="val 5472"/>
            </a:avLst>
          </a:prstGeom>
          <a:solidFill>
            <a:srgbClr val="A1B5E5">
              <a:lumMod val="20000"/>
              <a:lumOff val="80000"/>
            </a:srgbClr>
          </a:solidFill>
          <a:ln w="127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Một số cảng thủy nội địa: Ninh Phúc, Sơn Tây, Tân Thành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lang="vi-VN" sz="2400" kern="0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26" name="Down Arrow 18">
            <a:extLst>
              <a:ext uri="{FF2B5EF4-FFF2-40B4-BE49-F238E27FC236}">
                <a16:creationId xmlns:a16="http://schemas.microsoft.com/office/drawing/2014/main" id="{4172E53B-9574-B1EE-1204-5B8B2B6CAC04}"/>
              </a:ext>
            </a:extLst>
          </p:cNvPr>
          <p:cNvSpPr/>
          <p:nvPr/>
        </p:nvSpPr>
        <p:spPr>
          <a:xfrm>
            <a:off x="5554215" y="2569578"/>
            <a:ext cx="749624" cy="462311"/>
          </a:xfrm>
          <a:prstGeom prst="downArrow">
            <a:avLst>
              <a:gd name="adj1" fmla="val 40856"/>
              <a:gd name="adj2" fmla="val 55962"/>
            </a:avLst>
          </a:prstGeom>
          <a:solidFill>
            <a:srgbClr val="A1B5E5">
              <a:lumMod val="50000"/>
            </a:srgbClr>
          </a:solidFill>
          <a:ln w="127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3333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27" name="Down Arrow 19">
            <a:extLst>
              <a:ext uri="{FF2B5EF4-FFF2-40B4-BE49-F238E27FC236}">
                <a16:creationId xmlns:a16="http://schemas.microsoft.com/office/drawing/2014/main" id="{DEE886A7-B7B2-71E4-2774-C61325A50A76}"/>
              </a:ext>
            </a:extLst>
          </p:cNvPr>
          <p:cNvSpPr/>
          <p:nvPr/>
        </p:nvSpPr>
        <p:spPr>
          <a:xfrm>
            <a:off x="9299897" y="2569578"/>
            <a:ext cx="749624" cy="462311"/>
          </a:xfrm>
          <a:prstGeom prst="downArrow">
            <a:avLst>
              <a:gd name="adj1" fmla="val 40856"/>
              <a:gd name="adj2" fmla="val 55962"/>
            </a:avLst>
          </a:prstGeom>
          <a:solidFill>
            <a:srgbClr val="A1B5E5">
              <a:lumMod val="50000"/>
            </a:srgbClr>
          </a:solidFill>
          <a:ln w="127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3333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pic>
        <p:nvPicPr>
          <p:cNvPr id="28" name="Picture 27" descr="Cận cảnh cảng Ninh Phúc đang bị Bộ Công an điều tra sai phạm 135 tỉ">
            <a:extLst>
              <a:ext uri="{FF2B5EF4-FFF2-40B4-BE49-F238E27FC236}">
                <a16:creationId xmlns:a16="http://schemas.microsoft.com/office/drawing/2014/main" id="{CCFD76B9-C18F-468B-00AF-5A242683E3E4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19" b="4519"/>
          <a:stretch/>
        </p:blipFill>
        <p:spPr bwMode="auto">
          <a:xfrm>
            <a:off x="3217762" y="4862545"/>
            <a:ext cx="3376908" cy="186455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8E056A1D-11B6-9DB7-0ADC-9BC588827980}"/>
              </a:ext>
            </a:extLst>
          </p:cNvPr>
          <p:cNvSpPr txBox="1"/>
          <p:nvPr/>
        </p:nvSpPr>
        <p:spPr>
          <a:xfrm>
            <a:off x="6594670" y="6238435"/>
            <a:ext cx="2996058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000" kern="0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Đường sông Ninh Phúc </a:t>
            </a:r>
          </a:p>
        </p:txBody>
      </p:sp>
    </p:spTree>
    <p:extLst>
      <p:ext uri="{BB962C8B-B14F-4D97-AF65-F5344CB8AC3E}">
        <p14:creationId xmlns:p14="http://schemas.microsoft.com/office/powerpoint/2010/main" val="16094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4" grpId="0" animBg="1"/>
      <p:bldP spid="25" grpId="0" animBg="1"/>
      <p:bldP spid="26" grpId="0" animBg="1"/>
      <p:bldP spid="27" grpId="0" animBg="1"/>
      <p:bldP spid="2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977705F-9ED5-E027-A5C2-CB7FD0AB8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E27D9BA-9ABF-38D4-EF42-9B350193282E}"/>
              </a:ext>
            </a:extLst>
          </p:cNvPr>
          <p:cNvGrpSpPr/>
          <p:nvPr/>
        </p:nvGrpSpPr>
        <p:grpSpPr>
          <a:xfrm>
            <a:off x="244569" y="1718264"/>
            <a:ext cx="2973193" cy="690223"/>
            <a:chOff x="474046" y="1410964"/>
            <a:chExt cx="2591612" cy="604412"/>
          </a:xfrm>
        </p:grpSpPr>
        <p:sp>
          <p:nvSpPr>
            <p:cNvPr id="4" name="Rectangle: Diagonal Corners Rounded 29">
              <a:extLst>
                <a:ext uri="{FF2B5EF4-FFF2-40B4-BE49-F238E27FC236}">
                  <a16:creationId xmlns:a16="http://schemas.microsoft.com/office/drawing/2014/main" id="{325B9B55-23B8-5A02-45A1-227FAF0794E6}"/>
                </a:ext>
              </a:extLst>
            </p:cNvPr>
            <p:cNvSpPr/>
            <p:nvPr/>
          </p:nvSpPr>
          <p:spPr>
            <a:xfrm>
              <a:off x="773658" y="1410964"/>
              <a:ext cx="2292000" cy="604412"/>
            </a:xfrm>
            <a:prstGeom prst="round2DiagRect">
              <a:avLst/>
            </a:prstGeom>
            <a:solidFill>
              <a:srgbClr val="FEB15F">
                <a:lumMod val="20000"/>
                <a:lumOff val="80000"/>
              </a:srgbClr>
            </a:solidFill>
            <a:ln w="25400" cap="flat" cmpd="sng" algn="ctr">
              <a:noFill/>
              <a:prstDash val="soli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Đường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biển</a:t>
              </a:r>
              <a:endPara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5" name="Diamond 4">
              <a:extLst>
                <a:ext uri="{FF2B5EF4-FFF2-40B4-BE49-F238E27FC236}">
                  <a16:creationId xmlns:a16="http://schemas.microsoft.com/office/drawing/2014/main" id="{6B6C4DF6-9669-9F74-D77F-6725415A35E8}"/>
                </a:ext>
              </a:extLst>
            </p:cNvPr>
            <p:cNvSpPr/>
            <p:nvPr/>
          </p:nvSpPr>
          <p:spPr>
            <a:xfrm>
              <a:off x="474046" y="1410964"/>
              <a:ext cx="604412" cy="604412"/>
            </a:xfrm>
            <a:prstGeom prst="diamond">
              <a:avLst/>
            </a:prstGeom>
            <a:solidFill>
              <a:srgbClr val="D9DFF2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221F4A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3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72CD8888-B1AF-61B3-FD63-188A3C61572C}"/>
              </a:ext>
            </a:extLst>
          </p:cNvPr>
          <p:cNvSpPr txBox="1"/>
          <p:nvPr/>
        </p:nvSpPr>
        <p:spPr>
          <a:xfrm>
            <a:off x="3624586" y="1439886"/>
            <a:ext cx="7890081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Phát triển mạnh cùng hoạt động thương mại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lang="vi-VN" sz="2400" kern="0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  <a:p>
            <a:pPr marL="342900" indent="-342900" algn="just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Các tuyến nội địa chủ yếu theo chiều Bắc Nam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.</a:t>
            </a:r>
            <a:endParaRPr lang="vi-VN" sz="2400" kern="0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6" name="Rounded Rectangle 13">
            <a:extLst>
              <a:ext uri="{FF2B5EF4-FFF2-40B4-BE49-F238E27FC236}">
                <a16:creationId xmlns:a16="http://schemas.microsoft.com/office/drawing/2014/main" id="{045B4A34-12FF-4A05-8BCC-87229F4B2BD3}"/>
              </a:ext>
            </a:extLst>
          </p:cNvPr>
          <p:cNvSpPr/>
          <p:nvPr/>
        </p:nvSpPr>
        <p:spPr>
          <a:xfrm>
            <a:off x="1025646" y="3171532"/>
            <a:ext cx="3940144" cy="982365"/>
          </a:xfrm>
          <a:prstGeom prst="roundRect">
            <a:avLst>
              <a:gd name="adj" fmla="val 50000"/>
            </a:avLst>
          </a:prstGeom>
          <a:solidFill>
            <a:srgbClr val="DDE8FF"/>
          </a:solidFill>
          <a:ln w="12700" cap="flat" cmpd="sng" algn="ctr">
            <a:noFill/>
            <a:prstDash val="soli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ctr"/>
          <a:lstStyle/>
          <a:p>
            <a:pPr marR="0" lvl="0" algn="just"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Tuyến đường quốc tế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C6701EB-B87D-B49E-D6B0-AFE0C4A8842B}"/>
              </a:ext>
            </a:extLst>
          </p:cNvPr>
          <p:cNvCxnSpPr>
            <a:stCxn id="6" idx="3"/>
            <a:endCxn id="8" idx="1"/>
          </p:cNvCxnSpPr>
          <p:nvPr/>
        </p:nvCxnSpPr>
        <p:spPr>
          <a:xfrm flipV="1">
            <a:off x="4965790" y="3052914"/>
            <a:ext cx="623672" cy="609801"/>
          </a:xfrm>
          <a:prstGeom prst="straightConnector1">
            <a:avLst/>
          </a:prstGeom>
          <a:noFill/>
          <a:ln w="12700" cap="flat" cmpd="sng" algn="ctr">
            <a:solidFill>
              <a:srgbClr val="000000"/>
            </a:solidFill>
            <a:prstDash val="solid"/>
            <a:tailEnd type="triangle"/>
          </a:ln>
          <a:effectLst/>
        </p:spPr>
      </p:cxnSp>
      <p:sp>
        <p:nvSpPr>
          <p:cNvPr id="8" name="Rounded Rectangle 15">
            <a:extLst>
              <a:ext uri="{FF2B5EF4-FFF2-40B4-BE49-F238E27FC236}">
                <a16:creationId xmlns:a16="http://schemas.microsoft.com/office/drawing/2014/main" id="{D12EAE66-4975-2144-9579-C756BE8F7F88}"/>
              </a:ext>
            </a:extLst>
          </p:cNvPr>
          <p:cNvSpPr/>
          <p:nvPr/>
        </p:nvSpPr>
        <p:spPr>
          <a:xfrm>
            <a:off x="5589462" y="2628521"/>
            <a:ext cx="5936779" cy="848785"/>
          </a:xfrm>
          <a:prstGeom prst="roundRect">
            <a:avLst>
              <a:gd name="adj" fmla="val 11240"/>
            </a:avLst>
          </a:prstGeom>
          <a:solidFill>
            <a:srgbClr val="FDF9F1"/>
          </a:solidFill>
          <a:ln w="127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Tuyến TP Hồ Chí Minh – Hồng Công.</a:t>
            </a:r>
            <a:endParaRPr lang="en-US" sz="2400" b="1" kern="0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7BD7EE5-B037-0B06-7816-60672A4276B0}"/>
              </a:ext>
            </a:extLst>
          </p:cNvPr>
          <p:cNvCxnSpPr>
            <a:stCxn id="6" idx="3"/>
            <a:endCxn id="10" idx="1"/>
          </p:cNvCxnSpPr>
          <p:nvPr/>
        </p:nvCxnSpPr>
        <p:spPr>
          <a:xfrm>
            <a:off x="4965790" y="3662715"/>
            <a:ext cx="623672" cy="491182"/>
          </a:xfrm>
          <a:prstGeom prst="straightConnector1">
            <a:avLst/>
          </a:prstGeom>
          <a:noFill/>
          <a:ln w="12700" cap="flat" cmpd="sng" algn="ctr">
            <a:solidFill>
              <a:srgbClr val="000000"/>
            </a:solidFill>
            <a:prstDash val="solid"/>
            <a:tailEnd type="triangle"/>
          </a:ln>
          <a:effectLst/>
        </p:spPr>
      </p:cxnSp>
      <p:sp>
        <p:nvSpPr>
          <p:cNvPr id="10" name="Rounded Rectangle 17">
            <a:extLst>
              <a:ext uri="{FF2B5EF4-FFF2-40B4-BE49-F238E27FC236}">
                <a16:creationId xmlns:a16="http://schemas.microsoft.com/office/drawing/2014/main" id="{7DE56397-13ED-028B-222A-F91E731434F1}"/>
              </a:ext>
            </a:extLst>
          </p:cNvPr>
          <p:cNvSpPr/>
          <p:nvPr/>
        </p:nvSpPr>
        <p:spPr>
          <a:xfrm>
            <a:off x="5589462" y="3729504"/>
            <a:ext cx="5936779" cy="848785"/>
          </a:xfrm>
          <a:prstGeom prst="roundRect">
            <a:avLst>
              <a:gd name="adj" fmla="val 11240"/>
            </a:avLst>
          </a:prstGeom>
          <a:solidFill>
            <a:srgbClr val="FDF9F1"/>
          </a:solidFill>
          <a:ln w="127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just">
              <a:lnSpc>
                <a:spcPct val="150000"/>
              </a:lnSpc>
              <a:buClr>
                <a:srgbClr val="000000"/>
              </a:buClr>
            </a:pP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Tuyến Hải Phòng – Tô-ky-ô.</a:t>
            </a:r>
            <a:endParaRPr lang="en-US" sz="2400" b="1" kern="0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11" name="Rounded Rectangle 23">
            <a:extLst>
              <a:ext uri="{FF2B5EF4-FFF2-40B4-BE49-F238E27FC236}">
                <a16:creationId xmlns:a16="http://schemas.microsoft.com/office/drawing/2014/main" id="{B652F5F9-6DA3-19AF-5459-BA151309C4CF}"/>
              </a:ext>
            </a:extLst>
          </p:cNvPr>
          <p:cNvSpPr/>
          <p:nvPr/>
        </p:nvSpPr>
        <p:spPr>
          <a:xfrm>
            <a:off x="1025646" y="4788478"/>
            <a:ext cx="3940144" cy="982365"/>
          </a:xfrm>
          <a:prstGeom prst="roundRect">
            <a:avLst>
              <a:gd name="adj" fmla="val 50000"/>
            </a:avLst>
          </a:prstGeom>
          <a:solidFill>
            <a:srgbClr val="DDE8FF"/>
          </a:solidFill>
          <a:ln w="12700" cap="flat" cmpd="sng" algn="ctr">
            <a:noFill/>
            <a:prstDash val="soli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ctr"/>
          <a:lstStyle/>
          <a:p>
            <a:pPr algn="just">
              <a:buClr>
                <a:srgbClr val="000000"/>
              </a:buClr>
            </a:pP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Tuyến đường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nội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400" b="1" kern="0" dirty="0" err="1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địa</a:t>
            </a:r>
            <a:endParaRPr lang="vi-VN" sz="2400" b="1" kern="0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48CE832-5E4A-1D41-65FB-CB0DD0E4C368}"/>
              </a:ext>
            </a:extLst>
          </p:cNvPr>
          <p:cNvCxnSpPr>
            <a:stCxn id="11" idx="3"/>
            <a:endCxn id="13" idx="1"/>
          </p:cNvCxnSpPr>
          <p:nvPr/>
        </p:nvCxnSpPr>
        <p:spPr>
          <a:xfrm flipV="1">
            <a:off x="4965790" y="5267977"/>
            <a:ext cx="623672" cy="11684"/>
          </a:xfrm>
          <a:prstGeom prst="straightConnector1">
            <a:avLst/>
          </a:prstGeom>
          <a:noFill/>
          <a:ln w="12700" cap="flat" cmpd="sng" algn="ctr">
            <a:solidFill>
              <a:srgbClr val="000000"/>
            </a:solidFill>
            <a:prstDash val="solid"/>
            <a:tailEnd type="triangle"/>
          </a:ln>
          <a:effectLst/>
        </p:spPr>
      </p:cxnSp>
      <p:sp>
        <p:nvSpPr>
          <p:cNvPr id="13" name="Rounded Rectangle 25">
            <a:extLst>
              <a:ext uri="{FF2B5EF4-FFF2-40B4-BE49-F238E27FC236}">
                <a16:creationId xmlns:a16="http://schemas.microsoft.com/office/drawing/2014/main" id="{863788C8-9FA5-5FE0-B33E-9ED3DC64F1FA}"/>
              </a:ext>
            </a:extLst>
          </p:cNvPr>
          <p:cNvSpPr/>
          <p:nvPr/>
        </p:nvSpPr>
        <p:spPr>
          <a:xfrm>
            <a:off x="5589462" y="4843584"/>
            <a:ext cx="5936779" cy="848785"/>
          </a:xfrm>
          <a:prstGeom prst="roundRect">
            <a:avLst>
              <a:gd name="adj" fmla="val 11240"/>
            </a:avLst>
          </a:prstGeom>
          <a:solidFill>
            <a:srgbClr val="FDF9F1"/>
          </a:solidFill>
          <a:ln w="127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marR="0" lvl="0" indent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Tuyến Hải Ph</a:t>
            </a:r>
            <a:r>
              <a:rPr lang="en-US" sz="2400" b="1" kern="0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ò</a:t>
            </a:r>
            <a:r>
              <a:rPr lang="vi-VN" sz="2400" b="1" kern="0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ng – TP Hồ Chí Minh.</a:t>
            </a:r>
            <a:endParaRPr lang="en-US" sz="2400" b="1" kern="0" dirty="0">
              <a:solidFill>
                <a:srgbClr val="00000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EC80EA9-7710-8596-135C-ADC9DBE32844}"/>
              </a:ext>
            </a:extLst>
          </p:cNvPr>
          <p:cNvSpPr txBox="1"/>
          <p:nvPr/>
        </p:nvSpPr>
        <p:spPr>
          <a:xfrm>
            <a:off x="741702" y="6125548"/>
            <a:ext cx="10708596" cy="574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Cảng biển lớn nước ta: cảng Hải Phòng, Quảng Ninh, Khánh Hòa,…</a:t>
            </a:r>
          </a:p>
        </p:txBody>
      </p:sp>
    </p:spTree>
    <p:extLst>
      <p:ext uri="{BB962C8B-B14F-4D97-AF65-F5344CB8AC3E}">
        <p14:creationId xmlns:p14="http://schemas.microsoft.com/office/powerpoint/2010/main" val="487200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8" grpId="0" animBg="1"/>
      <p:bldP spid="10" grpId="0" animBg="1"/>
      <p:bldP spid="11" grpId="0" animBg="1"/>
      <p:bldP spid="13" grpId="0" animBg="1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DE7F19-8209-8B9C-362F-AA5DF99DA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F85C7B6A-19CC-B1F9-20A5-204A1BDBBC31}"/>
              </a:ext>
            </a:extLst>
          </p:cNvPr>
          <p:cNvGrpSpPr/>
          <p:nvPr/>
        </p:nvGrpSpPr>
        <p:grpSpPr>
          <a:xfrm>
            <a:off x="176210" y="2237833"/>
            <a:ext cx="6410916" cy="3970054"/>
            <a:chOff x="348013" y="438722"/>
            <a:chExt cx="4808187" cy="2977540"/>
          </a:xfrm>
        </p:grpSpPr>
        <p:pic>
          <p:nvPicPr>
            <p:cNvPr id="16" name="Picture 6" descr="https://ims.baoyenbai.com.vn/NewsImg/10_2021/219923_18-10-duognbien.jpg">
              <a:extLst>
                <a:ext uri="{FF2B5EF4-FFF2-40B4-BE49-F238E27FC236}">
                  <a16:creationId xmlns:a16="http://schemas.microsoft.com/office/drawing/2014/main" id="{8417FF3B-F173-7516-E62F-9EA0FE1473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013" y="438722"/>
              <a:ext cx="4808187" cy="26110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A074358-9E6F-58A4-D103-8069E7088F12}"/>
                </a:ext>
              </a:extLst>
            </p:cNvPr>
            <p:cNvSpPr txBox="1"/>
            <p:nvPr/>
          </p:nvSpPr>
          <p:spPr>
            <a:xfrm>
              <a:off x="1290417" y="3049767"/>
              <a:ext cx="2923377" cy="3664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vi-VN" sz="20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Đường Hồ Chí Minh trên biển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8D15885-AC47-46CA-8D72-437BF1297D9E}"/>
              </a:ext>
            </a:extLst>
          </p:cNvPr>
          <p:cNvGrpSpPr/>
          <p:nvPr/>
        </p:nvGrpSpPr>
        <p:grpSpPr>
          <a:xfrm>
            <a:off x="6745522" y="2237833"/>
            <a:ext cx="5187645" cy="3970055"/>
            <a:chOff x="5658132" y="1299720"/>
            <a:chExt cx="3890734" cy="2977541"/>
          </a:xfrm>
        </p:grpSpPr>
        <p:pic>
          <p:nvPicPr>
            <p:cNvPr id="19" name="Picture 2" descr="https://cmbvn.com.vn/wp-content/uploads/2023/07/Ben-12-scaled.jpg">
              <a:extLst>
                <a:ext uri="{FF2B5EF4-FFF2-40B4-BE49-F238E27FC236}">
                  <a16:creationId xmlns:a16="http://schemas.microsoft.com/office/drawing/2014/main" id="{EE10C16D-B95A-6C75-EEAC-8ECBB1072A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8132" y="1299720"/>
              <a:ext cx="3890734" cy="2611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2A80BD4-0B5D-C176-1077-6DF8061CEBA2}"/>
                </a:ext>
              </a:extLst>
            </p:cNvPr>
            <p:cNvSpPr txBox="1"/>
            <p:nvPr/>
          </p:nvSpPr>
          <p:spPr>
            <a:xfrm>
              <a:off x="5932571" y="3905668"/>
              <a:ext cx="3341856" cy="371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en-US" sz="20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Bến</a:t>
              </a:r>
              <a:r>
                <a:rPr lang="en-US" sz="20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0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cảng</a:t>
              </a:r>
              <a:r>
                <a:rPr lang="en-US" sz="20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0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Mỹ</a:t>
              </a:r>
              <a:r>
                <a:rPr lang="en-US" sz="20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0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Thụy</a:t>
              </a:r>
              <a:r>
                <a:rPr lang="en-US" sz="20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, </a:t>
              </a:r>
              <a:r>
                <a:rPr lang="en-US" sz="20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Quảng</a:t>
              </a:r>
              <a:r>
                <a:rPr lang="en-US" sz="20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0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Trị</a:t>
              </a:r>
              <a:endParaRPr lang="vi-VN" sz="2000" kern="0" dirty="0">
                <a:solidFill>
                  <a:srgbClr val="000000"/>
                </a:solidFill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1572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DC7B62-8BB3-ACAE-3172-82BEE293BC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02A0E-E2F9-8D64-403E-BA7268C4CAC1}"/>
              </a:ext>
            </a:extLst>
          </p:cNvPr>
          <p:cNvGrpSpPr/>
          <p:nvPr/>
        </p:nvGrpSpPr>
        <p:grpSpPr>
          <a:xfrm>
            <a:off x="244569" y="1718264"/>
            <a:ext cx="2973193" cy="690223"/>
            <a:chOff x="474046" y="1410964"/>
            <a:chExt cx="2591612" cy="604412"/>
          </a:xfrm>
        </p:grpSpPr>
        <p:sp>
          <p:nvSpPr>
            <p:cNvPr id="4" name="Rectangle: Diagonal Corners Rounded 29">
              <a:extLst>
                <a:ext uri="{FF2B5EF4-FFF2-40B4-BE49-F238E27FC236}">
                  <a16:creationId xmlns:a16="http://schemas.microsoft.com/office/drawing/2014/main" id="{14523C66-1493-D3FD-E992-D3807369A986}"/>
                </a:ext>
              </a:extLst>
            </p:cNvPr>
            <p:cNvSpPr/>
            <p:nvPr/>
          </p:nvSpPr>
          <p:spPr>
            <a:xfrm>
              <a:off x="773658" y="1410964"/>
              <a:ext cx="2292000" cy="604412"/>
            </a:xfrm>
            <a:prstGeom prst="round2DiagRect">
              <a:avLst/>
            </a:prstGeom>
            <a:solidFill>
              <a:srgbClr val="FEB15F">
                <a:lumMod val="20000"/>
                <a:lumOff val="80000"/>
              </a:srgbClr>
            </a:solidFill>
            <a:ln w="25400" cap="flat" cmpd="sng" algn="ctr">
              <a:noFill/>
              <a:prstDash val="soli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Đường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sắt</a:t>
              </a:r>
              <a:endPara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5" name="Diamond 4">
              <a:extLst>
                <a:ext uri="{FF2B5EF4-FFF2-40B4-BE49-F238E27FC236}">
                  <a16:creationId xmlns:a16="http://schemas.microsoft.com/office/drawing/2014/main" id="{99E11EFF-1D53-0EE5-99CD-700F487DC1E2}"/>
                </a:ext>
              </a:extLst>
            </p:cNvPr>
            <p:cNvSpPr/>
            <p:nvPr/>
          </p:nvSpPr>
          <p:spPr>
            <a:xfrm>
              <a:off x="474046" y="1410964"/>
              <a:ext cx="604412" cy="604412"/>
            </a:xfrm>
            <a:prstGeom prst="diamond">
              <a:avLst/>
            </a:prstGeom>
            <a:solidFill>
              <a:srgbClr val="D9DFF2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221F4A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4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06DE2518-3DF7-8CD5-64BA-C78BB4CCAA56}"/>
              </a:ext>
            </a:extLst>
          </p:cNvPr>
          <p:cNvSpPr txBox="1"/>
          <p:nvPr/>
        </p:nvSpPr>
        <p:spPr>
          <a:xfrm>
            <a:off x="462018" y="2548407"/>
            <a:ext cx="5253011" cy="1128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Quan trọng nhất là tuyến đường sắt Thống Nhất.</a:t>
            </a:r>
          </a:p>
        </p:txBody>
      </p:sp>
      <p:sp>
        <p:nvSpPr>
          <p:cNvPr id="25" name="Rounded Rectangle 13">
            <a:extLst>
              <a:ext uri="{FF2B5EF4-FFF2-40B4-BE49-F238E27FC236}">
                <a16:creationId xmlns:a16="http://schemas.microsoft.com/office/drawing/2014/main" id="{B15BDEBB-3A25-A4BB-AC4A-00273EC2D900}"/>
              </a:ext>
            </a:extLst>
          </p:cNvPr>
          <p:cNvSpPr/>
          <p:nvPr/>
        </p:nvSpPr>
        <p:spPr>
          <a:xfrm>
            <a:off x="1118451" y="4786369"/>
            <a:ext cx="3940144" cy="835997"/>
          </a:xfrm>
          <a:prstGeom prst="roundRect">
            <a:avLst>
              <a:gd name="adj" fmla="val 50000"/>
            </a:avLst>
          </a:prstGeom>
          <a:solidFill>
            <a:srgbClr val="DDE8FF"/>
          </a:solidFill>
          <a:ln w="12700" cap="flat" cmpd="sng" algn="ctr">
            <a:noFill/>
            <a:prstDash val="soli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Các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tuyến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chính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khác</a:t>
            </a:r>
            <a:endParaRPr kumimoji="0" lang="vi-VN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90A6AFF-FD0B-A9F6-BE53-F73D5591E61C}"/>
              </a:ext>
            </a:extLst>
          </p:cNvPr>
          <p:cNvCxnSpPr>
            <a:cxnSpLocks/>
            <a:stCxn id="25" idx="3"/>
            <a:endCxn id="27" idx="1"/>
          </p:cNvCxnSpPr>
          <p:nvPr/>
        </p:nvCxnSpPr>
        <p:spPr>
          <a:xfrm flipV="1">
            <a:off x="5058595" y="4313963"/>
            <a:ext cx="717542" cy="890405"/>
          </a:xfrm>
          <a:prstGeom prst="straightConnector1">
            <a:avLst/>
          </a:prstGeom>
          <a:noFill/>
          <a:ln w="12700" cap="flat" cmpd="sng" algn="ctr">
            <a:solidFill>
              <a:srgbClr val="000000"/>
            </a:solidFill>
            <a:prstDash val="solid"/>
            <a:tailEnd type="triangle"/>
          </a:ln>
          <a:effectLst/>
        </p:spPr>
      </p:cxnSp>
      <p:sp>
        <p:nvSpPr>
          <p:cNvPr id="27" name="Rounded Rectangle 15">
            <a:extLst>
              <a:ext uri="{FF2B5EF4-FFF2-40B4-BE49-F238E27FC236}">
                <a16:creationId xmlns:a16="http://schemas.microsoft.com/office/drawing/2014/main" id="{317BB586-1B8B-1CF7-4E92-31F66B264091}"/>
              </a:ext>
            </a:extLst>
          </p:cNvPr>
          <p:cNvSpPr/>
          <p:nvPr/>
        </p:nvSpPr>
        <p:spPr>
          <a:xfrm>
            <a:off x="5776137" y="3962401"/>
            <a:ext cx="4988511" cy="703124"/>
          </a:xfrm>
          <a:prstGeom prst="roundRect">
            <a:avLst>
              <a:gd name="adj" fmla="val 11240"/>
            </a:avLst>
          </a:prstGeom>
          <a:solidFill>
            <a:srgbClr val="FDF9F1"/>
          </a:solidFill>
          <a:ln w="127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Tuyến Hà Nội – Hải Phòng.</a:t>
            </a:r>
            <a:endParaRPr lang="en-US" sz="2400" kern="0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4200ED9-BBCC-4C53-314A-CBE6C36EB7A2}"/>
              </a:ext>
            </a:extLst>
          </p:cNvPr>
          <p:cNvCxnSpPr>
            <a:cxnSpLocks/>
            <a:stCxn id="25" idx="3"/>
            <a:endCxn id="29" idx="1"/>
          </p:cNvCxnSpPr>
          <p:nvPr/>
        </p:nvCxnSpPr>
        <p:spPr>
          <a:xfrm>
            <a:off x="5058595" y="5204368"/>
            <a:ext cx="717540" cy="0"/>
          </a:xfrm>
          <a:prstGeom prst="straightConnector1">
            <a:avLst/>
          </a:prstGeom>
          <a:noFill/>
          <a:ln w="12700" cap="flat" cmpd="sng" algn="ctr">
            <a:solidFill>
              <a:srgbClr val="000000"/>
            </a:solidFill>
            <a:prstDash val="solid"/>
            <a:tailEnd type="triangle"/>
          </a:ln>
          <a:effectLst/>
        </p:spPr>
      </p:cxnSp>
      <p:sp>
        <p:nvSpPr>
          <p:cNvPr id="29" name="Rounded Rectangle 17">
            <a:extLst>
              <a:ext uri="{FF2B5EF4-FFF2-40B4-BE49-F238E27FC236}">
                <a16:creationId xmlns:a16="http://schemas.microsoft.com/office/drawing/2014/main" id="{FFE6427D-4104-9FA8-A1D3-66A84900306C}"/>
              </a:ext>
            </a:extLst>
          </p:cNvPr>
          <p:cNvSpPr/>
          <p:nvPr/>
        </p:nvSpPr>
        <p:spPr>
          <a:xfrm>
            <a:off x="5776135" y="4852806"/>
            <a:ext cx="4988511" cy="703124"/>
          </a:xfrm>
          <a:prstGeom prst="roundRect">
            <a:avLst>
              <a:gd name="adj" fmla="val 11240"/>
            </a:avLst>
          </a:prstGeom>
          <a:solidFill>
            <a:srgbClr val="FDF9F1"/>
          </a:solidFill>
          <a:ln w="127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Tuyến Hà Nội – Lạng Sơn.</a:t>
            </a:r>
            <a:endParaRPr lang="en-US" sz="2400" kern="0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DA242C64-52BC-1FD3-F059-A55A0E878B6A}"/>
              </a:ext>
            </a:extLst>
          </p:cNvPr>
          <p:cNvCxnSpPr>
            <a:cxnSpLocks/>
            <a:stCxn id="25" idx="3"/>
            <a:endCxn id="31" idx="1"/>
          </p:cNvCxnSpPr>
          <p:nvPr/>
        </p:nvCxnSpPr>
        <p:spPr>
          <a:xfrm>
            <a:off x="5058595" y="5204368"/>
            <a:ext cx="717540" cy="892247"/>
          </a:xfrm>
          <a:prstGeom prst="straightConnector1">
            <a:avLst/>
          </a:prstGeom>
          <a:noFill/>
          <a:ln w="12700" cap="flat" cmpd="sng" algn="ctr">
            <a:solidFill>
              <a:srgbClr val="000000"/>
            </a:solidFill>
            <a:prstDash val="solid"/>
            <a:tailEnd type="triangle"/>
          </a:ln>
          <a:effectLst/>
        </p:spPr>
      </p:cxnSp>
      <p:sp>
        <p:nvSpPr>
          <p:cNvPr id="31" name="Rounded Rectangle 19">
            <a:extLst>
              <a:ext uri="{FF2B5EF4-FFF2-40B4-BE49-F238E27FC236}">
                <a16:creationId xmlns:a16="http://schemas.microsoft.com/office/drawing/2014/main" id="{16BBE1B0-EA9C-1393-1112-84B333444899}"/>
              </a:ext>
            </a:extLst>
          </p:cNvPr>
          <p:cNvSpPr/>
          <p:nvPr/>
        </p:nvSpPr>
        <p:spPr>
          <a:xfrm>
            <a:off x="5776135" y="5745053"/>
            <a:ext cx="4988511" cy="703124"/>
          </a:xfrm>
          <a:prstGeom prst="roundRect">
            <a:avLst>
              <a:gd name="adj" fmla="val 11240"/>
            </a:avLst>
          </a:prstGeom>
          <a:solidFill>
            <a:srgbClr val="FDF9F1"/>
          </a:solidFill>
          <a:ln w="127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algn="just">
              <a:lnSpc>
                <a:spcPct val="150000"/>
              </a:lnSpc>
              <a:buClr>
                <a:srgbClr val="000000"/>
              </a:buClr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Tuyến Hà Nội – Lào Cai.</a:t>
            </a:r>
            <a:endParaRPr lang="en-US" sz="2400" kern="0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p:pic>
        <p:nvPicPr>
          <p:cNvPr id="32" name="Picture 31" descr="Tuyến đường sắt Thống Nhất của Việt Nam đẹp nhất thế giới">
            <a:extLst>
              <a:ext uri="{FF2B5EF4-FFF2-40B4-BE49-F238E27FC236}">
                <a16:creationId xmlns:a16="http://schemas.microsoft.com/office/drawing/2014/main" id="{956D9B3E-7867-0C10-F968-24CEBE6F8CE2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77"/>
          <a:stretch/>
        </p:blipFill>
        <p:spPr bwMode="auto">
          <a:xfrm>
            <a:off x="6096000" y="788708"/>
            <a:ext cx="5300229" cy="28880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4279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 animBg="1"/>
      <p:bldP spid="27" grpId="0" animBg="1"/>
      <p:bldP spid="29" grpId="0" animBg="1"/>
      <p:bldP spid="3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0BEFA4-FF41-6146-5274-89E5214F8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123FF46-965D-73AF-3142-A0CE141F71ED}"/>
              </a:ext>
            </a:extLst>
          </p:cNvPr>
          <p:cNvGrpSpPr/>
          <p:nvPr/>
        </p:nvGrpSpPr>
        <p:grpSpPr>
          <a:xfrm>
            <a:off x="241593" y="1718264"/>
            <a:ext cx="4168360" cy="690223"/>
            <a:chOff x="471452" y="1410964"/>
            <a:chExt cx="3633391" cy="604412"/>
          </a:xfrm>
        </p:grpSpPr>
        <p:sp>
          <p:nvSpPr>
            <p:cNvPr id="4" name="Rectangle: Diagonal Corners Rounded 29">
              <a:extLst>
                <a:ext uri="{FF2B5EF4-FFF2-40B4-BE49-F238E27FC236}">
                  <a16:creationId xmlns:a16="http://schemas.microsoft.com/office/drawing/2014/main" id="{1FF2BD29-3F04-AA5E-0CD1-071229E808D5}"/>
                </a:ext>
              </a:extLst>
            </p:cNvPr>
            <p:cNvSpPr/>
            <p:nvPr/>
          </p:nvSpPr>
          <p:spPr>
            <a:xfrm>
              <a:off x="773658" y="1410964"/>
              <a:ext cx="3331185" cy="604412"/>
            </a:xfrm>
            <a:prstGeom prst="round2DiagRect">
              <a:avLst/>
            </a:prstGeom>
            <a:solidFill>
              <a:srgbClr val="FEB15F">
                <a:lumMod val="20000"/>
                <a:lumOff val="80000"/>
              </a:srgbClr>
            </a:solidFill>
            <a:ln w="25400" cap="flat" cmpd="sng" algn="ctr">
              <a:noFill/>
              <a:prstDash val="soli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Đường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hàng</a:t>
              </a: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 </a:t>
              </a:r>
              <a:r>
                <a:rPr kumimoji="0" lang="en-US" sz="24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không</a:t>
              </a:r>
              <a:endPara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5" name="Diamond 4">
              <a:extLst>
                <a:ext uri="{FF2B5EF4-FFF2-40B4-BE49-F238E27FC236}">
                  <a16:creationId xmlns:a16="http://schemas.microsoft.com/office/drawing/2014/main" id="{D6DC2A10-06CD-87BD-5D76-C2B3D89307B7}"/>
                </a:ext>
              </a:extLst>
            </p:cNvPr>
            <p:cNvSpPr/>
            <p:nvPr/>
          </p:nvSpPr>
          <p:spPr>
            <a:xfrm>
              <a:off x="471452" y="1410964"/>
              <a:ext cx="604412" cy="604412"/>
            </a:xfrm>
            <a:prstGeom prst="diamond">
              <a:avLst/>
            </a:prstGeom>
            <a:solidFill>
              <a:srgbClr val="D9DFF2">
                <a:lumMod val="40000"/>
                <a:lumOff val="60000"/>
              </a:srgbClr>
            </a:solidFill>
            <a:ln w="25400" cap="flat" cmpd="sng" algn="ctr">
              <a:noFill/>
              <a:prstDash val="solid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221F4A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  <a:sym typeface="Arial"/>
                </a:rPr>
                <a:t>5</a:t>
              </a: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8E9452B8-658C-5CA6-44BE-0D9715EE500D}"/>
              </a:ext>
            </a:extLst>
          </p:cNvPr>
          <p:cNvSpPr txBox="1"/>
          <p:nvPr/>
        </p:nvSpPr>
        <p:spPr>
          <a:xfrm>
            <a:off x="837295" y="2537913"/>
            <a:ext cx="105174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sym typeface="Arial"/>
              </a:rPr>
              <a:t>Phát triển mạnh với 22 cảng dân dụng trong đó 11 cảng quốc tế.</a:t>
            </a:r>
          </a:p>
        </p:txBody>
      </p:sp>
      <p:sp>
        <p:nvSpPr>
          <p:cNvPr id="35" name="Flowchart: Alternate Process 34">
            <a:extLst>
              <a:ext uri="{FF2B5EF4-FFF2-40B4-BE49-F238E27FC236}">
                <a16:creationId xmlns:a16="http://schemas.microsoft.com/office/drawing/2014/main" id="{4E28218E-AEDB-2D19-9A93-C40C6826FFF2}"/>
              </a:ext>
            </a:extLst>
          </p:cNvPr>
          <p:cNvSpPr/>
          <p:nvPr/>
        </p:nvSpPr>
        <p:spPr>
          <a:xfrm>
            <a:off x="810284" y="3207223"/>
            <a:ext cx="3194956" cy="1194443"/>
          </a:xfrm>
          <a:prstGeom prst="flowChartAlternateProcess">
            <a:avLst/>
          </a:prstGeom>
          <a:solidFill>
            <a:srgbClr val="A1B5E5">
              <a:lumMod val="20000"/>
              <a:lumOff val="80000"/>
            </a:srgbClr>
          </a:solidFill>
          <a:ln w="28575" cap="flat" cmpd="sng" algn="ctr">
            <a:solidFill>
              <a:srgbClr val="3751E5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Tuyến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 Hà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Nội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 – </a:t>
            </a: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TP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Hồ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 Chí Minh.</a:t>
            </a:r>
          </a:p>
        </p:txBody>
      </p:sp>
      <p:sp>
        <p:nvSpPr>
          <p:cNvPr id="36" name="Flowchart: Alternate Process 35">
            <a:extLst>
              <a:ext uri="{FF2B5EF4-FFF2-40B4-BE49-F238E27FC236}">
                <a16:creationId xmlns:a16="http://schemas.microsoft.com/office/drawing/2014/main" id="{7D7FD424-96F6-32A1-ABE5-402A2492B76B}"/>
              </a:ext>
            </a:extLst>
          </p:cNvPr>
          <p:cNvSpPr/>
          <p:nvPr/>
        </p:nvSpPr>
        <p:spPr>
          <a:xfrm>
            <a:off x="810284" y="5531670"/>
            <a:ext cx="3194956" cy="1194443"/>
          </a:xfrm>
          <a:prstGeom prst="flowChartAlternateProcess">
            <a:avLst/>
          </a:prstGeom>
          <a:solidFill>
            <a:srgbClr val="A1B5E5">
              <a:lumMod val="20000"/>
              <a:lumOff val="80000"/>
            </a:srgbClr>
          </a:solidFill>
          <a:ln w="28575" cap="flat" cmpd="sng" algn="ctr">
            <a:solidFill>
              <a:srgbClr val="3751E5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Tuyến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Đà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Nẵng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 –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Hồng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Công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.</a:t>
            </a:r>
          </a:p>
        </p:txBody>
      </p:sp>
      <p:sp>
        <p:nvSpPr>
          <p:cNvPr id="37" name="Flowchart: Alternate Process 36">
            <a:extLst>
              <a:ext uri="{FF2B5EF4-FFF2-40B4-BE49-F238E27FC236}">
                <a16:creationId xmlns:a16="http://schemas.microsoft.com/office/drawing/2014/main" id="{EC34B700-685C-9F3D-85B3-F6E66958C514}"/>
              </a:ext>
            </a:extLst>
          </p:cNvPr>
          <p:cNvSpPr/>
          <p:nvPr/>
        </p:nvSpPr>
        <p:spPr>
          <a:xfrm>
            <a:off x="7833834" y="3169510"/>
            <a:ext cx="3951767" cy="1194443"/>
          </a:xfrm>
          <a:prstGeom prst="flowChartAlternateProcess">
            <a:avLst/>
          </a:prstGeom>
          <a:solidFill>
            <a:srgbClr val="A1B5E5">
              <a:lumMod val="20000"/>
              <a:lumOff val="80000"/>
            </a:srgbClr>
          </a:solidFill>
          <a:ln w="28575" cap="flat" cmpd="sng" algn="ctr">
            <a:solidFill>
              <a:srgbClr val="3751E5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Tuyến Hà Nội – </a:t>
            </a:r>
            <a:endParaRPr lang="en-US" sz="2400" kern="0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Mát-xcơ-va.</a:t>
            </a:r>
            <a:endParaRPr lang="en-US" sz="2400" kern="0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38" name="Flowchart: Alternate Process 37">
            <a:extLst>
              <a:ext uri="{FF2B5EF4-FFF2-40B4-BE49-F238E27FC236}">
                <a16:creationId xmlns:a16="http://schemas.microsoft.com/office/drawing/2014/main" id="{E86026E8-7A33-A3A3-A9C8-B31C9083C898}"/>
              </a:ext>
            </a:extLst>
          </p:cNvPr>
          <p:cNvSpPr/>
          <p:nvPr/>
        </p:nvSpPr>
        <p:spPr>
          <a:xfrm>
            <a:off x="7828927" y="5509530"/>
            <a:ext cx="3951767" cy="1194443"/>
          </a:xfrm>
          <a:prstGeom prst="flowChartAlternateProcess">
            <a:avLst/>
          </a:prstGeom>
          <a:solidFill>
            <a:srgbClr val="A1B5E5">
              <a:lumMod val="20000"/>
              <a:lumOff val="80000"/>
            </a:srgbClr>
          </a:solidFill>
          <a:ln w="28575" cap="flat" cmpd="sng" algn="ctr">
            <a:solidFill>
              <a:srgbClr val="3751E5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Tuyến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 TP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Hồ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 Chí Minh –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Xít-ni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.</a:t>
            </a:r>
          </a:p>
        </p:txBody>
      </p:sp>
      <p:cxnSp>
        <p:nvCxnSpPr>
          <p:cNvPr id="39" name="Curved Connector 25">
            <a:extLst>
              <a:ext uri="{FF2B5EF4-FFF2-40B4-BE49-F238E27FC236}">
                <a16:creationId xmlns:a16="http://schemas.microsoft.com/office/drawing/2014/main" id="{5786B1B8-A0B0-54F4-31A7-7314A6C19CE3}"/>
              </a:ext>
            </a:extLst>
          </p:cNvPr>
          <p:cNvCxnSpPr>
            <a:cxnSpLocks/>
            <a:stCxn id="43" idx="0"/>
            <a:endCxn id="35" idx="3"/>
          </p:cNvCxnSpPr>
          <p:nvPr/>
        </p:nvCxnSpPr>
        <p:spPr>
          <a:xfrm rot="16200000" flipV="1">
            <a:off x="4600345" y="3209341"/>
            <a:ext cx="767153" cy="1957361"/>
          </a:xfrm>
          <a:prstGeom prst="curvedConnector2">
            <a:avLst/>
          </a:prstGeom>
          <a:noFill/>
          <a:ln w="28575" cap="flat" cmpd="sng" algn="ctr">
            <a:solidFill>
              <a:srgbClr val="3751E5">
                <a:lumMod val="50000"/>
              </a:srgbClr>
            </a:solidFill>
            <a:prstDash val="solid"/>
          </a:ln>
          <a:effectLst/>
        </p:spPr>
      </p:cxnSp>
      <p:cxnSp>
        <p:nvCxnSpPr>
          <p:cNvPr id="40" name="Curved Connector 26">
            <a:extLst>
              <a:ext uri="{FF2B5EF4-FFF2-40B4-BE49-F238E27FC236}">
                <a16:creationId xmlns:a16="http://schemas.microsoft.com/office/drawing/2014/main" id="{AEAF33CF-605B-EA8E-272F-BC3A01ED12B9}"/>
              </a:ext>
            </a:extLst>
          </p:cNvPr>
          <p:cNvCxnSpPr>
            <a:cxnSpLocks/>
            <a:stCxn id="43" idx="0"/>
            <a:endCxn id="37" idx="1"/>
          </p:cNvCxnSpPr>
          <p:nvPr/>
        </p:nvCxnSpPr>
        <p:spPr>
          <a:xfrm rot="5400000" flipH="1" flipV="1">
            <a:off x="6495784" y="3233549"/>
            <a:ext cx="804866" cy="1871233"/>
          </a:xfrm>
          <a:prstGeom prst="curvedConnector2">
            <a:avLst/>
          </a:prstGeom>
          <a:noFill/>
          <a:ln w="28575" cap="flat" cmpd="sng" algn="ctr">
            <a:solidFill>
              <a:srgbClr val="3751E5">
                <a:lumMod val="50000"/>
              </a:srgbClr>
            </a:solidFill>
            <a:prstDash val="solid"/>
          </a:ln>
          <a:effectLst/>
        </p:spPr>
      </p:cxnSp>
      <p:cxnSp>
        <p:nvCxnSpPr>
          <p:cNvPr id="41" name="Curved Connector 27">
            <a:extLst>
              <a:ext uri="{FF2B5EF4-FFF2-40B4-BE49-F238E27FC236}">
                <a16:creationId xmlns:a16="http://schemas.microsoft.com/office/drawing/2014/main" id="{63BFE3AA-ACD4-FB4B-D95A-3A078908AFAB}"/>
              </a:ext>
            </a:extLst>
          </p:cNvPr>
          <p:cNvCxnSpPr>
            <a:cxnSpLocks/>
            <a:stCxn id="43" idx="2"/>
            <a:endCxn id="36" idx="3"/>
          </p:cNvCxnSpPr>
          <p:nvPr/>
        </p:nvCxnSpPr>
        <p:spPr>
          <a:xfrm rot="5400000">
            <a:off x="4606637" y="4772927"/>
            <a:ext cx="754569" cy="1957361"/>
          </a:xfrm>
          <a:prstGeom prst="curvedConnector2">
            <a:avLst/>
          </a:prstGeom>
          <a:noFill/>
          <a:ln w="28575" cap="flat" cmpd="sng" algn="ctr">
            <a:solidFill>
              <a:srgbClr val="3751E5">
                <a:lumMod val="50000"/>
              </a:srgbClr>
            </a:solidFill>
            <a:prstDash val="solid"/>
          </a:ln>
          <a:effectLst/>
        </p:spPr>
      </p:cxnSp>
      <p:cxnSp>
        <p:nvCxnSpPr>
          <p:cNvPr id="42" name="Curved Connector 28">
            <a:extLst>
              <a:ext uri="{FF2B5EF4-FFF2-40B4-BE49-F238E27FC236}">
                <a16:creationId xmlns:a16="http://schemas.microsoft.com/office/drawing/2014/main" id="{45349F1F-3B1D-56A1-95E4-60868C814AE5}"/>
              </a:ext>
            </a:extLst>
          </p:cNvPr>
          <p:cNvCxnSpPr>
            <a:cxnSpLocks/>
            <a:stCxn id="43" idx="2"/>
            <a:endCxn id="38" idx="1"/>
          </p:cNvCxnSpPr>
          <p:nvPr/>
        </p:nvCxnSpPr>
        <p:spPr>
          <a:xfrm rot="16200000" flipH="1">
            <a:off x="6529550" y="4807374"/>
            <a:ext cx="732429" cy="1866326"/>
          </a:xfrm>
          <a:prstGeom prst="curvedConnector2">
            <a:avLst/>
          </a:prstGeom>
          <a:noFill/>
          <a:ln w="28575" cap="flat" cmpd="sng" algn="ctr">
            <a:solidFill>
              <a:srgbClr val="3751E5">
                <a:lumMod val="50000"/>
              </a:srgbClr>
            </a:solidFill>
            <a:prstDash val="solid"/>
          </a:ln>
          <a:effectLst/>
        </p:spPr>
      </p:cxnSp>
      <p:sp>
        <p:nvSpPr>
          <p:cNvPr id="43" name="Flowchart: Alternate Process 42">
            <a:extLst>
              <a:ext uri="{FF2B5EF4-FFF2-40B4-BE49-F238E27FC236}">
                <a16:creationId xmlns:a16="http://schemas.microsoft.com/office/drawing/2014/main" id="{0BC32D90-0707-8B1B-4C19-22E0A2E7CB8A}"/>
              </a:ext>
            </a:extLst>
          </p:cNvPr>
          <p:cNvSpPr/>
          <p:nvPr/>
        </p:nvSpPr>
        <p:spPr>
          <a:xfrm>
            <a:off x="3650345" y="4571598"/>
            <a:ext cx="4624512" cy="802725"/>
          </a:xfrm>
          <a:prstGeom prst="flowChartAlternateProcess">
            <a:avLst/>
          </a:prstGeom>
          <a:solidFill>
            <a:srgbClr val="3751E5">
              <a:lumMod val="50000"/>
            </a:srgbClr>
          </a:solidFill>
          <a:ln w="28575" cap="flat" cmpd="sng" algn="ctr">
            <a:solidFill>
              <a:srgbClr val="3751E5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vi-VN" sz="2400" b="1" kern="0" dirty="0">
                <a:solidFill>
                  <a:schemeClr val="bg1"/>
                </a:solidFill>
                <a:latin typeface="UTM Avo" panose="02040603050506020204" pitchFamily="18" charset="0"/>
                <a:sym typeface="Arial"/>
              </a:rPr>
              <a:t>Một số tuyến đường bay </a:t>
            </a:r>
            <a:endParaRPr lang="en-US" sz="2400" b="1" kern="0" dirty="0">
              <a:solidFill>
                <a:schemeClr val="bg1"/>
              </a:solidFill>
              <a:latin typeface="UTM Avo" panose="020406030505060202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31045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 animBg="1"/>
      <p:bldP spid="36" grpId="0" animBg="1"/>
      <p:bldP spid="37" grpId="0" animBg="1"/>
      <p:bldP spid="38" grpId="0" animBg="1"/>
      <p:bldP spid="4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5D45A1-CB3C-1C91-461D-D5166BDC9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0C84C36-F3B3-E871-9C74-6B0EB8FB2F7F}"/>
              </a:ext>
            </a:extLst>
          </p:cNvPr>
          <p:cNvGrpSpPr/>
          <p:nvPr/>
        </p:nvGrpSpPr>
        <p:grpSpPr>
          <a:xfrm>
            <a:off x="273127" y="1953105"/>
            <a:ext cx="5708441" cy="4294286"/>
            <a:chOff x="450079" y="476126"/>
            <a:chExt cx="3923123" cy="2951246"/>
          </a:xfrm>
        </p:grpSpPr>
        <p:pic>
          <p:nvPicPr>
            <p:cNvPr id="6" name="Picture 5" descr="Phấn đấu năm 2050, sân bay Nội Bài đạt 100 triệu hành khách/năm">
              <a:extLst>
                <a:ext uri="{FF2B5EF4-FFF2-40B4-BE49-F238E27FC236}">
                  <a16:creationId xmlns:a16="http://schemas.microsoft.com/office/drawing/2014/main" id="{E5BF4713-B63C-FF3A-5A3B-2B68F5456DA5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079" y="476126"/>
              <a:ext cx="3923123" cy="26154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87FD42CD-1F7E-E11F-3BE9-37053C3A52DB}"/>
                </a:ext>
              </a:extLst>
            </p:cNvPr>
            <p:cNvSpPr txBox="1"/>
            <p:nvPr/>
          </p:nvSpPr>
          <p:spPr>
            <a:xfrm>
              <a:off x="949951" y="3091541"/>
              <a:ext cx="2923377" cy="335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en-US" sz="20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Sân</a:t>
              </a:r>
              <a:r>
                <a:rPr lang="en-US" sz="20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bay </a:t>
              </a:r>
              <a:r>
                <a:rPr lang="en-US" sz="20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Nội</a:t>
              </a:r>
              <a:r>
                <a:rPr lang="en-US" sz="20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000" kern="0" dirty="0" err="1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Bài</a:t>
              </a:r>
              <a:r>
                <a:rPr lang="en-US" sz="20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3B70CD8B-B740-A321-6DD2-0E4EA8C21E2A}"/>
              </a:ext>
            </a:extLst>
          </p:cNvPr>
          <p:cNvGrpSpPr/>
          <p:nvPr/>
        </p:nvGrpSpPr>
        <p:grpSpPr>
          <a:xfrm>
            <a:off x="6271357" y="1953105"/>
            <a:ext cx="5708441" cy="4294287"/>
            <a:chOff x="4720879" y="900563"/>
            <a:chExt cx="3923123" cy="2951246"/>
          </a:xfrm>
        </p:grpSpPr>
        <p:pic>
          <p:nvPicPr>
            <p:cNvPr id="9" name="Picture 8" descr="Sân bay quốc tế Tân Sơn Nhất - Cập nhật đầy đủ 2024">
              <a:extLst>
                <a:ext uri="{FF2B5EF4-FFF2-40B4-BE49-F238E27FC236}">
                  <a16:creationId xmlns:a16="http://schemas.microsoft.com/office/drawing/2014/main" id="{601E1A0A-956A-1492-7646-4B246264B75C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20879" y="900563"/>
              <a:ext cx="3923123" cy="261541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13BF3D9-BA96-135A-6482-415C2A0F0256}"/>
                </a:ext>
              </a:extLst>
            </p:cNvPr>
            <p:cNvSpPr txBox="1"/>
            <p:nvPr/>
          </p:nvSpPr>
          <p:spPr>
            <a:xfrm>
              <a:off x="5220751" y="3515978"/>
              <a:ext cx="2923377" cy="335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vi-VN" sz="2000" kern="0" dirty="0">
                  <a:solidFill>
                    <a:srgbClr val="000000"/>
                  </a:solidFill>
                  <a:latin typeface="UTM Avo" panose="02040603050506020204" pitchFamily="18" charset="0"/>
                  <a:cs typeface="Arial"/>
                  <a:sym typeface="Arial"/>
                </a:rPr>
                <a:t>Sân bay quốc tế Tân Sơn Nhất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95769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EBDB1C-B7CD-4831-D325-DE526CBDB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cdnmedia.baotintuc.vn/Upload/Td3qmSNSjM5mhekL9vM2Q/files/2024/05/a-Thanh-gtvt-1-2.jpg">
            <a:extLst>
              <a:ext uri="{FF2B5EF4-FFF2-40B4-BE49-F238E27FC236}">
                <a16:creationId xmlns:a16="http://schemas.microsoft.com/office/drawing/2014/main" id="{DCEB5280-2065-1328-037C-1B8046F2DF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9" r="32528"/>
          <a:stretch/>
        </p:blipFill>
        <p:spPr bwMode="auto">
          <a:xfrm>
            <a:off x="6794338" y="597670"/>
            <a:ext cx="5397661" cy="6260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ounded Rectangle 12">
            <a:extLst>
              <a:ext uri="{FF2B5EF4-FFF2-40B4-BE49-F238E27FC236}">
                <a16:creationId xmlns:a16="http://schemas.microsoft.com/office/drawing/2014/main" id="{143868ED-3CA1-D966-16CD-399DD344CFBE}"/>
              </a:ext>
            </a:extLst>
          </p:cNvPr>
          <p:cNvSpPr/>
          <p:nvPr/>
        </p:nvSpPr>
        <p:spPr>
          <a:xfrm>
            <a:off x="2162795" y="2187615"/>
            <a:ext cx="2522596" cy="838890"/>
          </a:xfrm>
          <a:prstGeom prst="roundRect">
            <a:avLst>
              <a:gd name="adj" fmla="val 50000"/>
            </a:avLst>
          </a:prstGeom>
          <a:solidFill>
            <a:srgbClr val="E6FBDD"/>
          </a:solidFill>
          <a:ln w="25400" cap="flat" cmpd="sng" algn="ctr">
            <a:noFill/>
            <a:prstDash val="soli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ctr"/>
          <a:lstStyle/>
          <a:p>
            <a:pPr algn="ctr" defTabSz="1219170">
              <a:buFont typeface="Arial"/>
              <a:buNone/>
              <a:defRPr/>
            </a:pPr>
            <a:r>
              <a:rPr lang="en-US" sz="2400" b="1" kern="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/>
                <a:sym typeface="Arial"/>
              </a:rPr>
              <a:t>KẾT LUẬN</a:t>
            </a:r>
            <a:endParaRPr lang="en-US" sz="2400" b="1" kern="0" dirty="0">
              <a:solidFill>
                <a:srgbClr val="00000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6C8A98-E4F1-0A77-EE91-DC59571AA9BC}"/>
              </a:ext>
            </a:extLst>
          </p:cNvPr>
          <p:cNvSpPr txBox="1"/>
          <p:nvPr/>
        </p:nvSpPr>
        <p:spPr>
          <a:xfrm>
            <a:off x="1072376" y="3026505"/>
            <a:ext cx="4703435" cy="2790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ysClr val="windowText" lastClr="000000"/>
                </a:solidFill>
                <a:latin typeface="UTM Avo" panose="02040603050506020204" pitchFamily="18" charset="0"/>
                <a:cs typeface="Arial"/>
                <a:sym typeface="Arial"/>
              </a:rPr>
              <a:t>Ngành giao thông vận tải được đầu tư lớn và có hiệu quả. Các tuyến đường được đầu tư nâng cấp, các cầu mới được xây dựng. </a:t>
            </a:r>
          </a:p>
        </p:txBody>
      </p:sp>
    </p:spTree>
    <p:extLst>
      <p:ext uri="{BB962C8B-B14F-4D97-AF65-F5344CB8AC3E}">
        <p14:creationId xmlns:p14="http://schemas.microsoft.com/office/powerpoint/2010/main" val="1181434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18AC29-353B-FDEA-9A9D-DD9583129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FB4D2E9-F364-8E61-3BD5-CBE529A42D2F}"/>
              </a:ext>
            </a:extLst>
          </p:cNvPr>
          <p:cNvSpPr/>
          <p:nvPr/>
        </p:nvSpPr>
        <p:spPr>
          <a:xfrm>
            <a:off x="0" y="1715112"/>
            <a:ext cx="12192000" cy="6114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ea typeface="UD Digi Kyokasho N-B" panose="02020700000000000000" pitchFamily="17" charset="-128"/>
              </a:rPr>
              <a:t>2. Bưu chính viễn thông</a:t>
            </a:r>
          </a:p>
        </p:txBody>
      </p:sp>
      <p:sp>
        <p:nvSpPr>
          <p:cNvPr id="2" name="Rounded Rectangle 9">
            <a:extLst>
              <a:ext uri="{FF2B5EF4-FFF2-40B4-BE49-F238E27FC236}">
                <a16:creationId xmlns:a16="http://schemas.microsoft.com/office/drawing/2014/main" id="{F74C0C43-C058-B652-2B03-BBD81DC5CA51}"/>
              </a:ext>
            </a:extLst>
          </p:cNvPr>
          <p:cNvSpPr/>
          <p:nvPr/>
        </p:nvSpPr>
        <p:spPr>
          <a:xfrm>
            <a:off x="768980" y="2474185"/>
            <a:ext cx="4660339" cy="1909631"/>
          </a:xfrm>
          <a:prstGeom prst="roundRect">
            <a:avLst>
              <a:gd name="adj" fmla="val 5472"/>
            </a:avLst>
          </a:prstGeom>
          <a:solidFill>
            <a:schemeClr val="bg1"/>
          </a:solidFill>
          <a:ln w="12700" cap="flat" cmpd="sng" algn="ctr">
            <a:solidFill>
              <a:schemeClr val="accent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vi-VN" sz="2400" b="1" dirty="0">
                <a:latin typeface="UTM Avo" panose="02040603050506020204" pitchFamily="18" charset="0"/>
                <a:ea typeface="UD Digi Kyokasho N-B" panose="02020700000000000000" pitchFamily="17" charset="-128"/>
                <a:sym typeface="Arial"/>
              </a:rPr>
              <a:t>Bưu chính: </a:t>
            </a:r>
            <a:r>
              <a:rPr lang="vi-VN" sz="2400" dirty="0">
                <a:latin typeface="UTM Avo" panose="02040603050506020204" pitchFamily="18" charset="0"/>
                <a:ea typeface="UD Digi Kyokasho N-B" panose="02020700000000000000" pitchFamily="17" charset="-128"/>
                <a:sym typeface="Arial"/>
              </a:rPr>
              <a:t>hoạt động nhận, vận chuyển thư tín, bưu phẩm, hàng hóa, tài liệu</a:t>
            </a:r>
            <a:r>
              <a:rPr lang="en-US" sz="2400" dirty="0">
                <a:latin typeface="UTM Avo" panose="02040603050506020204" pitchFamily="18" charset="0"/>
                <a:ea typeface="UD Digi Kyokasho N-B" panose="02020700000000000000" pitchFamily="17" charset="-128"/>
                <a:sym typeface="Arial"/>
              </a:rPr>
              <a:t>,</a:t>
            </a:r>
            <a:r>
              <a:rPr lang="vi-VN" sz="2400" dirty="0">
                <a:latin typeface="UTM Avo" panose="02040603050506020204" pitchFamily="18" charset="0"/>
                <a:ea typeface="UD Digi Kyokasho N-B" panose="02020700000000000000" pitchFamily="17" charset="-128"/>
                <a:sym typeface="Arial"/>
              </a:rPr>
              <a:t>…</a:t>
            </a:r>
          </a:p>
        </p:txBody>
      </p:sp>
      <p:sp>
        <p:nvSpPr>
          <p:cNvPr id="3" name="Rounded Rectangle 10">
            <a:extLst>
              <a:ext uri="{FF2B5EF4-FFF2-40B4-BE49-F238E27FC236}">
                <a16:creationId xmlns:a16="http://schemas.microsoft.com/office/drawing/2014/main" id="{56A42CDD-37DE-3C13-2E99-70DB7796583E}"/>
              </a:ext>
            </a:extLst>
          </p:cNvPr>
          <p:cNvSpPr/>
          <p:nvPr/>
        </p:nvSpPr>
        <p:spPr>
          <a:xfrm>
            <a:off x="6199059" y="2474184"/>
            <a:ext cx="5579817" cy="1909631"/>
          </a:xfrm>
          <a:prstGeom prst="roundRect">
            <a:avLst>
              <a:gd name="adj" fmla="val 5472"/>
            </a:avLst>
          </a:prstGeom>
          <a:solidFill>
            <a:schemeClr val="bg1"/>
          </a:solidFill>
          <a:ln w="12700" cap="flat" cmpd="sng" algn="ctr">
            <a:solidFill>
              <a:schemeClr val="accent6"/>
            </a:solidFill>
            <a:prstDash val="solid"/>
          </a:ln>
          <a:effectLst/>
        </p:spPr>
        <p:txBody>
          <a:bodyPr rtlCol="0" anchor="ctr"/>
          <a:lstStyle/>
          <a:p>
            <a:pPr algn="just">
              <a:lnSpc>
                <a:spcPct val="150000"/>
              </a:lnSpc>
              <a:buClr>
                <a:srgbClr val="000000"/>
              </a:buClr>
            </a:pPr>
            <a:r>
              <a:rPr lang="vi-VN" sz="2400" b="1" dirty="0">
                <a:latin typeface="UTM Avo" panose="02040603050506020204" pitchFamily="18" charset="0"/>
                <a:ea typeface="UD Digi Kyokasho N-B" panose="02020700000000000000" pitchFamily="17" charset="-128"/>
                <a:sym typeface="Arial"/>
              </a:rPr>
              <a:t>Viễn thông: </a:t>
            </a:r>
            <a:r>
              <a:rPr lang="vi-VN" sz="2400" dirty="0">
                <a:latin typeface="UTM Avo" panose="02040603050506020204" pitchFamily="18" charset="0"/>
                <a:ea typeface="UD Digi Kyokasho N-B" panose="02020700000000000000" pitchFamily="17" charset="-128"/>
                <a:sym typeface="Arial"/>
              </a:rPr>
              <a:t>hoạt động gửi, truyền, nhận và xử lí số liệu, hình ảnh, âm thanh</a:t>
            </a:r>
            <a:r>
              <a:rPr lang="en-US" sz="2400" dirty="0">
                <a:latin typeface="UTM Avo" panose="02040603050506020204" pitchFamily="18" charset="0"/>
                <a:ea typeface="UD Digi Kyokasho N-B" panose="02020700000000000000" pitchFamily="17" charset="-128"/>
                <a:sym typeface="Arial"/>
              </a:rPr>
              <a:t>,</a:t>
            </a:r>
            <a:r>
              <a:rPr lang="vi-VN" sz="2400" dirty="0">
                <a:latin typeface="UTM Avo" panose="02040603050506020204" pitchFamily="18" charset="0"/>
                <a:ea typeface="UD Digi Kyokasho N-B" panose="02020700000000000000" pitchFamily="17" charset="-128"/>
                <a:sym typeface="Arial"/>
              </a:rPr>
              <a:t>… bằng thiết bị điện tử.</a:t>
            </a:r>
          </a:p>
        </p:txBody>
      </p:sp>
      <p:pic>
        <p:nvPicPr>
          <p:cNvPr id="6" name="Picture 2" descr="https://dukccq.vinhphuc.dcs.vn/AllUpload/FCKUploads/5950be4d-a499-4591-929c-d8674d44a782/2546.jpg">
            <a:extLst>
              <a:ext uri="{FF2B5EF4-FFF2-40B4-BE49-F238E27FC236}">
                <a16:creationId xmlns:a16="http://schemas.microsoft.com/office/drawing/2014/main" id="{107E8BC8-C4E5-57E2-ED3C-0977410630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781"/>
          <a:stretch/>
        </p:blipFill>
        <p:spPr bwMode="auto">
          <a:xfrm>
            <a:off x="1370261" y="4539208"/>
            <a:ext cx="3457777" cy="2144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ECF9B3E-3666-2858-D512-32661470343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0122"/>
          <a:stretch/>
        </p:blipFill>
        <p:spPr>
          <a:xfrm>
            <a:off x="7363963" y="4539208"/>
            <a:ext cx="3250009" cy="2144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436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2ECA7B-568E-49DC-ABEA-8CB7FDB1CF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92F551F-BBA3-B9E0-467A-4D11D5C429C0}"/>
              </a:ext>
            </a:extLst>
          </p:cNvPr>
          <p:cNvSpPr txBox="1"/>
          <p:nvPr/>
        </p:nvSpPr>
        <p:spPr>
          <a:xfrm>
            <a:off x="0" y="2504744"/>
            <a:ext cx="12192000" cy="577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Dựa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vào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Bảng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8.2,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mục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2 SGK tr.133 – tr.134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và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trả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lời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câu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hỏi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:</a:t>
            </a:r>
            <a:endParaRPr lang="vi-VN" sz="2400" kern="0" dirty="0">
              <a:solidFill>
                <a:srgbClr val="000000"/>
              </a:solidFill>
              <a:cs typeface="Arial"/>
              <a:sym typeface="Arial"/>
            </a:endParaRPr>
          </a:p>
        </p:txBody>
      </p:sp>
      <p:sp>
        <p:nvSpPr>
          <p:cNvPr id="8" name="Rounded Rectangle 3">
            <a:extLst>
              <a:ext uri="{FF2B5EF4-FFF2-40B4-BE49-F238E27FC236}">
                <a16:creationId xmlns:a16="http://schemas.microsoft.com/office/drawing/2014/main" id="{73583B20-2C48-5C7F-A101-F6A0F8EFA870}"/>
              </a:ext>
            </a:extLst>
          </p:cNvPr>
          <p:cNvSpPr/>
          <p:nvPr/>
        </p:nvSpPr>
        <p:spPr>
          <a:xfrm>
            <a:off x="4062724" y="1569036"/>
            <a:ext cx="4056496" cy="734919"/>
          </a:xfrm>
          <a:prstGeom prst="roundRect">
            <a:avLst>
              <a:gd name="adj" fmla="val 50000"/>
            </a:avLst>
          </a:prstGeom>
          <a:solidFill>
            <a:srgbClr val="002060"/>
          </a:solidFill>
          <a:ln w="38100" cap="flat" cmpd="sng" algn="ctr">
            <a:solidFill>
              <a:srgbClr val="FFFFFF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Thảo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luận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nhóm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đôi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9" name="Rounded Rectangle 4">
            <a:extLst>
              <a:ext uri="{FF2B5EF4-FFF2-40B4-BE49-F238E27FC236}">
                <a16:creationId xmlns:a16="http://schemas.microsoft.com/office/drawing/2014/main" id="{C548AE02-FD84-442F-193C-8AEB1304D384}"/>
              </a:ext>
            </a:extLst>
          </p:cNvPr>
          <p:cNvSpPr/>
          <p:nvPr/>
        </p:nvSpPr>
        <p:spPr>
          <a:xfrm>
            <a:off x="1731658" y="3483980"/>
            <a:ext cx="8718628" cy="2812708"/>
          </a:xfrm>
          <a:prstGeom prst="roundRect">
            <a:avLst>
              <a:gd name="adj" fmla="val 5472"/>
            </a:avLst>
          </a:prstGeom>
          <a:solidFill>
            <a:srgbClr val="A1B5E5">
              <a:lumMod val="20000"/>
              <a:lumOff val="80000"/>
            </a:srgbClr>
          </a:solidFill>
          <a:ln w="12700" cap="flat" cmpd="sng" algn="ctr">
            <a:solidFill>
              <a:srgbClr val="000000"/>
            </a:solidFill>
            <a:prstDash val="solid"/>
          </a:ln>
          <a:effectLst/>
        </p:spPr>
        <p:txBody>
          <a:bodyPr rtlCol="0" anchor="ctr"/>
          <a:lstStyle/>
          <a:p>
            <a:pPr marL="457189" marR="0" lvl="0" indent="-457189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Mạng lưới bưu chính của Việt Nam hiện nay ra sao?</a:t>
            </a:r>
          </a:p>
          <a:p>
            <a:pPr marL="457189" marR="0" lvl="0" indent="-457189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Năm 2021, hoạt động viễn thông của Việt Nam có doanh thu bao nhiêu?</a:t>
            </a:r>
          </a:p>
          <a:p>
            <a:pPr marL="457189" marR="0" lvl="0" indent="-457189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vi-VN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Việt Nam hiện có bao nhiêu tuyến cáp quang biển quốc tế?</a:t>
            </a:r>
          </a:p>
        </p:txBody>
      </p:sp>
      <p:pic>
        <p:nvPicPr>
          <p:cNvPr id="10" name="Picture 30">
            <a:extLst>
              <a:ext uri="{FF2B5EF4-FFF2-40B4-BE49-F238E27FC236}">
                <a16:creationId xmlns:a16="http://schemas.microsoft.com/office/drawing/2014/main" id="{81F22721-6FC7-D5F1-B1EB-1DCA4B808B7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8474056" y="5743832"/>
            <a:ext cx="1647241" cy="1105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200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E5C33D-1BDC-79FB-4ED9-B7B26FC6BB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5DF58B9-DC9F-3FF9-CAC5-83F564E398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5" t="60670" r="8435"/>
          <a:stretch/>
        </p:blipFill>
        <p:spPr>
          <a:xfrm>
            <a:off x="1008927" y="1939213"/>
            <a:ext cx="10174146" cy="434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918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371A3D-DD0E-565E-A1CD-42E20CE08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9F8F04B-2D52-0A3B-B5D7-C7CE9A4C4651}"/>
              </a:ext>
            </a:extLst>
          </p:cNvPr>
          <p:cNvSpPr txBox="1"/>
          <p:nvPr/>
        </p:nvSpPr>
        <p:spPr>
          <a:xfrm>
            <a:off x="714967" y="2897085"/>
            <a:ext cx="5308959" cy="2229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1" indent="-342900" algn="just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vi-VN" sz="2400" kern="0" dirty="0">
                <a:latin typeface="UTM Avo" panose="02040603050506020204" pitchFamily="18" charset="0"/>
                <a:cs typeface="Arial"/>
                <a:sym typeface="Arial"/>
              </a:rPr>
              <a:t>Mạng lưới bưu chính rộng lớn với hơn 930 bưu điện, hơn 14000 điểm phục vụ, đảm bảo mỗi xã có một điểm phục vụ.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5B47B5-2461-67C6-A922-537649F239B2}"/>
              </a:ext>
            </a:extLst>
          </p:cNvPr>
          <p:cNvSpPr txBox="1"/>
          <p:nvPr/>
        </p:nvSpPr>
        <p:spPr>
          <a:xfrm>
            <a:off x="714967" y="5141369"/>
            <a:ext cx="5308959" cy="1128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1" indent="-342900" algn="just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vi-VN" sz="2400" kern="0" dirty="0">
                <a:latin typeface="UTM Avo" panose="02040603050506020204" pitchFamily="18" charset="0"/>
                <a:cs typeface="Arial"/>
                <a:sym typeface="Arial"/>
              </a:rPr>
              <a:t>Doanh thu</a:t>
            </a:r>
            <a:r>
              <a:rPr lang="en-US" sz="2400" kern="0" dirty="0">
                <a:latin typeface="UTM Avo" panose="02040603050506020204" pitchFamily="18" charset="0"/>
                <a:cs typeface="Arial"/>
                <a:sym typeface="Arial"/>
              </a:rPr>
              <a:t>: </a:t>
            </a:r>
            <a:r>
              <a:rPr lang="vi-VN" sz="2400" kern="0" dirty="0">
                <a:latin typeface="UTM Avo" panose="02040603050506020204" pitchFamily="18" charset="0"/>
                <a:cs typeface="Arial"/>
                <a:sym typeface="Arial"/>
              </a:rPr>
              <a:t>26,8 nghìn tỉ đồng (năm 2021).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A5405D0-1997-7B77-99DD-7880D52A107F}"/>
              </a:ext>
            </a:extLst>
          </p:cNvPr>
          <p:cNvGrpSpPr/>
          <p:nvPr/>
        </p:nvGrpSpPr>
        <p:grpSpPr>
          <a:xfrm>
            <a:off x="714967" y="2039604"/>
            <a:ext cx="2543700" cy="588830"/>
            <a:chOff x="605200" y="2456835"/>
            <a:chExt cx="1907775" cy="44162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AFC4386-9B5E-92B9-24FE-642971A486B4}"/>
                </a:ext>
              </a:extLst>
            </p:cNvPr>
            <p:cNvSpPr txBox="1"/>
            <p:nvPr/>
          </p:nvSpPr>
          <p:spPr>
            <a:xfrm>
              <a:off x="605200" y="2456835"/>
              <a:ext cx="1907775" cy="4307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 algn="just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en-US" sz="2400" b="1" kern="0" dirty="0">
                  <a:latin typeface="UTM Avo" panose="02040603050506020204" pitchFamily="18" charset="0"/>
                  <a:cs typeface="Arial"/>
                  <a:sym typeface="Arial"/>
                </a:rPr>
                <a:t>    </a:t>
              </a:r>
              <a:r>
                <a:rPr lang="en-US" sz="2400" b="1" kern="0" dirty="0" err="1">
                  <a:latin typeface="UTM Avo" panose="02040603050506020204" pitchFamily="18" charset="0"/>
                  <a:cs typeface="Arial"/>
                  <a:sym typeface="Arial"/>
                </a:rPr>
                <a:t>Bưu</a:t>
              </a:r>
              <a:r>
                <a:rPr lang="en-US" sz="2400" b="1" kern="0" dirty="0"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400" b="1" kern="0" dirty="0" err="1">
                  <a:latin typeface="UTM Avo" panose="02040603050506020204" pitchFamily="18" charset="0"/>
                  <a:cs typeface="Arial"/>
                  <a:sym typeface="Arial"/>
                </a:rPr>
                <a:t>chính</a:t>
              </a:r>
              <a:r>
                <a:rPr lang="en-US" sz="2400" b="1" kern="0" dirty="0">
                  <a:latin typeface="UTM Avo" panose="02040603050506020204" pitchFamily="18" charset="0"/>
                  <a:cs typeface="Arial"/>
                  <a:sym typeface="Arial"/>
                </a:rPr>
                <a:t>:</a:t>
              </a:r>
            </a:p>
          </p:txBody>
        </p:sp>
        <p:pic>
          <p:nvPicPr>
            <p:cNvPr id="7" name="Picture 6" descr="https://cdn-icons-png.flaticon.com/128/2377/2377874.png">
              <a:extLst>
                <a:ext uri="{FF2B5EF4-FFF2-40B4-BE49-F238E27FC236}">
                  <a16:creationId xmlns:a16="http://schemas.microsoft.com/office/drawing/2014/main" id="{83F6E0D4-48D4-EBC3-FF23-DE6AD8C098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5200" y="2569210"/>
              <a:ext cx="329248" cy="3292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" name="Picture 2" descr="https://congdoantttt.org.vn/uploads/2023131010.jpg">
            <a:extLst>
              <a:ext uri="{FF2B5EF4-FFF2-40B4-BE49-F238E27FC236}">
                <a16:creationId xmlns:a16="http://schemas.microsoft.com/office/drawing/2014/main" id="{2F8C4EA2-AB58-F113-DDB2-30634529F9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15" r="18740"/>
          <a:stretch/>
        </p:blipFill>
        <p:spPr bwMode="auto">
          <a:xfrm>
            <a:off x="7095281" y="598589"/>
            <a:ext cx="5096720" cy="6259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4050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4A9B12-9BA4-2428-9651-3663883442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CAFE82B-9AC1-F7BB-8CDF-0D6948AFD04B}"/>
              </a:ext>
            </a:extLst>
          </p:cNvPr>
          <p:cNvSpPr txBox="1"/>
          <p:nvPr/>
        </p:nvSpPr>
        <p:spPr>
          <a:xfrm>
            <a:off x="714967" y="2778267"/>
            <a:ext cx="6114096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1" indent="-342900" algn="just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vi-VN" sz="2400" kern="0">
                <a:latin typeface="UTM Avo" panose="02040603050506020204" pitchFamily="18" charset="0"/>
                <a:cs typeface="Arial"/>
                <a:sym typeface="Arial"/>
              </a:rPr>
              <a:t>Phát triển nhanh chóng, doanh thu đạt khoảng 316,4 nghìn tỉ đồng (năm 2021).</a:t>
            </a:r>
            <a:endParaRPr lang="vi-VN" sz="2400" kern="0" dirty="0"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EF73DB-DDD0-4547-B2AE-B8822E462C73}"/>
              </a:ext>
            </a:extLst>
          </p:cNvPr>
          <p:cNvSpPr txBox="1"/>
          <p:nvPr/>
        </p:nvSpPr>
        <p:spPr>
          <a:xfrm>
            <a:off x="714967" y="4454110"/>
            <a:ext cx="6114096" cy="2229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1" indent="-342900" algn="just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vi-VN" sz="2400" kern="0" dirty="0">
                <a:latin typeface="UTM Avo" panose="02040603050506020204" pitchFamily="18" charset="0"/>
                <a:cs typeface="Arial"/>
                <a:sym typeface="Arial"/>
              </a:rPr>
              <a:t>Năm 2021, Việt Nam có một số trạm thông tin vệ tinh, 7 tuyến cáp quang biển quốc tế → nâng cao năng lực viễn thông quốc tế và trong nước.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005CB09-1B83-5AB2-8342-E6730DE10C93}"/>
              </a:ext>
            </a:extLst>
          </p:cNvPr>
          <p:cNvGrpSpPr/>
          <p:nvPr/>
        </p:nvGrpSpPr>
        <p:grpSpPr>
          <a:xfrm>
            <a:off x="714967" y="2039604"/>
            <a:ext cx="2543700" cy="588830"/>
            <a:chOff x="605200" y="2456835"/>
            <a:chExt cx="1907775" cy="44162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9BC8A8D-2881-1491-2730-CC3CF497BFB0}"/>
                </a:ext>
              </a:extLst>
            </p:cNvPr>
            <p:cNvSpPr txBox="1"/>
            <p:nvPr/>
          </p:nvSpPr>
          <p:spPr>
            <a:xfrm>
              <a:off x="605200" y="2456835"/>
              <a:ext cx="1907775" cy="4307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 algn="just">
                <a:lnSpc>
                  <a:spcPct val="150000"/>
                </a:lnSpc>
                <a:buClr>
                  <a:srgbClr val="000000"/>
                </a:buClr>
                <a:buFont typeface="Arial"/>
                <a:buNone/>
              </a:pPr>
              <a:r>
                <a:rPr lang="en-US" sz="2400" b="1" kern="0" dirty="0">
                  <a:latin typeface="UTM Avo" panose="02040603050506020204" pitchFamily="18" charset="0"/>
                  <a:cs typeface="Arial"/>
                  <a:sym typeface="Arial"/>
                </a:rPr>
                <a:t>     </a:t>
              </a:r>
              <a:r>
                <a:rPr lang="en-US" sz="2400" b="1" kern="0" dirty="0" err="1">
                  <a:latin typeface="UTM Avo" panose="02040603050506020204" pitchFamily="18" charset="0"/>
                  <a:cs typeface="Arial"/>
                  <a:sym typeface="Arial"/>
                </a:rPr>
                <a:t>Viễn</a:t>
              </a:r>
              <a:r>
                <a:rPr lang="en-US" sz="2400" b="1" kern="0" dirty="0"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lang="en-US" sz="2400" b="1" kern="0" dirty="0" err="1">
                  <a:latin typeface="UTM Avo" panose="02040603050506020204" pitchFamily="18" charset="0"/>
                  <a:cs typeface="Arial"/>
                  <a:sym typeface="Arial"/>
                </a:rPr>
                <a:t>thông</a:t>
              </a:r>
              <a:r>
                <a:rPr lang="en-US" sz="2400" b="1" kern="0" dirty="0">
                  <a:latin typeface="UTM Avo" panose="02040603050506020204" pitchFamily="18" charset="0"/>
                  <a:cs typeface="Arial"/>
                  <a:sym typeface="Arial"/>
                </a:rPr>
                <a:t>:</a:t>
              </a:r>
            </a:p>
          </p:txBody>
        </p:sp>
        <p:pic>
          <p:nvPicPr>
            <p:cNvPr id="7" name="Picture 6" descr="https://cdn-icons-png.flaticon.com/128/2377/2377874.png">
              <a:extLst>
                <a:ext uri="{FF2B5EF4-FFF2-40B4-BE49-F238E27FC236}">
                  <a16:creationId xmlns:a16="http://schemas.microsoft.com/office/drawing/2014/main" id="{96ACD0D2-DA28-42CF-0853-66C5DDED3C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5200" y="2569210"/>
              <a:ext cx="329248" cy="3292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" name="Picture 2" descr="https://lawnet.vn/uploads/image/2019/11/16/102039884.jpg">
            <a:extLst>
              <a:ext uri="{FF2B5EF4-FFF2-40B4-BE49-F238E27FC236}">
                <a16:creationId xmlns:a16="http://schemas.microsoft.com/office/drawing/2014/main" id="{3C6971E6-50B9-769D-0EC7-88F5F707A3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84" t="10999" r="5831"/>
          <a:stretch/>
        </p:blipFill>
        <p:spPr bwMode="auto">
          <a:xfrm>
            <a:off x="7197326" y="578734"/>
            <a:ext cx="4994673" cy="627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3232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1642A4-BBEC-E476-E94F-8CF5234F0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ine Callout 1 (Border and Accent Bar) 2">
            <a:extLst>
              <a:ext uri="{FF2B5EF4-FFF2-40B4-BE49-F238E27FC236}">
                <a16:creationId xmlns:a16="http://schemas.microsoft.com/office/drawing/2014/main" id="{09F23315-D8E7-C9AD-2E6F-141D972EED19}"/>
              </a:ext>
            </a:extLst>
          </p:cNvPr>
          <p:cNvSpPr/>
          <p:nvPr/>
        </p:nvSpPr>
        <p:spPr>
          <a:xfrm>
            <a:off x="478104" y="1644951"/>
            <a:ext cx="1622977" cy="698643"/>
          </a:xfrm>
          <a:prstGeom prst="accentBorderCallout1">
            <a:avLst>
              <a:gd name="adj1" fmla="val 18750"/>
              <a:gd name="adj2" fmla="val -4935"/>
              <a:gd name="adj3" fmla="val 18382"/>
              <a:gd name="adj4" fmla="val -29595"/>
            </a:avLst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solidFill>
              <a:srgbClr val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Tư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liệu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120F8D1-2C60-D45F-9CC5-C6A126286715}"/>
              </a:ext>
            </a:extLst>
          </p:cNvPr>
          <p:cNvSpPr txBox="1"/>
          <p:nvPr/>
        </p:nvSpPr>
        <p:spPr>
          <a:xfrm>
            <a:off x="2250043" y="1644951"/>
            <a:ext cx="8884802" cy="574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89" indent="-457189" algn="just">
              <a:lnSpc>
                <a:spcPct val="150000"/>
              </a:lnSpc>
              <a:buClr>
                <a:srgbClr val="000000"/>
              </a:buClr>
              <a:buFont typeface="UTM Avo" panose="02040603050506020204" pitchFamily="18" charset="0"/>
              <a:buChar char="-"/>
            </a:pPr>
            <a:r>
              <a:rPr lang="vi-VN" sz="2400" b="1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2021, Việt Nam có các tuyến quang biển quốc tế</a:t>
            </a:r>
            <a:r>
              <a:rPr lang="en-US" sz="2400" b="1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3A2B3D0-45FC-6EAF-B6F3-620A17D8B5D0}"/>
              </a:ext>
            </a:extLst>
          </p:cNvPr>
          <p:cNvSpPr txBox="1"/>
          <p:nvPr/>
        </p:nvSpPr>
        <p:spPr>
          <a:xfrm>
            <a:off x="217057" y="2588157"/>
            <a:ext cx="8580893" cy="3901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89" indent="-457189" algn="just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vi-VN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AAG (Châu Á – Châu Mỹ)</a:t>
            </a:r>
            <a:r>
              <a:rPr lang="en-US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.</a:t>
            </a:r>
          </a:p>
          <a:p>
            <a:pPr marL="457189" indent="-457189" algn="just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vi-VN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APG (Châu Á – Thái Bình Dương)</a:t>
            </a:r>
            <a:r>
              <a:rPr lang="en-US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.</a:t>
            </a:r>
          </a:p>
          <a:p>
            <a:pPr marL="457189" indent="-457189" algn="just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vi-VN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SMW-3 (Đông Nam Á – Trung Đông – Tây Âu)</a:t>
            </a:r>
            <a:r>
              <a:rPr lang="en-US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.</a:t>
            </a:r>
          </a:p>
          <a:p>
            <a:pPr marL="457189" indent="-457189" algn="just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vi-VN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TGN – IA (Liên Á)</a:t>
            </a:r>
            <a:r>
              <a:rPr lang="en-US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.</a:t>
            </a:r>
          </a:p>
          <a:p>
            <a:pPr marL="457189" indent="-457189" algn="just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vi-VN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AAE-1 (Châu Á – Châu Phi – Châu Âu)</a:t>
            </a:r>
            <a:r>
              <a:rPr lang="en-US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.</a:t>
            </a:r>
          </a:p>
          <a:p>
            <a:pPr marL="457189" indent="-457189" algn="just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vi-VN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TVH (Thái Lan – Việt Nam – Hồng Công, Trung Quốc)</a:t>
            </a:r>
            <a:r>
              <a:rPr lang="en-US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.</a:t>
            </a:r>
          </a:p>
          <a:p>
            <a:pPr marL="457189" indent="-457189" algn="just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vi-VN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SJC2 (Đông Nam Á – Nhật Bản). </a:t>
            </a:r>
          </a:p>
        </p:txBody>
      </p:sp>
      <p:pic>
        <p:nvPicPr>
          <p:cNvPr id="12" name="Picture 2" descr="https://static.kinhtedothi.vn/w960/images/upload/2022/02/08/cap.jpg">
            <a:extLst>
              <a:ext uri="{FF2B5EF4-FFF2-40B4-BE49-F238E27FC236}">
                <a16:creationId xmlns:a16="http://schemas.microsoft.com/office/drawing/2014/main" id="{BBCC3A98-4533-A67C-41D4-099ECEEBBC3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85"/>
          <a:stretch/>
        </p:blipFill>
        <p:spPr bwMode="auto">
          <a:xfrm>
            <a:off x="9074401" y="2588157"/>
            <a:ext cx="2900541" cy="2109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s://cdn.tgdd.vn/Files/2023/03/14/1517442/capquang_2-140323-102436-800-resize.jpg">
            <a:extLst>
              <a:ext uri="{FF2B5EF4-FFF2-40B4-BE49-F238E27FC236}">
                <a16:creationId xmlns:a16="http://schemas.microsoft.com/office/drawing/2014/main" id="{FC4D04D0-C3F5-EFE9-2B4B-A05DA898EF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4401" y="4826643"/>
            <a:ext cx="2900542" cy="1631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777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F98384-4A55-AEE7-DE39-A1CC7974F0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ine Callout 1 (Border and Accent Bar) 2">
            <a:extLst>
              <a:ext uri="{FF2B5EF4-FFF2-40B4-BE49-F238E27FC236}">
                <a16:creationId xmlns:a16="http://schemas.microsoft.com/office/drawing/2014/main" id="{A1CF94A4-C1B4-B83C-4A74-77BBB8E00445}"/>
              </a:ext>
            </a:extLst>
          </p:cNvPr>
          <p:cNvSpPr/>
          <p:nvPr/>
        </p:nvSpPr>
        <p:spPr>
          <a:xfrm>
            <a:off x="478104" y="1644951"/>
            <a:ext cx="1622977" cy="698643"/>
          </a:xfrm>
          <a:prstGeom prst="accentBorderCallout1">
            <a:avLst>
              <a:gd name="adj1" fmla="val 18750"/>
              <a:gd name="adj2" fmla="val -4935"/>
              <a:gd name="adj3" fmla="val 18382"/>
              <a:gd name="adj4" fmla="val -29595"/>
            </a:avLst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solidFill>
              <a:srgbClr val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Tư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liệu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0B79BE-4C78-EC5D-DC4E-3F9A34D43263}"/>
              </a:ext>
            </a:extLst>
          </p:cNvPr>
          <p:cNvSpPr txBox="1"/>
          <p:nvPr/>
        </p:nvSpPr>
        <p:spPr>
          <a:xfrm>
            <a:off x="2250042" y="1644951"/>
            <a:ext cx="9463853" cy="574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89" indent="-457189" algn="just">
              <a:lnSpc>
                <a:spcPct val="150000"/>
              </a:lnSpc>
              <a:buClr>
                <a:srgbClr val="000000"/>
              </a:buClr>
              <a:buFont typeface="UTM Avo" panose="02040603050506020204" pitchFamily="18" charset="0"/>
              <a:buChar char="-"/>
            </a:pPr>
            <a:r>
              <a:rPr lang="vi-VN" sz="2400" b="1" kern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Một số điểm nổi bật của ngành bưu chính viễn thông:</a:t>
            </a:r>
            <a:endParaRPr lang="vi-VN" sz="2400" b="1" kern="0" dirty="0"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3F94C7-1F23-4861-EE71-B39DF695AF41}"/>
              </a:ext>
            </a:extLst>
          </p:cNvPr>
          <p:cNvSpPr txBox="1"/>
          <p:nvPr/>
        </p:nvSpPr>
        <p:spPr>
          <a:xfrm>
            <a:off x="217057" y="2588157"/>
            <a:ext cx="10084411" cy="3891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89" indent="-457189" algn="just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vi-VN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Bưu chính: </a:t>
            </a:r>
          </a:p>
          <a:p>
            <a:pPr marL="914389" lvl="1" indent="-457189" algn="just">
              <a:lnSpc>
                <a:spcPct val="150000"/>
              </a:lnSpc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vi-VN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Chuyển dịch từ cung cấp dịch vụ bưu chính truyền thống → số, hướng tới mục tiêu trở thành hạ tầng quan trọng của nền kinh tế số, bưu chính số, thương mại điện tử. </a:t>
            </a:r>
          </a:p>
          <a:p>
            <a:pPr marL="914389" lvl="1" indent="-457189" algn="just">
              <a:lnSpc>
                <a:spcPct val="150000"/>
              </a:lnSpc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vi-VN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Thực hiện mã hóa địa chỉ bưu chính gắn với bản đồ số.</a:t>
            </a:r>
          </a:p>
          <a:p>
            <a:pPr marL="914389" lvl="1" indent="-457189" algn="just">
              <a:lnSpc>
                <a:spcPct val="150000"/>
              </a:lnSpc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vi-VN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Triển khai chương trình hỗ trợ đưa nông sản lên sàn thương mại điện tử, thúc đẩy kinh tế số nông nghiệp, nông thôn.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FE7BE61-4761-7FB1-66B3-55679D87286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48"/>
          <a:stretch/>
        </p:blipFill>
        <p:spPr>
          <a:xfrm>
            <a:off x="10347817" y="3495246"/>
            <a:ext cx="1844183" cy="3456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873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503C48-F479-1D61-0EBD-F00AEB8C6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ine Callout 1 (Border and Accent Bar) 2">
            <a:extLst>
              <a:ext uri="{FF2B5EF4-FFF2-40B4-BE49-F238E27FC236}">
                <a16:creationId xmlns:a16="http://schemas.microsoft.com/office/drawing/2014/main" id="{C5E907AF-D091-9EB8-DFCD-2ECD1DF08C80}"/>
              </a:ext>
            </a:extLst>
          </p:cNvPr>
          <p:cNvSpPr/>
          <p:nvPr/>
        </p:nvSpPr>
        <p:spPr>
          <a:xfrm>
            <a:off x="478104" y="1644951"/>
            <a:ext cx="1622977" cy="698643"/>
          </a:xfrm>
          <a:prstGeom prst="accentBorderCallout1">
            <a:avLst>
              <a:gd name="adj1" fmla="val 18750"/>
              <a:gd name="adj2" fmla="val -4935"/>
              <a:gd name="adj3" fmla="val 18382"/>
              <a:gd name="adj4" fmla="val -29595"/>
            </a:avLst>
          </a:prstGeom>
          <a:solidFill>
            <a:schemeClr val="accent5">
              <a:lumMod val="20000"/>
              <a:lumOff val="80000"/>
            </a:schemeClr>
          </a:solidFill>
          <a:ln w="12700" cap="flat" cmpd="sng" algn="ctr">
            <a:solidFill>
              <a:srgbClr val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Tư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liệu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752585-7A19-F758-EF2F-094F17DAB86C}"/>
              </a:ext>
            </a:extLst>
          </p:cNvPr>
          <p:cNvSpPr txBox="1"/>
          <p:nvPr/>
        </p:nvSpPr>
        <p:spPr>
          <a:xfrm>
            <a:off x="2250042" y="1644951"/>
            <a:ext cx="9463853" cy="574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89" indent="-457189" algn="just">
              <a:lnSpc>
                <a:spcPct val="150000"/>
              </a:lnSpc>
              <a:buClr>
                <a:srgbClr val="000000"/>
              </a:buClr>
              <a:buFont typeface="UTM Avo" panose="02040603050506020204" pitchFamily="18" charset="0"/>
              <a:buChar char="-"/>
            </a:pPr>
            <a:r>
              <a:rPr lang="vi-VN" sz="2400" b="1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Một số điểm nổi bật của ngành bưu chính viễn thông: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2C2711F-7F45-EB28-5307-EDA0C4947CFF}"/>
              </a:ext>
            </a:extLst>
          </p:cNvPr>
          <p:cNvSpPr txBox="1"/>
          <p:nvPr/>
        </p:nvSpPr>
        <p:spPr>
          <a:xfrm>
            <a:off x="217057" y="2588157"/>
            <a:ext cx="11033535" cy="3891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89" indent="-457189" algn="just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vi-VN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Viễn thông:</a:t>
            </a:r>
          </a:p>
          <a:p>
            <a:pPr marL="914389" lvl="1" indent="-457189" algn="just">
              <a:lnSpc>
                <a:spcPct val="150000"/>
              </a:lnSpc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vi-VN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Ưu tiên hoạt động chuyển đổi số, đón đầu, đầu tư có chiều sâu cho công nghệ và dịch vụ phát triển các loại hình dịch vụ mới. </a:t>
            </a:r>
          </a:p>
          <a:p>
            <a:pPr marL="914389" lvl="1" indent="-457189" algn="just">
              <a:lnSpc>
                <a:spcPct val="150000"/>
              </a:lnSpc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vi-VN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Năm 2021, hơn 1 triệu km cáp quang được triển khai đến tận thôn bản, xã phường trên cả nước, vùng phủ 4G phục vụ 99,5% dân số. </a:t>
            </a:r>
          </a:p>
          <a:p>
            <a:pPr marL="914389" lvl="1" indent="-457189" algn="just">
              <a:lnSpc>
                <a:spcPct val="150000"/>
              </a:lnSpc>
              <a:buClr>
                <a:srgbClr val="000000"/>
              </a:buClr>
              <a:buFont typeface="Courier New" panose="02070309020205020404" pitchFamily="49" charset="0"/>
              <a:buChar char="o"/>
            </a:pPr>
            <a:r>
              <a:rPr lang="vi-VN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Là 1 trong 5 nước triển khai thương mại mạng di động 5G và sản xuất thiết bị 5G đầu tiên trên thế giới.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D06AF3-5480-DE6A-64BB-68ADCA9124F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570" b="59901"/>
          <a:stretch/>
        </p:blipFill>
        <p:spPr>
          <a:xfrm>
            <a:off x="10547021" y="1994272"/>
            <a:ext cx="1556104" cy="137347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B1D6F46-F821-4395-0871-DD18E3F29FB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941" r="54570"/>
          <a:stretch/>
        </p:blipFill>
        <p:spPr>
          <a:xfrm>
            <a:off x="10847055" y="5734458"/>
            <a:ext cx="1127888" cy="149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190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F2FCE2-9F03-491F-F947-72E150566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4">
            <a:extLst>
              <a:ext uri="{FF2B5EF4-FFF2-40B4-BE49-F238E27FC236}">
                <a16:creationId xmlns:a16="http://schemas.microsoft.com/office/drawing/2014/main" id="{21E401E5-47A4-0722-A591-C64AFBF78BAB}"/>
              </a:ext>
            </a:extLst>
          </p:cNvPr>
          <p:cNvSpPr/>
          <p:nvPr/>
        </p:nvSpPr>
        <p:spPr>
          <a:xfrm>
            <a:off x="1748157" y="1769915"/>
            <a:ext cx="8902095" cy="901379"/>
          </a:xfrm>
          <a:prstGeom prst="roundRect">
            <a:avLst>
              <a:gd name="adj" fmla="val 4475"/>
            </a:avLst>
          </a:prstGeom>
          <a:solidFill>
            <a:srgbClr val="7030A0"/>
          </a:solidFill>
          <a:ln w="28575" cap="flat" cmpd="sng" algn="ctr">
            <a:solidFill>
              <a:srgbClr val="7030A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KẾT LUẬN</a:t>
            </a:r>
          </a:p>
        </p:txBody>
      </p:sp>
      <p:sp>
        <p:nvSpPr>
          <p:cNvPr id="5" name="Rounded Rectangle 5">
            <a:extLst>
              <a:ext uri="{FF2B5EF4-FFF2-40B4-BE49-F238E27FC236}">
                <a16:creationId xmlns:a16="http://schemas.microsoft.com/office/drawing/2014/main" id="{261EC155-10CC-B708-6A2D-76166764204D}"/>
              </a:ext>
            </a:extLst>
          </p:cNvPr>
          <p:cNvSpPr/>
          <p:nvPr/>
        </p:nvSpPr>
        <p:spPr>
          <a:xfrm>
            <a:off x="1748156" y="3171665"/>
            <a:ext cx="3767272" cy="3113389"/>
          </a:xfrm>
          <a:prstGeom prst="roundRect">
            <a:avLst>
              <a:gd name="adj" fmla="val 4475"/>
            </a:avLst>
          </a:prstGeom>
          <a:solidFill>
            <a:srgbClr val="F6E7FD"/>
          </a:solidFill>
          <a:ln w="12700" cap="flat" cmpd="sng" algn="ctr">
            <a:solidFill>
              <a:srgbClr val="7030A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vi-VN" sz="2400" b="1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Bưu chính: </a:t>
            </a:r>
            <a:r>
              <a:rPr lang="vi-VN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phát triển, mạng lưới rộng lớn khắp cả nước, chất lượng nâng cao nhờ công nghệ.</a:t>
            </a:r>
            <a:endParaRPr lang="en-US" sz="2400" kern="0" dirty="0"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6" name="Down Arrow 6">
            <a:extLst>
              <a:ext uri="{FF2B5EF4-FFF2-40B4-BE49-F238E27FC236}">
                <a16:creationId xmlns:a16="http://schemas.microsoft.com/office/drawing/2014/main" id="{EB3BF542-E777-A4D8-F3D5-8F98A399373A}"/>
              </a:ext>
            </a:extLst>
          </p:cNvPr>
          <p:cNvSpPr/>
          <p:nvPr/>
        </p:nvSpPr>
        <p:spPr>
          <a:xfrm>
            <a:off x="3435684" y="2630389"/>
            <a:ext cx="392217" cy="607020"/>
          </a:xfrm>
          <a:prstGeom prst="downArrow">
            <a:avLst>
              <a:gd name="adj1" fmla="val 45143"/>
              <a:gd name="adj2" fmla="val 64480"/>
            </a:avLst>
          </a:prstGeom>
          <a:solidFill>
            <a:srgbClr val="7030A0"/>
          </a:solidFill>
          <a:ln w="25400" cap="flat" cmpd="sng" algn="ctr">
            <a:solidFill>
              <a:srgbClr val="7030A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489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A3B874BD-39AC-D844-CBB6-328143F18E71}"/>
              </a:ext>
            </a:extLst>
          </p:cNvPr>
          <p:cNvSpPr/>
          <p:nvPr/>
        </p:nvSpPr>
        <p:spPr>
          <a:xfrm>
            <a:off x="6231949" y="3171664"/>
            <a:ext cx="4418303" cy="3113389"/>
          </a:xfrm>
          <a:prstGeom prst="roundRect">
            <a:avLst>
              <a:gd name="adj" fmla="val 4475"/>
            </a:avLst>
          </a:prstGeom>
          <a:solidFill>
            <a:srgbClr val="F6E7FD"/>
          </a:solidFill>
          <a:ln w="12700" cap="flat" cmpd="sng" algn="ctr">
            <a:solidFill>
              <a:srgbClr val="7030A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vi-VN" sz="2400" b="1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Viễn thông: </a:t>
            </a:r>
            <a:r>
              <a:rPr lang="vi-VN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phát triển nhanh chóng, mạng lướ</a:t>
            </a:r>
            <a:r>
              <a:rPr lang="en-US" sz="2400" kern="0" dirty="0" err="1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i</a:t>
            </a:r>
            <a:r>
              <a:rPr lang="vi-VN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không ngừng được nâng cao tăng cường ứng dụng công nghệ chuyển đổi số.</a:t>
            </a:r>
            <a:endParaRPr lang="en-US" sz="2400" kern="0" dirty="0"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8" name="Down Arrow 8">
            <a:extLst>
              <a:ext uri="{FF2B5EF4-FFF2-40B4-BE49-F238E27FC236}">
                <a16:creationId xmlns:a16="http://schemas.microsoft.com/office/drawing/2014/main" id="{82A67125-F787-732D-3EB7-AF638138069A}"/>
              </a:ext>
            </a:extLst>
          </p:cNvPr>
          <p:cNvSpPr/>
          <p:nvPr/>
        </p:nvSpPr>
        <p:spPr>
          <a:xfrm>
            <a:off x="8244990" y="2564644"/>
            <a:ext cx="392217" cy="607020"/>
          </a:xfrm>
          <a:prstGeom prst="downArrow">
            <a:avLst>
              <a:gd name="adj1" fmla="val 45143"/>
              <a:gd name="adj2" fmla="val 64480"/>
            </a:avLst>
          </a:prstGeom>
          <a:solidFill>
            <a:srgbClr val="7030A0"/>
          </a:solidFill>
          <a:ln w="25400" cap="flat" cmpd="sng" algn="ctr">
            <a:solidFill>
              <a:srgbClr val="7030A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489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0775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7FD1F6C-30AC-47A8-2879-856A6728DAF6}"/>
              </a:ext>
            </a:extLst>
          </p:cNvPr>
          <p:cNvGrpSpPr/>
          <p:nvPr/>
        </p:nvGrpSpPr>
        <p:grpSpPr>
          <a:xfrm>
            <a:off x="4557132" y="3290455"/>
            <a:ext cx="3077736" cy="1666333"/>
            <a:chOff x="-756043" y="2287668"/>
            <a:chExt cx="3237488" cy="1666333"/>
          </a:xfrm>
        </p:grpSpPr>
        <p:pic>
          <p:nvPicPr>
            <p:cNvPr id="4" name="Picture 3">
              <a:hlinkClick r:id="rId3"/>
              <a:extLst>
                <a:ext uri="{FF2B5EF4-FFF2-40B4-BE49-F238E27FC236}">
                  <a16:creationId xmlns:a16="http://schemas.microsoft.com/office/drawing/2014/main" id="{6291A3B7-894D-6ABE-6179-A85D812261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F04FA20-D1AE-3D94-50CC-DA54673DE007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9512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E00283A-6868-83E9-A03E-07E73EFF068D}"/>
              </a:ext>
            </a:extLst>
          </p:cNvPr>
          <p:cNvGrpSpPr/>
          <p:nvPr/>
        </p:nvGrpSpPr>
        <p:grpSpPr>
          <a:xfrm>
            <a:off x="5214914" y="1702337"/>
            <a:ext cx="4889191" cy="3312540"/>
            <a:chOff x="3546582" y="998961"/>
            <a:chExt cx="3666894" cy="2484405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2960E751-2CF8-1378-82D0-0DF04871C41F}"/>
                </a:ext>
              </a:extLst>
            </p:cNvPr>
            <p:cNvGrpSpPr/>
            <p:nvPr/>
          </p:nvGrpSpPr>
          <p:grpSpPr>
            <a:xfrm>
              <a:off x="3546582" y="998961"/>
              <a:ext cx="3666894" cy="2484405"/>
              <a:chOff x="-823718" y="-486315"/>
              <a:chExt cx="4933140" cy="3342318"/>
            </a:xfrm>
          </p:grpSpPr>
          <p:sp>
            <p:nvSpPr>
              <p:cNvPr id="5" name="Google Shape;541;p59">
                <a:extLst>
                  <a:ext uri="{FF2B5EF4-FFF2-40B4-BE49-F238E27FC236}">
                    <a16:creationId xmlns:a16="http://schemas.microsoft.com/office/drawing/2014/main" id="{FD672B25-8CDF-7F03-80D0-0E0E0E1C8A9F}"/>
                  </a:ext>
                </a:extLst>
              </p:cNvPr>
              <p:cNvSpPr/>
              <p:nvPr/>
            </p:nvSpPr>
            <p:spPr>
              <a:xfrm rot="21470825">
                <a:off x="-627992" y="-255689"/>
                <a:ext cx="4737414" cy="3111692"/>
              </a:xfrm>
              <a:prstGeom prst="roundRect">
                <a:avLst>
                  <a:gd name="adj" fmla="val 24491"/>
                </a:avLst>
              </a:prstGeom>
              <a:noFill/>
              <a:ln w="28575" cap="flat" cmpd="sng">
                <a:solidFill>
                  <a:srgbClr val="221F4A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89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  <p:sp>
            <p:nvSpPr>
              <p:cNvPr id="6" name="Google Shape;542;p59">
                <a:extLst>
                  <a:ext uri="{FF2B5EF4-FFF2-40B4-BE49-F238E27FC236}">
                    <a16:creationId xmlns:a16="http://schemas.microsoft.com/office/drawing/2014/main" id="{9D01423E-95D0-47B2-0AA0-DF7A3EA5FA53}"/>
                  </a:ext>
                </a:extLst>
              </p:cNvPr>
              <p:cNvSpPr/>
              <p:nvPr/>
            </p:nvSpPr>
            <p:spPr>
              <a:xfrm rot="21470825">
                <a:off x="-823718" y="-486315"/>
                <a:ext cx="4737412" cy="3111692"/>
              </a:xfrm>
              <a:prstGeom prst="roundRect">
                <a:avLst>
                  <a:gd name="adj" fmla="val 24491"/>
                </a:avLst>
              </a:prstGeom>
              <a:solidFill>
                <a:srgbClr val="3F91E3">
                  <a:lumMod val="20000"/>
                  <a:lumOff val="80000"/>
                </a:srgbClr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2489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endParaRP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67B0BF8-5B1F-BBC0-DB52-350801EB0931}"/>
                </a:ext>
              </a:extLst>
            </p:cNvPr>
            <p:cNvSpPr txBox="1"/>
            <p:nvPr/>
          </p:nvSpPr>
          <p:spPr>
            <a:xfrm>
              <a:off x="3695150" y="1319258"/>
              <a:ext cx="3224268" cy="16723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Tại sao người ta nói: Để phát triển kinh tế, văn hóa miền núi, giao thông vận tải phải đi trước một bước? </a:t>
              </a:r>
            </a:p>
          </p:txBody>
        </p:sp>
      </p:grpSp>
      <p:pic>
        <p:nvPicPr>
          <p:cNvPr id="7" name="Picture 2">
            <a:extLst>
              <a:ext uri="{FF2B5EF4-FFF2-40B4-BE49-F238E27FC236}">
                <a16:creationId xmlns:a16="http://schemas.microsoft.com/office/drawing/2014/main" id="{C31EEF40-F258-5743-589C-2295EA302E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924152" y="2460478"/>
            <a:ext cx="2883923" cy="3803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885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401455-D74D-7383-C197-B9C8654FD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12">
            <a:extLst>
              <a:ext uri="{FF2B5EF4-FFF2-40B4-BE49-F238E27FC236}">
                <a16:creationId xmlns:a16="http://schemas.microsoft.com/office/drawing/2014/main" id="{6D335AD8-EA78-D2B7-B7C5-4454529CC923}"/>
              </a:ext>
            </a:extLst>
          </p:cNvPr>
          <p:cNvSpPr/>
          <p:nvPr/>
        </p:nvSpPr>
        <p:spPr>
          <a:xfrm rot="16200000">
            <a:off x="-1271055" y="3783333"/>
            <a:ext cx="4792731" cy="752751"/>
          </a:xfrm>
          <a:prstGeom prst="roundRect">
            <a:avLst>
              <a:gd name="adj" fmla="val 4475"/>
            </a:avLst>
          </a:prstGeom>
          <a:solidFill>
            <a:srgbClr val="10217E"/>
          </a:solidFill>
          <a:ln w="28575" cap="flat" cmpd="sng" algn="ctr">
            <a:solidFill>
              <a:srgbClr val="3751E5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LÍ DO</a:t>
            </a:r>
          </a:p>
        </p:txBody>
      </p:sp>
      <p:sp>
        <p:nvSpPr>
          <p:cNvPr id="9" name="Rounded Rectangle 13">
            <a:extLst>
              <a:ext uri="{FF2B5EF4-FFF2-40B4-BE49-F238E27FC236}">
                <a16:creationId xmlns:a16="http://schemas.microsoft.com/office/drawing/2014/main" id="{2E38BCF6-C061-0558-F919-42F9B3ED20E9}"/>
              </a:ext>
            </a:extLst>
          </p:cNvPr>
          <p:cNvSpPr/>
          <p:nvPr/>
        </p:nvSpPr>
        <p:spPr>
          <a:xfrm>
            <a:off x="2092329" y="1763343"/>
            <a:ext cx="9586527" cy="1324656"/>
          </a:xfrm>
          <a:prstGeom prst="roundRect">
            <a:avLst>
              <a:gd name="adj" fmla="val 4475"/>
            </a:avLst>
          </a:prstGeom>
          <a:solidFill>
            <a:srgbClr val="E4E7FC"/>
          </a:solidFill>
          <a:ln w="12700" cap="flat" cmpd="sng" algn="ctr">
            <a:solidFill>
              <a:srgbClr val="3751E5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just">
              <a:lnSpc>
                <a:spcPct val="150000"/>
              </a:lnSpc>
              <a:buClr>
                <a:srgbClr val="000000"/>
              </a:buClr>
            </a:pPr>
            <a:r>
              <a:rPr lang="vi-VN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Giao thông vận tải phát triển tạo điều kiện lưu thông giữa miền núi với đồng bằng.</a:t>
            </a:r>
            <a:endParaRPr lang="en-US" sz="2400" kern="0" dirty="0"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0" name="Down Arrow 14">
            <a:extLst>
              <a:ext uri="{FF2B5EF4-FFF2-40B4-BE49-F238E27FC236}">
                <a16:creationId xmlns:a16="http://schemas.microsoft.com/office/drawing/2014/main" id="{FED14236-306E-9663-81EA-B80157D6C204}"/>
              </a:ext>
            </a:extLst>
          </p:cNvPr>
          <p:cNvSpPr/>
          <p:nvPr/>
        </p:nvSpPr>
        <p:spPr>
          <a:xfrm rot="16200000">
            <a:off x="1569499" y="2130350"/>
            <a:ext cx="455019" cy="590641"/>
          </a:xfrm>
          <a:prstGeom prst="downArrow">
            <a:avLst>
              <a:gd name="adj1" fmla="val 50000"/>
              <a:gd name="adj2" fmla="val 77213"/>
            </a:avLst>
          </a:prstGeom>
          <a:solidFill>
            <a:srgbClr val="3751E5">
              <a:lumMod val="50000"/>
            </a:srgbClr>
          </a:solidFill>
          <a:ln w="25400" cap="flat" cmpd="sng" algn="ctr">
            <a:solidFill>
              <a:srgbClr val="3751E5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489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1" name="Rounded Rectangle 15">
            <a:extLst>
              <a:ext uri="{FF2B5EF4-FFF2-40B4-BE49-F238E27FC236}">
                <a16:creationId xmlns:a16="http://schemas.microsoft.com/office/drawing/2014/main" id="{749753D0-EA80-3D7E-920D-8BDDD0923EF5}"/>
              </a:ext>
            </a:extLst>
          </p:cNvPr>
          <p:cNvSpPr/>
          <p:nvPr/>
        </p:nvSpPr>
        <p:spPr>
          <a:xfrm>
            <a:off x="2092332" y="3338125"/>
            <a:ext cx="9586527" cy="723824"/>
          </a:xfrm>
          <a:prstGeom prst="roundRect">
            <a:avLst>
              <a:gd name="adj" fmla="val 4475"/>
            </a:avLst>
          </a:prstGeom>
          <a:solidFill>
            <a:srgbClr val="E4E7FC"/>
          </a:solidFill>
          <a:ln w="12700" cap="flat" cmpd="sng" algn="ctr">
            <a:solidFill>
              <a:srgbClr val="3751E5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R="0" lvl="0" indent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vi-VN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Giúp cho việc khai thác khoáng sản thuận lợi hơn.</a:t>
            </a:r>
            <a:endParaRPr lang="en-US" sz="2400" kern="0" dirty="0"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2" name="Rounded Rectangle 16">
            <a:extLst>
              <a:ext uri="{FF2B5EF4-FFF2-40B4-BE49-F238E27FC236}">
                <a16:creationId xmlns:a16="http://schemas.microsoft.com/office/drawing/2014/main" id="{01CF42AB-063D-C22E-6020-E59C97D07319}"/>
              </a:ext>
            </a:extLst>
          </p:cNvPr>
          <p:cNvSpPr/>
          <p:nvPr/>
        </p:nvSpPr>
        <p:spPr>
          <a:xfrm>
            <a:off x="2092331" y="4257548"/>
            <a:ext cx="9586527" cy="1324659"/>
          </a:xfrm>
          <a:prstGeom prst="roundRect">
            <a:avLst>
              <a:gd name="adj" fmla="val 4475"/>
            </a:avLst>
          </a:prstGeom>
          <a:solidFill>
            <a:srgbClr val="E4E7FC"/>
          </a:solidFill>
          <a:ln w="12700" cap="flat" cmpd="sng" algn="ctr">
            <a:solidFill>
              <a:srgbClr val="3751E5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algn="just">
              <a:lnSpc>
                <a:spcPct val="150000"/>
              </a:lnSpc>
              <a:buClr>
                <a:srgbClr val="000000"/>
              </a:buClr>
            </a:pPr>
            <a:r>
              <a:rPr lang="vi-VN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Thúc đẩy sự phân công lao động theo lãnh thổ, hình thành cơ cấu kinh tế ở vùng núi. </a:t>
            </a:r>
            <a:endParaRPr lang="en-US" sz="2400" kern="0" dirty="0"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3" name="Rounded Rectangle 17">
            <a:extLst>
              <a:ext uri="{FF2B5EF4-FFF2-40B4-BE49-F238E27FC236}">
                <a16:creationId xmlns:a16="http://schemas.microsoft.com/office/drawing/2014/main" id="{73255CFF-320A-4A3A-FED5-0BC3DA7AAC90}"/>
              </a:ext>
            </a:extLst>
          </p:cNvPr>
          <p:cNvSpPr/>
          <p:nvPr/>
        </p:nvSpPr>
        <p:spPr>
          <a:xfrm>
            <a:off x="2092329" y="5832249"/>
            <a:ext cx="9586527" cy="723824"/>
          </a:xfrm>
          <a:prstGeom prst="roundRect">
            <a:avLst>
              <a:gd name="adj" fmla="val 4475"/>
            </a:avLst>
          </a:prstGeom>
          <a:solidFill>
            <a:srgbClr val="E4E7FC"/>
          </a:solidFill>
          <a:ln w="12700" cap="flat" cmpd="sng" algn="ctr">
            <a:solidFill>
              <a:srgbClr val="3751E5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R="0" lvl="0" indent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vi-VN" sz="2400" kern="0" dirty="0"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Các hoạt động giáo dục, y tế vùng núi có điều kiện phát triển.</a:t>
            </a:r>
            <a:endParaRPr lang="en-US" sz="2400" kern="0" dirty="0"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</p:txBody>
      </p:sp>
      <p:sp>
        <p:nvSpPr>
          <p:cNvPr id="14" name="Down Arrow 19">
            <a:extLst>
              <a:ext uri="{FF2B5EF4-FFF2-40B4-BE49-F238E27FC236}">
                <a16:creationId xmlns:a16="http://schemas.microsoft.com/office/drawing/2014/main" id="{502C5DBC-7647-848F-0FF1-C189A255135F}"/>
              </a:ext>
            </a:extLst>
          </p:cNvPr>
          <p:cNvSpPr/>
          <p:nvPr/>
        </p:nvSpPr>
        <p:spPr>
          <a:xfrm rot="16200000">
            <a:off x="1569503" y="3403554"/>
            <a:ext cx="455019" cy="590641"/>
          </a:xfrm>
          <a:prstGeom prst="downArrow">
            <a:avLst>
              <a:gd name="adj1" fmla="val 50000"/>
              <a:gd name="adj2" fmla="val 77213"/>
            </a:avLst>
          </a:prstGeom>
          <a:solidFill>
            <a:srgbClr val="3751E5">
              <a:lumMod val="50000"/>
            </a:srgbClr>
          </a:solidFill>
          <a:ln w="25400" cap="flat" cmpd="sng" algn="ctr">
            <a:solidFill>
              <a:srgbClr val="3751E5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489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5" name="Down Arrow 20">
            <a:extLst>
              <a:ext uri="{FF2B5EF4-FFF2-40B4-BE49-F238E27FC236}">
                <a16:creationId xmlns:a16="http://schemas.microsoft.com/office/drawing/2014/main" id="{C789B804-E42B-B658-4A8D-5CC278CF0FE0}"/>
              </a:ext>
            </a:extLst>
          </p:cNvPr>
          <p:cNvSpPr/>
          <p:nvPr/>
        </p:nvSpPr>
        <p:spPr>
          <a:xfrm rot="16200000">
            <a:off x="1569499" y="4624556"/>
            <a:ext cx="455019" cy="590643"/>
          </a:xfrm>
          <a:prstGeom prst="downArrow">
            <a:avLst>
              <a:gd name="adj1" fmla="val 50000"/>
              <a:gd name="adj2" fmla="val 77213"/>
            </a:avLst>
          </a:prstGeom>
          <a:solidFill>
            <a:srgbClr val="3751E5">
              <a:lumMod val="50000"/>
            </a:srgbClr>
          </a:solidFill>
          <a:ln w="25400" cap="flat" cmpd="sng" algn="ctr">
            <a:solidFill>
              <a:srgbClr val="3751E5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489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sp>
        <p:nvSpPr>
          <p:cNvPr id="16" name="Down Arrow 21">
            <a:extLst>
              <a:ext uri="{FF2B5EF4-FFF2-40B4-BE49-F238E27FC236}">
                <a16:creationId xmlns:a16="http://schemas.microsoft.com/office/drawing/2014/main" id="{BF264130-4CBC-8369-C987-B84566148C50}"/>
              </a:ext>
            </a:extLst>
          </p:cNvPr>
          <p:cNvSpPr/>
          <p:nvPr/>
        </p:nvSpPr>
        <p:spPr>
          <a:xfrm rot="16200000">
            <a:off x="1569499" y="5897761"/>
            <a:ext cx="455019" cy="590641"/>
          </a:xfrm>
          <a:prstGeom prst="downArrow">
            <a:avLst>
              <a:gd name="adj1" fmla="val 50000"/>
              <a:gd name="adj2" fmla="val 77213"/>
            </a:avLst>
          </a:prstGeom>
          <a:solidFill>
            <a:srgbClr val="3751E5">
              <a:lumMod val="50000"/>
            </a:srgbClr>
          </a:solidFill>
          <a:ln w="25400" cap="flat" cmpd="sng" algn="ctr">
            <a:solidFill>
              <a:srgbClr val="3751E5">
                <a:lumMod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2489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97841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7A73375F-D3DF-5C58-047B-519059928B1B}"/>
              </a:ext>
            </a:extLst>
          </p:cNvPr>
          <p:cNvGrpSpPr/>
          <p:nvPr/>
        </p:nvGrpSpPr>
        <p:grpSpPr>
          <a:xfrm>
            <a:off x="4557132" y="3290455"/>
            <a:ext cx="3077736" cy="1666333"/>
            <a:chOff x="-756043" y="2287668"/>
            <a:chExt cx="3237488" cy="1666333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551134AB-7CA8-2CFC-451F-DE3BCBCE1F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51802EA-6EE4-D76D-F298-A00DB4588EFF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3102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5de90e1154b99c9c5351bef2fda6586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48181" y="1371600"/>
            <a:ext cx="6110703" cy="6019800"/>
          </a:xfrm>
          <a:prstGeom prst="rect">
            <a:avLst/>
          </a:prstGeom>
        </p:spPr>
      </p:pic>
      <p:sp>
        <p:nvSpPr>
          <p:cNvPr id="5" name="Speech Bubble: Oval 4"/>
          <p:cNvSpPr/>
          <p:nvPr/>
        </p:nvSpPr>
        <p:spPr>
          <a:xfrm>
            <a:off x="7113692" y="428500"/>
            <a:ext cx="4800600" cy="1524000"/>
          </a:xfrm>
          <a:prstGeom prst="wedgeEllipseCallou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Cùng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giúp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chuẩn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bị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bữa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tối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nhé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385D85FB-1F8C-3AB5-F4E9-BA5D968338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14600" y="2133600"/>
            <a:ext cx="9618133" cy="5410200"/>
          </a:xfrm>
          <a:prstGeom prst="rect">
            <a:avLst/>
          </a:prstGeom>
        </p:spPr>
      </p:pic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4DA569CD-A427-1220-18A6-5777FB1F57A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1106" cy="838200"/>
          </a:xfrm>
          <a:prstGeom prst="rect">
            <a:avLst/>
          </a:prstGeom>
        </p:spPr>
      </p:pic>
      <p:pic>
        <p:nvPicPr>
          <p:cNvPr id="3" name="Funny Background Music No Copyright _ Cute Background Music">
            <a:hlinkClick r:id="" action="ppaction://media"/>
            <a:extLst>
              <a:ext uri="{FF2B5EF4-FFF2-40B4-BE49-F238E27FC236}">
                <a16:creationId xmlns:a16="http://schemas.microsoft.com/office/drawing/2014/main" id="{A6957A78-41D9-4D0C-44D6-E8AE0518F8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3340000" y="-25831800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95C5988-FDCD-3479-EC18-E5635B12FCF0}"/>
              </a:ext>
            </a:extLst>
          </p:cNvPr>
          <p:cNvGrpSpPr/>
          <p:nvPr/>
        </p:nvGrpSpPr>
        <p:grpSpPr>
          <a:xfrm>
            <a:off x="800100" y="1191063"/>
            <a:ext cx="10591800" cy="5666937"/>
            <a:chOff x="1052483" y="1565005"/>
            <a:chExt cx="10591800" cy="5666937"/>
          </a:xfrm>
        </p:grpSpPr>
        <p:sp>
          <p:nvSpPr>
            <p:cNvPr id="8" name="Scroll: Horizontal 7">
              <a:extLst>
                <a:ext uri="{FF2B5EF4-FFF2-40B4-BE49-F238E27FC236}">
                  <a16:creationId xmlns:a16="http://schemas.microsoft.com/office/drawing/2014/main" id="{5EEEE119-B581-B8C1-26C2-BF7FCC9B1D60}"/>
                </a:ext>
              </a:extLst>
            </p:cNvPr>
            <p:cNvSpPr/>
            <p:nvPr/>
          </p:nvSpPr>
          <p:spPr>
            <a:xfrm>
              <a:off x="1052483" y="1565005"/>
              <a:ext cx="10591800" cy="5666937"/>
            </a:xfrm>
            <a:prstGeom prst="horizontalScroll">
              <a:avLst>
                <a:gd name="adj" fmla="val 8246"/>
              </a:avLst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1199153-D962-3178-2D6A-F5ED3F5E6128}"/>
                </a:ext>
              </a:extLst>
            </p:cNvPr>
            <p:cNvSpPr txBox="1"/>
            <p:nvPr/>
          </p:nvSpPr>
          <p:spPr>
            <a:xfrm>
              <a:off x="2133600" y="2906171"/>
              <a:ext cx="8791633" cy="37203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- GV click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vào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số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câu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hỏi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trên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từng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đầu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bếp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để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đến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câu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hỏi</a:t>
              </a:r>
              <a:endParaRPr kumimoji="0" lang="vi-V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- Click vào ô đáp án để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chọn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đáp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án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.</a:t>
              </a:r>
            </a:p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- Sau khi chọn đáp án, GV click vào ngôi sao góc bên phải để quay về màn hình chính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.</a:t>
              </a:r>
              <a:endParaRPr kumimoji="0" lang="vi-V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- Quay về màn hình chính 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click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vào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hình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đầu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bếp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để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hiện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món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ăn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.</a:t>
              </a:r>
              <a:endParaRPr kumimoji="0" lang="vi-V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- </a:t>
              </a:r>
              <a:r>
                <a:rPr kumimoji="0" lang="vi-VN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Click</a:t>
              </a: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vào đầu bếp tiếp theo để tiếp tục trò chơi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.</a:t>
              </a:r>
            </a:p>
            <a:p>
              <a:pPr marL="0" marR="0" lvl="0" indent="0" algn="just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- Kết </a:t>
              </a: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thúc trò chơi GV </a:t>
              </a:r>
              <a:r>
                <a:rPr kumimoji="0" lang="vi-VN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click</a:t>
              </a:r>
              <a:r>
                <a:rPr kumimoji="0" lang="vi-VN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vào mũi tên dưới góc màn hình để tiếp tục bài học.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A3022A3-7297-BB49-EC59-228E2101928E}"/>
                </a:ext>
              </a:extLst>
            </p:cNvPr>
            <p:cNvSpPr txBox="1"/>
            <p:nvPr/>
          </p:nvSpPr>
          <p:spPr>
            <a:xfrm>
              <a:off x="4176683" y="2384521"/>
              <a:ext cx="449580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HƯỚNG DẪN</a:t>
              </a:r>
            </a:p>
          </p:txBody>
        </p:sp>
      </p:grp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D187B844-9C65-F271-E1A9-2F4C65D5F4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1106" cy="8382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01493DA-FA91-80BB-C7B7-F4843887E6F8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917872" y="419100"/>
            <a:ext cx="3090621" cy="3044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911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2b2181ee0ddf3198d036ec9f3094f08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flipH="1">
            <a:off x="8382000" y="3048000"/>
            <a:ext cx="2286000" cy="3810000"/>
          </a:xfrm>
          <a:prstGeom prst="rect">
            <a:avLst/>
          </a:prstGeom>
        </p:spPr>
      </p:pic>
      <p:pic>
        <p:nvPicPr>
          <p:cNvPr id="18" name="Picture 17" descr="2b2181ee0ddf3198d036ec9f3094f086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24000" y="3048000"/>
            <a:ext cx="2239192" cy="3810000"/>
          </a:xfrm>
          <a:prstGeom prst="rect">
            <a:avLst/>
          </a:prstGeom>
        </p:spPr>
      </p:pic>
      <p:pic>
        <p:nvPicPr>
          <p:cNvPr id="6" name="Picture 5" descr="ae22ebc57a38542b1b8a66c597ea7458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667000" y="1295400"/>
            <a:ext cx="6858000" cy="6858000"/>
          </a:xfrm>
          <a:prstGeom prst="rect">
            <a:avLst/>
          </a:prstGeom>
        </p:spPr>
      </p:pic>
      <p:pic>
        <p:nvPicPr>
          <p:cNvPr id="8" name="Picture 7" descr="5631c7a98ca2287e2d680a324b15e383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410200" y="990601"/>
            <a:ext cx="1219200" cy="1823329"/>
          </a:xfrm>
          <a:prstGeom prst="rect">
            <a:avLst/>
          </a:prstGeom>
        </p:spPr>
      </p:pic>
      <p:pic>
        <p:nvPicPr>
          <p:cNvPr id="10" name="Picture 9" descr="fe1747c4d7e277ba1ee4105e3bc7af1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267200" y="1905000"/>
            <a:ext cx="1828800" cy="1981200"/>
          </a:xfrm>
          <a:prstGeom prst="rect">
            <a:avLst/>
          </a:prstGeom>
        </p:spPr>
      </p:pic>
      <p:pic>
        <p:nvPicPr>
          <p:cNvPr id="11" name="Picture 10" descr="f5c2a31645fd10a7bfb7180ae764b33e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185243" y="2406254"/>
            <a:ext cx="1447800" cy="1120153"/>
          </a:xfrm>
          <a:prstGeom prst="rect">
            <a:avLst/>
          </a:prstGeom>
        </p:spPr>
      </p:pic>
      <p:pic>
        <p:nvPicPr>
          <p:cNvPr id="12" name="Picture 11" descr="a0f932e5084a2d27268758dfe1be070a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267200" y="3600521"/>
            <a:ext cx="1447800" cy="1295781"/>
          </a:xfrm>
          <a:prstGeom prst="rect">
            <a:avLst/>
          </a:prstGeom>
        </p:spPr>
      </p:pic>
      <p:pic>
        <p:nvPicPr>
          <p:cNvPr id="14" name="Picture 13" descr="bf30f7e2896d1260827521fda40d5ad6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185243" y="3346448"/>
            <a:ext cx="1600200" cy="1619702"/>
          </a:xfrm>
          <a:prstGeom prst="rect">
            <a:avLst/>
          </a:prstGeom>
        </p:spPr>
      </p:pic>
      <p:pic>
        <p:nvPicPr>
          <p:cNvPr id="24" name="Picture 23" descr="43b282e5574b9381f3f2c3655d492a4e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615609" y="966511"/>
            <a:ext cx="990600" cy="990600"/>
          </a:xfrm>
          <a:prstGeom prst="rect">
            <a:avLst/>
          </a:prstGeom>
        </p:spPr>
      </p:pic>
      <p:pic>
        <p:nvPicPr>
          <p:cNvPr id="25" name="Picture 24" descr="43b282e5574b9381f3f2c3655d492a4e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8574298" y="966511"/>
            <a:ext cx="990600" cy="990600"/>
          </a:xfrm>
          <a:prstGeom prst="rect">
            <a:avLst/>
          </a:prstGeom>
        </p:spPr>
      </p:pic>
      <p:pic>
        <p:nvPicPr>
          <p:cNvPr id="26" name="Picture 25" descr="43b282e5574b9381f3f2c3655d492a4e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9627495" y="966511"/>
            <a:ext cx="990600" cy="990600"/>
          </a:xfrm>
          <a:prstGeom prst="rect">
            <a:avLst/>
          </a:prstGeom>
        </p:spPr>
      </p:pic>
      <p:pic>
        <p:nvPicPr>
          <p:cNvPr id="27" name="Picture 26" descr="43b282e5574b9381f3f2c3655d492a4e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0608854" y="966511"/>
            <a:ext cx="990600" cy="990600"/>
          </a:xfrm>
          <a:prstGeom prst="rect">
            <a:avLst/>
          </a:prstGeom>
        </p:spPr>
      </p:pic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369E6BFF-B04C-6570-9DAB-7CC5A8F0965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1106" cy="838200"/>
          </a:xfrm>
          <a:prstGeom prst="rect">
            <a:avLst/>
          </a:prstGeom>
        </p:spPr>
      </p:pic>
      <p:sp>
        <p:nvSpPr>
          <p:cNvPr id="4" name="Oval 3">
            <a:hlinkClick r:id="rId14" action="ppaction://hlinksldjump"/>
            <a:extLst>
              <a:ext uri="{FF2B5EF4-FFF2-40B4-BE49-F238E27FC236}">
                <a16:creationId xmlns:a16="http://schemas.microsoft.com/office/drawing/2014/main" id="{17F5F00E-ECA5-782D-E4E7-0BE99DAD2B79}"/>
              </a:ext>
            </a:extLst>
          </p:cNvPr>
          <p:cNvSpPr/>
          <p:nvPr/>
        </p:nvSpPr>
        <p:spPr>
          <a:xfrm>
            <a:off x="7740993" y="297144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</a:t>
            </a:r>
          </a:p>
        </p:txBody>
      </p:sp>
      <p:sp>
        <p:nvSpPr>
          <p:cNvPr id="9" name="Oval 8">
            <a:hlinkClick r:id="rId15" action="ppaction://hlinksldjump"/>
            <a:extLst>
              <a:ext uri="{FF2B5EF4-FFF2-40B4-BE49-F238E27FC236}">
                <a16:creationId xmlns:a16="http://schemas.microsoft.com/office/drawing/2014/main" id="{C8750F13-1F06-04CA-B053-3C3657B815A9}"/>
              </a:ext>
            </a:extLst>
          </p:cNvPr>
          <p:cNvSpPr/>
          <p:nvPr/>
        </p:nvSpPr>
        <p:spPr>
          <a:xfrm>
            <a:off x="8731593" y="297144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2</a:t>
            </a:r>
          </a:p>
        </p:txBody>
      </p:sp>
      <p:sp>
        <p:nvSpPr>
          <p:cNvPr id="15" name="Oval 14">
            <a:hlinkClick r:id="rId16" action="ppaction://hlinksldjump"/>
            <a:extLst>
              <a:ext uri="{FF2B5EF4-FFF2-40B4-BE49-F238E27FC236}">
                <a16:creationId xmlns:a16="http://schemas.microsoft.com/office/drawing/2014/main" id="{51656455-D032-D456-A46D-EEEB4D691821}"/>
              </a:ext>
            </a:extLst>
          </p:cNvPr>
          <p:cNvSpPr/>
          <p:nvPr/>
        </p:nvSpPr>
        <p:spPr>
          <a:xfrm>
            <a:off x="9722193" y="297144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3</a:t>
            </a:r>
          </a:p>
        </p:txBody>
      </p:sp>
      <p:sp>
        <p:nvSpPr>
          <p:cNvPr id="16" name="Oval 15">
            <a:hlinkClick r:id="rId17" action="ppaction://hlinksldjump"/>
            <a:extLst>
              <a:ext uri="{FF2B5EF4-FFF2-40B4-BE49-F238E27FC236}">
                <a16:creationId xmlns:a16="http://schemas.microsoft.com/office/drawing/2014/main" id="{C702FCFE-68D5-17CC-0624-0472773EAED6}"/>
              </a:ext>
            </a:extLst>
          </p:cNvPr>
          <p:cNvSpPr/>
          <p:nvPr/>
        </p:nvSpPr>
        <p:spPr>
          <a:xfrm>
            <a:off x="10707898" y="297144"/>
            <a:ext cx="732608" cy="732608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4</a:t>
            </a:r>
          </a:p>
        </p:txBody>
      </p:sp>
      <p:sp>
        <p:nvSpPr>
          <p:cNvPr id="21" name="Arrow: Right 20">
            <a:hlinkClick r:id="rId18" action="ppaction://hlinksldjump"/>
            <a:extLst>
              <a:ext uri="{FF2B5EF4-FFF2-40B4-BE49-F238E27FC236}">
                <a16:creationId xmlns:a16="http://schemas.microsoft.com/office/drawing/2014/main" id="{E651B932-529E-A80B-D4E1-A012CCB98737}"/>
              </a:ext>
            </a:extLst>
          </p:cNvPr>
          <p:cNvSpPr/>
          <p:nvPr/>
        </p:nvSpPr>
        <p:spPr>
          <a:xfrm>
            <a:off x="10820972" y="5867400"/>
            <a:ext cx="1143000" cy="885008"/>
          </a:xfrm>
          <a:prstGeom prst="rightArrow">
            <a:avLst/>
          </a:prstGeom>
          <a:solidFill>
            <a:schemeClr val="bg1"/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F50DA9-703B-879B-8DDC-830B72DBA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FDCCDD1-F845-83D5-042D-F4D200DD20A4}"/>
              </a:ext>
            </a:extLst>
          </p:cNvPr>
          <p:cNvSpPr/>
          <p:nvPr/>
        </p:nvSpPr>
        <p:spPr>
          <a:xfrm>
            <a:off x="2801917" y="1733245"/>
            <a:ext cx="6588165" cy="115550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A. Đường biển.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05A6C6F-5E2A-97C4-B64C-87075CDF3B1D}"/>
              </a:ext>
            </a:extLst>
          </p:cNvPr>
          <p:cNvSpPr/>
          <p:nvPr/>
        </p:nvSpPr>
        <p:spPr>
          <a:xfrm>
            <a:off x="1866900" y="228601"/>
            <a:ext cx="9029700" cy="1368705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vi-VN" sz="2400" b="1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Câu 1: </a:t>
            </a:r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Trong các loại hình giao thông sau, loại hình nào có tốc độ nhanh nhất nhưng chi phí cao?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6BF5B1D-C462-6D87-D337-AC453139E08F}"/>
              </a:ext>
            </a:extLst>
          </p:cNvPr>
          <p:cNvSpPr>
            <a:spLocks/>
          </p:cNvSpPr>
          <p:nvPr/>
        </p:nvSpPr>
        <p:spPr>
          <a:xfrm>
            <a:off x="2801917" y="2990421"/>
            <a:ext cx="6588165" cy="115550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B. Đường sắt.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52E6574C-6E52-743A-9D04-C39A0356C48C}"/>
              </a:ext>
            </a:extLst>
          </p:cNvPr>
          <p:cNvSpPr/>
          <p:nvPr/>
        </p:nvSpPr>
        <p:spPr>
          <a:xfrm>
            <a:off x="2801916" y="4231172"/>
            <a:ext cx="6588165" cy="115550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C. Đường hàng không.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02B57890-9214-94C7-B09E-E483268CDB8B}"/>
              </a:ext>
            </a:extLst>
          </p:cNvPr>
          <p:cNvSpPr/>
          <p:nvPr/>
        </p:nvSpPr>
        <p:spPr>
          <a:xfrm>
            <a:off x="2801915" y="5448503"/>
            <a:ext cx="6588165" cy="115550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D. Đường bộ.</a:t>
            </a:r>
          </a:p>
        </p:txBody>
      </p:sp>
      <p:pic>
        <p:nvPicPr>
          <p:cNvPr id="27" name="Picture 26" descr="Logo, company name&#10;&#10;Description automatically generated">
            <a:extLst>
              <a:ext uri="{FF2B5EF4-FFF2-40B4-BE49-F238E27FC236}">
                <a16:creationId xmlns:a16="http://schemas.microsoft.com/office/drawing/2014/main" id="{06EB5265-E4FD-0DDA-F058-52B6490E36A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1106" cy="838200"/>
          </a:xfrm>
          <a:prstGeom prst="rect">
            <a:avLst/>
          </a:prstGeom>
        </p:spPr>
      </p:pic>
      <p:pic>
        <p:nvPicPr>
          <p:cNvPr id="35" name="Picture 34" descr="tich.png">
            <a:extLst>
              <a:ext uri="{FF2B5EF4-FFF2-40B4-BE49-F238E27FC236}">
                <a16:creationId xmlns:a16="http://schemas.microsoft.com/office/drawing/2014/main" id="{A344A2DA-4ECF-ACEF-6984-C3B7919C9F12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005465" y="4456981"/>
            <a:ext cx="723900" cy="723900"/>
          </a:xfrm>
          <a:prstGeom prst="rect">
            <a:avLst/>
          </a:prstGeom>
        </p:spPr>
      </p:pic>
      <p:pic>
        <p:nvPicPr>
          <p:cNvPr id="36" name="Picture 35" descr="sai.png">
            <a:extLst>
              <a:ext uri="{FF2B5EF4-FFF2-40B4-BE49-F238E27FC236}">
                <a16:creationId xmlns:a16="http://schemas.microsoft.com/office/drawing/2014/main" id="{CBB84DA6-5838-C5E0-63B0-F1CB15A9C502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100715" y="3301474"/>
            <a:ext cx="533400" cy="533400"/>
          </a:xfrm>
          <a:prstGeom prst="rect">
            <a:avLst/>
          </a:prstGeom>
        </p:spPr>
      </p:pic>
      <p:pic>
        <p:nvPicPr>
          <p:cNvPr id="37" name="Picture 36" descr="sai.png">
            <a:extLst>
              <a:ext uri="{FF2B5EF4-FFF2-40B4-BE49-F238E27FC236}">
                <a16:creationId xmlns:a16="http://schemas.microsoft.com/office/drawing/2014/main" id="{9C58D8EE-ABE5-E492-F189-A1389FF2E696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123382" y="2044298"/>
            <a:ext cx="533400" cy="533400"/>
          </a:xfrm>
          <a:prstGeom prst="rect">
            <a:avLst/>
          </a:prstGeom>
        </p:spPr>
      </p:pic>
      <p:pic>
        <p:nvPicPr>
          <p:cNvPr id="38" name="Picture 37" descr="sai.png">
            <a:extLst>
              <a:ext uri="{FF2B5EF4-FFF2-40B4-BE49-F238E27FC236}">
                <a16:creationId xmlns:a16="http://schemas.microsoft.com/office/drawing/2014/main" id="{B84BD712-36DD-DB57-C4A5-D3FFEBC09FD6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123380" y="5758511"/>
            <a:ext cx="533400" cy="533400"/>
          </a:xfrm>
          <a:prstGeom prst="rect">
            <a:avLst/>
          </a:prstGeom>
        </p:spPr>
      </p:pic>
      <p:sp>
        <p:nvSpPr>
          <p:cNvPr id="2" name="5-Point Star 38">
            <a:hlinkClick r:id="rId7" action="ppaction://hlinksldjump"/>
            <a:extLst>
              <a:ext uri="{FF2B5EF4-FFF2-40B4-BE49-F238E27FC236}">
                <a16:creationId xmlns:a16="http://schemas.microsoft.com/office/drawing/2014/main" id="{0C68B2ED-3532-4E54-E79B-46B22194F19A}"/>
              </a:ext>
            </a:extLst>
          </p:cNvPr>
          <p:cNvSpPr/>
          <p:nvPr/>
        </p:nvSpPr>
        <p:spPr>
          <a:xfrm>
            <a:off x="11201400" y="5918210"/>
            <a:ext cx="762000" cy="685800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8723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5" grpId="0" animBg="1"/>
      <p:bldP spid="23" grpId="0" animBg="1"/>
      <p:bldP spid="24" grpId="0" animBg="1"/>
      <p:bldP spid="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D3AAD9-5105-5A1E-A121-A75AF1FA0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F33D90F-9996-0415-8037-B956C0737747}"/>
              </a:ext>
            </a:extLst>
          </p:cNvPr>
          <p:cNvSpPr/>
          <p:nvPr/>
        </p:nvSpPr>
        <p:spPr>
          <a:xfrm>
            <a:off x="2801917" y="1733245"/>
            <a:ext cx="6588165" cy="115550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A. Vận chuyển chậm.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A2A43BA-D1D3-7296-CAEE-744E9CD8FCC3}"/>
              </a:ext>
            </a:extLst>
          </p:cNvPr>
          <p:cNvSpPr/>
          <p:nvPr/>
        </p:nvSpPr>
        <p:spPr>
          <a:xfrm>
            <a:off x="1866900" y="228601"/>
            <a:ext cx="9029700" cy="1368705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vi-VN" sz="2400" b="1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Câu 2: </a:t>
            </a:r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Nhược điểm lớn nhất của</a:t>
            </a:r>
            <a:endParaRPr lang="en-US" sz="24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  <a:p>
            <a:pPr lvl="0" algn="ctr">
              <a:lnSpc>
                <a:spcPct val="150000"/>
              </a:lnSpc>
            </a:pPr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giao thông đường bộ là gì?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6ABCCE9-5AD2-6CE2-6A97-2165F7003D91}"/>
              </a:ext>
            </a:extLst>
          </p:cNvPr>
          <p:cNvSpPr>
            <a:spLocks/>
          </p:cNvSpPr>
          <p:nvPr/>
        </p:nvSpPr>
        <p:spPr>
          <a:xfrm>
            <a:off x="2801917" y="2990421"/>
            <a:ext cx="6588165" cy="115550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B. Chỉ hoạt động vào ban ngày.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36151B9-E303-C7B1-557A-DD19E6457BA8}"/>
              </a:ext>
            </a:extLst>
          </p:cNvPr>
          <p:cNvSpPr/>
          <p:nvPr/>
        </p:nvSpPr>
        <p:spPr>
          <a:xfrm>
            <a:off x="2801916" y="4231172"/>
            <a:ext cx="6588165" cy="115550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C. Dễ bị ùn tắc và ô nhiễm môi trường.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0913DCF4-60CF-9A48-2705-C6D1E0F898FC}"/>
              </a:ext>
            </a:extLst>
          </p:cNvPr>
          <p:cNvSpPr/>
          <p:nvPr/>
        </p:nvSpPr>
        <p:spPr>
          <a:xfrm>
            <a:off x="2801915" y="5448503"/>
            <a:ext cx="6588165" cy="115550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D. Không thể vận chuyển hàng hóa.</a:t>
            </a:r>
          </a:p>
        </p:txBody>
      </p:sp>
      <p:pic>
        <p:nvPicPr>
          <p:cNvPr id="27" name="Picture 26" descr="Logo, company name&#10;&#10;Description automatically generated">
            <a:extLst>
              <a:ext uri="{FF2B5EF4-FFF2-40B4-BE49-F238E27FC236}">
                <a16:creationId xmlns:a16="http://schemas.microsoft.com/office/drawing/2014/main" id="{815DE2EA-242F-9545-2978-30C431ECD20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1106" cy="838200"/>
          </a:xfrm>
          <a:prstGeom prst="rect">
            <a:avLst/>
          </a:prstGeom>
        </p:spPr>
      </p:pic>
      <p:pic>
        <p:nvPicPr>
          <p:cNvPr id="35" name="Picture 34" descr="tich.png">
            <a:extLst>
              <a:ext uri="{FF2B5EF4-FFF2-40B4-BE49-F238E27FC236}">
                <a16:creationId xmlns:a16="http://schemas.microsoft.com/office/drawing/2014/main" id="{083343F0-06CD-74A0-9B85-C46D7104E8DB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005465" y="4456981"/>
            <a:ext cx="723900" cy="723900"/>
          </a:xfrm>
          <a:prstGeom prst="rect">
            <a:avLst/>
          </a:prstGeom>
        </p:spPr>
      </p:pic>
      <p:pic>
        <p:nvPicPr>
          <p:cNvPr id="36" name="Picture 35" descr="sai.png">
            <a:extLst>
              <a:ext uri="{FF2B5EF4-FFF2-40B4-BE49-F238E27FC236}">
                <a16:creationId xmlns:a16="http://schemas.microsoft.com/office/drawing/2014/main" id="{83FC00CA-E795-3560-912A-F8F63BFC4933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100715" y="3301474"/>
            <a:ext cx="533400" cy="533400"/>
          </a:xfrm>
          <a:prstGeom prst="rect">
            <a:avLst/>
          </a:prstGeom>
        </p:spPr>
      </p:pic>
      <p:pic>
        <p:nvPicPr>
          <p:cNvPr id="37" name="Picture 36" descr="sai.png">
            <a:extLst>
              <a:ext uri="{FF2B5EF4-FFF2-40B4-BE49-F238E27FC236}">
                <a16:creationId xmlns:a16="http://schemas.microsoft.com/office/drawing/2014/main" id="{90B3E7D1-0FFA-1128-9B27-E4EC59C3B4A6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123382" y="2044298"/>
            <a:ext cx="533400" cy="533400"/>
          </a:xfrm>
          <a:prstGeom prst="rect">
            <a:avLst/>
          </a:prstGeom>
        </p:spPr>
      </p:pic>
      <p:pic>
        <p:nvPicPr>
          <p:cNvPr id="38" name="Picture 37" descr="sai.png">
            <a:extLst>
              <a:ext uri="{FF2B5EF4-FFF2-40B4-BE49-F238E27FC236}">
                <a16:creationId xmlns:a16="http://schemas.microsoft.com/office/drawing/2014/main" id="{0388DBA6-3EBB-0A79-8821-02233241D24F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123380" y="5758511"/>
            <a:ext cx="533400" cy="533400"/>
          </a:xfrm>
          <a:prstGeom prst="rect">
            <a:avLst/>
          </a:prstGeom>
        </p:spPr>
      </p:pic>
      <p:sp>
        <p:nvSpPr>
          <p:cNvPr id="2" name="5-Point Star 38">
            <a:hlinkClick r:id="rId7" action="ppaction://hlinksldjump"/>
            <a:extLst>
              <a:ext uri="{FF2B5EF4-FFF2-40B4-BE49-F238E27FC236}">
                <a16:creationId xmlns:a16="http://schemas.microsoft.com/office/drawing/2014/main" id="{FA1F0F93-CB8D-F9E1-437D-F7882BD2C0C5}"/>
              </a:ext>
            </a:extLst>
          </p:cNvPr>
          <p:cNvSpPr/>
          <p:nvPr/>
        </p:nvSpPr>
        <p:spPr>
          <a:xfrm>
            <a:off x="11201400" y="5918210"/>
            <a:ext cx="762000" cy="685800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0607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5" grpId="0" animBg="1"/>
      <p:bldP spid="23" grpId="0" animBg="1"/>
      <p:bldP spid="24" grpId="0" animBg="1"/>
      <p:bldP spid="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9D29F4-63D3-D6DE-41F9-05EF38E828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C1A32C5-1DBF-FF4E-091F-98527244A97D}"/>
              </a:ext>
            </a:extLst>
          </p:cNvPr>
          <p:cNvSpPr/>
          <p:nvPr/>
        </p:nvSpPr>
        <p:spPr>
          <a:xfrm>
            <a:off x="2801917" y="1733245"/>
            <a:ext cx="6588165" cy="115550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A. Làm cho ngành này bị suy giảm.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45407C2-F935-50DC-FBBC-3D95E4395699}"/>
              </a:ext>
            </a:extLst>
          </p:cNvPr>
          <p:cNvSpPr/>
          <p:nvPr/>
        </p:nvSpPr>
        <p:spPr>
          <a:xfrm>
            <a:off x="1866900" y="228601"/>
            <a:ext cx="9029700" cy="1368705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vi-VN" sz="2400" b="1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Câu 3: </a:t>
            </a:r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Sự phát triển của công nghệ thông tin ảnh hưởng đến ngành bưu chính viễn thông như thế nào?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CAB9DCB-E221-0258-3DB5-2986A150AB91}"/>
              </a:ext>
            </a:extLst>
          </p:cNvPr>
          <p:cNvSpPr>
            <a:spLocks/>
          </p:cNvSpPr>
          <p:nvPr/>
        </p:nvSpPr>
        <p:spPr>
          <a:xfrm>
            <a:off x="2801917" y="2990421"/>
            <a:ext cx="6588165" cy="115550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B. Giúp tăng tốc độ truyền thông tin</a:t>
            </a:r>
            <a:endParaRPr lang="en-US" sz="24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  <a:p>
            <a:pPr lvl="0" algn="ctr">
              <a:lnSpc>
                <a:spcPct val="150000"/>
              </a:lnSpc>
            </a:pPr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và mở rộng dịch vụ.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D1491B98-F8BD-1866-9589-ACF256ABEB94}"/>
              </a:ext>
            </a:extLst>
          </p:cNvPr>
          <p:cNvSpPr/>
          <p:nvPr/>
        </p:nvSpPr>
        <p:spPr>
          <a:xfrm>
            <a:off x="2801916" y="4231172"/>
            <a:ext cx="6588165" cy="115550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C. Không ảnh hưởng đến ngành này.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C76AFBAD-3F3E-1363-7850-5DF4F7841893}"/>
              </a:ext>
            </a:extLst>
          </p:cNvPr>
          <p:cNvSpPr/>
          <p:nvPr/>
        </p:nvSpPr>
        <p:spPr>
          <a:xfrm>
            <a:off x="2801916" y="5448503"/>
            <a:ext cx="6588165" cy="115550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D. Chỉ có tác động nhỏ đến viễn thông.</a:t>
            </a:r>
          </a:p>
        </p:txBody>
      </p:sp>
      <p:pic>
        <p:nvPicPr>
          <p:cNvPr id="27" name="Picture 26" descr="Logo, company name&#10;&#10;Description automatically generated">
            <a:extLst>
              <a:ext uri="{FF2B5EF4-FFF2-40B4-BE49-F238E27FC236}">
                <a16:creationId xmlns:a16="http://schemas.microsoft.com/office/drawing/2014/main" id="{5F55B7D5-5ACD-EC3A-73AB-BAC9FE1D29C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1106" cy="838200"/>
          </a:xfrm>
          <a:prstGeom prst="rect">
            <a:avLst/>
          </a:prstGeom>
        </p:spPr>
      </p:pic>
      <p:pic>
        <p:nvPicPr>
          <p:cNvPr id="35" name="Picture 34" descr="tich.png">
            <a:extLst>
              <a:ext uri="{FF2B5EF4-FFF2-40B4-BE49-F238E27FC236}">
                <a16:creationId xmlns:a16="http://schemas.microsoft.com/office/drawing/2014/main" id="{AD89D02F-C804-29E7-DAD7-856B4D3EB40C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123380" y="3134394"/>
            <a:ext cx="723900" cy="723900"/>
          </a:xfrm>
          <a:prstGeom prst="rect">
            <a:avLst/>
          </a:prstGeom>
        </p:spPr>
      </p:pic>
      <p:pic>
        <p:nvPicPr>
          <p:cNvPr id="36" name="Picture 35" descr="sai.png">
            <a:extLst>
              <a:ext uri="{FF2B5EF4-FFF2-40B4-BE49-F238E27FC236}">
                <a16:creationId xmlns:a16="http://schemas.microsoft.com/office/drawing/2014/main" id="{2011848B-7A79-08E5-8959-DB614A4D7794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123380" y="4542225"/>
            <a:ext cx="533400" cy="533400"/>
          </a:xfrm>
          <a:prstGeom prst="rect">
            <a:avLst/>
          </a:prstGeom>
        </p:spPr>
      </p:pic>
      <p:pic>
        <p:nvPicPr>
          <p:cNvPr id="37" name="Picture 36" descr="sai.png">
            <a:extLst>
              <a:ext uri="{FF2B5EF4-FFF2-40B4-BE49-F238E27FC236}">
                <a16:creationId xmlns:a16="http://schemas.microsoft.com/office/drawing/2014/main" id="{AB43DAA2-3FF2-1601-FDD7-A0AF85AB03CD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123382" y="2044298"/>
            <a:ext cx="533400" cy="533400"/>
          </a:xfrm>
          <a:prstGeom prst="rect">
            <a:avLst/>
          </a:prstGeom>
        </p:spPr>
      </p:pic>
      <p:pic>
        <p:nvPicPr>
          <p:cNvPr id="38" name="Picture 37" descr="sai.png">
            <a:extLst>
              <a:ext uri="{FF2B5EF4-FFF2-40B4-BE49-F238E27FC236}">
                <a16:creationId xmlns:a16="http://schemas.microsoft.com/office/drawing/2014/main" id="{75B0E871-7D4C-39A1-502A-7C64756C6678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123380" y="5758511"/>
            <a:ext cx="533400" cy="533400"/>
          </a:xfrm>
          <a:prstGeom prst="rect">
            <a:avLst/>
          </a:prstGeom>
        </p:spPr>
      </p:pic>
      <p:sp>
        <p:nvSpPr>
          <p:cNvPr id="2" name="5-Point Star 38">
            <a:hlinkClick r:id="rId7" action="ppaction://hlinksldjump"/>
            <a:extLst>
              <a:ext uri="{FF2B5EF4-FFF2-40B4-BE49-F238E27FC236}">
                <a16:creationId xmlns:a16="http://schemas.microsoft.com/office/drawing/2014/main" id="{E6A728F7-F67B-6460-6E49-13FAB6BFD9B3}"/>
              </a:ext>
            </a:extLst>
          </p:cNvPr>
          <p:cNvSpPr/>
          <p:nvPr/>
        </p:nvSpPr>
        <p:spPr>
          <a:xfrm>
            <a:off x="11201400" y="5918210"/>
            <a:ext cx="762000" cy="685800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68788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5" grpId="0" animBg="1"/>
      <p:bldP spid="23" grpId="0" animBg="1"/>
      <p:bldP spid="24" grpId="0" animBg="1"/>
      <p:bldP spid="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EEF7E7-C871-771F-99E2-18F359E27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BA41D2B-0768-1097-1401-959DA5F6CD4F}"/>
              </a:ext>
            </a:extLst>
          </p:cNvPr>
          <p:cNvSpPr/>
          <p:nvPr/>
        </p:nvSpPr>
        <p:spPr>
          <a:xfrm>
            <a:off x="2801917" y="1733245"/>
            <a:ext cx="6588165" cy="115550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A. Sự phát triển của</a:t>
            </a:r>
            <a:endParaRPr lang="en-US" sz="24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  <a:p>
            <a:pPr lvl="0" algn="ctr">
              <a:lnSpc>
                <a:spcPct val="150000"/>
              </a:lnSpc>
            </a:pPr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công nghệ kỹ thuật số.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C24A794-DBF3-5D59-B32F-AAE1EFE20B3E}"/>
              </a:ext>
            </a:extLst>
          </p:cNvPr>
          <p:cNvSpPr/>
          <p:nvPr/>
        </p:nvSpPr>
        <p:spPr>
          <a:xfrm>
            <a:off x="1866900" y="228601"/>
            <a:ext cx="9029700" cy="1368705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vi-VN" sz="2400" b="1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Câu 4: </a:t>
            </a:r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Yếu tố nào sau đây góp phần thúc đẩy</a:t>
            </a:r>
            <a:endParaRPr lang="en-US" sz="2400" dirty="0">
              <a:solidFill>
                <a:prstClr val="black"/>
              </a:solidFill>
              <a:latin typeface="UTM Avo" panose="02040603050506020204" pitchFamily="18" charset="0"/>
              <a:cs typeface="Times New Roman" pitchFamily="18" charset="0"/>
            </a:endParaRPr>
          </a:p>
          <a:p>
            <a:pPr lvl="0" algn="ctr">
              <a:lnSpc>
                <a:spcPct val="150000"/>
              </a:lnSpc>
            </a:pPr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sự phát triển ngành viễn thông?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itchFamily="18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06FA14C-4CF2-EB8A-00E6-322C6E5AAB9C}"/>
              </a:ext>
            </a:extLst>
          </p:cNvPr>
          <p:cNvSpPr>
            <a:spLocks/>
          </p:cNvSpPr>
          <p:nvPr/>
        </p:nvSpPr>
        <p:spPr>
          <a:xfrm>
            <a:off x="2801917" y="2990421"/>
            <a:ext cx="6588165" cy="115550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B. Giảm nhu cầu liên lạc của con người.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8CFBB06D-47D3-81BD-E0D9-651BA85263D7}"/>
              </a:ext>
            </a:extLst>
          </p:cNvPr>
          <p:cNvSpPr/>
          <p:nvPr/>
        </p:nvSpPr>
        <p:spPr>
          <a:xfrm>
            <a:off x="2801916" y="4231172"/>
            <a:ext cx="6588165" cy="115550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C. Không cần đầu tư vào hạ tầng.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9AA3F4C-102A-FC3D-5CD1-26ACA0A8F536}"/>
              </a:ext>
            </a:extLst>
          </p:cNvPr>
          <p:cNvSpPr/>
          <p:nvPr/>
        </p:nvSpPr>
        <p:spPr>
          <a:xfrm>
            <a:off x="2801915" y="5448503"/>
            <a:ext cx="6588165" cy="115550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vi-VN" sz="24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D. Ít phụ thuộc vào chính sách nhà nước.</a:t>
            </a:r>
          </a:p>
        </p:txBody>
      </p:sp>
      <p:pic>
        <p:nvPicPr>
          <p:cNvPr id="27" name="Picture 26" descr="Logo, company name&#10;&#10;Description automatically generated">
            <a:extLst>
              <a:ext uri="{FF2B5EF4-FFF2-40B4-BE49-F238E27FC236}">
                <a16:creationId xmlns:a16="http://schemas.microsoft.com/office/drawing/2014/main" id="{6089D6B7-F0B0-D15B-B7A0-6A091670C6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51106" cy="838200"/>
          </a:xfrm>
          <a:prstGeom prst="rect">
            <a:avLst/>
          </a:prstGeom>
        </p:spPr>
      </p:pic>
      <p:pic>
        <p:nvPicPr>
          <p:cNvPr id="35" name="Picture 34" descr="tich.png">
            <a:extLst>
              <a:ext uri="{FF2B5EF4-FFF2-40B4-BE49-F238E27FC236}">
                <a16:creationId xmlns:a16="http://schemas.microsoft.com/office/drawing/2014/main" id="{85290141-AD6C-E00D-7E57-E948A55FA1D6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123380" y="1893643"/>
            <a:ext cx="723900" cy="723900"/>
          </a:xfrm>
          <a:prstGeom prst="rect">
            <a:avLst/>
          </a:prstGeom>
        </p:spPr>
      </p:pic>
      <p:pic>
        <p:nvPicPr>
          <p:cNvPr id="36" name="Picture 35" descr="sai.png">
            <a:extLst>
              <a:ext uri="{FF2B5EF4-FFF2-40B4-BE49-F238E27FC236}">
                <a16:creationId xmlns:a16="http://schemas.microsoft.com/office/drawing/2014/main" id="{2C45CFCC-5E96-20C2-F692-4A6F268F77C5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123380" y="4542225"/>
            <a:ext cx="533400" cy="533400"/>
          </a:xfrm>
          <a:prstGeom prst="rect">
            <a:avLst/>
          </a:prstGeom>
        </p:spPr>
      </p:pic>
      <p:pic>
        <p:nvPicPr>
          <p:cNvPr id="37" name="Picture 36" descr="sai.png">
            <a:extLst>
              <a:ext uri="{FF2B5EF4-FFF2-40B4-BE49-F238E27FC236}">
                <a16:creationId xmlns:a16="http://schemas.microsoft.com/office/drawing/2014/main" id="{0E5973EC-887D-031F-82D8-9FEA2B950A1F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123380" y="3356329"/>
            <a:ext cx="533400" cy="533400"/>
          </a:xfrm>
          <a:prstGeom prst="rect">
            <a:avLst/>
          </a:prstGeom>
        </p:spPr>
      </p:pic>
      <p:pic>
        <p:nvPicPr>
          <p:cNvPr id="38" name="Picture 37" descr="sai.png">
            <a:extLst>
              <a:ext uri="{FF2B5EF4-FFF2-40B4-BE49-F238E27FC236}">
                <a16:creationId xmlns:a16="http://schemas.microsoft.com/office/drawing/2014/main" id="{1E7C8531-43B6-243B-8927-73B01F7B8038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123380" y="5758511"/>
            <a:ext cx="533400" cy="533400"/>
          </a:xfrm>
          <a:prstGeom prst="rect">
            <a:avLst/>
          </a:prstGeom>
        </p:spPr>
      </p:pic>
      <p:sp>
        <p:nvSpPr>
          <p:cNvPr id="2" name="5-Point Star 38">
            <a:hlinkClick r:id="rId7" action="ppaction://hlinksldjump"/>
            <a:extLst>
              <a:ext uri="{FF2B5EF4-FFF2-40B4-BE49-F238E27FC236}">
                <a16:creationId xmlns:a16="http://schemas.microsoft.com/office/drawing/2014/main" id="{E527BBB0-A663-9B06-3FBA-40E0F1E5758C}"/>
              </a:ext>
            </a:extLst>
          </p:cNvPr>
          <p:cNvSpPr/>
          <p:nvPr/>
        </p:nvSpPr>
        <p:spPr>
          <a:xfrm>
            <a:off x="11201400" y="5918210"/>
            <a:ext cx="762000" cy="685800"/>
          </a:xfrm>
          <a:prstGeom prst="star5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0767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5" grpId="0" animBg="1"/>
      <p:bldP spid="23" grpId="0" animBg="1"/>
      <p:bldP spid="24" grpId="0" animBg="1"/>
      <p:bldP spid="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F7F069-F8B2-FC28-BBFB-D07DE96601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ABD9395-4FC9-6061-2E4F-285212064F29}"/>
              </a:ext>
            </a:extLst>
          </p:cNvPr>
          <p:cNvSpPr/>
          <p:nvPr/>
        </p:nvSpPr>
        <p:spPr>
          <a:xfrm>
            <a:off x="3617277" y="1542832"/>
            <a:ext cx="4957445" cy="660400"/>
          </a:xfrm>
          <a:prstGeom prst="roundRect">
            <a:avLst>
              <a:gd name="adj" fmla="val 50000"/>
            </a:avLst>
          </a:prstGeom>
          <a:solidFill>
            <a:srgbClr val="ED7D31"/>
          </a:solidFill>
          <a:ln w="3810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Hướng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dẫn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về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nhà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9" name="Rounded Rectangle 4">
            <a:extLst>
              <a:ext uri="{FF2B5EF4-FFF2-40B4-BE49-F238E27FC236}">
                <a16:creationId xmlns:a16="http://schemas.microsoft.com/office/drawing/2014/main" id="{771C37AF-039F-DFAB-10D8-D65DCC691E49}"/>
              </a:ext>
            </a:extLst>
          </p:cNvPr>
          <p:cNvSpPr/>
          <p:nvPr/>
        </p:nvSpPr>
        <p:spPr>
          <a:xfrm>
            <a:off x="2962986" y="2346151"/>
            <a:ext cx="6266026" cy="628257"/>
          </a:xfrm>
          <a:prstGeom prst="roundRect">
            <a:avLst/>
          </a:prstGeom>
          <a:solidFill>
            <a:srgbClr val="ED7D31">
              <a:lumMod val="20000"/>
              <a:lumOff val="80000"/>
            </a:srgbClr>
          </a:solidFill>
          <a:ln w="28575">
            <a:solidFill>
              <a:srgbClr val="ED7D31"/>
            </a:solidFill>
          </a:ln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buClr>
                <a:srgbClr val="000000"/>
              </a:buClr>
              <a:defRPr/>
            </a:pP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Ôn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lại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kiến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thức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đã</a:t>
            </a:r>
            <a:r>
              <a:rPr lang="en-US" sz="2400" kern="0" dirty="0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học</a:t>
            </a:r>
            <a:endParaRPr lang="en-US" sz="2400" kern="0" dirty="0">
              <a:solidFill>
                <a:srgbClr val="000000"/>
              </a:solidFill>
              <a:latin typeface="UTM Avo" panose="02040603050506020204" pitchFamily="18" charset="0"/>
              <a:cs typeface="Arial" pitchFamily="34" charset="0"/>
              <a:sym typeface="Arial"/>
            </a:endParaRPr>
          </a:p>
        </p:txBody>
      </p:sp>
      <p:sp>
        <p:nvSpPr>
          <p:cNvPr id="10" name="Rounded Rectangle 8">
            <a:extLst>
              <a:ext uri="{FF2B5EF4-FFF2-40B4-BE49-F238E27FC236}">
                <a16:creationId xmlns:a16="http://schemas.microsoft.com/office/drawing/2014/main" id="{C87A6254-32F7-67D6-FCD2-C5BA548142A6}"/>
              </a:ext>
            </a:extLst>
          </p:cNvPr>
          <p:cNvSpPr/>
          <p:nvPr/>
        </p:nvSpPr>
        <p:spPr>
          <a:xfrm>
            <a:off x="2962986" y="3125855"/>
            <a:ext cx="6266026" cy="606290"/>
          </a:xfrm>
          <a:prstGeom prst="roundRect">
            <a:avLst>
              <a:gd name="adj" fmla="val 11276"/>
            </a:avLst>
          </a:prstGeom>
          <a:solidFill>
            <a:srgbClr val="ED7D31">
              <a:lumMod val="20000"/>
              <a:lumOff val="80000"/>
            </a:srgbClr>
          </a:solidFill>
          <a:ln w="28575">
            <a:solidFill>
              <a:srgbClr val="ED7D31"/>
            </a:solidFill>
          </a:ln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buClr>
                <a:srgbClr val="000000"/>
              </a:buClr>
            </a:pPr>
            <a:r>
              <a:rPr lang="vi-VN" sz="2400" kern="0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Hoàn thành nhiệm vụ phần Vận dụng.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CA184EB-A716-72DB-EE72-387B151145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9377" y="5115377"/>
            <a:ext cx="1742623" cy="174262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70B7D29-9033-E857-F329-3413EAAB0F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388" y="4888905"/>
            <a:ext cx="1742623" cy="1742623"/>
          </a:xfrm>
          <a:prstGeom prst="rect">
            <a:avLst/>
          </a:prstGeom>
        </p:spPr>
      </p:pic>
      <p:sp>
        <p:nvSpPr>
          <p:cNvPr id="2" name="Rounded Rectangle 8">
            <a:extLst>
              <a:ext uri="{FF2B5EF4-FFF2-40B4-BE49-F238E27FC236}">
                <a16:creationId xmlns:a16="http://schemas.microsoft.com/office/drawing/2014/main" id="{F80FF33C-8EF2-6FC1-B9D7-914E9BC2F8E7}"/>
              </a:ext>
            </a:extLst>
          </p:cNvPr>
          <p:cNvSpPr/>
          <p:nvPr/>
        </p:nvSpPr>
        <p:spPr>
          <a:xfrm>
            <a:off x="2962986" y="3883592"/>
            <a:ext cx="6266026" cy="1197793"/>
          </a:xfrm>
          <a:prstGeom prst="roundRect">
            <a:avLst>
              <a:gd name="adj" fmla="val 11276"/>
            </a:avLst>
          </a:prstGeom>
          <a:solidFill>
            <a:srgbClr val="ED7D31">
              <a:lumMod val="20000"/>
              <a:lumOff val="80000"/>
            </a:srgbClr>
          </a:solidFill>
          <a:ln w="28575">
            <a:solidFill>
              <a:srgbClr val="ED7D31"/>
            </a:solidFill>
          </a:ln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  <a:buClr>
                <a:srgbClr val="000000"/>
              </a:buClr>
            </a:pPr>
            <a:r>
              <a:rPr lang="vi-VN" sz="2400" kern="0">
                <a:solidFill>
                  <a:srgbClr val="000000"/>
                </a:solidFill>
                <a:latin typeface="UTM Avo" panose="02040603050506020204" pitchFamily="18" charset="0"/>
                <a:cs typeface="Arial" pitchFamily="34" charset="0"/>
                <a:sym typeface="Arial"/>
              </a:rPr>
              <a:t>Đọc và tìm hiểu trước nội dung phần tiếp theo của bài học.</a:t>
            </a:r>
          </a:p>
        </p:txBody>
      </p:sp>
    </p:spTree>
    <p:extLst>
      <p:ext uri="{BB962C8B-B14F-4D97-AF65-F5344CB8AC3E}">
        <p14:creationId xmlns:p14="http://schemas.microsoft.com/office/powerpoint/2010/main" val="1067965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9" grpId="0" animBg="1"/>
      <p:bldP spid="10" grpId="0" animBg="1"/>
      <p:bldP spid="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A9959-4890-DE89-757C-1B7BBDF0E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BEB95C36-F2A3-C29F-F613-4941C51FE0B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920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Bài 8. Dịch vụ (Phần I)</Template>
  <TotalTime>45</TotalTime>
  <Words>1710</Words>
  <Application>Microsoft Office PowerPoint</Application>
  <PresentationFormat>Widescreen</PresentationFormat>
  <Paragraphs>199</Paragraphs>
  <Slides>43</Slides>
  <Notes>33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43</vt:i4>
      </vt:variant>
    </vt:vector>
  </HeadingPairs>
  <TitlesOfParts>
    <vt:vector size="53" baseType="lpstr">
      <vt:lpstr>Arial</vt:lpstr>
      <vt:lpstr>Calibri</vt:lpstr>
      <vt:lpstr>Courier New</vt:lpstr>
      <vt:lpstr>Calibri Light</vt:lpstr>
      <vt:lpstr>UTM Avo</vt:lpstr>
      <vt:lpstr>Aptos</vt:lpstr>
      <vt:lpstr>Office Theme</vt:lpstr>
      <vt:lpstr>Theme1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Phuong Vin</dc:creator>
  <cp:lastModifiedBy>Vân Anh Vũ</cp:lastModifiedBy>
  <cp:revision>48</cp:revision>
  <dcterms:created xsi:type="dcterms:W3CDTF">2025-02-20T17:30:20Z</dcterms:created>
  <dcterms:modified xsi:type="dcterms:W3CDTF">2025-02-26T04:56:12Z</dcterms:modified>
</cp:coreProperties>
</file>