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72" r:id="rId2"/>
    <p:sldMasterId id="2147483684" r:id="rId3"/>
    <p:sldMasterId id="2147483726" r:id="rId4"/>
  </p:sldMasterIdLst>
  <p:notesMasterIdLst>
    <p:notesMasterId r:id="rId47"/>
  </p:notesMasterIdLst>
  <p:sldIdLst>
    <p:sldId id="256" r:id="rId5"/>
    <p:sldId id="271" r:id="rId6"/>
    <p:sldId id="277" r:id="rId7"/>
    <p:sldId id="1219" r:id="rId8"/>
    <p:sldId id="273" r:id="rId9"/>
    <p:sldId id="275" r:id="rId10"/>
    <p:sldId id="863" r:id="rId11"/>
    <p:sldId id="949" r:id="rId12"/>
    <p:sldId id="1171" r:id="rId13"/>
    <p:sldId id="1203" r:id="rId14"/>
    <p:sldId id="1172" r:id="rId15"/>
    <p:sldId id="1173" r:id="rId16"/>
    <p:sldId id="1189" r:id="rId17"/>
    <p:sldId id="1190" r:id="rId18"/>
    <p:sldId id="1220" r:id="rId19"/>
    <p:sldId id="1195" r:id="rId20"/>
    <p:sldId id="1196" r:id="rId21"/>
    <p:sldId id="1197" r:id="rId22"/>
    <p:sldId id="1198" r:id="rId23"/>
    <p:sldId id="1199" r:id="rId24"/>
    <p:sldId id="276" r:id="rId25"/>
    <p:sldId id="279" r:id="rId26"/>
    <p:sldId id="1218" r:id="rId27"/>
    <p:sldId id="1221" r:id="rId28"/>
    <p:sldId id="1222" r:id="rId29"/>
    <p:sldId id="1223" r:id="rId30"/>
    <p:sldId id="1226" r:id="rId31"/>
    <p:sldId id="1225" r:id="rId32"/>
    <p:sldId id="265" r:id="rId33"/>
    <p:sldId id="1227" r:id="rId34"/>
    <p:sldId id="1228" r:id="rId35"/>
    <p:sldId id="1224" r:id="rId36"/>
    <p:sldId id="1229" r:id="rId37"/>
    <p:sldId id="1230" r:id="rId38"/>
    <p:sldId id="1231" r:id="rId39"/>
    <p:sldId id="1232" r:id="rId40"/>
    <p:sldId id="261" r:id="rId41"/>
    <p:sldId id="280" r:id="rId42"/>
    <p:sldId id="769" r:id="rId43"/>
    <p:sldId id="1233" r:id="rId44"/>
    <p:sldId id="257" r:id="rId45"/>
    <p:sldId id="267" r:id="rId46"/>
  </p:sldIdLst>
  <p:sldSz cx="12192000" cy="6858000"/>
  <p:notesSz cx="6858000" cy="9144000"/>
  <p:embeddedFontLst>
    <p:embeddedFont>
      <p:font typeface="UTM Avo" panose="02040603050506020204" pitchFamily="18" charset="0"/>
      <p:regular r:id="rId48"/>
      <p:bold r:id="rId49"/>
      <p:italic r:id="rId50"/>
      <p:boldItalic r:id="rId5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ECFE"/>
    <a:srgbClr val="FFE5E5"/>
    <a:srgbClr val="FF9999"/>
    <a:srgbClr val="FFFAF7"/>
    <a:srgbClr val="DDC4FB"/>
    <a:srgbClr val="FFAF99"/>
    <a:srgbClr val="D78819"/>
    <a:srgbClr val="507726"/>
    <a:srgbClr val="FAC080"/>
    <a:srgbClr val="FFDB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0756" autoAdjust="0"/>
  </p:normalViewPr>
  <p:slideViewPr>
    <p:cSldViewPr snapToGrid="0" showGuides="1">
      <p:cViewPr varScale="1">
        <p:scale>
          <a:sx n="98" d="100"/>
          <a:sy n="98" d="100"/>
        </p:scale>
        <p:origin x="990" y="78"/>
      </p:cViewPr>
      <p:guideLst>
        <p:guide orient="horz" pos="211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notesMaster" Target="notesMasters/notesMaster1.xml"/><Relationship Id="rId50" Type="http://schemas.openxmlformats.org/officeDocument/2006/relationships/font" Target="fonts/font3.fntdata"/><Relationship Id="rId55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font" Target="fonts/font2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font" Target="fonts/font1.fntdata"/><Relationship Id="rId8" Type="http://schemas.openxmlformats.org/officeDocument/2006/relationships/slide" Target="slides/slide4.xml"/><Relationship Id="rId51" Type="http://schemas.openxmlformats.org/officeDocument/2006/relationships/font" Target="fonts/font4.fntdata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79F25C-99BF-4E42-9832-B4E4EB7B0807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1BE48A-6214-4D19-8B89-7850D10B03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2427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BE48A-6214-4D19-8B89-7850D10B030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9591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BE48A-6214-4D19-8B89-7850D10B030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2640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BE48A-6214-4D19-8B89-7850D10B030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5152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407E7D-16F8-5982-7296-C57395285B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6CF5F3-4374-8C0F-3B58-3FB2671CEE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9A141A-4AF5-8D96-33D1-418BCF940E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9843D4-62E4-9B7E-2158-344B36A133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BE48A-6214-4D19-8B89-7850D10B030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6085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F45EC6-3F8B-DEB1-5372-21152BF161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22F797-23A0-2C1A-3559-EDC5DF362D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519AB1-5C83-6F43-6EC4-BCE8EEB593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97A9C6-D5BD-D50F-D144-3375C32639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BE48A-6214-4D19-8B89-7850D10B030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4746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1ACF7-2E61-3AE8-29F4-F0E3C3997A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DD7A2B-A848-9A42-F44E-7B60744F97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4C407F-02E0-05B8-E803-C91382D558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0DBC8D-9274-6B54-2DF8-1D1D94B8DC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BE48A-6214-4D19-8B89-7850D10B030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24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1D8D07-C3E9-6BE3-59EA-8F3B7785F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4E2ED8-EE79-B4A0-CD78-671F471FA8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523FC2-F70D-21DC-876D-125D399B50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31ECCF-B86F-CBAF-4D06-57B861415F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BE48A-6214-4D19-8B89-7850D10B030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2810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2EF1F6-4898-76B5-6582-6FF1D4A0F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7075F72-FA82-F9BD-A9BE-1DD81327EC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FFC91C-2A40-5209-ECC0-83BE40BF96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A5C920-55A2-D904-F1BF-A9FB79D2B7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BE48A-6214-4D19-8B89-7850D10B030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0027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94D79-531C-5894-C894-13A9868004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E641E5-81A7-47D3-4CFB-85E06663BC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BBD3395-4926-442E-06B1-2A4A3A9108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7E7DCE-247E-A572-C6C3-8D32D1EC78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BE48A-6214-4D19-8B89-7850D10B030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280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C1761A-A2E5-1CD1-116A-DE2271F004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CE408B-BA3A-0588-23F9-7A71A94734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DBE4B47-189E-B529-3E1A-9E84A6E125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E49F58-455B-E717-1F8C-D8B8D48A89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BE48A-6214-4D19-8B89-7850D10B030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4843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720762-740F-B41B-6A6B-7AF18CFD1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0E6D7C-61B7-2A2A-A93A-AD590A31D4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C2A152-950B-ADB6-573F-699FB77631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9541AC-6DD9-CFD8-1385-DC402F95CC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BE48A-6214-4D19-8B89-7850D10B030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1626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A28C9E-9001-35A2-1162-847B179BC9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933142F-17B8-6D2C-6CCA-5FB616D6D9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F879982-F9C3-AEED-DE8D-535FD6BC10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1859E3-F092-3170-53AF-E3A22DBB9F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BE48A-6214-4D19-8B89-7850D10B030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7732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B7E83F-4507-FC52-272E-0A70CAA7D0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9BE1C2A-FFB0-B743-760C-92AE8EEE1E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0135518-BE9C-C5A5-18DD-9A34F0447A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54DDC8-8445-A580-7122-545F1BB1F1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BE48A-6214-4D19-8B89-7850D10B030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4946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F7F709-6D50-8111-08D8-52D9C6C2D0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E2766B-A464-BBC0-9331-0ACEC6BE5C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50D7CA-CBE7-BA86-0313-4A6C6EEADB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612B32-5290-B2C1-BAFF-6AC9B8B3AE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BE48A-6214-4D19-8B89-7850D10B030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9433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2672B3-6732-BE39-30E3-7961AC21A7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36730F-D8F4-3D6D-67CB-192138B072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DC7909-8DB1-B76D-FBC8-A05D30DAFA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C4EBB7-B9BE-367C-266E-A79C1CA7A5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BE48A-6214-4D19-8B89-7850D10B030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7247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B916C9-B856-B7D3-8227-15036A38CE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201AF6A-AE4A-8654-2339-E9B74E5D01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ADFC9C-6B19-4DCE-E378-DE049490E8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Hướng</a:t>
            </a:r>
            <a:r>
              <a:rPr lang="en-US" baseline="0"/>
              <a:t> </a:t>
            </a:r>
            <a:r>
              <a:rPr lang="en-US" baseline="0" err="1"/>
              <a:t>dẫn</a:t>
            </a:r>
            <a:r>
              <a:rPr lang="en-US" baseline="0"/>
              <a:t> GV click </a:t>
            </a:r>
            <a:r>
              <a:rPr lang="en-US" baseline="0" err="1"/>
              <a:t>vào</a:t>
            </a:r>
            <a:r>
              <a:rPr lang="en-US" baseline="0"/>
              <a:t> </a:t>
            </a:r>
            <a:r>
              <a:rPr lang="en-US" baseline="0" err="1"/>
              <a:t>bông</a:t>
            </a:r>
            <a:r>
              <a:rPr lang="en-US" baseline="0"/>
              <a:t> </a:t>
            </a:r>
            <a:r>
              <a:rPr lang="en-US" baseline="0" err="1"/>
              <a:t>hoa</a:t>
            </a:r>
            <a:r>
              <a:rPr lang="en-US" baseline="0"/>
              <a:t> </a:t>
            </a:r>
            <a:r>
              <a:rPr lang="en-US" baseline="0" err="1"/>
              <a:t>tương</a:t>
            </a:r>
            <a:r>
              <a:rPr lang="en-US" baseline="0"/>
              <a:t> </a:t>
            </a:r>
            <a:r>
              <a:rPr lang="en-US" baseline="0" err="1"/>
              <a:t>ứng</a:t>
            </a:r>
            <a:r>
              <a:rPr lang="en-US" baseline="0"/>
              <a:t> </a:t>
            </a:r>
            <a:r>
              <a:rPr lang="en-US" baseline="0" err="1"/>
              <a:t>để</a:t>
            </a:r>
            <a:r>
              <a:rPr lang="en-US" baseline="0"/>
              <a:t> </a:t>
            </a:r>
            <a:r>
              <a:rPr lang="en-US" baseline="0" err="1"/>
              <a:t>chọn</a:t>
            </a:r>
            <a:r>
              <a:rPr lang="en-US" baseline="0"/>
              <a:t> </a:t>
            </a:r>
            <a:r>
              <a:rPr lang="en-US" baseline="0" err="1"/>
              <a:t>đáp</a:t>
            </a:r>
            <a:r>
              <a:rPr lang="en-US" baseline="0"/>
              <a:t> </a:t>
            </a:r>
            <a:r>
              <a:rPr lang="en-US" baseline="0" err="1"/>
              <a:t>án</a:t>
            </a:r>
            <a:r>
              <a:rPr lang="en-US" baseline="0"/>
              <a:t> </a:t>
            </a:r>
            <a:r>
              <a:rPr lang="en-US" baseline="0" err="1"/>
              <a:t>đúng</a:t>
            </a:r>
            <a:r>
              <a:rPr lang="en-US" baseline="0"/>
              <a:t>.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0A86E8-6DD1-9A15-ABF3-022090DB9A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B29AFA-2AA5-4A27-9A9E-2AA0FD36B3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81159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B8EE98-1523-2E0C-A69B-F4D1C5B847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A6D6FC-EBFF-7BD3-7155-88D448C002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66AFA9-5B07-9C53-26D5-5108078F8B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Hướng</a:t>
            </a:r>
            <a:r>
              <a:rPr lang="en-US" baseline="0"/>
              <a:t> </a:t>
            </a:r>
            <a:r>
              <a:rPr lang="en-US" baseline="0" err="1"/>
              <a:t>dẫn</a:t>
            </a:r>
            <a:r>
              <a:rPr lang="en-US" baseline="0"/>
              <a:t> GV click </a:t>
            </a:r>
            <a:r>
              <a:rPr lang="en-US" baseline="0" err="1"/>
              <a:t>vào</a:t>
            </a:r>
            <a:r>
              <a:rPr lang="en-US" baseline="0"/>
              <a:t> </a:t>
            </a:r>
            <a:r>
              <a:rPr lang="en-US" baseline="0" err="1"/>
              <a:t>bông</a:t>
            </a:r>
            <a:r>
              <a:rPr lang="en-US" baseline="0"/>
              <a:t> </a:t>
            </a:r>
            <a:r>
              <a:rPr lang="en-US" baseline="0" err="1"/>
              <a:t>hoa</a:t>
            </a:r>
            <a:r>
              <a:rPr lang="en-US" baseline="0"/>
              <a:t> </a:t>
            </a:r>
            <a:r>
              <a:rPr lang="en-US" baseline="0" err="1"/>
              <a:t>tương</a:t>
            </a:r>
            <a:r>
              <a:rPr lang="en-US" baseline="0"/>
              <a:t> </a:t>
            </a:r>
            <a:r>
              <a:rPr lang="en-US" baseline="0" err="1"/>
              <a:t>ứng</a:t>
            </a:r>
            <a:r>
              <a:rPr lang="en-US" baseline="0"/>
              <a:t> </a:t>
            </a:r>
            <a:r>
              <a:rPr lang="en-US" baseline="0" err="1"/>
              <a:t>để</a:t>
            </a:r>
            <a:r>
              <a:rPr lang="en-US" baseline="0"/>
              <a:t> </a:t>
            </a:r>
            <a:r>
              <a:rPr lang="en-US" baseline="0" err="1"/>
              <a:t>chọn</a:t>
            </a:r>
            <a:r>
              <a:rPr lang="en-US" baseline="0"/>
              <a:t> </a:t>
            </a:r>
            <a:r>
              <a:rPr lang="en-US" baseline="0" err="1"/>
              <a:t>đáp</a:t>
            </a:r>
            <a:r>
              <a:rPr lang="en-US" baseline="0"/>
              <a:t> </a:t>
            </a:r>
            <a:r>
              <a:rPr lang="en-US" baseline="0" err="1"/>
              <a:t>án</a:t>
            </a:r>
            <a:r>
              <a:rPr lang="en-US" baseline="0"/>
              <a:t> </a:t>
            </a:r>
            <a:r>
              <a:rPr lang="en-US" baseline="0" err="1"/>
              <a:t>đúng</a:t>
            </a:r>
            <a:r>
              <a:rPr lang="en-US" baseline="0"/>
              <a:t>.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2F8692-843B-5D54-ACD6-AA6571EC501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B29AFA-2AA5-4A27-9A9E-2AA0FD36B3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58656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503C2A-15AB-2717-FB73-DF256F260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FFB37E5-8DED-A349-AE70-E9CCE489CE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BA0028B-2218-1720-44C6-CB3BB8A31D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Hướng</a:t>
            </a:r>
            <a:r>
              <a:rPr lang="en-US" baseline="0"/>
              <a:t> </a:t>
            </a:r>
            <a:r>
              <a:rPr lang="en-US" baseline="0" err="1"/>
              <a:t>dẫn</a:t>
            </a:r>
            <a:r>
              <a:rPr lang="en-US" baseline="0"/>
              <a:t> GV click </a:t>
            </a:r>
            <a:r>
              <a:rPr lang="en-US" baseline="0" err="1"/>
              <a:t>vào</a:t>
            </a:r>
            <a:r>
              <a:rPr lang="en-US" baseline="0"/>
              <a:t> </a:t>
            </a:r>
            <a:r>
              <a:rPr lang="en-US" baseline="0" err="1"/>
              <a:t>bông</a:t>
            </a:r>
            <a:r>
              <a:rPr lang="en-US" baseline="0"/>
              <a:t> </a:t>
            </a:r>
            <a:r>
              <a:rPr lang="en-US" baseline="0" err="1"/>
              <a:t>hoa</a:t>
            </a:r>
            <a:r>
              <a:rPr lang="en-US" baseline="0"/>
              <a:t> </a:t>
            </a:r>
            <a:r>
              <a:rPr lang="en-US" baseline="0" err="1"/>
              <a:t>tương</a:t>
            </a:r>
            <a:r>
              <a:rPr lang="en-US" baseline="0"/>
              <a:t> </a:t>
            </a:r>
            <a:r>
              <a:rPr lang="en-US" baseline="0" err="1"/>
              <a:t>ứng</a:t>
            </a:r>
            <a:r>
              <a:rPr lang="en-US" baseline="0"/>
              <a:t> </a:t>
            </a:r>
            <a:r>
              <a:rPr lang="en-US" baseline="0" err="1"/>
              <a:t>để</a:t>
            </a:r>
            <a:r>
              <a:rPr lang="en-US" baseline="0"/>
              <a:t> </a:t>
            </a:r>
            <a:r>
              <a:rPr lang="en-US" baseline="0" err="1"/>
              <a:t>chọn</a:t>
            </a:r>
            <a:r>
              <a:rPr lang="en-US" baseline="0"/>
              <a:t> </a:t>
            </a:r>
            <a:r>
              <a:rPr lang="en-US" baseline="0" err="1"/>
              <a:t>đáp</a:t>
            </a:r>
            <a:r>
              <a:rPr lang="en-US" baseline="0"/>
              <a:t> </a:t>
            </a:r>
            <a:r>
              <a:rPr lang="en-US" baseline="0" err="1"/>
              <a:t>án</a:t>
            </a:r>
            <a:r>
              <a:rPr lang="en-US" baseline="0"/>
              <a:t> </a:t>
            </a:r>
            <a:r>
              <a:rPr lang="en-US" baseline="0" err="1"/>
              <a:t>đúng</a:t>
            </a:r>
            <a:r>
              <a:rPr lang="en-US" baseline="0"/>
              <a:t>.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8A36E6-CFC9-9B7B-BA12-CB3504C1C50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B29AFA-2AA5-4A27-9A9E-2AA0FD36B3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918613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770A4F-BD7B-0250-544C-383D4FB4D4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BBA7235-B2E0-906B-8376-E5BEAA596E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3568C5-D82D-E62F-A57A-A24E2FBD95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Hướng</a:t>
            </a:r>
            <a:r>
              <a:rPr lang="en-US" baseline="0"/>
              <a:t> </a:t>
            </a:r>
            <a:r>
              <a:rPr lang="en-US" baseline="0" err="1"/>
              <a:t>dẫn</a:t>
            </a:r>
            <a:r>
              <a:rPr lang="en-US" baseline="0"/>
              <a:t> GV click </a:t>
            </a:r>
            <a:r>
              <a:rPr lang="en-US" baseline="0" err="1"/>
              <a:t>vào</a:t>
            </a:r>
            <a:r>
              <a:rPr lang="en-US" baseline="0"/>
              <a:t> </a:t>
            </a:r>
            <a:r>
              <a:rPr lang="en-US" baseline="0" err="1"/>
              <a:t>bông</a:t>
            </a:r>
            <a:r>
              <a:rPr lang="en-US" baseline="0"/>
              <a:t> </a:t>
            </a:r>
            <a:r>
              <a:rPr lang="en-US" baseline="0" err="1"/>
              <a:t>hoa</a:t>
            </a:r>
            <a:r>
              <a:rPr lang="en-US" baseline="0"/>
              <a:t> </a:t>
            </a:r>
            <a:r>
              <a:rPr lang="en-US" baseline="0" err="1"/>
              <a:t>tương</a:t>
            </a:r>
            <a:r>
              <a:rPr lang="en-US" baseline="0"/>
              <a:t> </a:t>
            </a:r>
            <a:r>
              <a:rPr lang="en-US" baseline="0" err="1"/>
              <a:t>ứng</a:t>
            </a:r>
            <a:r>
              <a:rPr lang="en-US" baseline="0"/>
              <a:t> </a:t>
            </a:r>
            <a:r>
              <a:rPr lang="en-US" baseline="0" err="1"/>
              <a:t>để</a:t>
            </a:r>
            <a:r>
              <a:rPr lang="en-US" baseline="0"/>
              <a:t> </a:t>
            </a:r>
            <a:r>
              <a:rPr lang="en-US" baseline="0" err="1"/>
              <a:t>chọn</a:t>
            </a:r>
            <a:r>
              <a:rPr lang="en-US" baseline="0"/>
              <a:t> </a:t>
            </a:r>
            <a:r>
              <a:rPr lang="en-US" baseline="0" err="1"/>
              <a:t>đáp</a:t>
            </a:r>
            <a:r>
              <a:rPr lang="en-US" baseline="0"/>
              <a:t> </a:t>
            </a:r>
            <a:r>
              <a:rPr lang="en-US" baseline="0" err="1"/>
              <a:t>án</a:t>
            </a:r>
            <a:r>
              <a:rPr lang="en-US" baseline="0"/>
              <a:t> </a:t>
            </a:r>
            <a:r>
              <a:rPr lang="en-US" baseline="0" err="1"/>
              <a:t>đúng</a:t>
            </a:r>
            <a:r>
              <a:rPr lang="en-US" baseline="0"/>
              <a:t>.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DE99D6-96A5-B197-0FD4-262F261C899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B29AFA-2AA5-4A27-9A9E-2AA0FD36B3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388712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2C6E89-E509-BCE3-50BD-EFCE70059E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5C74DF5-43CD-7C18-B868-240F18DDBF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4A46047-921A-10F0-86A3-629F146FB8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Hướng</a:t>
            </a:r>
            <a:r>
              <a:rPr lang="en-US" baseline="0"/>
              <a:t> </a:t>
            </a:r>
            <a:r>
              <a:rPr lang="en-US" baseline="0" err="1"/>
              <a:t>dẫn</a:t>
            </a:r>
            <a:r>
              <a:rPr lang="en-US" baseline="0"/>
              <a:t> GV click </a:t>
            </a:r>
            <a:r>
              <a:rPr lang="en-US" baseline="0" err="1"/>
              <a:t>vào</a:t>
            </a:r>
            <a:r>
              <a:rPr lang="en-US" baseline="0"/>
              <a:t> </a:t>
            </a:r>
            <a:r>
              <a:rPr lang="en-US" baseline="0" err="1"/>
              <a:t>bông</a:t>
            </a:r>
            <a:r>
              <a:rPr lang="en-US" baseline="0"/>
              <a:t> </a:t>
            </a:r>
            <a:r>
              <a:rPr lang="en-US" baseline="0" err="1"/>
              <a:t>hoa</a:t>
            </a:r>
            <a:r>
              <a:rPr lang="en-US" baseline="0"/>
              <a:t> </a:t>
            </a:r>
            <a:r>
              <a:rPr lang="en-US" baseline="0" err="1"/>
              <a:t>tương</a:t>
            </a:r>
            <a:r>
              <a:rPr lang="en-US" baseline="0"/>
              <a:t> </a:t>
            </a:r>
            <a:r>
              <a:rPr lang="en-US" baseline="0" err="1"/>
              <a:t>ứng</a:t>
            </a:r>
            <a:r>
              <a:rPr lang="en-US" baseline="0"/>
              <a:t> </a:t>
            </a:r>
            <a:r>
              <a:rPr lang="en-US" baseline="0" err="1"/>
              <a:t>để</a:t>
            </a:r>
            <a:r>
              <a:rPr lang="en-US" baseline="0"/>
              <a:t> </a:t>
            </a:r>
            <a:r>
              <a:rPr lang="en-US" baseline="0" err="1"/>
              <a:t>chọn</a:t>
            </a:r>
            <a:r>
              <a:rPr lang="en-US" baseline="0"/>
              <a:t> </a:t>
            </a:r>
            <a:r>
              <a:rPr lang="en-US" baseline="0" err="1"/>
              <a:t>đáp</a:t>
            </a:r>
            <a:r>
              <a:rPr lang="en-US" baseline="0"/>
              <a:t> </a:t>
            </a:r>
            <a:r>
              <a:rPr lang="en-US" baseline="0" err="1"/>
              <a:t>án</a:t>
            </a:r>
            <a:r>
              <a:rPr lang="en-US" baseline="0"/>
              <a:t> </a:t>
            </a:r>
            <a:r>
              <a:rPr lang="en-US" baseline="0" err="1"/>
              <a:t>đúng</a:t>
            </a:r>
            <a:r>
              <a:rPr lang="en-US" baseline="0"/>
              <a:t>.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A84016-00EE-DB44-8466-49D526BBB46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B29AFA-2AA5-4A27-9A9E-2AA0FD36B3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0794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Hướng</a:t>
            </a:r>
            <a:r>
              <a:rPr lang="en-US" baseline="0"/>
              <a:t> </a:t>
            </a:r>
            <a:r>
              <a:rPr lang="en-US" baseline="0" err="1"/>
              <a:t>dẫn</a:t>
            </a:r>
            <a:r>
              <a:rPr lang="en-US" baseline="0"/>
              <a:t> GV click </a:t>
            </a:r>
            <a:r>
              <a:rPr lang="en-US" baseline="0" err="1"/>
              <a:t>vào</a:t>
            </a:r>
            <a:r>
              <a:rPr lang="en-US" baseline="0"/>
              <a:t> </a:t>
            </a:r>
            <a:r>
              <a:rPr lang="en-US" baseline="0" err="1"/>
              <a:t>bông</a:t>
            </a:r>
            <a:r>
              <a:rPr lang="en-US" baseline="0"/>
              <a:t> </a:t>
            </a:r>
            <a:r>
              <a:rPr lang="en-US" baseline="0" err="1"/>
              <a:t>hoa</a:t>
            </a:r>
            <a:r>
              <a:rPr lang="en-US" baseline="0"/>
              <a:t> </a:t>
            </a:r>
            <a:r>
              <a:rPr lang="en-US" baseline="0" err="1"/>
              <a:t>tương</a:t>
            </a:r>
            <a:r>
              <a:rPr lang="en-US" baseline="0"/>
              <a:t> </a:t>
            </a:r>
            <a:r>
              <a:rPr lang="en-US" baseline="0" err="1"/>
              <a:t>ứng</a:t>
            </a:r>
            <a:r>
              <a:rPr lang="en-US" baseline="0"/>
              <a:t> </a:t>
            </a:r>
            <a:r>
              <a:rPr lang="en-US" baseline="0" err="1"/>
              <a:t>để</a:t>
            </a:r>
            <a:r>
              <a:rPr lang="en-US" baseline="0"/>
              <a:t> </a:t>
            </a:r>
            <a:r>
              <a:rPr lang="en-US" baseline="0" err="1"/>
              <a:t>chọn</a:t>
            </a:r>
            <a:r>
              <a:rPr lang="en-US" baseline="0"/>
              <a:t> </a:t>
            </a:r>
            <a:r>
              <a:rPr lang="en-US" baseline="0" err="1"/>
              <a:t>đáp</a:t>
            </a:r>
            <a:r>
              <a:rPr lang="en-US" baseline="0"/>
              <a:t> </a:t>
            </a:r>
            <a:r>
              <a:rPr lang="en-US" baseline="0" err="1"/>
              <a:t>án</a:t>
            </a:r>
            <a:r>
              <a:rPr lang="en-US" baseline="0"/>
              <a:t> </a:t>
            </a:r>
            <a:r>
              <a:rPr lang="en-US" baseline="0" err="1"/>
              <a:t>đúng</a:t>
            </a:r>
            <a:r>
              <a:rPr lang="en-US" baseline="0"/>
              <a:t>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B29AFA-2AA5-4A27-9A9E-2AA0FD36B3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019897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1DDA21-BEBE-DC57-DAD1-A95D251D3B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1C619D-D344-0B24-AC3C-FECD8B4C3E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ED0F0E-059D-BB61-B383-C823F2F154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Hướng</a:t>
            </a:r>
            <a:r>
              <a:rPr lang="en-US" baseline="0"/>
              <a:t> </a:t>
            </a:r>
            <a:r>
              <a:rPr lang="en-US" baseline="0" err="1"/>
              <a:t>dẫn</a:t>
            </a:r>
            <a:r>
              <a:rPr lang="en-US" baseline="0"/>
              <a:t> GV click </a:t>
            </a:r>
            <a:r>
              <a:rPr lang="en-US" baseline="0" err="1"/>
              <a:t>vào</a:t>
            </a:r>
            <a:r>
              <a:rPr lang="en-US" baseline="0"/>
              <a:t> </a:t>
            </a:r>
            <a:r>
              <a:rPr lang="en-US" baseline="0" err="1"/>
              <a:t>bông</a:t>
            </a:r>
            <a:r>
              <a:rPr lang="en-US" baseline="0"/>
              <a:t> </a:t>
            </a:r>
            <a:r>
              <a:rPr lang="en-US" baseline="0" err="1"/>
              <a:t>hoa</a:t>
            </a:r>
            <a:r>
              <a:rPr lang="en-US" baseline="0"/>
              <a:t> </a:t>
            </a:r>
            <a:r>
              <a:rPr lang="en-US" baseline="0" err="1"/>
              <a:t>tương</a:t>
            </a:r>
            <a:r>
              <a:rPr lang="en-US" baseline="0"/>
              <a:t> </a:t>
            </a:r>
            <a:r>
              <a:rPr lang="en-US" baseline="0" err="1"/>
              <a:t>ứng</a:t>
            </a:r>
            <a:r>
              <a:rPr lang="en-US" baseline="0"/>
              <a:t> </a:t>
            </a:r>
            <a:r>
              <a:rPr lang="en-US" baseline="0" err="1"/>
              <a:t>để</a:t>
            </a:r>
            <a:r>
              <a:rPr lang="en-US" baseline="0"/>
              <a:t> </a:t>
            </a:r>
            <a:r>
              <a:rPr lang="en-US" baseline="0" err="1"/>
              <a:t>chọn</a:t>
            </a:r>
            <a:r>
              <a:rPr lang="en-US" baseline="0"/>
              <a:t> </a:t>
            </a:r>
            <a:r>
              <a:rPr lang="en-US" baseline="0" err="1"/>
              <a:t>đáp</a:t>
            </a:r>
            <a:r>
              <a:rPr lang="en-US" baseline="0"/>
              <a:t> </a:t>
            </a:r>
            <a:r>
              <a:rPr lang="en-US" baseline="0" err="1"/>
              <a:t>án</a:t>
            </a:r>
            <a:r>
              <a:rPr lang="en-US" baseline="0"/>
              <a:t> </a:t>
            </a:r>
            <a:r>
              <a:rPr lang="en-US" baseline="0" err="1"/>
              <a:t>đúng</a:t>
            </a:r>
            <a:r>
              <a:rPr lang="en-US" baseline="0"/>
              <a:t>.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726115-217D-8A11-116C-F95B77E2F7E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B29AFA-2AA5-4A27-9A9E-2AA0FD36B3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006086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9F5A7C-3428-16F9-906D-BBEA625D9F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7C1BAC-8077-412C-F282-2C3EC446B8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55F588-F1E7-F9CE-CFEF-D7C3E7E6F4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Hướng</a:t>
            </a:r>
            <a:r>
              <a:rPr lang="en-US" baseline="0"/>
              <a:t> </a:t>
            </a:r>
            <a:r>
              <a:rPr lang="en-US" baseline="0" err="1"/>
              <a:t>dẫn</a:t>
            </a:r>
            <a:r>
              <a:rPr lang="en-US" baseline="0"/>
              <a:t> GV click </a:t>
            </a:r>
            <a:r>
              <a:rPr lang="en-US" baseline="0" err="1"/>
              <a:t>vào</a:t>
            </a:r>
            <a:r>
              <a:rPr lang="en-US" baseline="0"/>
              <a:t> </a:t>
            </a:r>
            <a:r>
              <a:rPr lang="en-US" baseline="0" err="1"/>
              <a:t>bông</a:t>
            </a:r>
            <a:r>
              <a:rPr lang="en-US" baseline="0"/>
              <a:t> </a:t>
            </a:r>
            <a:r>
              <a:rPr lang="en-US" baseline="0" err="1"/>
              <a:t>hoa</a:t>
            </a:r>
            <a:r>
              <a:rPr lang="en-US" baseline="0"/>
              <a:t> </a:t>
            </a:r>
            <a:r>
              <a:rPr lang="en-US" baseline="0" err="1"/>
              <a:t>tương</a:t>
            </a:r>
            <a:r>
              <a:rPr lang="en-US" baseline="0"/>
              <a:t> </a:t>
            </a:r>
            <a:r>
              <a:rPr lang="en-US" baseline="0" err="1"/>
              <a:t>ứng</a:t>
            </a:r>
            <a:r>
              <a:rPr lang="en-US" baseline="0"/>
              <a:t> </a:t>
            </a:r>
            <a:r>
              <a:rPr lang="en-US" baseline="0" err="1"/>
              <a:t>để</a:t>
            </a:r>
            <a:r>
              <a:rPr lang="en-US" baseline="0"/>
              <a:t> </a:t>
            </a:r>
            <a:r>
              <a:rPr lang="en-US" baseline="0" err="1"/>
              <a:t>chọn</a:t>
            </a:r>
            <a:r>
              <a:rPr lang="en-US" baseline="0"/>
              <a:t> </a:t>
            </a:r>
            <a:r>
              <a:rPr lang="en-US" baseline="0" err="1"/>
              <a:t>đáp</a:t>
            </a:r>
            <a:r>
              <a:rPr lang="en-US" baseline="0"/>
              <a:t> </a:t>
            </a:r>
            <a:r>
              <a:rPr lang="en-US" baseline="0" err="1"/>
              <a:t>án</a:t>
            </a:r>
            <a:r>
              <a:rPr lang="en-US" baseline="0"/>
              <a:t> </a:t>
            </a:r>
            <a:r>
              <a:rPr lang="en-US" baseline="0" err="1"/>
              <a:t>đúng</a:t>
            </a:r>
            <a:r>
              <a:rPr lang="en-US" baseline="0"/>
              <a:t>.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D2286D-D507-92D1-5F31-EC747B80A73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B29AFA-2AA5-4A27-9A9E-2AA0FD36B3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689338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9FF642-98DF-53FB-FCDC-04B0F06D1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D13B74-9B90-CD36-F453-46E563A11F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9B63A28-54DD-BF45-4A96-013788BA3E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Hướng</a:t>
            </a:r>
            <a:r>
              <a:rPr lang="en-US" baseline="0"/>
              <a:t> </a:t>
            </a:r>
            <a:r>
              <a:rPr lang="en-US" baseline="0" err="1"/>
              <a:t>dẫn</a:t>
            </a:r>
            <a:r>
              <a:rPr lang="en-US" baseline="0"/>
              <a:t> GV click </a:t>
            </a:r>
            <a:r>
              <a:rPr lang="en-US" baseline="0" err="1"/>
              <a:t>vào</a:t>
            </a:r>
            <a:r>
              <a:rPr lang="en-US" baseline="0"/>
              <a:t> </a:t>
            </a:r>
            <a:r>
              <a:rPr lang="en-US" baseline="0" err="1"/>
              <a:t>bông</a:t>
            </a:r>
            <a:r>
              <a:rPr lang="en-US" baseline="0"/>
              <a:t> </a:t>
            </a:r>
            <a:r>
              <a:rPr lang="en-US" baseline="0" err="1"/>
              <a:t>hoa</a:t>
            </a:r>
            <a:r>
              <a:rPr lang="en-US" baseline="0"/>
              <a:t> </a:t>
            </a:r>
            <a:r>
              <a:rPr lang="en-US" baseline="0" err="1"/>
              <a:t>tương</a:t>
            </a:r>
            <a:r>
              <a:rPr lang="en-US" baseline="0"/>
              <a:t> </a:t>
            </a:r>
            <a:r>
              <a:rPr lang="en-US" baseline="0" err="1"/>
              <a:t>ứng</a:t>
            </a:r>
            <a:r>
              <a:rPr lang="en-US" baseline="0"/>
              <a:t> </a:t>
            </a:r>
            <a:r>
              <a:rPr lang="en-US" baseline="0" err="1"/>
              <a:t>để</a:t>
            </a:r>
            <a:r>
              <a:rPr lang="en-US" baseline="0"/>
              <a:t> </a:t>
            </a:r>
            <a:r>
              <a:rPr lang="en-US" baseline="0" err="1"/>
              <a:t>chọn</a:t>
            </a:r>
            <a:r>
              <a:rPr lang="en-US" baseline="0"/>
              <a:t> </a:t>
            </a:r>
            <a:r>
              <a:rPr lang="en-US" baseline="0" err="1"/>
              <a:t>đáp</a:t>
            </a:r>
            <a:r>
              <a:rPr lang="en-US" baseline="0"/>
              <a:t> </a:t>
            </a:r>
            <a:r>
              <a:rPr lang="en-US" baseline="0" err="1"/>
              <a:t>án</a:t>
            </a:r>
            <a:r>
              <a:rPr lang="en-US" baseline="0"/>
              <a:t> </a:t>
            </a:r>
            <a:r>
              <a:rPr lang="en-US" baseline="0" err="1"/>
              <a:t>đúng</a:t>
            </a:r>
            <a:r>
              <a:rPr lang="en-US" baseline="0"/>
              <a:t>.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030E5C-F3D3-C1DB-3277-224982EDF63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B29AFA-2AA5-4A27-9A9E-2AA0FD36B3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299983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313E78-D742-69AE-4BCB-B63FE9F2D1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EC95E0-E1E0-D5A9-E822-D1D5C88F4B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EFFD12A-3630-758F-DB44-A5822FB64F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Hướng</a:t>
            </a:r>
            <a:r>
              <a:rPr lang="en-US" baseline="0"/>
              <a:t> </a:t>
            </a:r>
            <a:r>
              <a:rPr lang="en-US" baseline="0" err="1"/>
              <a:t>dẫn</a:t>
            </a:r>
            <a:r>
              <a:rPr lang="en-US" baseline="0"/>
              <a:t> GV click </a:t>
            </a:r>
            <a:r>
              <a:rPr lang="en-US" baseline="0" err="1"/>
              <a:t>vào</a:t>
            </a:r>
            <a:r>
              <a:rPr lang="en-US" baseline="0"/>
              <a:t> </a:t>
            </a:r>
            <a:r>
              <a:rPr lang="en-US" baseline="0" err="1"/>
              <a:t>bông</a:t>
            </a:r>
            <a:r>
              <a:rPr lang="en-US" baseline="0"/>
              <a:t> </a:t>
            </a:r>
            <a:r>
              <a:rPr lang="en-US" baseline="0" err="1"/>
              <a:t>hoa</a:t>
            </a:r>
            <a:r>
              <a:rPr lang="en-US" baseline="0"/>
              <a:t> </a:t>
            </a:r>
            <a:r>
              <a:rPr lang="en-US" baseline="0" err="1"/>
              <a:t>tương</a:t>
            </a:r>
            <a:r>
              <a:rPr lang="en-US" baseline="0"/>
              <a:t> </a:t>
            </a:r>
            <a:r>
              <a:rPr lang="en-US" baseline="0" err="1"/>
              <a:t>ứng</a:t>
            </a:r>
            <a:r>
              <a:rPr lang="en-US" baseline="0"/>
              <a:t> </a:t>
            </a:r>
            <a:r>
              <a:rPr lang="en-US" baseline="0" err="1"/>
              <a:t>để</a:t>
            </a:r>
            <a:r>
              <a:rPr lang="en-US" baseline="0"/>
              <a:t> </a:t>
            </a:r>
            <a:r>
              <a:rPr lang="en-US" baseline="0" err="1"/>
              <a:t>chọn</a:t>
            </a:r>
            <a:r>
              <a:rPr lang="en-US" baseline="0"/>
              <a:t> </a:t>
            </a:r>
            <a:r>
              <a:rPr lang="en-US" baseline="0" err="1"/>
              <a:t>đáp</a:t>
            </a:r>
            <a:r>
              <a:rPr lang="en-US" baseline="0"/>
              <a:t> </a:t>
            </a:r>
            <a:r>
              <a:rPr lang="en-US" baseline="0" err="1"/>
              <a:t>án</a:t>
            </a:r>
            <a:r>
              <a:rPr lang="en-US" baseline="0"/>
              <a:t> </a:t>
            </a:r>
            <a:r>
              <a:rPr lang="en-US" baseline="0" err="1"/>
              <a:t>đúng</a:t>
            </a:r>
            <a:r>
              <a:rPr lang="en-US" baseline="0"/>
              <a:t>.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70BCB0-4B6E-8279-1369-28C4B0CF598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B29AFA-2AA5-4A27-9A9E-2AA0FD36B3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120789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B29AFA-2AA5-4A27-9A9E-2AA0FD36B3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727827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BE48A-6214-4D19-8B89-7850D10B0307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81033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https://www.youtube.com/@hoc1biet10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4C9BC2-C9DC-46E9-89FE-D9A19A127D3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375320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4F0F8-FDAF-CD05-8CB8-53A1339186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963212-7B3F-F9B3-50CB-BE41745E57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57CE4-2362-65FB-7BB5-FBA0B4633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18BEC-E65D-C58A-282E-164FA25C8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889B9-942F-7FCA-6E43-F81B2F34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23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C1BF3-57F1-21BC-8AB4-7096EB806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65EA6-00FE-189D-A6A2-DA005E7E1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D43E4-9470-95FB-C57F-3E01C7991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078FC-61A4-1480-3449-42671351C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757D9-7F5D-D1CA-7761-5A13A8574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4097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06C6E-6C2E-51AA-AFE8-D976DC2B6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D4075-66F1-B93B-9336-E0D7C1AD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C0DF4-EE4A-A5F6-0D78-763EE2541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C687E-9A0F-68CA-2674-DE41E22EB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D94E5-9EE3-42CE-E708-70A24BF6D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890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7E39D-AD05-D9E3-ACF1-085EE9676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8273A-2420-B3E1-9E42-9A13B1468D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8ECE24-FA8F-587A-9B58-E7F69E435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F670D-C151-81BE-7D91-F7D80E8B7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79E4E-04CC-E9AB-A6E4-0EABA139D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A05289-E8C5-03C4-A127-CC4DEAE4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097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C4146-313F-CFA0-1806-EFC97A9CA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D18E4-3711-2E71-FCCE-6D31F2AE8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34387-4406-F381-80E8-CDB3D6B58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FC03B1-FCB1-E07C-BF5D-088987459C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A40BCE-98BF-7430-9762-EBE08EE960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369BCF-0B28-70D1-B470-2E89C3D71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B2AD1A-6BBE-8E53-8A92-42F4FE5A7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333F1F-4B57-7470-669C-4C72BE1EC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2866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5E35D-1334-7507-9CFB-20750AA8A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D0DCEE-09A7-2A09-29E4-ED3898406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9A3EB9-979E-201D-5EBA-ABE8A3174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CDDC01-FF54-F1BF-D6F5-BE0F3C84E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779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2C3F72-A9C3-9620-4F36-D219295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AA531F-274F-EDB9-C976-2C6B954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C9475-EE37-2FC5-8F24-8385DE167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187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7A974-C381-1251-EA3D-2805A64B6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C28F7-7ACF-FAC9-C324-8EF2D0694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CAF5B-2BD0-0230-A83B-AF490C6F4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84FB7-C497-90EC-AB03-C88E2F3E8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2BB8F-9F97-310E-E200-713B453C3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013373-2D55-AED3-D773-DF93B5CFE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394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98DAE-D94C-AF5F-2FF5-71866D14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1DD39B-196C-54B0-3FB9-768E177AAF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2A17E-3282-F500-A08B-0497AF3D0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A3C32-F4FC-E9F9-7502-FF0711CE6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3DF649-38F5-9807-D64E-F1BE5CA4C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45B632-EDCE-D463-4E51-68C25C85D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484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0EA2E-FCE0-11AD-7AAD-9603806A3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EDBA6E-30C9-FF67-4197-A4E8BE4DE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D9540-580F-C6CD-A393-75F4A19EF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D53C5-A5B7-50BD-5B1F-5DB0BF5A6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BE3B2-A15F-F793-1F8D-5F29336C8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738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000913-5D8E-FFE7-D299-593BCA09A5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734522-6381-8281-A20A-123CF2652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4AFF1-C43B-2809-2E8F-4CED7DD37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D5490-1AB9-E7A1-A5B3-84790423B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C150A-4599-4DED-BFF5-71428221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9643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4F0F8-FDAF-CD05-8CB8-53A1339186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963212-7B3F-F9B3-50CB-BE41745E57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57CE4-2362-65FB-7BB5-FBA0B4633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18BEC-E65D-C58A-282E-164FA25C8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889B9-942F-7FCA-6E43-F81B2F34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6761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C1BF3-57F1-21BC-8AB4-7096EB806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65EA6-00FE-189D-A6A2-DA005E7E1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D43E4-9470-95FB-C57F-3E01C7991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078FC-61A4-1480-3449-42671351C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757D9-7F5D-D1CA-7761-5A13A8574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9031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06C6E-6C2E-51AA-AFE8-D976DC2B6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D4075-66F1-B93B-9336-E0D7C1AD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C0DF4-EE4A-A5F6-0D78-763EE2541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C687E-9A0F-68CA-2674-DE41E22EB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D94E5-9EE3-42CE-E708-70A24BF6D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6295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7E39D-AD05-D9E3-ACF1-085EE9676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8273A-2420-B3E1-9E42-9A13B1468D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8ECE24-FA8F-587A-9B58-E7F69E435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F670D-C151-81BE-7D91-F7D80E8B7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79E4E-04CC-E9AB-A6E4-0EABA139D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A05289-E8C5-03C4-A127-CC4DEAE4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8448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C4146-313F-CFA0-1806-EFC97A9CA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D18E4-3711-2E71-FCCE-6D31F2AE8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34387-4406-F381-80E8-CDB3D6B58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FC03B1-FCB1-E07C-BF5D-088987459C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A40BCE-98BF-7430-9762-EBE08EE960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369BCF-0B28-70D1-B470-2E89C3D71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B2AD1A-6BBE-8E53-8A92-42F4FE5A7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333F1F-4B57-7470-669C-4C72BE1EC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2661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5E35D-1334-7507-9CFB-20750AA8A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D0DCEE-09A7-2A09-29E4-ED3898406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9A3EB9-979E-201D-5EBA-ABE8A3174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CDDC01-FF54-F1BF-D6F5-BE0F3C84E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6633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2C3F72-A9C3-9620-4F36-D219295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AA531F-274F-EDB9-C976-2C6B954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C9475-EE37-2FC5-8F24-8385DE167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956345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7A974-C381-1251-EA3D-2805A64B6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C28F7-7ACF-FAC9-C324-8EF2D0694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CAF5B-2BD0-0230-A83B-AF490C6F4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84FB7-C497-90EC-AB03-C88E2F3E8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2BB8F-9F97-310E-E200-713B453C3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013373-2D55-AED3-D773-DF93B5CFE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2288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98DAE-D94C-AF5F-2FF5-71866D14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1DD39B-196C-54B0-3FB9-768E177AAF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2A17E-3282-F500-A08B-0497AF3D0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A3C32-F4FC-E9F9-7502-FF0711CE6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3DF649-38F5-9807-D64E-F1BE5CA4C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45B632-EDCE-D463-4E51-68C25C85D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0109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0EA2E-FCE0-11AD-7AAD-9603806A3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EDBA6E-30C9-FF67-4197-A4E8BE4DE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D9540-580F-C6CD-A393-75F4A19EF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D53C5-A5B7-50BD-5B1F-5DB0BF5A6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BE3B2-A15F-F793-1F8D-5F29336C8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4498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000913-5D8E-FFE7-D299-593BCA09A5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734522-6381-8281-A20A-123CF2652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4AFF1-C43B-2809-2E8F-4CED7DD37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D5490-1AB9-E7A1-A5B3-84790423B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C150A-4599-4DED-BFF5-71428221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5288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4970762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1226614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8719599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5262711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0884970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0472472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8563913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941467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7372814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760090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0896334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C81C43-8C97-4787-9E67-6FEE1D84B4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585F07-951E-439A-A7DB-15EAAACEFB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F62ED7-EB9D-47A9-BF9F-E8FBF1E30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34A0AA-8FD5-4C86-8F31-3D31ABD0CD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3F7E8D-06E8-4965-9227-B2B540DF3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44753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3CF411-3DEF-46D1-B675-C48FED390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C91509-E546-43FB-98D6-6B6565906F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B402C0-5D64-4FA8-B7A1-2DC509FE2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69DC95-C7B6-475F-8785-3B9FAAAC7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BDFA22-6D49-4339-B627-2EBBCC0B6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69557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47905-26D5-4AAD-B9AA-0768E6AC4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004625-889A-4B5E-91DF-886F4BF9A1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2DD92D-CB11-4825-A48A-651A8410EE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B2DDC4-A3D2-4682-8945-C0DA250DA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78F52F-B27B-49CB-A3E9-CD723026A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84465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D51D3-81D0-47D0-AFBB-001ADDD33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CBC757-CD1E-4576-A47C-CB261696FB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8A03A0-58CF-4752-9C67-37DF396D57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38A83D-B1BD-46AF-9B04-690C8CE8E2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369FEE-1515-4398-953A-3B8604E0B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5AF395-FE11-4E4D-8D74-BFCA29B70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41029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58389-E235-40B6-936E-696FC8944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4DAA47-EFF5-4C2F-9FDC-F931255CB5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C21C54-9AE0-411F-9D51-FEFD85BFDA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FFB7A6-68BD-4C89-BA50-7D80DB0757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DE108A-A856-441A-966E-3E2BB71882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E5D45AB-AD0C-43BD-9C71-577057BE2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C994C8-55A9-4DE7-A292-E46EFB6164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A0AFCDF-7718-40FD-9C0C-F867AE621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152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EA30F2-0C34-4AAF-BD4B-54C04629B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8AC8DE-6E65-40FA-970C-7DD78403A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6379B1-A738-45D1-9C4D-7A96F3D6F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3EE0E8-8B6F-4941-AE51-E8A78DF2C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47750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C7FD9B6-FCA8-493A-8121-06350FF8D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BAF242-37ED-4A7C-8CB1-E0E053739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786D51-30FA-4C5E-AA2C-4F456027D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59841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A13A2-0F07-409B-831B-72D749F7D2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5E48B1-9887-47FC-8B33-EFB7917546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22928A-5C9B-4E0E-ACA5-DAC8E8FE67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0497BF-46D2-4ED7-92A6-A0DF26DB8C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C497B6-F20A-41CF-BF5E-E84D9A71A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0B5738-71BB-4769-8CEA-5E666A5EB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20189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FE272-8DF8-4794-AC33-8E0DC53546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B5D5AD1-1ACC-41B3-9D01-029208B9BC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274EE8-8D24-4E30-85CE-3EAE8BCBF0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6C8062-9A78-4204-B41B-1281F0529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8CE470-79B5-4EC6-A8D6-3CDD3BC8D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23C154-4DC8-4458-89AB-A8E9B3F91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64202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962CCB-63AE-4BC5-882D-1818C3CE3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D9169F-AF3E-40B1-BC18-85A4C7B106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11AE00-ACD7-4A15-B185-BC11A1F04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037F78-7CCD-411A-9584-8030271C4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E8F386-8401-4BD2-A118-F02C56B88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00191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14702B4-D98D-4F11-BE96-F1FF275EA9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53901C-0C8D-4F10-9997-6AE651BBC8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6520DE-DAA5-40CC-A3CE-E592942F4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67F7B6-A811-4FA8-B655-68D93BFD54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BD84E9-52C2-4612-8A21-06EFD27EA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341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2D0527-997C-14A9-BFF0-408166306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36630-6411-2164-2EB2-3C4D34ACE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ED3C4-270B-A2E3-2F77-010112A65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DCC34-66BF-4147-AE1C-B6130A559FC2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61155-52BE-40F5-7DF2-FD0D3F3603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2322-FC2B-705E-9D15-85325C19B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356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2D0527-997C-14A9-BFF0-408166306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36630-6411-2164-2EB2-3C4D34ACE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ED3C4-270B-A2E3-2F77-010112A65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DCC34-66BF-4147-AE1C-B6130A559FC2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61155-52BE-40F5-7DF2-FD0D3F3603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2322-FC2B-705E-9D15-85325C19B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custDataLst>
      <p:tags r:id="rId13"/>
    </p:custDataLst>
    <p:extLst>
      <p:ext uri="{BB962C8B-B14F-4D97-AF65-F5344CB8AC3E}">
        <p14:creationId xmlns:p14="http://schemas.microsoft.com/office/powerpoint/2010/main" val="2875759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8839878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A2E02D-E0E2-4A80-8F57-8FE31FB5DB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E03057-A137-4B19-865C-2FC72969C7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EFA37F-7CDF-4AA6-93AE-94B3FA4F4A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FA6248-9075-44F6-BABA-ACCDFFA54742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D6ECB-C279-47B4-8FA3-DE1ADCE708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248301-85C3-4A8E-BC22-25CE7E8FE5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711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lich-su-va-dia-li-9/1/707/135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SccE1NIJPv4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t5qTHxknOYg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lich-su-va-dia-li-9/1/707/135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8.pn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2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lich-su-va-dia-li-9/1/707/135/" TargetMode="Externa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38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0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36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0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36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0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36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0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36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0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36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0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36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0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36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0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36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0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36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0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36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45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lich-su-va-dia-li-9/1/707/135/" TargetMode="Externa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49.sv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@hoc1biet10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4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31CCA6DD-B2BE-710E-8287-057DB45373A1}"/>
              </a:ext>
            </a:extLst>
          </p:cNvPr>
          <p:cNvSpPr txBox="1">
            <a:spLocks/>
          </p:cNvSpPr>
          <p:nvPr/>
        </p:nvSpPr>
        <p:spPr>
          <a:xfrm>
            <a:off x="7663542" y="0"/>
            <a:ext cx="4414225" cy="7168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Lịch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sử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và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Địa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lí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9 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61E1A0D5-649D-D845-FFCC-3D705F1A016C}"/>
              </a:ext>
            </a:extLst>
          </p:cNvPr>
          <p:cNvSpPr txBox="1">
            <a:spLocks/>
          </p:cNvSpPr>
          <p:nvPr/>
        </p:nvSpPr>
        <p:spPr>
          <a:xfrm>
            <a:off x="0" y="3100508"/>
            <a:ext cx="12192000" cy="25484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vi-VN" sz="5400" b="1" dirty="0">
                <a:solidFill>
                  <a:srgbClr val="FF0000"/>
                </a:solidFill>
                <a:latin typeface="UTM Avo" panose="02040603050506020204" pitchFamily="18" charset="0"/>
              </a:rPr>
              <a:t>Bài 8. Dịch vụ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vi-VN" sz="5400" b="1" dirty="0">
                <a:solidFill>
                  <a:srgbClr val="FF0000"/>
                </a:solidFill>
                <a:latin typeface="UTM Avo" panose="02040603050506020204" pitchFamily="18" charset="0"/>
              </a:rPr>
              <a:t>(Phần II. 3, 4)</a:t>
            </a:r>
            <a:endParaRPr lang="en-US" sz="54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97F1DCE-02E7-22AB-FE76-B88C5230B4BC}"/>
              </a:ext>
            </a:extLst>
          </p:cNvPr>
          <p:cNvSpPr txBox="1">
            <a:spLocks/>
          </p:cNvSpPr>
          <p:nvPr/>
        </p:nvSpPr>
        <p:spPr>
          <a:xfrm>
            <a:off x="173226" y="1944188"/>
            <a:ext cx="11845539" cy="108894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vi-VN" sz="5000" b="1" dirty="0">
                <a:solidFill>
                  <a:srgbClr val="002060"/>
                </a:solidFill>
                <a:latin typeface="UTM Avo" panose="02040603050506020204" pitchFamily="18" charset="0"/>
              </a:rPr>
              <a:t>Chương 2. Địa lí các ngành kinh tế </a:t>
            </a:r>
            <a:endParaRPr lang="en-US" sz="5000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8162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E2B32818-28AA-DBC7-0470-7B7E31DCDC8C}"/>
              </a:ext>
            </a:extLst>
          </p:cNvPr>
          <p:cNvGrpSpPr/>
          <p:nvPr/>
        </p:nvGrpSpPr>
        <p:grpSpPr>
          <a:xfrm>
            <a:off x="4557132" y="3290455"/>
            <a:ext cx="3077736" cy="1666333"/>
            <a:chOff x="-756043" y="2287668"/>
            <a:chExt cx="3237488" cy="1666333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BDCC6D53-4BE5-25E6-946C-E1AB61E9A88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210945" y="2771187"/>
              <a:ext cx="1303510" cy="1182814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12A9956-A865-26F3-D5F4-FB079525CA70}"/>
                </a:ext>
              </a:extLst>
            </p:cNvPr>
            <p:cNvSpPr txBox="1"/>
            <p:nvPr/>
          </p:nvSpPr>
          <p:spPr>
            <a:xfrm>
              <a:off x="-756043" y="2287668"/>
              <a:ext cx="32374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Ấn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để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đến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trang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sách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00061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E01F4C0F-2727-2AC1-505E-6A808DF616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1860" y="2051062"/>
            <a:ext cx="7368279" cy="3911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826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B421CD7-0C4A-F69A-6546-1E3E26D62B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3"/>
            <a:extLst>
              <a:ext uri="{FF2B5EF4-FFF2-40B4-BE49-F238E27FC236}">
                <a16:creationId xmlns:a16="http://schemas.microsoft.com/office/drawing/2014/main" id="{F8A74AE3-A529-13BF-867B-995D77A838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0251" y="2070518"/>
            <a:ext cx="7551498" cy="400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577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4B828BA-9FF1-EC52-4B25-1DE224EA56E7}"/>
              </a:ext>
            </a:extLst>
          </p:cNvPr>
          <p:cNvGrpSpPr/>
          <p:nvPr/>
        </p:nvGrpSpPr>
        <p:grpSpPr>
          <a:xfrm>
            <a:off x="4557132" y="3290455"/>
            <a:ext cx="3077736" cy="1666333"/>
            <a:chOff x="-756043" y="2287668"/>
            <a:chExt cx="3237488" cy="1666333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7F5F7E12-FA3A-6009-C3C0-A56746831A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210945" y="2771187"/>
              <a:ext cx="1303510" cy="1182814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55C8C8F-661B-F92C-3DEA-BAB912B085BB}"/>
                </a:ext>
              </a:extLst>
            </p:cNvPr>
            <p:cNvSpPr txBox="1"/>
            <p:nvPr/>
          </p:nvSpPr>
          <p:spPr>
            <a:xfrm>
              <a:off x="-756043" y="2287668"/>
              <a:ext cx="32374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Ấn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để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đến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trang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sách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71220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EE4EE79B-2F6C-49DD-DF29-3600333B1CFD}"/>
              </a:ext>
            </a:extLst>
          </p:cNvPr>
          <p:cNvSpPr txBox="1"/>
          <p:nvPr/>
        </p:nvSpPr>
        <p:spPr>
          <a:xfrm>
            <a:off x="3246798" y="2084593"/>
            <a:ext cx="196829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6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7" charset="-128"/>
                <a:cs typeface="Arial"/>
                <a:sym typeface="Arial"/>
              </a:rPr>
              <a:t>II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3494F11-3E04-ECA2-4C2B-E8250FA115C8}"/>
              </a:ext>
            </a:extLst>
          </p:cNvPr>
          <p:cNvSpPr txBox="1"/>
          <p:nvPr/>
        </p:nvSpPr>
        <p:spPr>
          <a:xfrm>
            <a:off x="342274" y="3192589"/>
            <a:ext cx="7777339" cy="21645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4800" b="1" kern="0">
                <a:solidFill>
                  <a:srgbClr val="000000"/>
                </a:solidFill>
                <a:latin typeface="UTM Avo" panose="02040603050506020204" pitchFamily="18" charset="0"/>
                <a:ea typeface="UD Digi Kyokasho N-B" panose="02020700000000000000" pitchFamily="17" charset="-128"/>
                <a:cs typeface="Arial"/>
                <a:sym typeface="Arial"/>
              </a:rPr>
              <a:t>Một số </a:t>
            </a:r>
          </a:p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4800" b="1" kern="0">
                <a:solidFill>
                  <a:srgbClr val="000000"/>
                </a:solidFill>
                <a:latin typeface="UTM Avo" panose="02040603050506020204" pitchFamily="18" charset="0"/>
                <a:ea typeface="UD Digi Kyokasho N-B" panose="02020700000000000000" pitchFamily="17" charset="-128"/>
                <a:cs typeface="Arial"/>
                <a:sym typeface="Arial"/>
              </a:rPr>
              <a:t>ngành dịch vụ</a:t>
            </a:r>
            <a:endParaRPr lang="vi-VN" sz="4800" b="1" kern="0" dirty="0">
              <a:solidFill>
                <a:srgbClr val="000000"/>
              </a:solidFill>
              <a:latin typeface="UTM Avo" panose="02040603050506020204" pitchFamily="18" charset="0"/>
              <a:ea typeface="UD Digi Kyokasho N-B" panose="02020700000000000000" pitchFamily="17" charset="-128"/>
              <a:cs typeface="Arial"/>
              <a:sym typeface="Arial"/>
            </a:endParaRPr>
          </a:p>
        </p:txBody>
      </p:sp>
      <p:grpSp>
        <p:nvGrpSpPr>
          <p:cNvPr id="19" name="Google Shape;1043;p36">
            <a:extLst>
              <a:ext uri="{FF2B5EF4-FFF2-40B4-BE49-F238E27FC236}">
                <a16:creationId xmlns:a16="http://schemas.microsoft.com/office/drawing/2014/main" id="{FF00B4F5-DF33-C8E4-EF47-54D2A0897F00}"/>
              </a:ext>
            </a:extLst>
          </p:cNvPr>
          <p:cNvGrpSpPr/>
          <p:nvPr/>
        </p:nvGrpSpPr>
        <p:grpSpPr>
          <a:xfrm>
            <a:off x="8426993" y="2469332"/>
            <a:ext cx="3422733" cy="2765576"/>
            <a:chOff x="637025" y="1241558"/>
            <a:chExt cx="3476328" cy="2668217"/>
          </a:xfrm>
        </p:grpSpPr>
        <p:sp>
          <p:nvSpPr>
            <p:cNvPr id="20" name="Google Shape;1044;p36">
              <a:extLst>
                <a:ext uri="{FF2B5EF4-FFF2-40B4-BE49-F238E27FC236}">
                  <a16:creationId xmlns:a16="http://schemas.microsoft.com/office/drawing/2014/main" id="{1ABA4493-3F28-0B98-A0C1-A72D32064B8E}"/>
                </a:ext>
              </a:extLst>
            </p:cNvPr>
            <p:cNvSpPr/>
            <p:nvPr/>
          </p:nvSpPr>
          <p:spPr>
            <a:xfrm>
              <a:off x="1021481" y="1985200"/>
              <a:ext cx="54296" cy="54294"/>
            </a:xfrm>
            <a:custGeom>
              <a:avLst/>
              <a:gdLst/>
              <a:ahLst/>
              <a:cxnLst/>
              <a:rect l="l" t="t" r="r" b="b"/>
              <a:pathLst>
                <a:path w="867" h="867" extrusionOk="0">
                  <a:moveTo>
                    <a:pt x="428" y="1"/>
                  </a:moveTo>
                  <a:cubicBezTo>
                    <a:pt x="198" y="1"/>
                    <a:pt x="1" y="198"/>
                    <a:pt x="1" y="439"/>
                  </a:cubicBezTo>
                  <a:cubicBezTo>
                    <a:pt x="1" y="681"/>
                    <a:pt x="198" y="866"/>
                    <a:pt x="428" y="866"/>
                  </a:cubicBezTo>
                  <a:cubicBezTo>
                    <a:pt x="669" y="866"/>
                    <a:pt x="867" y="681"/>
                    <a:pt x="867" y="439"/>
                  </a:cubicBezTo>
                  <a:cubicBezTo>
                    <a:pt x="867" y="198"/>
                    <a:pt x="669" y="1"/>
                    <a:pt x="428" y="1"/>
                  </a:cubicBezTo>
                  <a:close/>
                </a:path>
              </a:pathLst>
            </a:custGeom>
            <a:solidFill>
              <a:srgbClr val="D9DFF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1" name="Google Shape;1045;p36">
              <a:extLst>
                <a:ext uri="{FF2B5EF4-FFF2-40B4-BE49-F238E27FC236}">
                  <a16:creationId xmlns:a16="http://schemas.microsoft.com/office/drawing/2014/main" id="{F1BEE1C5-9EBE-D81B-B4CC-FA04541B7621}"/>
                </a:ext>
              </a:extLst>
            </p:cNvPr>
            <p:cNvSpPr/>
            <p:nvPr/>
          </p:nvSpPr>
          <p:spPr>
            <a:xfrm>
              <a:off x="2757892" y="2024026"/>
              <a:ext cx="828842" cy="763869"/>
            </a:xfrm>
            <a:custGeom>
              <a:avLst/>
              <a:gdLst/>
              <a:ahLst/>
              <a:cxnLst/>
              <a:rect l="l" t="t" r="r" b="b"/>
              <a:pathLst>
                <a:path w="13235" h="12198" extrusionOk="0">
                  <a:moveTo>
                    <a:pt x="275" y="1"/>
                  </a:moveTo>
                  <a:cubicBezTo>
                    <a:pt x="217" y="1"/>
                    <a:pt x="158" y="2"/>
                    <a:pt x="100" y="5"/>
                  </a:cubicBezTo>
                  <a:cubicBezTo>
                    <a:pt x="100" y="9"/>
                    <a:pt x="99" y="10"/>
                    <a:pt x="97" y="10"/>
                  </a:cubicBezTo>
                  <a:cubicBezTo>
                    <a:pt x="92" y="10"/>
                    <a:pt x="85" y="5"/>
                    <a:pt x="78" y="5"/>
                  </a:cubicBezTo>
                  <a:cubicBezTo>
                    <a:pt x="1" y="5"/>
                    <a:pt x="1" y="137"/>
                    <a:pt x="78" y="137"/>
                  </a:cubicBezTo>
                  <a:lnTo>
                    <a:pt x="12950" y="137"/>
                  </a:lnTo>
                  <a:cubicBezTo>
                    <a:pt x="12986" y="137"/>
                    <a:pt x="13032" y="142"/>
                    <a:pt x="13075" y="142"/>
                  </a:cubicBezTo>
                  <a:cubicBezTo>
                    <a:pt x="13081" y="142"/>
                    <a:pt x="13086" y="142"/>
                    <a:pt x="13092" y="142"/>
                  </a:cubicBezTo>
                  <a:lnTo>
                    <a:pt x="13092" y="142"/>
                  </a:lnTo>
                  <a:lnTo>
                    <a:pt x="13092" y="1277"/>
                  </a:lnTo>
                  <a:lnTo>
                    <a:pt x="13092" y="4161"/>
                  </a:lnTo>
                  <a:lnTo>
                    <a:pt x="13092" y="7636"/>
                  </a:lnTo>
                  <a:lnTo>
                    <a:pt x="13092" y="10652"/>
                  </a:lnTo>
                  <a:lnTo>
                    <a:pt x="13092" y="11638"/>
                  </a:lnTo>
                  <a:cubicBezTo>
                    <a:pt x="13092" y="11802"/>
                    <a:pt x="13081" y="11956"/>
                    <a:pt x="13092" y="12109"/>
                  </a:cubicBezTo>
                  <a:lnTo>
                    <a:pt x="13092" y="12131"/>
                  </a:lnTo>
                  <a:cubicBezTo>
                    <a:pt x="13092" y="12175"/>
                    <a:pt x="13122" y="12197"/>
                    <a:pt x="13152" y="12197"/>
                  </a:cubicBezTo>
                  <a:cubicBezTo>
                    <a:pt x="13182" y="12197"/>
                    <a:pt x="13213" y="12175"/>
                    <a:pt x="13213" y="12131"/>
                  </a:cubicBezTo>
                  <a:lnTo>
                    <a:pt x="13213" y="10937"/>
                  </a:lnTo>
                  <a:lnTo>
                    <a:pt x="13213" y="8053"/>
                  </a:lnTo>
                  <a:lnTo>
                    <a:pt x="13213" y="4578"/>
                  </a:lnTo>
                  <a:lnTo>
                    <a:pt x="13213" y="1562"/>
                  </a:lnTo>
                  <a:lnTo>
                    <a:pt x="13213" y="565"/>
                  </a:lnTo>
                  <a:cubicBezTo>
                    <a:pt x="13213" y="411"/>
                    <a:pt x="13235" y="246"/>
                    <a:pt x="13213" y="93"/>
                  </a:cubicBezTo>
                  <a:lnTo>
                    <a:pt x="13213" y="71"/>
                  </a:lnTo>
                  <a:cubicBezTo>
                    <a:pt x="13213" y="39"/>
                    <a:pt x="13191" y="5"/>
                    <a:pt x="13157" y="5"/>
                  </a:cubicBezTo>
                  <a:lnTo>
                    <a:pt x="615" y="5"/>
                  </a:lnTo>
                  <a:cubicBezTo>
                    <a:pt x="505" y="5"/>
                    <a:pt x="391" y="1"/>
                    <a:pt x="275" y="1"/>
                  </a:cubicBezTo>
                  <a:close/>
                </a:path>
              </a:pathLst>
            </a:custGeom>
            <a:solidFill>
              <a:srgbClr val="A1B5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2" name="Google Shape;1046;p36">
              <a:extLst>
                <a:ext uri="{FF2B5EF4-FFF2-40B4-BE49-F238E27FC236}">
                  <a16:creationId xmlns:a16="http://schemas.microsoft.com/office/drawing/2014/main" id="{EC308061-29CE-C824-8C3D-66EF4364CBDB}"/>
                </a:ext>
              </a:extLst>
            </p:cNvPr>
            <p:cNvSpPr/>
            <p:nvPr/>
          </p:nvSpPr>
          <p:spPr>
            <a:xfrm>
              <a:off x="1912013" y="1742538"/>
              <a:ext cx="40581" cy="45026"/>
            </a:xfrm>
            <a:custGeom>
              <a:avLst/>
              <a:gdLst/>
              <a:ahLst/>
              <a:cxnLst/>
              <a:rect l="l" t="t" r="r" b="b"/>
              <a:pathLst>
                <a:path w="648" h="719" extrusionOk="0">
                  <a:moveTo>
                    <a:pt x="471" y="1"/>
                  </a:moveTo>
                  <a:cubicBezTo>
                    <a:pt x="424" y="1"/>
                    <a:pt x="378" y="21"/>
                    <a:pt x="351" y="60"/>
                  </a:cubicBezTo>
                  <a:lnTo>
                    <a:pt x="44" y="477"/>
                  </a:lnTo>
                  <a:cubicBezTo>
                    <a:pt x="0" y="553"/>
                    <a:pt x="12" y="641"/>
                    <a:pt x="88" y="696"/>
                  </a:cubicBezTo>
                  <a:cubicBezTo>
                    <a:pt x="110" y="718"/>
                    <a:pt x="143" y="718"/>
                    <a:pt x="176" y="718"/>
                  </a:cubicBezTo>
                  <a:cubicBezTo>
                    <a:pt x="220" y="718"/>
                    <a:pt x="264" y="696"/>
                    <a:pt x="297" y="663"/>
                  </a:cubicBezTo>
                  <a:lnTo>
                    <a:pt x="592" y="246"/>
                  </a:lnTo>
                  <a:cubicBezTo>
                    <a:pt x="648" y="170"/>
                    <a:pt x="626" y="82"/>
                    <a:pt x="560" y="27"/>
                  </a:cubicBezTo>
                  <a:cubicBezTo>
                    <a:pt x="534" y="10"/>
                    <a:pt x="502" y="1"/>
                    <a:pt x="471" y="1"/>
                  </a:cubicBezTo>
                  <a:close/>
                </a:path>
              </a:pathLst>
            </a:custGeom>
            <a:solidFill>
              <a:srgbClr val="B6C2E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3" name="Google Shape;1047;p36">
              <a:extLst>
                <a:ext uri="{FF2B5EF4-FFF2-40B4-BE49-F238E27FC236}">
                  <a16:creationId xmlns:a16="http://schemas.microsoft.com/office/drawing/2014/main" id="{6F57E0D6-BE24-8119-2F5E-C2051DA9E008}"/>
                </a:ext>
              </a:extLst>
            </p:cNvPr>
            <p:cNvSpPr/>
            <p:nvPr/>
          </p:nvSpPr>
          <p:spPr>
            <a:xfrm>
              <a:off x="2004009" y="1514154"/>
              <a:ext cx="637961" cy="273410"/>
            </a:xfrm>
            <a:custGeom>
              <a:avLst/>
              <a:gdLst/>
              <a:ahLst/>
              <a:cxnLst/>
              <a:rect l="l" t="t" r="r" b="b"/>
              <a:pathLst>
                <a:path w="10187" h="4366" extrusionOk="0">
                  <a:moveTo>
                    <a:pt x="5189" y="0"/>
                  </a:moveTo>
                  <a:cubicBezTo>
                    <a:pt x="5119" y="0"/>
                    <a:pt x="5054" y="53"/>
                    <a:pt x="5044" y="133"/>
                  </a:cubicBezTo>
                  <a:cubicBezTo>
                    <a:pt x="5033" y="221"/>
                    <a:pt x="5088" y="297"/>
                    <a:pt x="5175" y="309"/>
                  </a:cubicBezTo>
                  <a:cubicBezTo>
                    <a:pt x="5482" y="341"/>
                    <a:pt x="5789" y="407"/>
                    <a:pt x="6086" y="495"/>
                  </a:cubicBezTo>
                  <a:lnTo>
                    <a:pt x="6130" y="495"/>
                  </a:lnTo>
                  <a:cubicBezTo>
                    <a:pt x="6196" y="495"/>
                    <a:pt x="6250" y="451"/>
                    <a:pt x="6272" y="385"/>
                  </a:cubicBezTo>
                  <a:cubicBezTo>
                    <a:pt x="6294" y="309"/>
                    <a:pt x="6250" y="221"/>
                    <a:pt x="6174" y="199"/>
                  </a:cubicBezTo>
                  <a:cubicBezTo>
                    <a:pt x="5855" y="111"/>
                    <a:pt x="5538" y="45"/>
                    <a:pt x="5209" y="2"/>
                  </a:cubicBezTo>
                  <a:cubicBezTo>
                    <a:pt x="5202" y="1"/>
                    <a:pt x="5195" y="0"/>
                    <a:pt x="5189" y="0"/>
                  </a:cubicBezTo>
                  <a:close/>
                  <a:moveTo>
                    <a:pt x="3287" y="77"/>
                  </a:moveTo>
                  <a:cubicBezTo>
                    <a:pt x="3281" y="77"/>
                    <a:pt x="3274" y="77"/>
                    <a:pt x="3268" y="78"/>
                  </a:cubicBezTo>
                  <a:lnTo>
                    <a:pt x="3202" y="100"/>
                  </a:lnTo>
                  <a:cubicBezTo>
                    <a:pt x="2906" y="166"/>
                    <a:pt x="2610" y="265"/>
                    <a:pt x="2325" y="385"/>
                  </a:cubicBezTo>
                  <a:cubicBezTo>
                    <a:pt x="2249" y="418"/>
                    <a:pt x="2215" y="516"/>
                    <a:pt x="2249" y="594"/>
                  </a:cubicBezTo>
                  <a:cubicBezTo>
                    <a:pt x="2281" y="648"/>
                    <a:pt x="2336" y="681"/>
                    <a:pt x="2391" y="681"/>
                  </a:cubicBezTo>
                  <a:cubicBezTo>
                    <a:pt x="2413" y="681"/>
                    <a:pt x="2435" y="681"/>
                    <a:pt x="2456" y="670"/>
                  </a:cubicBezTo>
                  <a:cubicBezTo>
                    <a:pt x="2720" y="550"/>
                    <a:pt x="2994" y="462"/>
                    <a:pt x="3268" y="396"/>
                  </a:cubicBezTo>
                  <a:lnTo>
                    <a:pt x="3334" y="385"/>
                  </a:lnTo>
                  <a:cubicBezTo>
                    <a:pt x="3411" y="363"/>
                    <a:pt x="3465" y="287"/>
                    <a:pt x="3443" y="199"/>
                  </a:cubicBezTo>
                  <a:cubicBezTo>
                    <a:pt x="3434" y="128"/>
                    <a:pt x="3359" y="77"/>
                    <a:pt x="3287" y="77"/>
                  </a:cubicBezTo>
                  <a:close/>
                  <a:moveTo>
                    <a:pt x="7841" y="1012"/>
                  </a:moveTo>
                  <a:cubicBezTo>
                    <a:pt x="7793" y="1012"/>
                    <a:pt x="7746" y="1036"/>
                    <a:pt x="7719" y="1076"/>
                  </a:cubicBezTo>
                  <a:cubicBezTo>
                    <a:pt x="7665" y="1142"/>
                    <a:pt x="7687" y="1240"/>
                    <a:pt x="7752" y="1295"/>
                  </a:cubicBezTo>
                  <a:cubicBezTo>
                    <a:pt x="7938" y="1415"/>
                    <a:pt x="8125" y="1569"/>
                    <a:pt x="8289" y="1712"/>
                  </a:cubicBezTo>
                  <a:lnTo>
                    <a:pt x="8465" y="1887"/>
                  </a:lnTo>
                  <a:cubicBezTo>
                    <a:pt x="8498" y="1920"/>
                    <a:pt x="8530" y="1931"/>
                    <a:pt x="8574" y="1931"/>
                  </a:cubicBezTo>
                  <a:cubicBezTo>
                    <a:pt x="8608" y="1931"/>
                    <a:pt x="8651" y="1920"/>
                    <a:pt x="8684" y="1887"/>
                  </a:cubicBezTo>
                  <a:cubicBezTo>
                    <a:pt x="8739" y="1822"/>
                    <a:pt x="8739" y="1734"/>
                    <a:pt x="8684" y="1668"/>
                  </a:cubicBezTo>
                  <a:cubicBezTo>
                    <a:pt x="8618" y="1613"/>
                    <a:pt x="8552" y="1547"/>
                    <a:pt x="8498" y="1493"/>
                  </a:cubicBezTo>
                  <a:cubicBezTo>
                    <a:pt x="8323" y="1328"/>
                    <a:pt x="8125" y="1174"/>
                    <a:pt x="7928" y="1043"/>
                  </a:cubicBezTo>
                  <a:cubicBezTo>
                    <a:pt x="7902" y="1022"/>
                    <a:pt x="7872" y="1012"/>
                    <a:pt x="7841" y="1012"/>
                  </a:cubicBezTo>
                  <a:close/>
                  <a:moveTo>
                    <a:pt x="830" y="1451"/>
                  </a:moveTo>
                  <a:cubicBezTo>
                    <a:pt x="790" y="1451"/>
                    <a:pt x="752" y="1465"/>
                    <a:pt x="724" y="1493"/>
                  </a:cubicBezTo>
                  <a:cubicBezTo>
                    <a:pt x="505" y="1701"/>
                    <a:pt x="286" y="1931"/>
                    <a:pt x="56" y="2194"/>
                  </a:cubicBezTo>
                  <a:cubicBezTo>
                    <a:pt x="1" y="2260"/>
                    <a:pt x="1" y="2348"/>
                    <a:pt x="66" y="2414"/>
                  </a:cubicBezTo>
                  <a:cubicBezTo>
                    <a:pt x="100" y="2436"/>
                    <a:pt x="132" y="2446"/>
                    <a:pt x="165" y="2446"/>
                  </a:cubicBezTo>
                  <a:cubicBezTo>
                    <a:pt x="209" y="2446"/>
                    <a:pt x="253" y="2424"/>
                    <a:pt x="286" y="2392"/>
                  </a:cubicBezTo>
                  <a:cubicBezTo>
                    <a:pt x="505" y="2139"/>
                    <a:pt x="714" y="1920"/>
                    <a:pt x="933" y="1712"/>
                  </a:cubicBezTo>
                  <a:cubicBezTo>
                    <a:pt x="999" y="1657"/>
                    <a:pt x="999" y="1558"/>
                    <a:pt x="943" y="1493"/>
                  </a:cubicBezTo>
                  <a:cubicBezTo>
                    <a:pt x="911" y="1465"/>
                    <a:pt x="870" y="1451"/>
                    <a:pt x="830" y="1451"/>
                  </a:cubicBezTo>
                  <a:close/>
                  <a:moveTo>
                    <a:pt x="9676" y="3172"/>
                  </a:moveTo>
                  <a:cubicBezTo>
                    <a:pt x="9653" y="3172"/>
                    <a:pt x="9628" y="3178"/>
                    <a:pt x="9605" y="3192"/>
                  </a:cubicBezTo>
                  <a:cubicBezTo>
                    <a:pt x="9529" y="3225"/>
                    <a:pt x="9495" y="3313"/>
                    <a:pt x="9529" y="3389"/>
                  </a:cubicBezTo>
                  <a:cubicBezTo>
                    <a:pt x="9660" y="3674"/>
                    <a:pt x="9780" y="3959"/>
                    <a:pt x="9868" y="4256"/>
                  </a:cubicBezTo>
                  <a:cubicBezTo>
                    <a:pt x="9890" y="4321"/>
                    <a:pt x="9945" y="4365"/>
                    <a:pt x="10011" y="4365"/>
                  </a:cubicBezTo>
                  <a:lnTo>
                    <a:pt x="10055" y="4365"/>
                  </a:lnTo>
                  <a:cubicBezTo>
                    <a:pt x="10143" y="4343"/>
                    <a:pt x="10186" y="4256"/>
                    <a:pt x="10164" y="4168"/>
                  </a:cubicBezTo>
                  <a:cubicBezTo>
                    <a:pt x="10065" y="3861"/>
                    <a:pt x="9945" y="3554"/>
                    <a:pt x="9802" y="3257"/>
                  </a:cubicBezTo>
                  <a:cubicBezTo>
                    <a:pt x="9780" y="3204"/>
                    <a:pt x="9730" y="3172"/>
                    <a:pt x="9676" y="3172"/>
                  </a:cubicBezTo>
                  <a:close/>
                </a:path>
              </a:pathLst>
            </a:custGeom>
            <a:solidFill>
              <a:srgbClr val="A1B5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4" name="Google Shape;1048;p36">
              <a:extLst>
                <a:ext uri="{FF2B5EF4-FFF2-40B4-BE49-F238E27FC236}">
                  <a16:creationId xmlns:a16="http://schemas.microsoft.com/office/drawing/2014/main" id="{BACC76E3-D9DF-54DF-5CF0-C3F81FDC5220}"/>
                </a:ext>
              </a:extLst>
            </p:cNvPr>
            <p:cNvSpPr/>
            <p:nvPr/>
          </p:nvSpPr>
          <p:spPr>
            <a:xfrm>
              <a:off x="2633644" y="1886319"/>
              <a:ext cx="22733" cy="51538"/>
            </a:xfrm>
            <a:custGeom>
              <a:avLst/>
              <a:gdLst/>
              <a:ahLst/>
              <a:cxnLst/>
              <a:rect l="l" t="t" r="r" b="b"/>
              <a:pathLst>
                <a:path w="363" h="823" extrusionOk="0">
                  <a:moveTo>
                    <a:pt x="209" y="1"/>
                  </a:moveTo>
                  <a:cubicBezTo>
                    <a:pt x="121" y="1"/>
                    <a:pt x="55" y="67"/>
                    <a:pt x="45" y="154"/>
                  </a:cubicBezTo>
                  <a:cubicBezTo>
                    <a:pt x="45" y="319"/>
                    <a:pt x="33" y="483"/>
                    <a:pt x="11" y="647"/>
                  </a:cubicBezTo>
                  <a:cubicBezTo>
                    <a:pt x="1" y="735"/>
                    <a:pt x="55" y="812"/>
                    <a:pt x="143" y="823"/>
                  </a:cubicBezTo>
                  <a:lnTo>
                    <a:pt x="154" y="823"/>
                  </a:lnTo>
                  <a:cubicBezTo>
                    <a:pt x="231" y="823"/>
                    <a:pt x="296" y="768"/>
                    <a:pt x="308" y="691"/>
                  </a:cubicBezTo>
                  <a:cubicBezTo>
                    <a:pt x="330" y="516"/>
                    <a:pt x="352" y="340"/>
                    <a:pt x="352" y="165"/>
                  </a:cubicBezTo>
                  <a:cubicBezTo>
                    <a:pt x="362" y="77"/>
                    <a:pt x="296" y="12"/>
                    <a:pt x="209" y="1"/>
                  </a:cubicBezTo>
                  <a:close/>
                </a:path>
              </a:pathLst>
            </a:custGeom>
            <a:solidFill>
              <a:srgbClr val="B6C2E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5" name="Google Shape;1049;p36">
              <a:extLst>
                <a:ext uri="{FF2B5EF4-FFF2-40B4-BE49-F238E27FC236}">
                  <a16:creationId xmlns:a16="http://schemas.microsoft.com/office/drawing/2014/main" id="{5439BD32-A343-6407-70B6-EA8BF8303512}"/>
                </a:ext>
              </a:extLst>
            </p:cNvPr>
            <p:cNvSpPr/>
            <p:nvPr/>
          </p:nvSpPr>
          <p:spPr>
            <a:xfrm>
              <a:off x="1164956" y="1750303"/>
              <a:ext cx="602953" cy="797999"/>
            </a:xfrm>
            <a:custGeom>
              <a:avLst/>
              <a:gdLst/>
              <a:ahLst/>
              <a:cxnLst/>
              <a:rect l="l" t="t" r="r" b="b"/>
              <a:pathLst>
                <a:path w="9628" h="12743" extrusionOk="0">
                  <a:moveTo>
                    <a:pt x="8456" y="1"/>
                  </a:moveTo>
                  <a:cubicBezTo>
                    <a:pt x="8377" y="1"/>
                    <a:pt x="8311" y="62"/>
                    <a:pt x="8301" y="134"/>
                  </a:cubicBezTo>
                  <a:cubicBezTo>
                    <a:pt x="8301" y="221"/>
                    <a:pt x="8355" y="298"/>
                    <a:pt x="8443" y="309"/>
                  </a:cubicBezTo>
                  <a:cubicBezTo>
                    <a:pt x="8772" y="342"/>
                    <a:pt x="9101" y="407"/>
                    <a:pt x="9419" y="495"/>
                  </a:cubicBezTo>
                  <a:cubicBezTo>
                    <a:pt x="9430" y="506"/>
                    <a:pt x="9452" y="506"/>
                    <a:pt x="9463" y="506"/>
                  </a:cubicBezTo>
                  <a:cubicBezTo>
                    <a:pt x="9529" y="506"/>
                    <a:pt x="9583" y="463"/>
                    <a:pt x="9605" y="385"/>
                  </a:cubicBezTo>
                  <a:cubicBezTo>
                    <a:pt x="9627" y="309"/>
                    <a:pt x="9583" y="221"/>
                    <a:pt x="9495" y="200"/>
                  </a:cubicBezTo>
                  <a:cubicBezTo>
                    <a:pt x="9167" y="112"/>
                    <a:pt x="8827" y="46"/>
                    <a:pt x="8476" y="2"/>
                  </a:cubicBezTo>
                  <a:cubicBezTo>
                    <a:pt x="8470" y="1"/>
                    <a:pt x="8463" y="1"/>
                    <a:pt x="8456" y="1"/>
                  </a:cubicBezTo>
                  <a:close/>
                  <a:moveTo>
                    <a:pt x="6427" y="52"/>
                  </a:moveTo>
                  <a:cubicBezTo>
                    <a:pt x="6416" y="52"/>
                    <a:pt x="6405" y="54"/>
                    <a:pt x="6393" y="57"/>
                  </a:cubicBezTo>
                  <a:cubicBezTo>
                    <a:pt x="6053" y="112"/>
                    <a:pt x="5713" y="188"/>
                    <a:pt x="5384" y="287"/>
                  </a:cubicBezTo>
                  <a:cubicBezTo>
                    <a:pt x="5297" y="309"/>
                    <a:pt x="5253" y="397"/>
                    <a:pt x="5285" y="485"/>
                  </a:cubicBezTo>
                  <a:cubicBezTo>
                    <a:pt x="5297" y="550"/>
                    <a:pt x="5363" y="594"/>
                    <a:pt x="5428" y="594"/>
                  </a:cubicBezTo>
                  <a:cubicBezTo>
                    <a:pt x="5439" y="594"/>
                    <a:pt x="5461" y="583"/>
                    <a:pt x="5472" y="583"/>
                  </a:cubicBezTo>
                  <a:cubicBezTo>
                    <a:pt x="5790" y="485"/>
                    <a:pt x="6119" y="407"/>
                    <a:pt x="6448" y="353"/>
                  </a:cubicBezTo>
                  <a:cubicBezTo>
                    <a:pt x="6535" y="342"/>
                    <a:pt x="6590" y="265"/>
                    <a:pt x="6569" y="178"/>
                  </a:cubicBezTo>
                  <a:cubicBezTo>
                    <a:pt x="6559" y="111"/>
                    <a:pt x="6500" y="52"/>
                    <a:pt x="6427" y="52"/>
                  </a:cubicBezTo>
                  <a:close/>
                  <a:moveTo>
                    <a:pt x="3571" y="1120"/>
                  </a:moveTo>
                  <a:cubicBezTo>
                    <a:pt x="3543" y="1120"/>
                    <a:pt x="3515" y="1127"/>
                    <a:pt x="3487" y="1142"/>
                  </a:cubicBezTo>
                  <a:cubicBezTo>
                    <a:pt x="3192" y="1318"/>
                    <a:pt x="2907" y="1526"/>
                    <a:pt x="2644" y="1745"/>
                  </a:cubicBezTo>
                  <a:cubicBezTo>
                    <a:pt x="2578" y="1800"/>
                    <a:pt x="2566" y="1898"/>
                    <a:pt x="2622" y="1964"/>
                  </a:cubicBezTo>
                  <a:cubicBezTo>
                    <a:pt x="2644" y="1998"/>
                    <a:pt x="2687" y="2019"/>
                    <a:pt x="2742" y="2019"/>
                  </a:cubicBezTo>
                  <a:cubicBezTo>
                    <a:pt x="2775" y="2019"/>
                    <a:pt x="2808" y="2008"/>
                    <a:pt x="2829" y="1976"/>
                  </a:cubicBezTo>
                  <a:cubicBezTo>
                    <a:pt x="3093" y="1767"/>
                    <a:pt x="3367" y="1581"/>
                    <a:pt x="3652" y="1406"/>
                  </a:cubicBezTo>
                  <a:cubicBezTo>
                    <a:pt x="3718" y="1362"/>
                    <a:pt x="3740" y="1263"/>
                    <a:pt x="3696" y="1186"/>
                  </a:cubicBezTo>
                  <a:cubicBezTo>
                    <a:pt x="3668" y="1144"/>
                    <a:pt x="3621" y="1120"/>
                    <a:pt x="3571" y="1120"/>
                  </a:cubicBezTo>
                  <a:close/>
                  <a:moveTo>
                    <a:pt x="1357" y="3205"/>
                  </a:moveTo>
                  <a:cubicBezTo>
                    <a:pt x="1308" y="3205"/>
                    <a:pt x="1263" y="3229"/>
                    <a:pt x="1229" y="3269"/>
                  </a:cubicBezTo>
                  <a:cubicBezTo>
                    <a:pt x="1152" y="3379"/>
                    <a:pt x="1087" y="3499"/>
                    <a:pt x="1021" y="3609"/>
                  </a:cubicBezTo>
                  <a:cubicBezTo>
                    <a:pt x="911" y="3796"/>
                    <a:pt x="802" y="3982"/>
                    <a:pt x="714" y="4179"/>
                  </a:cubicBezTo>
                  <a:cubicBezTo>
                    <a:pt x="681" y="4256"/>
                    <a:pt x="714" y="4344"/>
                    <a:pt x="790" y="4388"/>
                  </a:cubicBezTo>
                  <a:cubicBezTo>
                    <a:pt x="802" y="4398"/>
                    <a:pt x="824" y="4398"/>
                    <a:pt x="856" y="4398"/>
                  </a:cubicBezTo>
                  <a:cubicBezTo>
                    <a:pt x="911" y="4398"/>
                    <a:pt x="966" y="4366"/>
                    <a:pt x="988" y="4310"/>
                  </a:cubicBezTo>
                  <a:cubicBezTo>
                    <a:pt x="1075" y="4125"/>
                    <a:pt x="1174" y="3938"/>
                    <a:pt x="1284" y="3762"/>
                  </a:cubicBezTo>
                  <a:cubicBezTo>
                    <a:pt x="1350" y="3664"/>
                    <a:pt x="1416" y="3554"/>
                    <a:pt x="1481" y="3445"/>
                  </a:cubicBezTo>
                  <a:cubicBezTo>
                    <a:pt x="1536" y="3379"/>
                    <a:pt x="1514" y="3280"/>
                    <a:pt x="1448" y="3236"/>
                  </a:cubicBezTo>
                  <a:cubicBezTo>
                    <a:pt x="1418" y="3215"/>
                    <a:pt x="1387" y="3205"/>
                    <a:pt x="1357" y="3205"/>
                  </a:cubicBezTo>
                  <a:close/>
                  <a:moveTo>
                    <a:pt x="254" y="6041"/>
                  </a:moveTo>
                  <a:cubicBezTo>
                    <a:pt x="175" y="6041"/>
                    <a:pt x="110" y="6093"/>
                    <a:pt x="100" y="6164"/>
                  </a:cubicBezTo>
                  <a:cubicBezTo>
                    <a:pt x="45" y="6503"/>
                    <a:pt x="12" y="6854"/>
                    <a:pt x="1" y="7205"/>
                  </a:cubicBezTo>
                  <a:cubicBezTo>
                    <a:pt x="1" y="7293"/>
                    <a:pt x="67" y="7358"/>
                    <a:pt x="154" y="7358"/>
                  </a:cubicBezTo>
                  <a:cubicBezTo>
                    <a:pt x="242" y="7358"/>
                    <a:pt x="308" y="7293"/>
                    <a:pt x="308" y="7216"/>
                  </a:cubicBezTo>
                  <a:cubicBezTo>
                    <a:pt x="319" y="6876"/>
                    <a:pt x="352" y="6547"/>
                    <a:pt x="396" y="6218"/>
                  </a:cubicBezTo>
                  <a:cubicBezTo>
                    <a:pt x="417" y="6130"/>
                    <a:pt x="363" y="6054"/>
                    <a:pt x="275" y="6043"/>
                  </a:cubicBezTo>
                  <a:cubicBezTo>
                    <a:pt x="268" y="6042"/>
                    <a:pt x="261" y="6041"/>
                    <a:pt x="254" y="6041"/>
                  </a:cubicBezTo>
                  <a:close/>
                  <a:moveTo>
                    <a:pt x="370" y="9085"/>
                  </a:moveTo>
                  <a:cubicBezTo>
                    <a:pt x="357" y="9085"/>
                    <a:pt x="343" y="9087"/>
                    <a:pt x="330" y="9091"/>
                  </a:cubicBezTo>
                  <a:cubicBezTo>
                    <a:pt x="242" y="9102"/>
                    <a:pt x="198" y="9190"/>
                    <a:pt x="210" y="9266"/>
                  </a:cubicBezTo>
                  <a:cubicBezTo>
                    <a:pt x="297" y="9606"/>
                    <a:pt x="396" y="9946"/>
                    <a:pt x="517" y="10264"/>
                  </a:cubicBezTo>
                  <a:cubicBezTo>
                    <a:pt x="538" y="10330"/>
                    <a:pt x="604" y="10363"/>
                    <a:pt x="659" y="10363"/>
                  </a:cubicBezTo>
                  <a:cubicBezTo>
                    <a:pt x="681" y="10363"/>
                    <a:pt x="702" y="10363"/>
                    <a:pt x="714" y="10352"/>
                  </a:cubicBezTo>
                  <a:cubicBezTo>
                    <a:pt x="790" y="10330"/>
                    <a:pt x="834" y="10231"/>
                    <a:pt x="802" y="10155"/>
                  </a:cubicBezTo>
                  <a:cubicBezTo>
                    <a:pt x="692" y="9848"/>
                    <a:pt x="593" y="9529"/>
                    <a:pt x="517" y="9200"/>
                  </a:cubicBezTo>
                  <a:cubicBezTo>
                    <a:pt x="498" y="9128"/>
                    <a:pt x="435" y="9085"/>
                    <a:pt x="370" y="9085"/>
                  </a:cubicBezTo>
                  <a:close/>
                  <a:moveTo>
                    <a:pt x="1641" y="11841"/>
                  </a:moveTo>
                  <a:cubicBezTo>
                    <a:pt x="1608" y="11841"/>
                    <a:pt x="1575" y="11853"/>
                    <a:pt x="1547" y="11876"/>
                  </a:cubicBezTo>
                  <a:cubicBezTo>
                    <a:pt x="1481" y="11919"/>
                    <a:pt x="1470" y="12018"/>
                    <a:pt x="1525" y="12084"/>
                  </a:cubicBezTo>
                  <a:cubicBezTo>
                    <a:pt x="1679" y="12304"/>
                    <a:pt x="1854" y="12501"/>
                    <a:pt x="2030" y="12698"/>
                  </a:cubicBezTo>
                  <a:cubicBezTo>
                    <a:pt x="2062" y="12720"/>
                    <a:pt x="2106" y="12742"/>
                    <a:pt x="2139" y="12742"/>
                  </a:cubicBezTo>
                  <a:cubicBezTo>
                    <a:pt x="2183" y="12742"/>
                    <a:pt x="2215" y="12731"/>
                    <a:pt x="2249" y="12698"/>
                  </a:cubicBezTo>
                  <a:cubicBezTo>
                    <a:pt x="2315" y="12643"/>
                    <a:pt x="2315" y="12545"/>
                    <a:pt x="2259" y="12479"/>
                  </a:cubicBezTo>
                  <a:cubicBezTo>
                    <a:pt x="2084" y="12304"/>
                    <a:pt x="1920" y="12106"/>
                    <a:pt x="1766" y="11909"/>
                  </a:cubicBezTo>
                  <a:cubicBezTo>
                    <a:pt x="1734" y="11864"/>
                    <a:pt x="1687" y="11841"/>
                    <a:pt x="1641" y="11841"/>
                  </a:cubicBezTo>
                  <a:close/>
                </a:path>
              </a:pathLst>
            </a:custGeom>
            <a:solidFill>
              <a:srgbClr val="A1B5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6" name="Google Shape;1050;p36">
              <a:extLst>
                <a:ext uri="{FF2B5EF4-FFF2-40B4-BE49-F238E27FC236}">
                  <a16:creationId xmlns:a16="http://schemas.microsoft.com/office/drawing/2014/main" id="{B369D1E8-7190-0568-F8E3-C027BF8DA48D}"/>
                </a:ext>
              </a:extLst>
            </p:cNvPr>
            <p:cNvSpPr/>
            <p:nvPr/>
          </p:nvSpPr>
          <p:spPr>
            <a:xfrm>
              <a:off x="2740796" y="1727258"/>
              <a:ext cx="207414" cy="168830"/>
            </a:xfrm>
            <a:custGeom>
              <a:avLst/>
              <a:gdLst/>
              <a:ahLst/>
              <a:cxnLst/>
              <a:rect l="l" t="t" r="r" b="b"/>
              <a:pathLst>
                <a:path w="3312" h="2696" extrusionOk="0">
                  <a:moveTo>
                    <a:pt x="1763" y="764"/>
                  </a:moveTo>
                  <a:cubicBezTo>
                    <a:pt x="1902" y="764"/>
                    <a:pt x="2042" y="814"/>
                    <a:pt x="2149" y="907"/>
                  </a:cubicBezTo>
                  <a:cubicBezTo>
                    <a:pt x="2467" y="1192"/>
                    <a:pt x="2357" y="1708"/>
                    <a:pt x="1952" y="1872"/>
                  </a:cubicBezTo>
                  <a:cubicBezTo>
                    <a:pt x="1874" y="1904"/>
                    <a:pt x="1793" y="1920"/>
                    <a:pt x="1712" y="1920"/>
                  </a:cubicBezTo>
                  <a:cubicBezTo>
                    <a:pt x="1576" y="1920"/>
                    <a:pt x="1445" y="1874"/>
                    <a:pt x="1348" y="1784"/>
                  </a:cubicBezTo>
                  <a:cubicBezTo>
                    <a:pt x="1031" y="1488"/>
                    <a:pt x="1129" y="984"/>
                    <a:pt x="1546" y="809"/>
                  </a:cubicBezTo>
                  <a:cubicBezTo>
                    <a:pt x="1614" y="778"/>
                    <a:pt x="1689" y="764"/>
                    <a:pt x="1763" y="764"/>
                  </a:cubicBezTo>
                  <a:close/>
                  <a:moveTo>
                    <a:pt x="1776" y="0"/>
                  </a:moveTo>
                  <a:cubicBezTo>
                    <a:pt x="1546" y="0"/>
                    <a:pt x="1312" y="57"/>
                    <a:pt x="1097" y="173"/>
                  </a:cubicBezTo>
                  <a:cubicBezTo>
                    <a:pt x="822" y="326"/>
                    <a:pt x="614" y="546"/>
                    <a:pt x="493" y="797"/>
                  </a:cubicBezTo>
                  <a:cubicBezTo>
                    <a:pt x="461" y="853"/>
                    <a:pt x="439" y="918"/>
                    <a:pt x="417" y="984"/>
                  </a:cubicBezTo>
                  <a:lnTo>
                    <a:pt x="55" y="2234"/>
                  </a:lnTo>
                  <a:cubicBezTo>
                    <a:pt x="0" y="2431"/>
                    <a:pt x="142" y="2629"/>
                    <a:pt x="340" y="2639"/>
                  </a:cubicBezTo>
                  <a:lnTo>
                    <a:pt x="1272" y="2694"/>
                  </a:lnTo>
                  <a:lnTo>
                    <a:pt x="1677" y="2694"/>
                  </a:lnTo>
                  <a:cubicBezTo>
                    <a:pt x="1694" y="2695"/>
                    <a:pt x="1712" y="2695"/>
                    <a:pt x="1729" y="2695"/>
                  </a:cubicBezTo>
                  <a:cubicBezTo>
                    <a:pt x="1997" y="2695"/>
                    <a:pt x="2262" y="2619"/>
                    <a:pt x="2489" y="2464"/>
                  </a:cubicBezTo>
                  <a:cubicBezTo>
                    <a:pt x="3168" y="1993"/>
                    <a:pt x="3311" y="1050"/>
                    <a:pt x="2774" y="446"/>
                  </a:cubicBezTo>
                  <a:cubicBezTo>
                    <a:pt x="2521" y="153"/>
                    <a:pt x="2155" y="0"/>
                    <a:pt x="1776" y="0"/>
                  </a:cubicBezTo>
                  <a:close/>
                </a:path>
              </a:pathLst>
            </a:custGeom>
            <a:solidFill>
              <a:srgbClr val="EF685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7" name="Google Shape;1051;p36">
              <a:extLst>
                <a:ext uri="{FF2B5EF4-FFF2-40B4-BE49-F238E27FC236}">
                  <a16:creationId xmlns:a16="http://schemas.microsoft.com/office/drawing/2014/main" id="{1DCBFAAA-90FB-B856-C833-F45AC15618D7}"/>
                </a:ext>
              </a:extLst>
            </p:cNvPr>
            <p:cNvSpPr/>
            <p:nvPr/>
          </p:nvSpPr>
          <p:spPr>
            <a:xfrm>
              <a:off x="1395667" y="1567759"/>
              <a:ext cx="1277174" cy="1277123"/>
            </a:xfrm>
            <a:custGeom>
              <a:avLst/>
              <a:gdLst/>
              <a:ahLst/>
              <a:cxnLst/>
              <a:rect l="l" t="t" r="r" b="b"/>
              <a:pathLst>
                <a:path w="20394" h="20394" extrusionOk="0">
                  <a:moveTo>
                    <a:pt x="10197" y="1"/>
                  </a:moveTo>
                  <a:cubicBezTo>
                    <a:pt x="4573" y="1"/>
                    <a:pt x="1" y="4562"/>
                    <a:pt x="1" y="10197"/>
                  </a:cubicBezTo>
                  <a:cubicBezTo>
                    <a:pt x="1" y="15821"/>
                    <a:pt x="4573" y="20393"/>
                    <a:pt x="10197" y="20393"/>
                  </a:cubicBezTo>
                  <a:cubicBezTo>
                    <a:pt x="15832" y="20393"/>
                    <a:pt x="20393" y="15821"/>
                    <a:pt x="20393" y="10197"/>
                  </a:cubicBezTo>
                  <a:cubicBezTo>
                    <a:pt x="20393" y="4562"/>
                    <a:pt x="15832" y="1"/>
                    <a:pt x="10197" y="1"/>
                  </a:cubicBezTo>
                  <a:close/>
                </a:path>
              </a:pathLst>
            </a:custGeom>
            <a:solidFill>
              <a:srgbClr val="A1B5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8" name="Google Shape;1052;p36">
              <a:extLst>
                <a:ext uri="{FF2B5EF4-FFF2-40B4-BE49-F238E27FC236}">
                  <a16:creationId xmlns:a16="http://schemas.microsoft.com/office/drawing/2014/main" id="{DD74D525-D8E8-DA25-12D4-019515E7B750}"/>
                </a:ext>
              </a:extLst>
            </p:cNvPr>
            <p:cNvSpPr/>
            <p:nvPr/>
          </p:nvSpPr>
          <p:spPr>
            <a:xfrm>
              <a:off x="1509019" y="1567007"/>
              <a:ext cx="530747" cy="1276497"/>
            </a:xfrm>
            <a:custGeom>
              <a:avLst/>
              <a:gdLst/>
              <a:ahLst/>
              <a:cxnLst/>
              <a:rect l="l" t="t" r="r" b="b"/>
              <a:pathLst>
                <a:path w="8475" h="20384" extrusionOk="0">
                  <a:moveTo>
                    <a:pt x="8166" y="1"/>
                  </a:moveTo>
                  <a:cubicBezTo>
                    <a:pt x="8163" y="1"/>
                    <a:pt x="8160" y="1"/>
                    <a:pt x="8157" y="1"/>
                  </a:cubicBezTo>
                  <a:cubicBezTo>
                    <a:pt x="6414" y="166"/>
                    <a:pt x="4769" y="824"/>
                    <a:pt x="3453" y="1986"/>
                  </a:cubicBezTo>
                  <a:cubicBezTo>
                    <a:pt x="2368" y="2929"/>
                    <a:pt x="1546" y="4157"/>
                    <a:pt x="987" y="5473"/>
                  </a:cubicBezTo>
                  <a:cubicBezTo>
                    <a:pt x="142" y="7479"/>
                    <a:pt x="0" y="9727"/>
                    <a:pt x="329" y="11864"/>
                  </a:cubicBezTo>
                  <a:cubicBezTo>
                    <a:pt x="647" y="13893"/>
                    <a:pt x="1392" y="15899"/>
                    <a:pt x="2708" y="17500"/>
                  </a:cubicBezTo>
                  <a:cubicBezTo>
                    <a:pt x="3947" y="19002"/>
                    <a:pt x="5723" y="20098"/>
                    <a:pt x="7663" y="20340"/>
                  </a:cubicBezTo>
                  <a:cubicBezTo>
                    <a:pt x="7905" y="20362"/>
                    <a:pt x="8157" y="20384"/>
                    <a:pt x="8398" y="20384"/>
                  </a:cubicBezTo>
                  <a:cubicBezTo>
                    <a:pt x="8475" y="20384"/>
                    <a:pt x="8475" y="20252"/>
                    <a:pt x="8398" y="20252"/>
                  </a:cubicBezTo>
                  <a:cubicBezTo>
                    <a:pt x="6447" y="20241"/>
                    <a:pt x="4605" y="19309"/>
                    <a:pt x="3256" y="17928"/>
                  </a:cubicBezTo>
                  <a:cubicBezTo>
                    <a:pt x="1842" y="16469"/>
                    <a:pt x="997" y="14539"/>
                    <a:pt x="592" y="12566"/>
                  </a:cubicBezTo>
                  <a:cubicBezTo>
                    <a:pt x="154" y="10494"/>
                    <a:pt x="164" y="8290"/>
                    <a:pt x="822" y="6273"/>
                  </a:cubicBezTo>
                  <a:cubicBezTo>
                    <a:pt x="1282" y="4859"/>
                    <a:pt x="2072" y="3532"/>
                    <a:pt x="3114" y="2469"/>
                  </a:cubicBezTo>
                  <a:cubicBezTo>
                    <a:pt x="4287" y="1285"/>
                    <a:pt x="5789" y="517"/>
                    <a:pt x="7434" y="232"/>
                  </a:cubicBezTo>
                  <a:cubicBezTo>
                    <a:pt x="7675" y="188"/>
                    <a:pt x="7916" y="155"/>
                    <a:pt x="8157" y="133"/>
                  </a:cubicBezTo>
                  <a:cubicBezTo>
                    <a:pt x="8231" y="123"/>
                    <a:pt x="8233" y="1"/>
                    <a:pt x="816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9" name="Google Shape;1053;p36">
              <a:extLst>
                <a:ext uri="{FF2B5EF4-FFF2-40B4-BE49-F238E27FC236}">
                  <a16:creationId xmlns:a16="http://schemas.microsoft.com/office/drawing/2014/main" id="{0083474F-2B5C-D987-C60E-A1BBCA149241}"/>
                </a:ext>
              </a:extLst>
            </p:cNvPr>
            <p:cNvSpPr/>
            <p:nvPr/>
          </p:nvSpPr>
          <p:spPr>
            <a:xfrm>
              <a:off x="1725264" y="1567132"/>
              <a:ext cx="321705" cy="1282008"/>
            </a:xfrm>
            <a:custGeom>
              <a:avLst/>
              <a:gdLst/>
              <a:ahLst/>
              <a:cxnLst/>
              <a:rect l="l" t="t" r="r" b="b"/>
              <a:pathLst>
                <a:path w="5137" h="20472" extrusionOk="0">
                  <a:moveTo>
                    <a:pt x="4702" y="1"/>
                  </a:moveTo>
                  <a:cubicBezTo>
                    <a:pt x="4692" y="1"/>
                    <a:pt x="4681" y="4"/>
                    <a:pt x="4671" y="11"/>
                  </a:cubicBezTo>
                  <a:cubicBezTo>
                    <a:pt x="3421" y="734"/>
                    <a:pt x="2424" y="1897"/>
                    <a:pt x="1656" y="3103"/>
                  </a:cubicBezTo>
                  <a:cubicBezTo>
                    <a:pt x="1272" y="3705"/>
                    <a:pt x="933" y="4352"/>
                    <a:pt x="691" y="5032"/>
                  </a:cubicBezTo>
                  <a:cubicBezTo>
                    <a:pt x="417" y="5832"/>
                    <a:pt x="253" y="6665"/>
                    <a:pt x="143" y="7510"/>
                  </a:cubicBezTo>
                  <a:cubicBezTo>
                    <a:pt x="34" y="8398"/>
                    <a:pt x="0" y="9297"/>
                    <a:pt x="12" y="10196"/>
                  </a:cubicBezTo>
                  <a:cubicBezTo>
                    <a:pt x="22" y="11084"/>
                    <a:pt x="56" y="11972"/>
                    <a:pt x="143" y="12860"/>
                  </a:cubicBezTo>
                  <a:cubicBezTo>
                    <a:pt x="220" y="13737"/>
                    <a:pt x="351" y="14615"/>
                    <a:pt x="570" y="15470"/>
                  </a:cubicBezTo>
                  <a:cubicBezTo>
                    <a:pt x="757" y="16237"/>
                    <a:pt x="1009" y="17015"/>
                    <a:pt x="1426" y="17695"/>
                  </a:cubicBezTo>
                  <a:cubicBezTo>
                    <a:pt x="2149" y="18879"/>
                    <a:pt x="3311" y="19712"/>
                    <a:pt x="4561" y="20272"/>
                  </a:cubicBezTo>
                  <a:cubicBezTo>
                    <a:pt x="4715" y="20338"/>
                    <a:pt x="4880" y="20403"/>
                    <a:pt x="5033" y="20469"/>
                  </a:cubicBezTo>
                  <a:cubicBezTo>
                    <a:pt x="5039" y="20471"/>
                    <a:pt x="5045" y="20472"/>
                    <a:pt x="5051" y="20472"/>
                  </a:cubicBezTo>
                  <a:cubicBezTo>
                    <a:pt x="5114" y="20472"/>
                    <a:pt x="5136" y="20367"/>
                    <a:pt x="5066" y="20338"/>
                  </a:cubicBezTo>
                  <a:cubicBezTo>
                    <a:pt x="3805" y="19844"/>
                    <a:pt x="2588" y="19098"/>
                    <a:pt x="1776" y="17980"/>
                  </a:cubicBezTo>
                  <a:cubicBezTo>
                    <a:pt x="1327" y="17366"/>
                    <a:pt x="1042" y="16664"/>
                    <a:pt x="823" y="15930"/>
                  </a:cubicBezTo>
                  <a:cubicBezTo>
                    <a:pt x="582" y="15097"/>
                    <a:pt x="417" y="14242"/>
                    <a:pt x="319" y="13375"/>
                  </a:cubicBezTo>
                  <a:cubicBezTo>
                    <a:pt x="220" y="12520"/>
                    <a:pt x="176" y="11654"/>
                    <a:pt x="154" y="10788"/>
                  </a:cubicBezTo>
                  <a:cubicBezTo>
                    <a:pt x="132" y="9933"/>
                    <a:pt x="132" y="9055"/>
                    <a:pt x="209" y="8200"/>
                  </a:cubicBezTo>
                  <a:cubicBezTo>
                    <a:pt x="275" y="7323"/>
                    <a:pt x="417" y="6446"/>
                    <a:pt x="648" y="5602"/>
                  </a:cubicBezTo>
                  <a:cubicBezTo>
                    <a:pt x="845" y="4923"/>
                    <a:pt x="1130" y="4275"/>
                    <a:pt x="1481" y="3651"/>
                  </a:cubicBezTo>
                  <a:cubicBezTo>
                    <a:pt x="2193" y="2401"/>
                    <a:pt x="3147" y="1195"/>
                    <a:pt x="4331" y="372"/>
                  </a:cubicBezTo>
                  <a:cubicBezTo>
                    <a:pt x="4463" y="284"/>
                    <a:pt x="4595" y="197"/>
                    <a:pt x="4737" y="120"/>
                  </a:cubicBezTo>
                  <a:cubicBezTo>
                    <a:pt x="4792" y="84"/>
                    <a:pt x="4754" y="1"/>
                    <a:pt x="470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0" name="Google Shape;1054;p36">
              <a:extLst>
                <a:ext uri="{FF2B5EF4-FFF2-40B4-BE49-F238E27FC236}">
                  <a16:creationId xmlns:a16="http://schemas.microsoft.com/office/drawing/2014/main" id="{E42317FC-5B11-6397-D798-2CE7ED35BB78}"/>
                </a:ext>
              </a:extLst>
            </p:cNvPr>
            <p:cNvSpPr/>
            <p:nvPr/>
          </p:nvSpPr>
          <p:spPr>
            <a:xfrm>
              <a:off x="2002632" y="1567320"/>
              <a:ext cx="43337" cy="1275620"/>
            </a:xfrm>
            <a:custGeom>
              <a:avLst/>
              <a:gdLst/>
              <a:ahLst/>
              <a:cxnLst/>
              <a:rect l="l" t="t" r="r" b="b"/>
              <a:pathLst>
                <a:path w="692" h="20370" extrusionOk="0">
                  <a:moveTo>
                    <a:pt x="279" y="1"/>
                  </a:moveTo>
                  <a:cubicBezTo>
                    <a:pt x="245" y="1"/>
                    <a:pt x="209" y="23"/>
                    <a:pt x="209" y="62"/>
                  </a:cubicBezTo>
                  <a:cubicBezTo>
                    <a:pt x="78" y="2683"/>
                    <a:pt x="12" y="5303"/>
                    <a:pt x="12" y="7934"/>
                  </a:cubicBezTo>
                  <a:cubicBezTo>
                    <a:pt x="1" y="10599"/>
                    <a:pt x="66" y="13274"/>
                    <a:pt x="220" y="15938"/>
                  </a:cubicBezTo>
                  <a:cubicBezTo>
                    <a:pt x="308" y="17396"/>
                    <a:pt x="417" y="18854"/>
                    <a:pt x="560" y="20313"/>
                  </a:cubicBezTo>
                  <a:cubicBezTo>
                    <a:pt x="566" y="20351"/>
                    <a:pt x="598" y="20370"/>
                    <a:pt x="630" y="20370"/>
                  </a:cubicBezTo>
                  <a:cubicBezTo>
                    <a:pt x="662" y="20370"/>
                    <a:pt x="692" y="20351"/>
                    <a:pt x="692" y="20313"/>
                  </a:cubicBezTo>
                  <a:cubicBezTo>
                    <a:pt x="429" y="17703"/>
                    <a:pt x="275" y="15083"/>
                    <a:pt x="198" y="12463"/>
                  </a:cubicBezTo>
                  <a:cubicBezTo>
                    <a:pt x="122" y="9788"/>
                    <a:pt x="122" y="7112"/>
                    <a:pt x="176" y="4448"/>
                  </a:cubicBezTo>
                  <a:cubicBezTo>
                    <a:pt x="209" y="2979"/>
                    <a:pt x="264" y="1521"/>
                    <a:pt x="341" y="62"/>
                  </a:cubicBezTo>
                  <a:cubicBezTo>
                    <a:pt x="341" y="20"/>
                    <a:pt x="310" y="1"/>
                    <a:pt x="27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1" name="Google Shape;1055;p36">
              <a:extLst>
                <a:ext uri="{FF2B5EF4-FFF2-40B4-BE49-F238E27FC236}">
                  <a16:creationId xmlns:a16="http://schemas.microsoft.com/office/drawing/2014/main" id="{832BD8A9-6834-287C-9906-17C751A0B8C2}"/>
                </a:ext>
              </a:extLst>
            </p:cNvPr>
            <p:cNvSpPr/>
            <p:nvPr/>
          </p:nvSpPr>
          <p:spPr>
            <a:xfrm>
              <a:off x="2019666" y="1566757"/>
              <a:ext cx="355898" cy="1281883"/>
            </a:xfrm>
            <a:custGeom>
              <a:avLst/>
              <a:gdLst/>
              <a:ahLst/>
              <a:cxnLst/>
              <a:rect l="l" t="t" r="r" b="b"/>
              <a:pathLst>
                <a:path w="5683" h="20470" extrusionOk="0">
                  <a:moveTo>
                    <a:pt x="78" y="0"/>
                  </a:moveTo>
                  <a:cubicBezTo>
                    <a:pt x="19" y="0"/>
                    <a:pt x="0" y="108"/>
                    <a:pt x="69" y="137"/>
                  </a:cubicBezTo>
                  <a:cubicBezTo>
                    <a:pt x="1363" y="675"/>
                    <a:pt x="2481" y="1574"/>
                    <a:pt x="3314" y="2692"/>
                  </a:cubicBezTo>
                  <a:cubicBezTo>
                    <a:pt x="4191" y="3865"/>
                    <a:pt x="4750" y="5236"/>
                    <a:pt x="5090" y="6639"/>
                  </a:cubicBezTo>
                  <a:cubicBezTo>
                    <a:pt x="5288" y="7417"/>
                    <a:pt x="5408" y="8196"/>
                    <a:pt x="5474" y="8996"/>
                  </a:cubicBezTo>
                  <a:cubicBezTo>
                    <a:pt x="5539" y="9818"/>
                    <a:pt x="5561" y="10662"/>
                    <a:pt x="5496" y="11485"/>
                  </a:cubicBezTo>
                  <a:cubicBezTo>
                    <a:pt x="5342" y="13140"/>
                    <a:pt x="4805" y="14741"/>
                    <a:pt x="3983" y="16177"/>
                  </a:cubicBezTo>
                  <a:cubicBezTo>
                    <a:pt x="3161" y="17613"/>
                    <a:pt x="2053" y="18896"/>
                    <a:pt x="793" y="19971"/>
                  </a:cubicBezTo>
                  <a:cubicBezTo>
                    <a:pt x="628" y="20102"/>
                    <a:pt x="474" y="20234"/>
                    <a:pt x="310" y="20366"/>
                  </a:cubicBezTo>
                  <a:cubicBezTo>
                    <a:pt x="258" y="20400"/>
                    <a:pt x="302" y="20469"/>
                    <a:pt x="356" y="20469"/>
                  </a:cubicBezTo>
                  <a:cubicBezTo>
                    <a:pt x="370" y="20469"/>
                    <a:pt x="384" y="20465"/>
                    <a:pt x="398" y="20453"/>
                  </a:cubicBezTo>
                  <a:cubicBezTo>
                    <a:pt x="1735" y="19401"/>
                    <a:pt x="2908" y="18151"/>
                    <a:pt x="3807" y="16704"/>
                  </a:cubicBezTo>
                  <a:cubicBezTo>
                    <a:pt x="4696" y="15289"/>
                    <a:pt x="5320" y="13710"/>
                    <a:pt x="5551" y="12055"/>
                  </a:cubicBezTo>
                  <a:cubicBezTo>
                    <a:pt x="5671" y="11222"/>
                    <a:pt x="5682" y="10377"/>
                    <a:pt x="5639" y="9544"/>
                  </a:cubicBezTo>
                  <a:cubicBezTo>
                    <a:pt x="5595" y="8722"/>
                    <a:pt x="5496" y="7911"/>
                    <a:pt x="5332" y="7110"/>
                  </a:cubicBezTo>
                  <a:cubicBezTo>
                    <a:pt x="5035" y="5652"/>
                    <a:pt x="4509" y="4215"/>
                    <a:pt x="3676" y="2977"/>
                  </a:cubicBezTo>
                  <a:cubicBezTo>
                    <a:pt x="2898" y="1815"/>
                    <a:pt x="1834" y="850"/>
                    <a:pt x="573" y="225"/>
                  </a:cubicBezTo>
                  <a:cubicBezTo>
                    <a:pt x="420" y="148"/>
                    <a:pt x="266" y="71"/>
                    <a:pt x="101" y="5"/>
                  </a:cubicBezTo>
                  <a:cubicBezTo>
                    <a:pt x="93" y="2"/>
                    <a:pt x="85" y="0"/>
                    <a:pt x="7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2" name="Google Shape;1056;p36">
              <a:extLst>
                <a:ext uri="{FF2B5EF4-FFF2-40B4-BE49-F238E27FC236}">
                  <a16:creationId xmlns:a16="http://schemas.microsoft.com/office/drawing/2014/main" id="{32C58971-E213-B346-E573-FD5E64F38C21}"/>
                </a:ext>
              </a:extLst>
            </p:cNvPr>
            <p:cNvSpPr/>
            <p:nvPr/>
          </p:nvSpPr>
          <p:spPr>
            <a:xfrm>
              <a:off x="2019853" y="1567070"/>
              <a:ext cx="541769" cy="1281945"/>
            </a:xfrm>
            <a:custGeom>
              <a:avLst/>
              <a:gdLst/>
              <a:ahLst/>
              <a:cxnLst/>
              <a:rect l="l" t="t" r="r" b="b"/>
              <a:pathLst>
                <a:path w="8651" h="20471" extrusionOk="0">
                  <a:moveTo>
                    <a:pt x="88" y="0"/>
                  </a:moveTo>
                  <a:cubicBezTo>
                    <a:pt x="0" y="0"/>
                    <a:pt x="0" y="132"/>
                    <a:pt x="88" y="132"/>
                  </a:cubicBezTo>
                  <a:cubicBezTo>
                    <a:pt x="866" y="132"/>
                    <a:pt x="1655" y="341"/>
                    <a:pt x="2379" y="626"/>
                  </a:cubicBezTo>
                  <a:cubicBezTo>
                    <a:pt x="3202" y="943"/>
                    <a:pt x="3980" y="1382"/>
                    <a:pt x="4693" y="1886"/>
                  </a:cubicBezTo>
                  <a:cubicBezTo>
                    <a:pt x="5383" y="2369"/>
                    <a:pt x="6041" y="2928"/>
                    <a:pt x="6567" y="3586"/>
                  </a:cubicBezTo>
                  <a:cubicBezTo>
                    <a:pt x="7149" y="4288"/>
                    <a:pt x="7543" y="5131"/>
                    <a:pt x="7828" y="5998"/>
                  </a:cubicBezTo>
                  <a:cubicBezTo>
                    <a:pt x="8464" y="7950"/>
                    <a:pt x="8486" y="10087"/>
                    <a:pt x="8146" y="12094"/>
                  </a:cubicBezTo>
                  <a:cubicBezTo>
                    <a:pt x="7970" y="13113"/>
                    <a:pt x="7697" y="14111"/>
                    <a:pt x="7291" y="15054"/>
                  </a:cubicBezTo>
                  <a:cubicBezTo>
                    <a:pt x="6896" y="15964"/>
                    <a:pt x="6403" y="16841"/>
                    <a:pt x="5734" y="17564"/>
                  </a:cubicBezTo>
                  <a:cubicBezTo>
                    <a:pt x="5120" y="18256"/>
                    <a:pt x="4374" y="18814"/>
                    <a:pt x="3574" y="19264"/>
                  </a:cubicBezTo>
                  <a:cubicBezTo>
                    <a:pt x="2763" y="19713"/>
                    <a:pt x="1896" y="20064"/>
                    <a:pt x="987" y="20240"/>
                  </a:cubicBezTo>
                  <a:cubicBezTo>
                    <a:pt x="778" y="20283"/>
                    <a:pt x="559" y="20317"/>
                    <a:pt x="351" y="20339"/>
                  </a:cubicBezTo>
                  <a:cubicBezTo>
                    <a:pt x="263" y="20349"/>
                    <a:pt x="263" y="20470"/>
                    <a:pt x="351" y="20470"/>
                  </a:cubicBezTo>
                  <a:cubicBezTo>
                    <a:pt x="1261" y="20371"/>
                    <a:pt x="2138" y="20097"/>
                    <a:pt x="2971" y="19713"/>
                  </a:cubicBezTo>
                  <a:cubicBezTo>
                    <a:pt x="3838" y="19319"/>
                    <a:pt x="4649" y="18792"/>
                    <a:pt x="5339" y="18146"/>
                  </a:cubicBezTo>
                  <a:cubicBezTo>
                    <a:pt x="6830" y="16786"/>
                    <a:pt x="7675" y="14823"/>
                    <a:pt x="8113" y="12894"/>
                  </a:cubicBezTo>
                  <a:cubicBezTo>
                    <a:pt x="8574" y="10866"/>
                    <a:pt x="8650" y="8695"/>
                    <a:pt x="8157" y="6678"/>
                  </a:cubicBezTo>
                  <a:cubicBezTo>
                    <a:pt x="7916" y="5735"/>
                    <a:pt x="7565" y="4770"/>
                    <a:pt x="7017" y="3959"/>
                  </a:cubicBezTo>
                  <a:cubicBezTo>
                    <a:pt x="6545" y="3268"/>
                    <a:pt x="5943" y="2687"/>
                    <a:pt x="5295" y="2171"/>
                  </a:cubicBezTo>
                  <a:cubicBezTo>
                    <a:pt x="4583" y="1612"/>
                    <a:pt x="3816" y="1130"/>
                    <a:pt x="2993" y="746"/>
                  </a:cubicBezTo>
                  <a:cubicBezTo>
                    <a:pt x="2247" y="406"/>
                    <a:pt x="1458" y="132"/>
                    <a:pt x="636" y="34"/>
                  </a:cubicBezTo>
                  <a:cubicBezTo>
                    <a:pt x="449" y="12"/>
                    <a:pt x="263" y="0"/>
                    <a:pt x="8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9" name="Google Shape;1057;p36">
              <a:extLst>
                <a:ext uri="{FF2B5EF4-FFF2-40B4-BE49-F238E27FC236}">
                  <a16:creationId xmlns:a16="http://schemas.microsoft.com/office/drawing/2014/main" id="{D5F33B7C-0A40-EFAB-8868-2C2682EF925E}"/>
                </a:ext>
              </a:extLst>
            </p:cNvPr>
            <p:cNvSpPr/>
            <p:nvPr/>
          </p:nvSpPr>
          <p:spPr>
            <a:xfrm>
              <a:off x="1391534" y="2228237"/>
              <a:ext cx="1286819" cy="7640"/>
            </a:xfrm>
            <a:custGeom>
              <a:avLst/>
              <a:gdLst/>
              <a:ahLst/>
              <a:cxnLst/>
              <a:rect l="l" t="t" r="r" b="b"/>
              <a:pathLst>
                <a:path w="20548" h="122" extrusionOk="0">
                  <a:moveTo>
                    <a:pt x="78" y="1"/>
                  </a:moveTo>
                  <a:cubicBezTo>
                    <a:pt x="1" y="1"/>
                    <a:pt x="1" y="121"/>
                    <a:pt x="78" y="121"/>
                  </a:cubicBezTo>
                  <a:lnTo>
                    <a:pt x="20459" y="121"/>
                  </a:lnTo>
                  <a:cubicBezTo>
                    <a:pt x="20547" y="121"/>
                    <a:pt x="20547" y="1"/>
                    <a:pt x="2045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0" name="Google Shape;1058;p36">
              <a:extLst>
                <a:ext uri="{FF2B5EF4-FFF2-40B4-BE49-F238E27FC236}">
                  <a16:creationId xmlns:a16="http://schemas.microsoft.com/office/drawing/2014/main" id="{87E52E37-0743-9868-D0E0-FEFC3794493A}"/>
                </a:ext>
              </a:extLst>
            </p:cNvPr>
            <p:cNvSpPr/>
            <p:nvPr/>
          </p:nvSpPr>
          <p:spPr>
            <a:xfrm>
              <a:off x="1484908" y="1867470"/>
              <a:ext cx="1084915" cy="8579"/>
            </a:xfrm>
            <a:custGeom>
              <a:avLst/>
              <a:gdLst/>
              <a:ahLst/>
              <a:cxnLst/>
              <a:rect l="l" t="t" r="r" b="b"/>
              <a:pathLst>
                <a:path w="17324" h="137" extrusionOk="0">
                  <a:moveTo>
                    <a:pt x="333" y="1"/>
                  </a:moveTo>
                  <a:cubicBezTo>
                    <a:pt x="258" y="1"/>
                    <a:pt x="184" y="2"/>
                    <a:pt x="111" y="6"/>
                  </a:cubicBezTo>
                  <a:lnTo>
                    <a:pt x="89" y="6"/>
                  </a:lnTo>
                  <a:cubicBezTo>
                    <a:pt x="1" y="6"/>
                    <a:pt x="1" y="127"/>
                    <a:pt x="89" y="127"/>
                  </a:cubicBezTo>
                  <a:lnTo>
                    <a:pt x="16546" y="127"/>
                  </a:lnTo>
                  <a:cubicBezTo>
                    <a:pt x="16692" y="127"/>
                    <a:pt x="16843" y="136"/>
                    <a:pt x="16992" y="136"/>
                  </a:cubicBezTo>
                  <a:cubicBezTo>
                    <a:pt x="17067" y="136"/>
                    <a:pt x="17141" y="134"/>
                    <a:pt x="17214" y="127"/>
                  </a:cubicBezTo>
                  <a:lnTo>
                    <a:pt x="17236" y="127"/>
                  </a:lnTo>
                  <a:cubicBezTo>
                    <a:pt x="17324" y="127"/>
                    <a:pt x="17324" y="6"/>
                    <a:pt x="17236" y="6"/>
                  </a:cubicBezTo>
                  <a:lnTo>
                    <a:pt x="780" y="6"/>
                  </a:lnTo>
                  <a:cubicBezTo>
                    <a:pt x="634" y="6"/>
                    <a:pt x="482" y="1"/>
                    <a:pt x="33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1" name="Google Shape;1059;p36">
              <a:extLst>
                <a:ext uri="{FF2B5EF4-FFF2-40B4-BE49-F238E27FC236}">
                  <a16:creationId xmlns:a16="http://schemas.microsoft.com/office/drawing/2014/main" id="{10D1C228-2A00-5887-9328-569F50E32AE9}"/>
                </a:ext>
              </a:extLst>
            </p:cNvPr>
            <p:cNvSpPr/>
            <p:nvPr/>
          </p:nvSpPr>
          <p:spPr>
            <a:xfrm>
              <a:off x="1538516" y="2588692"/>
              <a:ext cx="992231" cy="7640"/>
            </a:xfrm>
            <a:custGeom>
              <a:avLst/>
              <a:gdLst/>
              <a:ahLst/>
              <a:cxnLst/>
              <a:rect l="l" t="t" r="r" b="b"/>
              <a:pathLst>
                <a:path w="15844" h="122" extrusionOk="0">
                  <a:moveTo>
                    <a:pt x="88" y="1"/>
                  </a:moveTo>
                  <a:cubicBezTo>
                    <a:pt x="0" y="1"/>
                    <a:pt x="0" y="122"/>
                    <a:pt x="88" y="122"/>
                  </a:cubicBezTo>
                  <a:lnTo>
                    <a:pt x="15756" y="122"/>
                  </a:lnTo>
                  <a:cubicBezTo>
                    <a:pt x="15843" y="122"/>
                    <a:pt x="15843" y="1"/>
                    <a:pt x="15756" y="1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2" name="Google Shape;1060;p36">
              <a:extLst>
                <a:ext uri="{FF2B5EF4-FFF2-40B4-BE49-F238E27FC236}">
                  <a16:creationId xmlns:a16="http://schemas.microsoft.com/office/drawing/2014/main" id="{E8632560-88D1-D523-CB9D-D61CC00780EB}"/>
                </a:ext>
              </a:extLst>
            </p:cNvPr>
            <p:cNvSpPr/>
            <p:nvPr/>
          </p:nvSpPr>
          <p:spPr>
            <a:xfrm>
              <a:off x="736536" y="3340537"/>
              <a:ext cx="64566" cy="65253"/>
            </a:xfrm>
            <a:custGeom>
              <a:avLst/>
              <a:gdLst/>
              <a:ahLst/>
              <a:cxnLst/>
              <a:rect l="l" t="t" r="r" b="b"/>
              <a:pathLst>
                <a:path w="1031" h="1042" extrusionOk="0">
                  <a:moveTo>
                    <a:pt x="0" y="0"/>
                  </a:moveTo>
                  <a:lnTo>
                    <a:pt x="0" y="1041"/>
                  </a:lnTo>
                  <a:lnTo>
                    <a:pt x="1031" y="1041"/>
                  </a:lnTo>
                  <a:lnTo>
                    <a:pt x="1031" y="0"/>
                  </a:lnTo>
                  <a:close/>
                </a:path>
              </a:pathLst>
            </a:custGeom>
            <a:solidFill>
              <a:srgbClr val="D9DFF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3" name="Google Shape;1061;p36">
              <a:extLst>
                <a:ext uri="{FF2B5EF4-FFF2-40B4-BE49-F238E27FC236}">
                  <a16:creationId xmlns:a16="http://schemas.microsoft.com/office/drawing/2014/main" id="{CCD53BFB-A7DA-8211-40BC-A4A2B07D9C09}"/>
                </a:ext>
              </a:extLst>
            </p:cNvPr>
            <p:cNvSpPr/>
            <p:nvPr/>
          </p:nvSpPr>
          <p:spPr>
            <a:xfrm>
              <a:off x="736536" y="3698926"/>
              <a:ext cx="64566" cy="64626"/>
            </a:xfrm>
            <a:custGeom>
              <a:avLst/>
              <a:gdLst/>
              <a:ahLst/>
              <a:cxnLst/>
              <a:rect l="l" t="t" r="r" b="b"/>
              <a:pathLst>
                <a:path w="1031" h="1032" extrusionOk="0">
                  <a:moveTo>
                    <a:pt x="0" y="0"/>
                  </a:moveTo>
                  <a:lnTo>
                    <a:pt x="0" y="1031"/>
                  </a:lnTo>
                  <a:lnTo>
                    <a:pt x="1031" y="1031"/>
                  </a:lnTo>
                  <a:lnTo>
                    <a:pt x="1031" y="0"/>
                  </a:lnTo>
                  <a:close/>
                </a:path>
              </a:pathLst>
            </a:custGeom>
            <a:solidFill>
              <a:srgbClr val="A1B5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4" name="Google Shape;1062;p36">
              <a:extLst>
                <a:ext uri="{FF2B5EF4-FFF2-40B4-BE49-F238E27FC236}">
                  <a16:creationId xmlns:a16="http://schemas.microsoft.com/office/drawing/2014/main" id="{3D11CC81-32BC-F6B6-FA31-75D5C450B8FC}"/>
                </a:ext>
              </a:extLst>
            </p:cNvPr>
            <p:cNvSpPr/>
            <p:nvPr/>
          </p:nvSpPr>
          <p:spPr>
            <a:xfrm>
              <a:off x="732403" y="3780585"/>
              <a:ext cx="118862" cy="99632"/>
            </a:xfrm>
            <a:custGeom>
              <a:avLst/>
              <a:gdLst/>
              <a:ahLst/>
              <a:cxnLst/>
              <a:rect l="l" t="t" r="r" b="b"/>
              <a:pathLst>
                <a:path w="1898" h="1591" extrusionOk="0">
                  <a:moveTo>
                    <a:pt x="1" y="1"/>
                  </a:moveTo>
                  <a:lnTo>
                    <a:pt x="1" y="1591"/>
                  </a:lnTo>
                  <a:lnTo>
                    <a:pt x="1898" y="1591"/>
                  </a:lnTo>
                  <a:lnTo>
                    <a:pt x="1898" y="1"/>
                  </a:lnTo>
                  <a:close/>
                </a:path>
              </a:pathLst>
            </a:custGeom>
            <a:solidFill>
              <a:srgbClr val="3751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5" name="Google Shape;1063;p36">
              <a:extLst>
                <a:ext uri="{FF2B5EF4-FFF2-40B4-BE49-F238E27FC236}">
                  <a16:creationId xmlns:a16="http://schemas.microsoft.com/office/drawing/2014/main" id="{0853A2BD-1F89-44EE-9EE1-189C9FCB861A}"/>
                </a:ext>
              </a:extLst>
            </p:cNvPr>
            <p:cNvSpPr/>
            <p:nvPr/>
          </p:nvSpPr>
          <p:spPr>
            <a:xfrm>
              <a:off x="1250126" y="3473422"/>
              <a:ext cx="383202" cy="433035"/>
            </a:xfrm>
            <a:custGeom>
              <a:avLst/>
              <a:gdLst/>
              <a:ahLst/>
              <a:cxnLst/>
              <a:rect l="l" t="t" r="r" b="b"/>
              <a:pathLst>
                <a:path w="6119" h="6915" extrusionOk="0">
                  <a:moveTo>
                    <a:pt x="4021" y="0"/>
                  </a:moveTo>
                  <a:cubicBezTo>
                    <a:pt x="3654" y="0"/>
                    <a:pt x="3147" y="5"/>
                    <a:pt x="3060" y="5"/>
                  </a:cubicBezTo>
                  <a:cubicBezTo>
                    <a:pt x="1371" y="5"/>
                    <a:pt x="0" y="1551"/>
                    <a:pt x="0" y="3458"/>
                  </a:cubicBezTo>
                  <a:cubicBezTo>
                    <a:pt x="0" y="5366"/>
                    <a:pt x="1371" y="6913"/>
                    <a:pt x="3060" y="6913"/>
                  </a:cubicBezTo>
                  <a:cubicBezTo>
                    <a:pt x="3210" y="6913"/>
                    <a:pt x="3369" y="6914"/>
                    <a:pt x="3531" y="6914"/>
                  </a:cubicBezTo>
                  <a:cubicBezTo>
                    <a:pt x="4137" y="6914"/>
                    <a:pt x="4769" y="6887"/>
                    <a:pt x="5011" y="6627"/>
                  </a:cubicBezTo>
                  <a:cubicBezTo>
                    <a:pt x="5669" y="5948"/>
                    <a:pt x="6118" y="4555"/>
                    <a:pt x="6118" y="3458"/>
                  </a:cubicBezTo>
                  <a:cubicBezTo>
                    <a:pt x="6118" y="1694"/>
                    <a:pt x="5899" y="213"/>
                    <a:pt x="4397" y="5"/>
                  </a:cubicBezTo>
                  <a:cubicBezTo>
                    <a:pt x="4353" y="2"/>
                    <a:pt x="4205" y="0"/>
                    <a:pt x="4021" y="0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6" name="Google Shape;1064;p36">
              <a:extLst>
                <a:ext uri="{FF2B5EF4-FFF2-40B4-BE49-F238E27FC236}">
                  <a16:creationId xmlns:a16="http://schemas.microsoft.com/office/drawing/2014/main" id="{8D1B9955-ADF0-B796-669F-9CC6F3B8A8D8}"/>
                </a:ext>
              </a:extLst>
            </p:cNvPr>
            <p:cNvSpPr/>
            <p:nvPr/>
          </p:nvSpPr>
          <p:spPr>
            <a:xfrm>
              <a:off x="1333856" y="3473735"/>
              <a:ext cx="383202" cy="432596"/>
            </a:xfrm>
            <a:custGeom>
              <a:avLst/>
              <a:gdLst/>
              <a:ahLst/>
              <a:cxnLst/>
              <a:rect l="l" t="t" r="r" b="b"/>
              <a:pathLst>
                <a:path w="6119" h="6908" extrusionOk="0">
                  <a:moveTo>
                    <a:pt x="3060" y="0"/>
                  </a:moveTo>
                  <a:cubicBezTo>
                    <a:pt x="1372" y="0"/>
                    <a:pt x="1" y="1546"/>
                    <a:pt x="1" y="3453"/>
                  </a:cubicBezTo>
                  <a:cubicBezTo>
                    <a:pt x="1" y="5361"/>
                    <a:pt x="1372" y="6908"/>
                    <a:pt x="3060" y="6908"/>
                  </a:cubicBezTo>
                  <a:cubicBezTo>
                    <a:pt x="4749" y="6908"/>
                    <a:pt x="6119" y="5361"/>
                    <a:pt x="6119" y="3453"/>
                  </a:cubicBezTo>
                  <a:cubicBezTo>
                    <a:pt x="6119" y="1546"/>
                    <a:pt x="4749" y="0"/>
                    <a:pt x="3060" y="0"/>
                  </a:cubicBezTo>
                  <a:close/>
                </a:path>
              </a:pathLst>
            </a:custGeom>
            <a:solidFill>
              <a:srgbClr val="3751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7" name="Google Shape;1065;p36">
              <a:extLst>
                <a:ext uri="{FF2B5EF4-FFF2-40B4-BE49-F238E27FC236}">
                  <a16:creationId xmlns:a16="http://schemas.microsoft.com/office/drawing/2014/main" id="{43768A59-00C5-2A07-BBF1-33B65A998C24}"/>
                </a:ext>
              </a:extLst>
            </p:cNvPr>
            <p:cNvSpPr/>
            <p:nvPr/>
          </p:nvSpPr>
          <p:spPr>
            <a:xfrm>
              <a:off x="1441697" y="3593219"/>
              <a:ext cx="167584" cy="194318"/>
            </a:xfrm>
            <a:custGeom>
              <a:avLst/>
              <a:gdLst/>
              <a:ahLst/>
              <a:cxnLst/>
              <a:rect l="l" t="t" r="r" b="b"/>
              <a:pathLst>
                <a:path w="2676" h="3103" extrusionOk="0">
                  <a:moveTo>
                    <a:pt x="1338" y="0"/>
                  </a:moveTo>
                  <a:cubicBezTo>
                    <a:pt x="593" y="0"/>
                    <a:pt x="1" y="690"/>
                    <a:pt x="1" y="1545"/>
                  </a:cubicBezTo>
                  <a:cubicBezTo>
                    <a:pt x="1" y="2401"/>
                    <a:pt x="593" y="3102"/>
                    <a:pt x="1338" y="3102"/>
                  </a:cubicBezTo>
                  <a:cubicBezTo>
                    <a:pt x="2072" y="3102"/>
                    <a:pt x="2676" y="2401"/>
                    <a:pt x="2676" y="1545"/>
                  </a:cubicBezTo>
                  <a:cubicBezTo>
                    <a:pt x="2676" y="690"/>
                    <a:pt x="2072" y="0"/>
                    <a:pt x="1338" y="0"/>
                  </a:cubicBezTo>
                  <a:close/>
                </a:path>
              </a:pathLst>
            </a:custGeom>
            <a:solidFill>
              <a:srgbClr val="A1B5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8" name="Google Shape;1066;p36">
              <a:extLst>
                <a:ext uri="{FF2B5EF4-FFF2-40B4-BE49-F238E27FC236}">
                  <a16:creationId xmlns:a16="http://schemas.microsoft.com/office/drawing/2014/main" id="{8FDEF35E-DB1A-5320-3F32-6539BBCCDD47}"/>
                </a:ext>
              </a:extLst>
            </p:cNvPr>
            <p:cNvSpPr/>
            <p:nvPr/>
          </p:nvSpPr>
          <p:spPr>
            <a:xfrm>
              <a:off x="996807" y="3692726"/>
              <a:ext cx="830094" cy="63938"/>
            </a:xfrm>
            <a:custGeom>
              <a:avLst/>
              <a:gdLst/>
              <a:ahLst/>
              <a:cxnLst/>
              <a:rect l="l" t="t" r="r" b="b"/>
              <a:pathLst>
                <a:path w="13255" h="1021" extrusionOk="0">
                  <a:moveTo>
                    <a:pt x="0" y="0"/>
                  </a:moveTo>
                  <a:lnTo>
                    <a:pt x="0" y="1020"/>
                  </a:lnTo>
                  <a:lnTo>
                    <a:pt x="13255" y="1020"/>
                  </a:lnTo>
                  <a:lnTo>
                    <a:pt x="13255" y="0"/>
                  </a:ln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9" name="Google Shape;1067;p36">
              <a:extLst>
                <a:ext uri="{FF2B5EF4-FFF2-40B4-BE49-F238E27FC236}">
                  <a16:creationId xmlns:a16="http://schemas.microsoft.com/office/drawing/2014/main" id="{DF661134-57C3-4A14-CA99-C827D4E3203C}"/>
                </a:ext>
              </a:extLst>
            </p:cNvPr>
            <p:cNvSpPr/>
            <p:nvPr/>
          </p:nvSpPr>
          <p:spPr>
            <a:xfrm>
              <a:off x="838177" y="3324068"/>
              <a:ext cx="3043074" cy="382436"/>
            </a:xfrm>
            <a:custGeom>
              <a:avLst/>
              <a:gdLst/>
              <a:ahLst/>
              <a:cxnLst/>
              <a:rect l="l" t="t" r="r" b="b"/>
              <a:pathLst>
                <a:path w="48592" h="6107" extrusionOk="0">
                  <a:moveTo>
                    <a:pt x="0" y="0"/>
                  </a:moveTo>
                  <a:lnTo>
                    <a:pt x="0" y="6107"/>
                  </a:lnTo>
                  <a:lnTo>
                    <a:pt x="48592" y="6107"/>
                  </a:lnTo>
                  <a:lnTo>
                    <a:pt x="48592" y="0"/>
                  </a:ln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0" name="Google Shape;1068;p36">
              <a:extLst>
                <a:ext uri="{FF2B5EF4-FFF2-40B4-BE49-F238E27FC236}">
                  <a16:creationId xmlns:a16="http://schemas.microsoft.com/office/drawing/2014/main" id="{1CD6FF1D-CDAC-0D43-ADFA-BEA9D7600A92}"/>
                </a:ext>
              </a:extLst>
            </p:cNvPr>
            <p:cNvSpPr/>
            <p:nvPr/>
          </p:nvSpPr>
          <p:spPr>
            <a:xfrm>
              <a:off x="3371056" y="3476491"/>
              <a:ext cx="383202" cy="433285"/>
            </a:xfrm>
            <a:custGeom>
              <a:avLst/>
              <a:gdLst/>
              <a:ahLst/>
              <a:cxnLst/>
              <a:rect l="l" t="t" r="r" b="b"/>
              <a:pathLst>
                <a:path w="6119" h="6919" extrusionOk="0">
                  <a:moveTo>
                    <a:pt x="4019" y="1"/>
                  </a:moveTo>
                  <a:cubicBezTo>
                    <a:pt x="3649" y="1"/>
                    <a:pt x="3140" y="11"/>
                    <a:pt x="3059" y="11"/>
                  </a:cubicBezTo>
                  <a:cubicBezTo>
                    <a:pt x="1371" y="11"/>
                    <a:pt x="1" y="1557"/>
                    <a:pt x="1" y="3465"/>
                  </a:cubicBezTo>
                  <a:cubicBezTo>
                    <a:pt x="1" y="5372"/>
                    <a:pt x="1371" y="6918"/>
                    <a:pt x="3059" y="6918"/>
                  </a:cubicBezTo>
                  <a:cubicBezTo>
                    <a:pt x="3183" y="6918"/>
                    <a:pt x="3313" y="6919"/>
                    <a:pt x="3445" y="6919"/>
                  </a:cubicBezTo>
                  <a:cubicBezTo>
                    <a:pt x="4076" y="6919"/>
                    <a:pt x="4757" y="6896"/>
                    <a:pt x="5011" y="6633"/>
                  </a:cubicBezTo>
                  <a:cubicBezTo>
                    <a:pt x="5669" y="5943"/>
                    <a:pt x="6119" y="4550"/>
                    <a:pt x="6119" y="3465"/>
                  </a:cubicBezTo>
                  <a:cubicBezTo>
                    <a:pt x="6119" y="1699"/>
                    <a:pt x="5899" y="219"/>
                    <a:pt x="4397" y="11"/>
                  </a:cubicBezTo>
                  <a:cubicBezTo>
                    <a:pt x="4353" y="3"/>
                    <a:pt x="4203" y="1"/>
                    <a:pt x="4019" y="1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1" name="Google Shape;1069;p36">
              <a:extLst>
                <a:ext uri="{FF2B5EF4-FFF2-40B4-BE49-F238E27FC236}">
                  <a16:creationId xmlns:a16="http://schemas.microsoft.com/office/drawing/2014/main" id="{1810229F-A7BF-202B-975D-E49E618BDE62}"/>
                </a:ext>
              </a:extLst>
            </p:cNvPr>
            <p:cNvSpPr/>
            <p:nvPr/>
          </p:nvSpPr>
          <p:spPr>
            <a:xfrm>
              <a:off x="3454849" y="3477117"/>
              <a:ext cx="382451" cy="432596"/>
            </a:xfrm>
            <a:custGeom>
              <a:avLst/>
              <a:gdLst/>
              <a:ahLst/>
              <a:cxnLst/>
              <a:rect l="l" t="t" r="r" b="b"/>
              <a:pathLst>
                <a:path w="6107" h="6908" extrusionOk="0">
                  <a:moveTo>
                    <a:pt x="3059" y="1"/>
                  </a:moveTo>
                  <a:cubicBezTo>
                    <a:pt x="1371" y="1"/>
                    <a:pt x="1" y="1547"/>
                    <a:pt x="1" y="3455"/>
                  </a:cubicBezTo>
                  <a:cubicBezTo>
                    <a:pt x="1" y="5362"/>
                    <a:pt x="1371" y="6908"/>
                    <a:pt x="3059" y="6908"/>
                  </a:cubicBezTo>
                  <a:cubicBezTo>
                    <a:pt x="4747" y="6908"/>
                    <a:pt x="6107" y="5362"/>
                    <a:pt x="6107" y="3455"/>
                  </a:cubicBezTo>
                  <a:cubicBezTo>
                    <a:pt x="6107" y="1547"/>
                    <a:pt x="4747" y="1"/>
                    <a:pt x="3059" y="1"/>
                  </a:cubicBezTo>
                  <a:close/>
                </a:path>
              </a:pathLst>
            </a:custGeom>
            <a:solidFill>
              <a:srgbClr val="3751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2" name="Google Shape;1070;p36">
              <a:extLst>
                <a:ext uri="{FF2B5EF4-FFF2-40B4-BE49-F238E27FC236}">
                  <a16:creationId xmlns:a16="http://schemas.microsoft.com/office/drawing/2014/main" id="{9D48E18D-D2CD-0C3A-850E-C35FC92D3623}"/>
                </a:ext>
              </a:extLst>
            </p:cNvPr>
            <p:cNvSpPr/>
            <p:nvPr/>
          </p:nvSpPr>
          <p:spPr>
            <a:xfrm>
              <a:off x="3562627" y="3595912"/>
              <a:ext cx="167585" cy="194380"/>
            </a:xfrm>
            <a:custGeom>
              <a:avLst/>
              <a:gdLst/>
              <a:ahLst/>
              <a:cxnLst/>
              <a:rect l="l" t="t" r="r" b="b"/>
              <a:pathLst>
                <a:path w="2676" h="3104" extrusionOk="0">
                  <a:moveTo>
                    <a:pt x="1338" y="1"/>
                  </a:moveTo>
                  <a:cubicBezTo>
                    <a:pt x="592" y="1"/>
                    <a:pt x="0" y="703"/>
                    <a:pt x="0" y="1558"/>
                  </a:cubicBezTo>
                  <a:cubicBezTo>
                    <a:pt x="0" y="2413"/>
                    <a:pt x="592" y="3103"/>
                    <a:pt x="1338" y="3103"/>
                  </a:cubicBezTo>
                  <a:cubicBezTo>
                    <a:pt x="2073" y="3103"/>
                    <a:pt x="2676" y="2413"/>
                    <a:pt x="2676" y="1558"/>
                  </a:cubicBezTo>
                  <a:cubicBezTo>
                    <a:pt x="2676" y="703"/>
                    <a:pt x="2073" y="1"/>
                    <a:pt x="1338" y="1"/>
                  </a:cubicBezTo>
                  <a:close/>
                </a:path>
              </a:pathLst>
            </a:custGeom>
            <a:solidFill>
              <a:srgbClr val="A1B5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3" name="Google Shape;1071;p36">
              <a:extLst>
                <a:ext uri="{FF2B5EF4-FFF2-40B4-BE49-F238E27FC236}">
                  <a16:creationId xmlns:a16="http://schemas.microsoft.com/office/drawing/2014/main" id="{8FF880A9-CB0B-71B0-CC94-7F026050123F}"/>
                </a:ext>
              </a:extLst>
            </p:cNvPr>
            <p:cNvSpPr/>
            <p:nvPr/>
          </p:nvSpPr>
          <p:spPr>
            <a:xfrm>
              <a:off x="3152056" y="2670602"/>
              <a:ext cx="812998" cy="987181"/>
            </a:xfrm>
            <a:custGeom>
              <a:avLst/>
              <a:gdLst/>
              <a:ahLst/>
              <a:cxnLst/>
              <a:rect l="l" t="t" r="r" b="b"/>
              <a:pathLst>
                <a:path w="12982" h="15764" extrusionOk="0">
                  <a:moveTo>
                    <a:pt x="921" y="0"/>
                  </a:moveTo>
                  <a:cubicBezTo>
                    <a:pt x="392" y="0"/>
                    <a:pt x="0" y="3"/>
                    <a:pt x="0" y="8"/>
                  </a:cubicBezTo>
                  <a:lnTo>
                    <a:pt x="0" y="2026"/>
                  </a:lnTo>
                  <a:lnTo>
                    <a:pt x="0" y="15764"/>
                  </a:lnTo>
                  <a:lnTo>
                    <a:pt x="3552" y="15764"/>
                  </a:lnTo>
                  <a:cubicBezTo>
                    <a:pt x="4035" y="15764"/>
                    <a:pt x="4309" y="14546"/>
                    <a:pt x="4397" y="14141"/>
                  </a:cubicBezTo>
                  <a:lnTo>
                    <a:pt x="4397" y="14097"/>
                  </a:lnTo>
                  <a:cubicBezTo>
                    <a:pt x="4408" y="14097"/>
                    <a:pt x="4408" y="14086"/>
                    <a:pt x="4408" y="14086"/>
                  </a:cubicBezTo>
                  <a:cubicBezTo>
                    <a:pt x="4726" y="12660"/>
                    <a:pt x="5164" y="12463"/>
                    <a:pt x="5416" y="12189"/>
                  </a:cubicBezTo>
                  <a:cubicBezTo>
                    <a:pt x="5921" y="11630"/>
                    <a:pt x="6863" y="11466"/>
                    <a:pt x="7555" y="11466"/>
                  </a:cubicBezTo>
                  <a:cubicBezTo>
                    <a:pt x="7654" y="11460"/>
                    <a:pt x="7750" y="11457"/>
                    <a:pt x="7844" y="11457"/>
                  </a:cubicBezTo>
                  <a:cubicBezTo>
                    <a:pt x="10563" y="11457"/>
                    <a:pt x="11107" y="13834"/>
                    <a:pt x="11107" y="13834"/>
                  </a:cubicBezTo>
                  <a:lnTo>
                    <a:pt x="11370" y="15270"/>
                  </a:lnTo>
                  <a:lnTo>
                    <a:pt x="12981" y="15270"/>
                  </a:lnTo>
                  <a:lnTo>
                    <a:pt x="12981" y="13264"/>
                  </a:lnTo>
                  <a:lnTo>
                    <a:pt x="12981" y="7892"/>
                  </a:lnTo>
                  <a:cubicBezTo>
                    <a:pt x="12981" y="7694"/>
                    <a:pt x="12949" y="7507"/>
                    <a:pt x="12894" y="7321"/>
                  </a:cubicBezTo>
                  <a:cubicBezTo>
                    <a:pt x="12674" y="6630"/>
                    <a:pt x="12038" y="6148"/>
                    <a:pt x="11315" y="6060"/>
                  </a:cubicBezTo>
                  <a:lnTo>
                    <a:pt x="7017" y="5578"/>
                  </a:lnTo>
                  <a:lnTo>
                    <a:pt x="4638" y="765"/>
                  </a:lnTo>
                  <a:cubicBezTo>
                    <a:pt x="4550" y="600"/>
                    <a:pt x="4441" y="458"/>
                    <a:pt x="4309" y="327"/>
                  </a:cubicBezTo>
                  <a:cubicBezTo>
                    <a:pt x="4002" y="46"/>
                    <a:pt x="3448" y="4"/>
                    <a:pt x="3042" y="4"/>
                  </a:cubicBezTo>
                  <a:cubicBezTo>
                    <a:pt x="2956" y="4"/>
                    <a:pt x="2876" y="6"/>
                    <a:pt x="2807" y="8"/>
                  </a:cubicBezTo>
                  <a:lnTo>
                    <a:pt x="2665" y="8"/>
                  </a:lnTo>
                  <a:cubicBezTo>
                    <a:pt x="2117" y="3"/>
                    <a:pt x="1450" y="0"/>
                    <a:pt x="921" y="0"/>
                  </a:cubicBezTo>
                  <a:close/>
                </a:path>
              </a:pathLst>
            </a:custGeom>
            <a:solidFill>
              <a:srgbClr val="EF685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4" name="Google Shape;1072;p36">
              <a:extLst>
                <a:ext uri="{FF2B5EF4-FFF2-40B4-BE49-F238E27FC236}">
                  <a16:creationId xmlns:a16="http://schemas.microsoft.com/office/drawing/2014/main" id="{C8D15F87-43DA-4410-6A65-3FA85034C7B8}"/>
                </a:ext>
              </a:extLst>
            </p:cNvPr>
            <p:cNvSpPr/>
            <p:nvPr/>
          </p:nvSpPr>
          <p:spPr>
            <a:xfrm>
              <a:off x="3152056" y="3215543"/>
              <a:ext cx="812998" cy="94122"/>
            </a:xfrm>
            <a:custGeom>
              <a:avLst/>
              <a:gdLst/>
              <a:ahLst/>
              <a:cxnLst/>
              <a:rect l="l" t="t" r="r" b="b"/>
              <a:pathLst>
                <a:path w="12982" h="1503" extrusionOk="0">
                  <a:moveTo>
                    <a:pt x="0" y="1"/>
                  </a:moveTo>
                  <a:lnTo>
                    <a:pt x="0" y="1503"/>
                  </a:lnTo>
                  <a:lnTo>
                    <a:pt x="12981" y="1503"/>
                  </a:lnTo>
                  <a:lnTo>
                    <a:pt x="12981" y="1"/>
                  </a:lnTo>
                  <a:close/>
                </a:path>
              </a:pathLst>
            </a:custGeom>
            <a:solidFill>
              <a:srgbClr val="FEB1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5" name="Google Shape;1073;p36">
              <a:extLst>
                <a:ext uri="{FF2B5EF4-FFF2-40B4-BE49-F238E27FC236}">
                  <a16:creationId xmlns:a16="http://schemas.microsoft.com/office/drawing/2014/main" id="{A99399A6-328B-65FA-3EA7-7A03F4D73011}"/>
                </a:ext>
              </a:extLst>
            </p:cNvPr>
            <p:cNvSpPr/>
            <p:nvPr/>
          </p:nvSpPr>
          <p:spPr>
            <a:xfrm>
              <a:off x="3146545" y="2711808"/>
              <a:ext cx="435369" cy="857365"/>
            </a:xfrm>
            <a:custGeom>
              <a:avLst/>
              <a:gdLst/>
              <a:ahLst/>
              <a:cxnLst/>
              <a:rect l="l" t="t" r="r" b="b"/>
              <a:pathLst>
                <a:path w="6952" h="13691" extrusionOk="0">
                  <a:moveTo>
                    <a:pt x="2663" y="1"/>
                  </a:moveTo>
                  <a:cubicBezTo>
                    <a:pt x="2464" y="1"/>
                    <a:pt x="2266" y="8"/>
                    <a:pt x="2073" y="8"/>
                  </a:cubicBezTo>
                  <a:lnTo>
                    <a:pt x="319" y="8"/>
                  </a:lnTo>
                  <a:cubicBezTo>
                    <a:pt x="231" y="8"/>
                    <a:pt x="231" y="129"/>
                    <a:pt x="319" y="129"/>
                  </a:cubicBezTo>
                  <a:lnTo>
                    <a:pt x="2873" y="129"/>
                  </a:lnTo>
                  <a:cubicBezTo>
                    <a:pt x="3542" y="140"/>
                    <a:pt x="4210" y="425"/>
                    <a:pt x="4517" y="1039"/>
                  </a:cubicBezTo>
                  <a:cubicBezTo>
                    <a:pt x="4693" y="1389"/>
                    <a:pt x="4868" y="1730"/>
                    <a:pt x="5033" y="2069"/>
                  </a:cubicBezTo>
                  <a:cubicBezTo>
                    <a:pt x="5548" y="3100"/>
                    <a:pt x="6064" y="4120"/>
                    <a:pt x="6579" y="5139"/>
                  </a:cubicBezTo>
                  <a:cubicBezTo>
                    <a:pt x="6644" y="5282"/>
                    <a:pt x="6710" y="5414"/>
                    <a:pt x="6776" y="5545"/>
                  </a:cubicBezTo>
                  <a:cubicBezTo>
                    <a:pt x="6785" y="5563"/>
                    <a:pt x="6794" y="5587"/>
                    <a:pt x="6808" y="5607"/>
                  </a:cubicBezTo>
                  <a:lnTo>
                    <a:pt x="6808" y="5607"/>
                  </a:lnTo>
                  <a:cubicBezTo>
                    <a:pt x="6809" y="5613"/>
                    <a:pt x="6809" y="5621"/>
                    <a:pt x="6809" y="5633"/>
                  </a:cubicBezTo>
                  <a:cubicBezTo>
                    <a:pt x="6798" y="5764"/>
                    <a:pt x="6809" y="5907"/>
                    <a:pt x="6809" y="6038"/>
                  </a:cubicBezTo>
                  <a:lnTo>
                    <a:pt x="6809" y="6795"/>
                  </a:lnTo>
                  <a:lnTo>
                    <a:pt x="6809" y="9865"/>
                  </a:lnTo>
                  <a:lnTo>
                    <a:pt x="6809" y="9867"/>
                  </a:lnTo>
                  <a:lnTo>
                    <a:pt x="6809" y="9867"/>
                  </a:lnTo>
                  <a:cubicBezTo>
                    <a:pt x="5780" y="9903"/>
                    <a:pt x="4789" y="10278"/>
                    <a:pt x="4167" y="11137"/>
                  </a:cubicBezTo>
                  <a:cubicBezTo>
                    <a:pt x="3739" y="11717"/>
                    <a:pt x="3509" y="12441"/>
                    <a:pt x="3432" y="13154"/>
                  </a:cubicBezTo>
                  <a:cubicBezTo>
                    <a:pt x="3423" y="13287"/>
                    <a:pt x="3405" y="13420"/>
                    <a:pt x="3408" y="13559"/>
                  </a:cubicBezTo>
                  <a:lnTo>
                    <a:pt x="88" y="13559"/>
                  </a:lnTo>
                  <a:cubicBezTo>
                    <a:pt x="0" y="13559"/>
                    <a:pt x="0" y="13691"/>
                    <a:pt x="88" y="13691"/>
                  </a:cubicBezTo>
                  <a:lnTo>
                    <a:pt x="3476" y="13691"/>
                  </a:lnTo>
                  <a:cubicBezTo>
                    <a:pt x="3509" y="13691"/>
                    <a:pt x="3542" y="13658"/>
                    <a:pt x="3531" y="13625"/>
                  </a:cubicBezTo>
                  <a:cubicBezTo>
                    <a:pt x="3520" y="13220"/>
                    <a:pt x="3596" y="12814"/>
                    <a:pt x="3706" y="12430"/>
                  </a:cubicBezTo>
                  <a:cubicBezTo>
                    <a:pt x="3915" y="11641"/>
                    <a:pt x="4364" y="10906"/>
                    <a:pt x="5066" y="10467"/>
                  </a:cubicBezTo>
                  <a:cubicBezTo>
                    <a:pt x="5614" y="10128"/>
                    <a:pt x="6250" y="10007"/>
                    <a:pt x="6875" y="9996"/>
                  </a:cubicBezTo>
                  <a:cubicBezTo>
                    <a:pt x="6908" y="9985"/>
                    <a:pt x="6941" y="9963"/>
                    <a:pt x="6941" y="9931"/>
                  </a:cubicBezTo>
                  <a:lnTo>
                    <a:pt x="6941" y="7168"/>
                  </a:lnTo>
                  <a:lnTo>
                    <a:pt x="6941" y="5753"/>
                  </a:lnTo>
                  <a:cubicBezTo>
                    <a:pt x="6941" y="5687"/>
                    <a:pt x="6951" y="5611"/>
                    <a:pt x="6929" y="5556"/>
                  </a:cubicBezTo>
                  <a:cubicBezTo>
                    <a:pt x="6897" y="5468"/>
                    <a:pt x="6842" y="5380"/>
                    <a:pt x="6798" y="5304"/>
                  </a:cubicBezTo>
                  <a:cubicBezTo>
                    <a:pt x="6294" y="4306"/>
                    <a:pt x="5801" y="3309"/>
                    <a:pt x="5296" y="2310"/>
                  </a:cubicBezTo>
                  <a:cubicBezTo>
                    <a:pt x="5088" y="1894"/>
                    <a:pt x="4890" y="1489"/>
                    <a:pt x="4682" y="1082"/>
                  </a:cubicBezTo>
                  <a:cubicBezTo>
                    <a:pt x="4649" y="1006"/>
                    <a:pt x="4605" y="929"/>
                    <a:pt x="4561" y="853"/>
                  </a:cubicBezTo>
                  <a:cubicBezTo>
                    <a:pt x="4342" y="480"/>
                    <a:pt x="3959" y="227"/>
                    <a:pt x="3542" y="96"/>
                  </a:cubicBezTo>
                  <a:cubicBezTo>
                    <a:pt x="3259" y="17"/>
                    <a:pt x="2960" y="1"/>
                    <a:pt x="2663" y="1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6" name="Google Shape;1074;p36">
              <a:extLst>
                <a:ext uri="{FF2B5EF4-FFF2-40B4-BE49-F238E27FC236}">
                  <a16:creationId xmlns:a16="http://schemas.microsoft.com/office/drawing/2014/main" id="{728C8EB5-0582-0E05-4993-1281649CFE2F}"/>
                </a:ext>
              </a:extLst>
            </p:cNvPr>
            <p:cNvSpPr/>
            <p:nvPr/>
          </p:nvSpPr>
          <p:spPr>
            <a:xfrm>
              <a:off x="3171282" y="2747315"/>
              <a:ext cx="368047" cy="331711"/>
            </a:xfrm>
            <a:custGeom>
              <a:avLst/>
              <a:gdLst/>
              <a:ahLst/>
              <a:cxnLst/>
              <a:rect l="l" t="t" r="r" b="b"/>
              <a:pathLst>
                <a:path w="5877" h="5297" extrusionOk="0">
                  <a:moveTo>
                    <a:pt x="735" y="1"/>
                  </a:moveTo>
                  <a:cubicBezTo>
                    <a:pt x="582" y="1"/>
                    <a:pt x="406" y="11"/>
                    <a:pt x="297" y="121"/>
                  </a:cubicBezTo>
                  <a:cubicBezTo>
                    <a:pt x="175" y="242"/>
                    <a:pt x="154" y="428"/>
                    <a:pt x="154" y="603"/>
                  </a:cubicBezTo>
                  <a:cubicBezTo>
                    <a:pt x="110" y="1799"/>
                    <a:pt x="66" y="2993"/>
                    <a:pt x="11" y="4189"/>
                  </a:cubicBezTo>
                  <a:cubicBezTo>
                    <a:pt x="0" y="4506"/>
                    <a:pt x="11" y="4879"/>
                    <a:pt x="241" y="5076"/>
                  </a:cubicBezTo>
                  <a:cubicBezTo>
                    <a:pt x="406" y="5230"/>
                    <a:pt x="636" y="5252"/>
                    <a:pt x="855" y="5263"/>
                  </a:cubicBezTo>
                  <a:cubicBezTo>
                    <a:pt x="1184" y="5288"/>
                    <a:pt x="1556" y="5297"/>
                    <a:pt x="1951" y="5297"/>
                  </a:cubicBezTo>
                  <a:cubicBezTo>
                    <a:pt x="2977" y="5297"/>
                    <a:pt x="4162" y="5235"/>
                    <a:pt x="5175" y="5219"/>
                  </a:cubicBezTo>
                  <a:cubicBezTo>
                    <a:pt x="5603" y="5219"/>
                    <a:pt x="5877" y="4737"/>
                    <a:pt x="5679" y="4342"/>
                  </a:cubicBezTo>
                  <a:cubicBezTo>
                    <a:pt x="5143" y="3234"/>
                    <a:pt x="4736" y="2357"/>
                    <a:pt x="4024" y="1086"/>
                  </a:cubicBezTo>
                  <a:cubicBezTo>
                    <a:pt x="3827" y="735"/>
                    <a:pt x="3586" y="395"/>
                    <a:pt x="3245" y="198"/>
                  </a:cubicBezTo>
                  <a:cubicBezTo>
                    <a:pt x="2906" y="11"/>
                    <a:pt x="2500" y="1"/>
                    <a:pt x="2105" y="1"/>
                  </a:cubicBezTo>
                  <a:close/>
                </a:path>
              </a:pathLst>
            </a:custGeom>
            <a:solidFill>
              <a:srgbClr val="D9DFF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7" name="Google Shape;1075;p36">
              <a:extLst>
                <a:ext uri="{FF2B5EF4-FFF2-40B4-BE49-F238E27FC236}">
                  <a16:creationId xmlns:a16="http://schemas.microsoft.com/office/drawing/2014/main" id="{886EE4BD-88DC-0873-5000-E470DF8CB312}"/>
                </a:ext>
              </a:extLst>
            </p:cNvPr>
            <p:cNvSpPr/>
            <p:nvPr/>
          </p:nvSpPr>
          <p:spPr>
            <a:xfrm>
              <a:off x="3189819" y="2937499"/>
              <a:ext cx="302166" cy="141464"/>
            </a:xfrm>
            <a:custGeom>
              <a:avLst/>
              <a:gdLst/>
              <a:ahLst/>
              <a:cxnLst/>
              <a:rect l="l" t="t" r="r" b="b"/>
              <a:pathLst>
                <a:path w="4825" h="2259" extrusionOk="0">
                  <a:moveTo>
                    <a:pt x="4747" y="0"/>
                  </a:moveTo>
                  <a:lnTo>
                    <a:pt x="4747" y="0"/>
                  </a:lnTo>
                  <a:cubicBezTo>
                    <a:pt x="4759" y="29"/>
                    <a:pt x="4773" y="54"/>
                    <a:pt x="4788" y="80"/>
                  </a:cubicBezTo>
                  <a:lnTo>
                    <a:pt x="4788" y="80"/>
                  </a:lnTo>
                  <a:lnTo>
                    <a:pt x="4747" y="0"/>
                  </a:lnTo>
                  <a:close/>
                  <a:moveTo>
                    <a:pt x="4788" y="80"/>
                  </a:moveTo>
                  <a:lnTo>
                    <a:pt x="4825" y="154"/>
                  </a:lnTo>
                  <a:cubicBezTo>
                    <a:pt x="4814" y="128"/>
                    <a:pt x="4801" y="104"/>
                    <a:pt x="4788" y="80"/>
                  </a:cubicBezTo>
                  <a:close/>
                  <a:moveTo>
                    <a:pt x="1" y="2095"/>
                  </a:moveTo>
                  <a:lnTo>
                    <a:pt x="1" y="2095"/>
                  </a:lnTo>
                  <a:cubicBezTo>
                    <a:pt x="27" y="2115"/>
                    <a:pt x="58" y="2131"/>
                    <a:pt x="98" y="2145"/>
                  </a:cubicBezTo>
                  <a:lnTo>
                    <a:pt x="98" y="2145"/>
                  </a:lnTo>
                  <a:cubicBezTo>
                    <a:pt x="64" y="2131"/>
                    <a:pt x="30" y="2112"/>
                    <a:pt x="1" y="2095"/>
                  </a:cubicBezTo>
                  <a:close/>
                  <a:moveTo>
                    <a:pt x="98" y="2145"/>
                  </a:moveTo>
                  <a:lnTo>
                    <a:pt x="98" y="2145"/>
                  </a:lnTo>
                  <a:cubicBezTo>
                    <a:pt x="127" y="2157"/>
                    <a:pt x="157" y="2166"/>
                    <a:pt x="186" y="2171"/>
                  </a:cubicBezTo>
                  <a:cubicBezTo>
                    <a:pt x="153" y="2163"/>
                    <a:pt x="124" y="2154"/>
                    <a:pt x="98" y="2145"/>
                  </a:cubicBezTo>
                  <a:close/>
                  <a:moveTo>
                    <a:pt x="384" y="2215"/>
                  </a:moveTo>
                  <a:lnTo>
                    <a:pt x="384" y="2215"/>
                  </a:lnTo>
                  <a:cubicBezTo>
                    <a:pt x="400" y="2218"/>
                    <a:pt x="415" y="2220"/>
                    <a:pt x="431" y="2222"/>
                  </a:cubicBezTo>
                  <a:lnTo>
                    <a:pt x="431" y="2222"/>
                  </a:lnTo>
                  <a:cubicBezTo>
                    <a:pt x="415" y="2220"/>
                    <a:pt x="399" y="2217"/>
                    <a:pt x="384" y="2215"/>
                  </a:cubicBezTo>
                  <a:close/>
                  <a:moveTo>
                    <a:pt x="431" y="2222"/>
                  </a:moveTo>
                  <a:cubicBezTo>
                    <a:pt x="621" y="2248"/>
                    <a:pt x="854" y="2249"/>
                    <a:pt x="1097" y="2259"/>
                  </a:cubicBezTo>
                  <a:cubicBezTo>
                    <a:pt x="910" y="2248"/>
                    <a:pt x="724" y="2237"/>
                    <a:pt x="559" y="2226"/>
                  </a:cubicBezTo>
                  <a:cubicBezTo>
                    <a:pt x="512" y="2226"/>
                    <a:pt x="471" y="2226"/>
                    <a:pt x="431" y="2222"/>
                  </a:cubicBezTo>
                  <a:close/>
                </a:path>
              </a:pathLst>
            </a:custGeom>
            <a:solidFill>
              <a:srgbClr val="FFB4A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8" name="Google Shape;1076;p36">
              <a:extLst>
                <a:ext uri="{FF2B5EF4-FFF2-40B4-BE49-F238E27FC236}">
                  <a16:creationId xmlns:a16="http://schemas.microsoft.com/office/drawing/2014/main" id="{38DAE333-A431-8D93-A21E-7596989265C7}"/>
                </a:ext>
              </a:extLst>
            </p:cNvPr>
            <p:cNvSpPr/>
            <p:nvPr/>
          </p:nvSpPr>
          <p:spPr>
            <a:xfrm>
              <a:off x="3189819" y="2856466"/>
              <a:ext cx="302166" cy="222498"/>
            </a:xfrm>
            <a:custGeom>
              <a:avLst/>
              <a:gdLst/>
              <a:ahLst/>
              <a:cxnLst/>
              <a:rect l="l" t="t" r="r" b="b"/>
              <a:pathLst>
                <a:path w="4825" h="3553" extrusionOk="0">
                  <a:moveTo>
                    <a:pt x="4090" y="0"/>
                  </a:moveTo>
                  <a:lnTo>
                    <a:pt x="1" y="3389"/>
                  </a:lnTo>
                  <a:cubicBezTo>
                    <a:pt x="55" y="3421"/>
                    <a:pt x="121" y="3454"/>
                    <a:pt x="186" y="3465"/>
                  </a:cubicBezTo>
                  <a:cubicBezTo>
                    <a:pt x="242" y="3487"/>
                    <a:pt x="307" y="3498"/>
                    <a:pt x="384" y="3509"/>
                  </a:cubicBezTo>
                  <a:cubicBezTo>
                    <a:pt x="439" y="3520"/>
                    <a:pt x="493" y="3520"/>
                    <a:pt x="559" y="3520"/>
                  </a:cubicBezTo>
                  <a:cubicBezTo>
                    <a:pt x="724" y="3531"/>
                    <a:pt x="910" y="3542"/>
                    <a:pt x="1097" y="3553"/>
                  </a:cubicBezTo>
                  <a:lnTo>
                    <a:pt x="1141" y="3553"/>
                  </a:lnTo>
                  <a:cubicBezTo>
                    <a:pt x="1601" y="3553"/>
                    <a:pt x="2094" y="3520"/>
                    <a:pt x="2413" y="3520"/>
                  </a:cubicBezTo>
                  <a:lnTo>
                    <a:pt x="4825" y="1448"/>
                  </a:lnTo>
                  <a:cubicBezTo>
                    <a:pt x="4803" y="1393"/>
                    <a:pt x="4769" y="1349"/>
                    <a:pt x="4747" y="1294"/>
                  </a:cubicBezTo>
                  <a:lnTo>
                    <a:pt x="409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9" name="Google Shape;1077;p36">
              <a:extLst>
                <a:ext uri="{FF2B5EF4-FFF2-40B4-BE49-F238E27FC236}">
                  <a16:creationId xmlns:a16="http://schemas.microsoft.com/office/drawing/2014/main" id="{13203D9C-8CB9-9517-31E0-B81BA6AFEB3C}"/>
                </a:ext>
              </a:extLst>
            </p:cNvPr>
            <p:cNvSpPr/>
            <p:nvPr/>
          </p:nvSpPr>
          <p:spPr>
            <a:xfrm>
              <a:off x="3171971" y="3025359"/>
              <a:ext cx="63" cy="2818"/>
            </a:xfrm>
            <a:custGeom>
              <a:avLst/>
              <a:gdLst/>
              <a:ahLst/>
              <a:cxnLst/>
              <a:rect l="l" t="t" r="r" b="b"/>
              <a:pathLst>
                <a:path w="1" h="45" extrusionOk="0">
                  <a:moveTo>
                    <a:pt x="0" y="1"/>
                  </a:moveTo>
                  <a:lnTo>
                    <a:pt x="0" y="44"/>
                  </a:lnTo>
                  <a:lnTo>
                    <a:pt x="0" y="34"/>
                  </a:lnTo>
                  <a:close/>
                </a:path>
              </a:pathLst>
            </a:custGeom>
            <a:solidFill>
              <a:srgbClr val="FFB4A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0" name="Google Shape;1078;p36">
              <a:extLst>
                <a:ext uri="{FF2B5EF4-FFF2-40B4-BE49-F238E27FC236}">
                  <a16:creationId xmlns:a16="http://schemas.microsoft.com/office/drawing/2014/main" id="{EB9E0E22-6DAD-240B-F324-B5A630E0AAE3}"/>
                </a:ext>
              </a:extLst>
            </p:cNvPr>
            <p:cNvSpPr/>
            <p:nvPr/>
          </p:nvSpPr>
          <p:spPr>
            <a:xfrm>
              <a:off x="3171971" y="2780254"/>
              <a:ext cx="251377" cy="247234"/>
            </a:xfrm>
            <a:custGeom>
              <a:avLst/>
              <a:gdLst/>
              <a:ahLst/>
              <a:cxnLst/>
              <a:rect l="l" t="t" r="r" b="b"/>
              <a:pathLst>
                <a:path w="4014" h="3948" extrusionOk="0">
                  <a:moveTo>
                    <a:pt x="3629" y="1"/>
                  </a:moveTo>
                  <a:lnTo>
                    <a:pt x="33" y="2994"/>
                  </a:lnTo>
                  <a:lnTo>
                    <a:pt x="0" y="3915"/>
                  </a:lnTo>
                  <a:lnTo>
                    <a:pt x="0" y="3948"/>
                  </a:lnTo>
                  <a:lnTo>
                    <a:pt x="4013" y="560"/>
                  </a:lnTo>
                  <a:lnTo>
                    <a:pt x="362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1" name="Google Shape;1079;p36">
              <a:extLst>
                <a:ext uri="{FF2B5EF4-FFF2-40B4-BE49-F238E27FC236}">
                  <a16:creationId xmlns:a16="http://schemas.microsoft.com/office/drawing/2014/main" id="{DC188C49-0B33-8E28-6CC8-75E80839C227}"/>
                </a:ext>
              </a:extLst>
            </p:cNvPr>
            <p:cNvSpPr/>
            <p:nvPr/>
          </p:nvSpPr>
          <p:spPr>
            <a:xfrm>
              <a:off x="3502194" y="2967057"/>
              <a:ext cx="28933" cy="107773"/>
            </a:xfrm>
            <a:custGeom>
              <a:avLst/>
              <a:gdLst/>
              <a:ahLst/>
              <a:cxnLst/>
              <a:rect l="l" t="t" r="r" b="b"/>
              <a:pathLst>
                <a:path w="462" h="1721" extrusionOk="0">
                  <a:moveTo>
                    <a:pt x="1" y="0"/>
                  </a:moveTo>
                  <a:lnTo>
                    <a:pt x="1" y="1721"/>
                  </a:lnTo>
                  <a:lnTo>
                    <a:pt x="297" y="1721"/>
                  </a:lnTo>
                  <a:cubicBezTo>
                    <a:pt x="385" y="1721"/>
                    <a:pt x="461" y="1645"/>
                    <a:pt x="461" y="1557"/>
                  </a:cubicBezTo>
                  <a:lnTo>
                    <a:pt x="461" y="987"/>
                  </a:lnTo>
                  <a:cubicBezTo>
                    <a:pt x="461" y="953"/>
                    <a:pt x="451" y="932"/>
                    <a:pt x="439" y="910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2" name="Google Shape;1080;p36">
              <a:extLst>
                <a:ext uri="{FF2B5EF4-FFF2-40B4-BE49-F238E27FC236}">
                  <a16:creationId xmlns:a16="http://schemas.microsoft.com/office/drawing/2014/main" id="{B808D71C-9A77-3180-2F13-BC4E83058011}"/>
                </a:ext>
              </a:extLst>
            </p:cNvPr>
            <p:cNvSpPr/>
            <p:nvPr/>
          </p:nvSpPr>
          <p:spPr>
            <a:xfrm>
              <a:off x="3432241" y="2959041"/>
              <a:ext cx="91933" cy="105206"/>
            </a:xfrm>
            <a:custGeom>
              <a:avLst/>
              <a:gdLst/>
              <a:ahLst/>
              <a:cxnLst/>
              <a:rect l="l" t="t" r="r" b="b"/>
              <a:pathLst>
                <a:path w="1468" h="1680" extrusionOk="0">
                  <a:moveTo>
                    <a:pt x="91" y="1"/>
                  </a:moveTo>
                  <a:cubicBezTo>
                    <a:pt x="44" y="1"/>
                    <a:pt x="1" y="63"/>
                    <a:pt x="43" y="106"/>
                  </a:cubicBezTo>
                  <a:cubicBezTo>
                    <a:pt x="208" y="282"/>
                    <a:pt x="350" y="467"/>
                    <a:pt x="493" y="643"/>
                  </a:cubicBezTo>
                  <a:lnTo>
                    <a:pt x="1183" y="1466"/>
                  </a:lnTo>
                  <a:cubicBezTo>
                    <a:pt x="1227" y="1531"/>
                    <a:pt x="1283" y="1597"/>
                    <a:pt x="1337" y="1663"/>
                  </a:cubicBezTo>
                  <a:cubicBezTo>
                    <a:pt x="1349" y="1675"/>
                    <a:pt x="1363" y="1680"/>
                    <a:pt x="1376" y="1680"/>
                  </a:cubicBezTo>
                  <a:cubicBezTo>
                    <a:pt x="1424" y="1680"/>
                    <a:pt x="1468" y="1615"/>
                    <a:pt x="1425" y="1564"/>
                  </a:cubicBezTo>
                  <a:cubicBezTo>
                    <a:pt x="1052" y="1115"/>
                    <a:pt x="679" y="676"/>
                    <a:pt x="306" y="226"/>
                  </a:cubicBezTo>
                  <a:cubicBezTo>
                    <a:pt x="252" y="160"/>
                    <a:pt x="197" y="84"/>
                    <a:pt x="131" y="18"/>
                  </a:cubicBezTo>
                  <a:cubicBezTo>
                    <a:pt x="119" y="6"/>
                    <a:pt x="105" y="1"/>
                    <a:pt x="91" y="1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3" name="Google Shape;1081;p36">
              <a:extLst>
                <a:ext uri="{FF2B5EF4-FFF2-40B4-BE49-F238E27FC236}">
                  <a16:creationId xmlns:a16="http://schemas.microsoft.com/office/drawing/2014/main" id="{F6197D04-7098-36DB-B2C0-3FB62ED392D0}"/>
                </a:ext>
              </a:extLst>
            </p:cNvPr>
            <p:cNvSpPr/>
            <p:nvPr/>
          </p:nvSpPr>
          <p:spPr>
            <a:xfrm>
              <a:off x="3397171" y="2926478"/>
              <a:ext cx="65255" cy="127750"/>
            </a:xfrm>
            <a:custGeom>
              <a:avLst/>
              <a:gdLst/>
              <a:ahLst/>
              <a:cxnLst/>
              <a:rect l="l" t="t" r="r" b="b"/>
              <a:pathLst>
                <a:path w="1042" h="2040" extrusionOk="0">
                  <a:moveTo>
                    <a:pt x="296" y="1"/>
                  </a:moveTo>
                  <a:cubicBezTo>
                    <a:pt x="132" y="1"/>
                    <a:pt x="1" y="144"/>
                    <a:pt x="1" y="319"/>
                  </a:cubicBezTo>
                  <a:lnTo>
                    <a:pt x="1" y="1722"/>
                  </a:lnTo>
                  <a:cubicBezTo>
                    <a:pt x="1" y="1898"/>
                    <a:pt x="132" y="2040"/>
                    <a:pt x="286" y="2040"/>
                  </a:cubicBezTo>
                  <a:lnTo>
                    <a:pt x="768" y="2040"/>
                  </a:lnTo>
                  <a:cubicBezTo>
                    <a:pt x="922" y="2040"/>
                    <a:pt x="1042" y="1898"/>
                    <a:pt x="1042" y="1722"/>
                  </a:cubicBezTo>
                  <a:lnTo>
                    <a:pt x="1042" y="341"/>
                  </a:lnTo>
                  <a:cubicBezTo>
                    <a:pt x="1042" y="176"/>
                    <a:pt x="922" y="34"/>
                    <a:pt x="779" y="23"/>
                  </a:cubicBezTo>
                  <a:lnTo>
                    <a:pt x="296" y="1"/>
                  </a:lnTo>
                  <a:close/>
                </a:path>
              </a:pathLst>
            </a:custGeom>
            <a:solidFill>
              <a:srgbClr val="EF685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4" name="Google Shape;1082;p36">
              <a:extLst>
                <a:ext uri="{FF2B5EF4-FFF2-40B4-BE49-F238E27FC236}">
                  <a16:creationId xmlns:a16="http://schemas.microsoft.com/office/drawing/2014/main" id="{6C24EDCA-6886-D69C-0A5B-1326E09E70C2}"/>
                </a:ext>
              </a:extLst>
            </p:cNvPr>
            <p:cNvSpPr/>
            <p:nvPr/>
          </p:nvSpPr>
          <p:spPr>
            <a:xfrm>
              <a:off x="3857216" y="3052161"/>
              <a:ext cx="105085" cy="90803"/>
            </a:xfrm>
            <a:custGeom>
              <a:avLst/>
              <a:gdLst/>
              <a:ahLst/>
              <a:cxnLst/>
              <a:rect l="l" t="t" r="r" b="b"/>
              <a:pathLst>
                <a:path w="1678" h="1450" extrusionOk="0">
                  <a:moveTo>
                    <a:pt x="230" y="1"/>
                  </a:moveTo>
                  <a:cubicBezTo>
                    <a:pt x="230" y="1"/>
                    <a:pt x="0" y="1119"/>
                    <a:pt x="449" y="1327"/>
                  </a:cubicBezTo>
                  <a:cubicBezTo>
                    <a:pt x="658" y="1423"/>
                    <a:pt x="936" y="1449"/>
                    <a:pt x="1176" y="1449"/>
                  </a:cubicBezTo>
                  <a:cubicBezTo>
                    <a:pt x="1453" y="1449"/>
                    <a:pt x="1677" y="1414"/>
                    <a:pt x="1677" y="1414"/>
                  </a:cubicBezTo>
                  <a:cubicBezTo>
                    <a:pt x="1677" y="1414"/>
                    <a:pt x="1513" y="121"/>
                    <a:pt x="230" y="1"/>
                  </a:cubicBezTo>
                  <a:close/>
                </a:path>
              </a:pathLst>
            </a:custGeom>
            <a:solidFill>
              <a:srgbClr val="FEB1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5" name="Google Shape;1083;p36">
              <a:extLst>
                <a:ext uri="{FF2B5EF4-FFF2-40B4-BE49-F238E27FC236}">
                  <a16:creationId xmlns:a16="http://schemas.microsoft.com/office/drawing/2014/main" id="{A6EF848C-FA85-EB8D-9628-703CA87971F8}"/>
                </a:ext>
              </a:extLst>
            </p:cNvPr>
            <p:cNvSpPr/>
            <p:nvPr/>
          </p:nvSpPr>
          <p:spPr>
            <a:xfrm>
              <a:off x="3815320" y="3470980"/>
              <a:ext cx="199147" cy="231390"/>
            </a:xfrm>
            <a:custGeom>
              <a:avLst/>
              <a:gdLst/>
              <a:ahLst/>
              <a:cxnLst/>
              <a:rect l="l" t="t" r="r" b="b"/>
              <a:pathLst>
                <a:path w="3180" h="3695" extrusionOk="0">
                  <a:moveTo>
                    <a:pt x="0" y="0"/>
                  </a:moveTo>
                  <a:lnTo>
                    <a:pt x="833" y="3695"/>
                  </a:lnTo>
                  <a:lnTo>
                    <a:pt x="2566" y="3695"/>
                  </a:lnTo>
                  <a:cubicBezTo>
                    <a:pt x="2906" y="3695"/>
                    <a:pt x="3180" y="3421"/>
                    <a:pt x="3180" y="3092"/>
                  </a:cubicBezTo>
                  <a:lnTo>
                    <a:pt x="3180" y="603"/>
                  </a:lnTo>
                  <a:cubicBezTo>
                    <a:pt x="3180" y="274"/>
                    <a:pt x="2906" y="0"/>
                    <a:pt x="2566" y="0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6" name="Google Shape;1084;p36">
              <a:extLst>
                <a:ext uri="{FF2B5EF4-FFF2-40B4-BE49-F238E27FC236}">
                  <a16:creationId xmlns:a16="http://schemas.microsoft.com/office/drawing/2014/main" id="{D9843D97-B90B-F13E-A6DD-5948846AF201}"/>
                </a:ext>
              </a:extLst>
            </p:cNvPr>
            <p:cNvSpPr/>
            <p:nvPr/>
          </p:nvSpPr>
          <p:spPr>
            <a:xfrm>
              <a:off x="3889468" y="3370033"/>
              <a:ext cx="75588" cy="56360"/>
            </a:xfrm>
            <a:custGeom>
              <a:avLst/>
              <a:gdLst/>
              <a:ahLst/>
              <a:cxnLst/>
              <a:rect l="l" t="t" r="r" b="b"/>
              <a:pathLst>
                <a:path w="1207" h="900" extrusionOk="0">
                  <a:moveTo>
                    <a:pt x="55" y="0"/>
                  </a:moveTo>
                  <a:cubicBezTo>
                    <a:pt x="22" y="0"/>
                    <a:pt x="0" y="22"/>
                    <a:pt x="0" y="66"/>
                  </a:cubicBezTo>
                  <a:lnTo>
                    <a:pt x="0" y="834"/>
                  </a:lnTo>
                  <a:cubicBezTo>
                    <a:pt x="0" y="867"/>
                    <a:pt x="22" y="899"/>
                    <a:pt x="55" y="899"/>
                  </a:cubicBezTo>
                  <a:lnTo>
                    <a:pt x="1206" y="899"/>
                  </a:lnTo>
                  <a:lnTo>
                    <a:pt x="12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7" name="Google Shape;1085;p36">
              <a:extLst>
                <a:ext uri="{FF2B5EF4-FFF2-40B4-BE49-F238E27FC236}">
                  <a16:creationId xmlns:a16="http://schemas.microsoft.com/office/drawing/2014/main" id="{4609E843-5684-B76C-AB5A-27325756906D}"/>
                </a:ext>
              </a:extLst>
            </p:cNvPr>
            <p:cNvSpPr/>
            <p:nvPr/>
          </p:nvSpPr>
          <p:spPr>
            <a:xfrm>
              <a:off x="690569" y="2423933"/>
              <a:ext cx="641969" cy="1253076"/>
            </a:xfrm>
            <a:custGeom>
              <a:avLst/>
              <a:gdLst/>
              <a:ahLst/>
              <a:cxnLst/>
              <a:rect l="l" t="t" r="r" b="b"/>
              <a:pathLst>
                <a:path w="10251" h="20010" extrusionOk="0">
                  <a:moveTo>
                    <a:pt x="0" y="0"/>
                  </a:moveTo>
                  <a:lnTo>
                    <a:pt x="0" y="20010"/>
                  </a:lnTo>
                  <a:lnTo>
                    <a:pt x="10251" y="20010"/>
                  </a:lnTo>
                  <a:lnTo>
                    <a:pt x="10251" y="0"/>
                  </a:lnTo>
                  <a:close/>
                </a:path>
              </a:pathLst>
            </a:custGeom>
            <a:solidFill>
              <a:srgbClr val="A1B5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8" name="Google Shape;1086;p36">
              <a:extLst>
                <a:ext uri="{FF2B5EF4-FFF2-40B4-BE49-F238E27FC236}">
                  <a16:creationId xmlns:a16="http://schemas.microsoft.com/office/drawing/2014/main" id="{66895667-B250-4400-3E2D-1DCB352ACE86}"/>
                </a:ext>
              </a:extLst>
            </p:cNvPr>
            <p:cNvSpPr/>
            <p:nvPr/>
          </p:nvSpPr>
          <p:spPr>
            <a:xfrm>
              <a:off x="1332478" y="2423933"/>
              <a:ext cx="1828587" cy="1222141"/>
            </a:xfrm>
            <a:custGeom>
              <a:avLst/>
              <a:gdLst/>
              <a:ahLst/>
              <a:cxnLst/>
              <a:rect l="l" t="t" r="r" b="b"/>
              <a:pathLst>
                <a:path w="29199" h="19516" extrusionOk="0">
                  <a:moveTo>
                    <a:pt x="1" y="0"/>
                  </a:moveTo>
                  <a:lnTo>
                    <a:pt x="1" y="19516"/>
                  </a:lnTo>
                  <a:lnTo>
                    <a:pt x="6985" y="19516"/>
                  </a:lnTo>
                  <a:lnTo>
                    <a:pt x="7534" y="17883"/>
                  </a:lnTo>
                  <a:cubicBezTo>
                    <a:pt x="7709" y="16468"/>
                    <a:pt x="8542" y="15514"/>
                    <a:pt x="9968" y="15514"/>
                  </a:cubicBezTo>
                  <a:lnTo>
                    <a:pt x="12105" y="15514"/>
                  </a:lnTo>
                  <a:cubicBezTo>
                    <a:pt x="14068" y="15514"/>
                    <a:pt x="15657" y="17104"/>
                    <a:pt x="15657" y="19067"/>
                  </a:cubicBezTo>
                  <a:lnTo>
                    <a:pt x="15657" y="19516"/>
                  </a:lnTo>
                  <a:lnTo>
                    <a:pt x="29198" y="19516"/>
                  </a:lnTo>
                  <a:lnTo>
                    <a:pt x="29198" y="1283"/>
                  </a:lnTo>
                  <a:cubicBezTo>
                    <a:pt x="29198" y="570"/>
                    <a:pt x="28628" y="0"/>
                    <a:pt x="27926" y="0"/>
                  </a:cubicBezTo>
                  <a:close/>
                </a:path>
              </a:pathLst>
            </a:custGeom>
            <a:solidFill>
              <a:srgbClr val="3751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9" name="Google Shape;1087;p36">
              <a:extLst>
                <a:ext uri="{FF2B5EF4-FFF2-40B4-BE49-F238E27FC236}">
                  <a16:creationId xmlns:a16="http://schemas.microsoft.com/office/drawing/2014/main" id="{E8EA5A81-0EB5-AB9E-1A4F-4B39C1411C88}"/>
                </a:ext>
              </a:extLst>
            </p:cNvPr>
            <p:cNvSpPr/>
            <p:nvPr/>
          </p:nvSpPr>
          <p:spPr>
            <a:xfrm>
              <a:off x="746118" y="2517992"/>
              <a:ext cx="539076" cy="393457"/>
            </a:xfrm>
            <a:custGeom>
              <a:avLst/>
              <a:gdLst/>
              <a:ahLst/>
              <a:cxnLst/>
              <a:rect l="l" t="t" r="r" b="b"/>
              <a:pathLst>
                <a:path w="8608" h="6283" extrusionOk="0">
                  <a:moveTo>
                    <a:pt x="1" y="1"/>
                  </a:moveTo>
                  <a:lnTo>
                    <a:pt x="1" y="6283"/>
                  </a:lnTo>
                  <a:lnTo>
                    <a:pt x="8608" y="6283"/>
                  </a:lnTo>
                  <a:lnTo>
                    <a:pt x="8608" y="1"/>
                  </a:lnTo>
                  <a:close/>
                </a:path>
              </a:pathLst>
            </a:custGeom>
            <a:solidFill>
              <a:srgbClr val="D9DFF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0" name="Google Shape;1088;p36">
              <a:extLst>
                <a:ext uri="{FF2B5EF4-FFF2-40B4-BE49-F238E27FC236}">
                  <a16:creationId xmlns:a16="http://schemas.microsoft.com/office/drawing/2014/main" id="{3A1D7D8C-185A-D350-ADDA-976B5D29FCDD}"/>
                </a:ext>
              </a:extLst>
            </p:cNvPr>
            <p:cNvSpPr/>
            <p:nvPr/>
          </p:nvSpPr>
          <p:spPr>
            <a:xfrm>
              <a:off x="746118" y="2911386"/>
              <a:ext cx="539076" cy="688722"/>
            </a:xfrm>
            <a:custGeom>
              <a:avLst/>
              <a:gdLst/>
              <a:ahLst/>
              <a:cxnLst/>
              <a:rect l="l" t="t" r="r" b="b"/>
              <a:pathLst>
                <a:path w="8608" h="10998" extrusionOk="0">
                  <a:moveTo>
                    <a:pt x="1" y="1"/>
                  </a:moveTo>
                  <a:lnTo>
                    <a:pt x="1" y="10998"/>
                  </a:lnTo>
                  <a:lnTo>
                    <a:pt x="8608" y="10998"/>
                  </a:lnTo>
                  <a:lnTo>
                    <a:pt x="8608" y="1"/>
                  </a:lnTo>
                  <a:close/>
                </a:path>
              </a:pathLst>
            </a:custGeom>
            <a:solidFill>
              <a:srgbClr val="3751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1" name="Google Shape;1089;p36">
              <a:extLst>
                <a:ext uri="{FF2B5EF4-FFF2-40B4-BE49-F238E27FC236}">
                  <a16:creationId xmlns:a16="http://schemas.microsoft.com/office/drawing/2014/main" id="{CE38247E-7DA0-85AF-3948-1B925708A99A}"/>
                </a:ext>
              </a:extLst>
            </p:cNvPr>
            <p:cNvSpPr/>
            <p:nvPr/>
          </p:nvSpPr>
          <p:spPr>
            <a:xfrm>
              <a:off x="746118" y="2911386"/>
              <a:ext cx="539076" cy="184048"/>
            </a:xfrm>
            <a:custGeom>
              <a:avLst/>
              <a:gdLst/>
              <a:ahLst/>
              <a:cxnLst/>
              <a:rect l="l" t="t" r="r" b="b"/>
              <a:pathLst>
                <a:path w="8608" h="2939" extrusionOk="0">
                  <a:moveTo>
                    <a:pt x="1" y="1"/>
                  </a:moveTo>
                  <a:lnTo>
                    <a:pt x="8608" y="2939"/>
                  </a:lnTo>
                  <a:lnTo>
                    <a:pt x="8608" y="1"/>
                  </a:ln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2" name="Google Shape;1090;p36">
              <a:extLst>
                <a:ext uri="{FF2B5EF4-FFF2-40B4-BE49-F238E27FC236}">
                  <a16:creationId xmlns:a16="http://schemas.microsoft.com/office/drawing/2014/main" id="{A757473D-F87C-04FA-AC7D-B7B95D2FEAFB}"/>
                </a:ext>
              </a:extLst>
            </p:cNvPr>
            <p:cNvSpPr/>
            <p:nvPr/>
          </p:nvSpPr>
          <p:spPr>
            <a:xfrm>
              <a:off x="1299538" y="3532037"/>
              <a:ext cx="23422" cy="23421"/>
            </a:xfrm>
            <a:custGeom>
              <a:avLst/>
              <a:gdLst/>
              <a:ahLst/>
              <a:cxnLst/>
              <a:rect l="l" t="t" r="r" b="b"/>
              <a:pathLst>
                <a:path w="374" h="374" extrusionOk="0">
                  <a:moveTo>
                    <a:pt x="188" y="1"/>
                  </a:moveTo>
                  <a:cubicBezTo>
                    <a:pt x="88" y="1"/>
                    <a:pt x="1" y="89"/>
                    <a:pt x="1" y="188"/>
                  </a:cubicBezTo>
                  <a:cubicBezTo>
                    <a:pt x="1" y="286"/>
                    <a:pt x="88" y="374"/>
                    <a:pt x="188" y="374"/>
                  </a:cubicBezTo>
                  <a:cubicBezTo>
                    <a:pt x="286" y="374"/>
                    <a:pt x="373" y="286"/>
                    <a:pt x="373" y="188"/>
                  </a:cubicBezTo>
                  <a:cubicBezTo>
                    <a:pt x="373" y="89"/>
                    <a:pt x="286" y="1"/>
                    <a:pt x="188" y="1"/>
                  </a:cubicBezTo>
                  <a:close/>
                </a:path>
              </a:pathLst>
            </a:custGeom>
            <a:solidFill>
              <a:srgbClr val="FEB1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3" name="Google Shape;1091;p36">
              <a:extLst>
                <a:ext uri="{FF2B5EF4-FFF2-40B4-BE49-F238E27FC236}">
                  <a16:creationId xmlns:a16="http://schemas.microsoft.com/office/drawing/2014/main" id="{079C591E-016F-F2F4-D6D3-79F0B6509CDD}"/>
                </a:ext>
              </a:extLst>
            </p:cNvPr>
            <p:cNvSpPr/>
            <p:nvPr/>
          </p:nvSpPr>
          <p:spPr>
            <a:xfrm>
              <a:off x="1299538" y="3566354"/>
              <a:ext cx="23422" cy="22795"/>
            </a:xfrm>
            <a:custGeom>
              <a:avLst/>
              <a:gdLst/>
              <a:ahLst/>
              <a:cxnLst/>
              <a:rect l="l" t="t" r="r" b="b"/>
              <a:pathLst>
                <a:path w="374" h="364" extrusionOk="0">
                  <a:moveTo>
                    <a:pt x="188" y="1"/>
                  </a:moveTo>
                  <a:cubicBezTo>
                    <a:pt x="88" y="1"/>
                    <a:pt x="1" y="78"/>
                    <a:pt x="1" y="176"/>
                  </a:cubicBezTo>
                  <a:cubicBezTo>
                    <a:pt x="1" y="276"/>
                    <a:pt x="88" y="363"/>
                    <a:pt x="188" y="363"/>
                  </a:cubicBezTo>
                  <a:cubicBezTo>
                    <a:pt x="286" y="363"/>
                    <a:pt x="373" y="276"/>
                    <a:pt x="373" y="176"/>
                  </a:cubicBezTo>
                  <a:cubicBezTo>
                    <a:pt x="373" y="78"/>
                    <a:pt x="286" y="1"/>
                    <a:pt x="188" y="1"/>
                  </a:cubicBezTo>
                  <a:close/>
                </a:path>
              </a:pathLst>
            </a:custGeom>
            <a:solidFill>
              <a:srgbClr val="FEB1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4" name="Google Shape;1092;p36">
              <a:extLst>
                <a:ext uri="{FF2B5EF4-FFF2-40B4-BE49-F238E27FC236}">
                  <a16:creationId xmlns:a16="http://schemas.microsoft.com/office/drawing/2014/main" id="{A6285760-9175-14CD-7942-79E05E30C161}"/>
                </a:ext>
              </a:extLst>
            </p:cNvPr>
            <p:cNvSpPr/>
            <p:nvPr/>
          </p:nvSpPr>
          <p:spPr>
            <a:xfrm>
              <a:off x="1299538" y="3600045"/>
              <a:ext cx="23422" cy="22732"/>
            </a:xfrm>
            <a:custGeom>
              <a:avLst/>
              <a:gdLst/>
              <a:ahLst/>
              <a:cxnLst/>
              <a:rect l="l" t="t" r="r" b="b"/>
              <a:pathLst>
                <a:path w="374" h="363" extrusionOk="0">
                  <a:moveTo>
                    <a:pt x="188" y="1"/>
                  </a:moveTo>
                  <a:cubicBezTo>
                    <a:pt x="88" y="1"/>
                    <a:pt x="1" y="77"/>
                    <a:pt x="1" y="187"/>
                  </a:cubicBezTo>
                  <a:cubicBezTo>
                    <a:pt x="1" y="286"/>
                    <a:pt x="88" y="362"/>
                    <a:pt x="188" y="362"/>
                  </a:cubicBezTo>
                  <a:cubicBezTo>
                    <a:pt x="286" y="362"/>
                    <a:pt x="373" y="286"/>
                    <a:pt x="373" y="187"/>
                  </a:cubicBezTo>
                  <a:cubicBezTo>
                    <a:pt x="373" y="77"/>
                    <a:pt x="286" y="1"/>
                    <a:pt x="188" y="1"/>
                  </a:cubicBezTo>
                  <a:close/>
                </a:path>
              </a:pathLst>
            </a:custGeom>
            <a:solidFill>
              <a:srgbClr val="FEB1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5" name="Google Shape;1093;p36">
              <a:extLst>
                <a:ext uri="{FF2B5EF4-FFF2-40B4-BE49-F238E27FC236}">
                  <a16:creationId xmlns:a16="http://schemas.microsoft.com/office/drawing/2014/main" id="{70768713-DAC1-9122-54B6-80F9A33D3215}"/>
                </a:ext>
              </a:extLst>
            </p:cNvPr>
            <p:cNvSpPr/>
            <p:nvPr/>
          </p:nvSpPr>
          <p:spPr>
            <a:xfrm>
              <a:off x="705662" y="3532037"/>
              <a:ext cx="23422" cy="23421"/>
            </a:xfrm>
            <a:custGeom>
              <a:avLst/>
              <a:gdLst/>
              <a:ahLst/>
              <a:cxnLst/>
              <a:rect l="l" t="t" r="r" b="b"/>
              <a:pathLst>
                <a:path w="374" h="374" extrusionOk="0">
                  <a:moveTo>
                    <a:pt x="186" y="1"/>
                  </a:moveTo>
                  <a:cubicBezTo>
                    <a:pt x="88" y="1"/>
                    <a:pt x="0" y="89"/>
                    <a:pt x="0" y="188"/>
                  </a:cubicBezTo>
                  <a:cubicBezTo>
                    <a:pt x="0" y="286"/>
                    <a:pt x="88" y="374"/>
                    <a:pt x="186" y="374"/>
                  </a:cubicBezTo>
                  <a:cubicBezTo>
                    <a:pt x="286" y="374"/>
                    <a:pt x="373" y="286"/>
                    <a:pt x="373" y="188"/>
                  </a:cubicBezTo>
                  <a:cubicBezTo>
                    <a:pt x="373" y="89"/>
                    <a:pt x="286" y="1"/>
                    <a:pt x="186" y="1"/>
                  </a:cubicBezTo>
                  <a:close/>
                </a:path>
              </a:pathLst>
            </a:custGeom>
            <a:solidFill>
              <a:srgbClr val="FEB1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6" name="Google Shape;1094;p36">
              <a:extLst>
                <a:ext uri="{FF2B5EF4-FFF2-40B4-BE49-F238E27FC236}">
                  <a16:creationId xmlns:a16="http://schemas.microsoft.com/office/drawing/2014/main" id="{A98F46FF-D500-C293-0906-31992373C3C7}"/>
                </a:ext>
              </a:extLst>
            </p:cNvPr>
            <p:cNvSpPr/>
            <p:nvPr/>
          </p:nvSpPr>
          <p:spPr>
            <a:xfrm>
              <a:off x="705662" y="3566354"/>
              <a:ext cx="23422" cy="22795"/>
            </a:xfrm>
            <a:custGeom>
              <a:avLst/>
              <a:gdLst/>
              <a:ahLst/>
              <a:cxnLst/>
              <a:rect l="l" t="t" r="r" b="b"/>
              <a:pathLst>
                <a:path w="374" h="364" extrusionOk="0">
                  <a:moveTo>
                    <a:pt x="186" y="1"/>
                  </a:moveTo>
                  <a:cubicBezTo>
                    <a:pt x="88" y="1"/>
                    <a:pt x="0" y="78"/>
                    <a:pt x="0" y="176"/>
                  </a:cubicBezTo>
                  <a:cubicBezTo>
                    <a:pt x="0" y="276"/>
                    <a:pt x="88" y="363"/>
                    <a:pt x="186" y="363"/>
                  </a:cubicBezTo>
                  <a:cubicBezTo>
                    <a:pt x="286" y="363"/>
                    <a:pt x="373" y="276"/>
                    <a:pt x="373" y="176"/>
                  </a:cubicBezTo>
                  <a:cubicBezTo>
                    <a:pt x="373" y="78"/>
                    <a:pt x="286" y="1"/>
                    <a:pt x="186" y="1"/>
                  </a:cubicBezTo>
                  <a:close/>
                </a:path>
              </a:pathLst>
            </a:custGeom>
            <a:solidFill>
              <a:srgbClr val="FEB1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7" name="Google Shape;1095;p36">
              <a:extLst>
                <a:ext uri="{FF2B5EF4-FFF2-40B4-BE49-F238E27FC236}">
                  <a16:creationId xmlns:a16="http://schemas.microsoft.com/office/drawing/2014/main" id="{04631F2A-37E2-6AE1-8AC9-6E9F0D033AB1}"/>
                </a:ext>
              </a:extLst>
            </p:cNvPr>
            <p:cNvSpPr/>
            <p:nvPr/>
          </p:nvSpPr>
          <p:spPr>
            <a:xfrm>
              <a:off x="705662" y="3600045"/>
              <a:ext cx="23422" cy="22732"/>
            </a:xfrm>
            <a:custGeom>
              <a:avLst/>
              <a:gdLst/>
              <a:ahLst/>
              <a:cxnLst/>
              <a:rect l="l" t="t" r="r" b="b"/>
              <a:pathLst>
                <a:path w="374" h="363" extrusionOk="0">
                  <a:moveTo>
                    <a:pt x="186" y="1"/>
                  </a:moveTo>
                  <a:cubicBezTo>
                    <a:pt x="88" y="1"/>
                    <a:pt x="0" y="77"/>
                    <a:pt x="0" y="187"/>
                  </a:cubicBezTo>
                  <a:cubicBezTo>
                    <a:pt x="0" y="286"/>
                    <a:pt x="88" y="362"/>
                    <a:pt x="186" y="362"/>
                  </a:cubicBezTo>
                  <a:cubicBezTo>
                    <a:pt x="286" y="362"/>
                    <a:pt x="373" y="286"/>
                    <a:pt x="373" y="187"/>
                  </a:cubicBezTo>
                  <a:cubicBezTo>
                    <a:pt x="373" y="77"/>
                    <a:pt x="286" y="1"/>
                    <a:pt x="186" y="1"/>
                  </a:cubicBezTo>
                  <a:close/>
                </a:path>
              </a:pathLst>
            </a:custGeom>
            <a:solidFill>
              <a:srgbClr val="FEB1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8" name="Google Shape;1096;p36">
              <a:extLst>
                <a:ext uri="{FF2B5EF4-FFF2-40B4-BE49-F238E27FC236}">
                  <a16:creationId xmlns:a16="http://schemas.microsoft.com/office/drawing/2014/main" id="{3CAB8FC3-1381-F141-C9D3-9D7F16E9CCA4}"/>
                </a:ext>
              </a:extLst>
            </p:cNvPr>
            <p:cNvSpPr/>
            <p:nvPr/>
          </p:nvSpPr>
          <p:spPr>
            <a:xfrm>
              <a:off x="746118" y="2821460"/>
              <a:ext cx="541831" cy="8329"/>
            </a:xfrm>
            <a:custGeom>
              <a:avLst/>
              <a:gdLst/>
              <a:ahLst/>
              <a:cxnLst/>
              <a:rect l="l" t="t" r="r" b="b"/>
              <a:pathLst>
                <a:path w="8652" h="133" extrusionOk="0">
                  <a:moveTo>
                    <a:pt x="78" y="1"/>
                  </a:moveTo>
                  <a:cubicBezTo>
                    <a:pt x="1" y="1"/>
                    <a:pt x="1" y="132"/>
                    <a:pt x="78" y="132"/>
                  </a:cubicBezTo>
                  <a:lnTo>
                    <a:pt x="8564" y="132"/>
                  </a:lnTo>
                  <a:cubicBezTo>
                    <a:pt x="8652" y="132"/>
                    <a:pt x="8652" y="1"/>
                    <a:pt x="8564" y="1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9" name="Google Shape;1097;p36">
              <a:extLst>
                <a:ext uri="{FF2B5EF4-FFF2-40B4-BE49-F238E27FC236}">
                  <a16:creationId xmlns:a16="http://schemas.microsoft.com/office/drawing/2014/main" id="{CD6D4792-729E-B75F-EDD8-90BEC1863576}"/>
                </a:ext>
              </a:extLst>
            </p:cNvPr>
            <p:cNvSpPr/>
            <p:nvPr/>
          </p:nvSpPr>
          <p:spPr>
            <a:xfrm>
              <a:off x="746118" y="2730156"/>
              <a:ext cx="541831" cy="8266"/>
            </a:xfrm>
            <a:custGeom>
              <a:avLst/>
              <a:gdLst/>
              <a:ahLst/>
              <a:cxnLst/>
              <a:rect l="l" t="t" r="r" b="b"/>
              <a:pathLst>
                <a:path w="8652" h="132" extrusionOk="0">
                  <a:moveTo>
                    <a:pt x="78" y="0"/>
                  </a:moveTo>
                  <a:cubicBezTo>
                    <a:pt x="1" y="0"/>
                    <a:pt x="1" y="132"/>
                    <a:pt x="78" y="132"/>
                  </a:cubicBezTo>
                  <a:lnTo>
                    <a:pt x="8564" y="132"/>
                  </a:lnTo>
                  <a:cubicBezTo>
                    <a:pt x="8652" y="132"/>
                    <a:pt x="8652" y="0"/>
                    <a:pt x="8564" y="0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0" name="Google Shape;1098;p36">
              <a:extLst>
                <a:ext uri="{FF2B5EF4-FFF2-40B4-BE49-F238E27FC236}">
                  <a16:creationId xmlns:a16="http://schemas.microsoft.com/office/drawing/2014/main" id="{13FEA3D9-F218-5D83-5E2E-DB420BBCD267}"/>
                </a:ext>
              </a:extLst>
            </p:cNvPr>
            <p:cNvSpPr/>
            <p:nvPr/>
          </p:nvSpPr>
          <p:spPr>
            <a:xfrm>
              <a:off x="746118" y="2639479"/>
              <a:ext cx="541831" cy="7640"/>
            </a:xfrm>
            <a:custGeom>
              <a:avLst/>
              <a:gdLst/>
              <a:ahLst/>
              <a:cxnLst/>
              <a:rect l="l" t="t" r="r" b="b"/>
              <a:pathLst>
                <a:path w="8652" h="122" extrusionOk="0">
                  <a:moveTo>
                    <a:pt x="78" y="1"/>
                  </a:moveTo>
                  <a:cubicBezTo>
                    <a:pt x="1" y="1"/>
                    <a:pt x="1" y="122"/>
                    <a:pt x="78" y="122"/>
                  </a:cubicBezTo>
                  <a:lnTo>
                    <a:pt x="8564" y="122"/>
                  </a:lnTo>
                  <a:cubicBezTo>
                    <a:pt x="8652" y="122"/>
                    <a:pt x="8652" y="1"/>
                    <a:pt x="8564" y="1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1" name="Google Shape;1099;p36">
              <a:extLst>
                <a:ext uri="{FF2B5EF4-FFF2-40B4-BE49-F238E27FC236}">
                  <a16:creationId xmlns:a16="http://schemas.microsoft.com/office/drawing/2014/main" id="{B1D86AFC-B9FB-6695-F41F-DA9CCC3A38E6}"/>
                </a:ext>
              </a:extLst>
            </p:cNvPr>
            <p:cNvSpPr/>
            <p:nvPr/>
          </p:nvSpPr>
          <p:spPr>
            <a:xfrm>
              <a:off x="743425" y="2554375"/>
              <a:ext cx="541769" cy="8266"/>
            </a:xfrm>
            <a:custGeom>
              <a:avLst/>
              <a:gdLst/>
              <a:ahLst/>
              <a:cxnLst/>
              <a:rect l="l" t="t" r="r" b="b"/>
              <a:pathLst>
                <a:path w="8651" h="132" extrusionOk="0">
                  <a:moveTo>
                    <a:pt x="88" y="0"/>
                  </a:moveTo>
                  <a:cubicBezTo>
                    <a:pt x="0" y="0"/>
                    <a:pt x="0" y="132"/>
                    <a:pt x="88" y="132"/>
                  </a:cubicBezTo>
                  <a:lnTo>
                    <a:pt x="8574" y="132"/>
                  </a:lnTo>
                  <a:cubicBezTo>
                    <a:pt x="8651" y="132"/>
                    <a:pt x="8651" y="0"/>
                    <a:pt x="8574" y="0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2" name="Google Shape;1100;p36">
              <a:extLst>
                <a:ext uri="{FF2B5EF4-FFF2-40B4-BE49-F238E27FC236}">
                  <a16:creationId xmlns:a16="http://schemas.microsoft.com/office/drawing/2014/main" id="{7DE319DF-E4D3-381E-6309-634221762E9B}"/>
                </a:ext>
              </a:extLst>
            </p:cNvPr>
            <p:cNvSpPr/>
            <p:nvPr/>
          </p:nvSpPr>
          <p:spPr>
            <a:xfrm>
              <a:off x="728270" y="3600045"/>
              <a:ext cx="556924" cy="38513"/>
            </a:xfrm>
            <a:custGeom>
              <a:avLst/>
              <a:gdLst/>
              <a:ahLst/>
              <a:cxnLst/>
              <a:rect l="l" t="t" r="r" b="b"/>
              <a:pathLst>
                <a:path w="8893" h="615" extrusionOk="0">
                  <a:moveTo>
                    <a:pt x="1" y="1"/>
                  </a:moveTo>
                  <a:lnTo>
                    <a:pt x="1" y="615"/>
                  </a:lnTo>
                  <a:lnTo>
                    <a:pt x="8893" y="615"/>
                  </a:lnTo>
                  <a:lnTo>
                    <a:pt x="8893" y="1"/>
                  </a:lnTo>
                  <a:close/>
                </a:path>
              </a:pathLst>
            </a:custGeom>
            <a:solidFill>
              <a:srgbClr val="D9DFF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3" name="Google Shape;1101;p36">
              <a:extLst>
                <a:ext uri="{FF2B5EF4-FFF2-40B4-BE49-F238E27FC236}">
                  <a16:creationId xmlns:a16="http://schemas.microsoft.com/office/drawing/2014/main" id="{D6E99142-C3D7-5E6C-2283-2F5365DEFD52}"/>
                </a:ext>
              </a:extLst>
            </p:cNvPr>
            <p:cNvSpPr/>
            <p:nvPr/>
          </p:nvSpPr>
          <p:spPr>
            <a:xfrm>
              <a:off x="1808368" y="3469665"/>
              <a:ext cx="383202" cy="433285"/>
            </a:xfrm>
            <a:custGeom>
              <a:avLst/>
              <a:gdLst/>
              <a:ahLst/>
              <a:cxnLst/>
              <a:rect l="l" t="t" r="r" b="b"/>
              <a:pathLst>
                <a:path w="6119" h="6919" extrusionOk="0">
                  <a:moveTo>
                    <a:pt x="4018" y="0"/>
                  </a:moveTo>
                  <a:cubicBezTo>
                    <a:pt x="3649" y="0"/>
                    <a:pt x="3139" y="10"/>
                    <a:pt x="3059" y="10"/>
                  </a:cubicBezTo>
                  <a:cubicBezTo>
                    <a:pt x="1370" y="10"/>
                    <a:pt x="0" y="1556"/>
                    <a:pt x="0" y="3464"/>
                  </a:cubicBezTo>
                  <a:cubicBezTo>
                    <a:pt x="0" y="5372"/>
                    <a:pt x="1370" y="6917"/>
                    <a:pt x="3059" y="6917"/>
                  </a:cubicBezTo>
                  <a:cubicBezTo>
                    <a:pt x="3182" y="6917"/>
                    <a:pt x="3312" y="6918"/>
                    <a:pt x="3444" y="6918"/>
                  </a:cubicBezTo>
                  <a:cubicBezTo>
                    <a:pt x="4076" y="6918"/>
                    <a:pt x="4757" y="6895"/>
                    <a:pt x="5010" y="6632"/>
                  </a:cubicBezTo>
                  <a:cubicBezTo>
                    <a:pt x="5668" y="5952"/>
                    <a:pt x="6118" y="4560"/>
                    <a:pt x="6118" y="3464"/>
                  </a:cubicBezTo>
                  <a:cubicBezTo>
                    <a:pt x="6118" y="1698"/>
                    <a:pt x="5899" y="219"/>
                    <a:pt x="4396" y="10"/>
                  </a:cubicBezTo>
                  <a:cubicBezTo>
                    <a:pt x="4353" y="3"/>
                    <a:pt x="4203" y="0"/>
                    <a:pt x="4018" y="0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4" name="Google Shape;1102;p36">
              <a:extLst>
                <a:ext uri="{FF2B5EF4-FFF2-40B4-BE49-F238E27FC236}">
                  <a16:creationId xmlns:a16="http://schemas.microsoft.com/office/drawing/2014/main" id="{B33A273E-8407-DEBD-FEE1-18D42AAE585C}"/>
                </a:ext>
              </a:extLst>
            </p:cNvPr>
            <p:cNvSpPr/>
            <p:nvPr/>
          </p:nvSpPr>
          <p:spPr>
            <a:xfrm>
              <a:off x="1892098" y="3470291"/>
              <a:ext cx="382513" cy="432596"/>
            </a:xfrm>
            <a:custGeom>
              <a:avLst/>
              <a:gdLst/>
              <a:ahLst/>
              <a:cxnLst/>
              <a:rect l="l" t="t" r="r" b="b"/>
              <a:pathLst>
                <a:path w="6108" h="6908" extrusionOk="0">
                  <a:moveTo>
                    <a:pt x="3059" y="0"/>
                  </a:moveTo>
                  <a:cubicBezTo>
                    <a:pt x="1371" y="0"/>
                    <a:pt x="1" y="1546"/>
                    <a:pt x="1" y="3454"/>
                  </a:cubicBezTo>
                  <a:cubicBezTo>
                    <a:pt x="1" y="5362"/>
                    <a:pt x="1371" y="6907"/>
                    <a:pt x="3059" y="6907"/>
                  </a:cubicBezTo>
                  <a:cubicBezTo>
                    <a:pt x="4748" y="6907"/>
                    <a:pt x="6107" y="5362"/>
                    <a:pt x="6107" y="3454"/>
                  </a:cubicBezTo>
                  <a:cubicBezTo>
                    <a:pt x="6107" y="1546"/>
                    <a:pt x="4748" y="0"/>
                    <a:pt x="3059" y="0"/>
                  </a:cubicBezTo>
                  <a:close/>
                </a:path>
              </a:pathLst>
            </a:custGeom>
            <a:solidFill>
              <a:srgbClr val="3751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5" name="Google Shape;1103;p36">
              <a:extLst>
                <a:ext uri="{FF2B5EF4-FFF2-40B4-BE49-F238E27FC236}">
                  <a16:creationId xmlns:a16="http://schemas.microsoft.com/office/drawing/2014/main" id="{3E0A5E2D-2B36-6547-7D8B-E02A355B99DD}"/>
                </a:ext>
              </a:extLst>
            </p:cNvPr>
            <p:cNvSpPr/>
            <p:nvPr/>
          </p:nvSpPr>
          <p:spPr>
            <a:xfrm>
              <a:off x="1999876" y="3589712"/>
              <a:ext cx="166958" cy="193691"/>
            </a:xfrm>
            <a:custGeom>
              <a:avLst/>
              <a:gdLst/>
              <a:ahLst/>
              <a:cxnLst/>
              <a:rect l="l" t="t" r="r" b="b"/>
              <a:pathLst>
                <a:path w="2666" h="3093" extrusionOk="0">
                  <a:moveTo>
                    <a:pt x="1338" y="1"/>
                  </a:moveTo>
                  <a:cubicBezTo>
                    <a:pt x="593" y="1"/>
                    <a:pt x="1" y="692"/>
                    <a:pt x="1" y="1547"/>
                  </a:cubicBezTo>
                  <a:cubicBezTo>
                    <a:pt x="1" y="2402"/>
                    <a:pt x="593" y="3093"/>
                    <a:pt x="1338" y="3093"/>
                  </a:cubicBezTo>
                  <a:cubicBezTo>
                    <a:pt x="2073" y="3093"/>
                    <a:pt x="2665" y="2402"/>
                    <a:pt x="2665" y="1547"/>
                  </a:cubicBezTo>
                  <a:cubicBezTo>
                    <a:pt x="2665" y="692"/>
                    <a:pt x="2073" y="1"/>
                    <a:pt x="1338" y="1"/>
                  </a:cubicBezTo>
                  <a:close/>
                </a:path>
              </a:pathLst>
            </a:custGeom>
            <a:solidFill>
              <a:srgbClr val="A1B5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6" name="Google Shape;1104;p36">
              <a:extLst>
                <a:ext uri="{FF2B5EF4-FFF2-40B4-BE49-F238E27FC236}">
                  <a16:creationId xmlns:a16="http://schemas.microsoft.com/office/drawing/2014/main" id="{699E1E67-FBA9-376D-D9A1-C628C80745C1}"/>
                </a:ext>
              </a:extLst>
            </p:cNvPr>
            <p:cNvSpPr/>
            <p:nvPr/>
          </p:nvSpPr>
          <p:spPr>
            <a:xfrm>
              <a:off x="778433" y="3247167"/>
              <a:ext cx="466243" cy="352252"/>
            </a:xfrm>
            <a:custGeom>
              <a:avLst/>
              <a:gdLst/>
              <a:ahLst/>
              <a:cxnLst/>
              <a:rect l="l" t="t" r="r" b="b"/>
              <a:pathLst>
                <a:path w="7445" h="5625" extrusionOk="0">
                  <a:moveTo>
                    <a:pt x="373" y="0"/>
                  </a:moveTo>
                  <a:cubicBezTo>
                    <a:pt x="165" y="0"/>
                    <a:pt x="1" y="164"/>
                    <a:pt x="1" y="362"/>
                  </a:cubicBezTo>
                  <a:lnTo>
                    <a:pt x="1" y="5405"/>
                  </a:lnTo>
                  <a:cubicBezTo>
                    <a:pt x="1" y="5526"/>
                    <a:pt x="99" y="5624"/>
                    <a:pt x="230" y="5624"/>
                  </a:cubicBezTo>
                  <a:lnTo>
                    <a:pt x="7225" y="5624"/>
                  </a:lnTo>
                  <a:cubicBezTo>
                    <a:pt x="7346" y="5624"/>
                    <a:pt x="7445" y="5526"/>
                    <a:pt x="7445" y="5405"/>
                  </a:cubicBezTo>
                  <a:lnTo>
                    <a:pt x="7445" y="220"/>
                  </a:lnTo>
                  <a:cubicBezTo>
                    <a:pt x="7445" y="98"/>
                    <a:pt x="7346" y="0"/>
                    <a:pt x="7225" y="0"/>
                  </a:cubicBezTo>
                  <a:close/>
                </a:path>
              </a:pathLst>
            </a:custGeom>
            <a:solidFill>
              <a:srgbClr val="FEB1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7" name="Google Shape;1105;p36">
              <a:extLst>
                <a:ext uri="{FF2B5EF4-FFF2-40B4-BE49-F238E27FC236}">
                  <a16:creationId xmlns:a16="http://schemas.microsoft.com/office/drawing/2014/main" id="{6DC04218-BBFE-F5D1-C57B-B3F2D3D2D7BC}"/>
                </a:ext>
              </a:extLst>
            </p:cNvPr>
            <p:cNvSpPr/>
            <p:nvPr/>
          </p:nvSpPr>
          <p:spPr>
            <a:xfrm>
              <a:off x="1090181" y="3245602"/>
              <a:ext cx="8267" cy="358389"/>
            </a:xfrm>
            <a:custGeom>
              <a:avLst/>
              <a:gdLst/>
              <a:ahLst/>
              <a:cxnLst/>
              <a:rect l="l" t="t" r="r" b="b"/>
              <a:pathLst>
                <a:path w="132" h="5723" extrusionOk="0">
                  <a:moveTo>
                    <a:pt x="66" y="0"/>
                  </a:moveTo>
                  <a:cubicBezTo>
                    <a:pt x="33" y="0"/>
                    <a:pt x="0" y="20"/>
                    <a:pt x="0" y="58"/>
                  </a:cubicBezTo>
                  <a:lnTo>
                    <a:pt x="0" y="5661"/>
                  </a:lnTo>
                  <a:cubicBezTo>
                    <a:pt x="0" y="5700"/>
                    <a:pt x="35" y="5722"/>
                    <a:pt x="69" y="5722"/>
                  </a:cubicBezTo>
                  <a:cubicBezTo>
                    <a:pt x="101" y="5722"/>
                    <a:pt x="132" y="5703"/>
                    <a:pt x="132" y="5661"/>
                  </a:cubicBezTo>
                  <a:lnTo>
                    <a:pt x="132" y="58"/>
                  </a:lnTo>
                  <a:cubicBezTo>
                    <a:pt x="132" y="20"/>
                    <a:pt x="99" y="0"/>
                    <a:pt x="66" y="0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8" name="Google Shape;1106;p36">
              <a:extLst>
                <a:ext uri="{FF2B5EF4-FFF2-40B4-BE49-F238E27FC236}">
                  <a16:creationId xmlns:a16="http://schemas.microsoft.com/office/drawing/2014/main" id="{B1294AA0-B913-6852-7C88-E4C4BBA916E3}"/>
                </a:ext>
              </a:extLst>
            </p:cNvPr>
            <p:cNvSpPr/>
            <p:nvPr/>
          </p:nvSpPr>
          <p:spPr>
            <a:xfrm>
              <a:off x="902055" y="3247167"/>
              <a:ext cx="64566" cy="64564"/>
            </a:xfrm>
            <a:custGeom>
              <a:avLst/>
              <a:gdLst/>
              <a:ahLst/>
              <a:cxnLst/>
              <a:rect l="l" t="t" r="r" b="b"/>
              <a:pathLst>
                <a:path w="1031" h="1031" extrusionOk="0">
                  <a:moveTo>
                    <a:pt x="0" y="0"/>
                  </a:moveTo>
                  <a:lnTo>
                    <a:pt x="0" y="1031"/>
                  </a:lnTo>
                  <a:lnTo>
                    <a:pt x="1031" y="1031"/>
                  </a:lnTo>
                  <a:lnTo>
                    <a:pt x="103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9" name="Google Shape;1107;p36">
              <a:extLst>
                <a:ext uri="{FF2B5EF4-FFF2-40B4-BE49-F238E27FC236}">
                  <a16:creationId xmlns:a16="http://schemas.microsoft.com/office/drawing/2014/main" id="{9547199A-9D8A-38D9-69A7-1734EB5E5657}"/>
                </a:ext>
              </a:extLst>
            </p:cNvPr>
            <p:cNvSpPr/>
            <p:nvPr/>
          </p:nvSpPr>
          <p:spPr>
            <a:xfrm>
              <a:off x="1147108" y="3534792"/>
              <a:ext cx="64629" cy="64626"/>
            </a:xfrm>
            <a:custGeom>
              <a:avLst/>
              <a:gdLst/>
              <a:ahLst/>
              <a:cxnLst/>
              <a:rect l="l" t="t" r="r" b="b"/>
              <a:pathLst>
                <a:path w="1032" h="1032" extrusionOk="0">
                  <a:moveTo>
                    <a:pt x="1" y="1"/>
                  </a:moveTo>
                  <a:lnTo>
                    <a:pt x="1" y="1031"/>
                  </a:lnTo>
                  <a:lnTo>
                    <a:pt x="1031" y="1031"/>
                  </a:lnTo>
                  <a:lnTo>
                    <a:pt x="10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10" name="Google Shape;1108;p36">
              <a:extLst>
                <a:ext uri="{FF2B5EF4-FFF2-40B4-BE49-F238E27FC236}">
                  <a16:creationId xmlns:a16="http://schemas.microsoft.com/office/drawing/2014/main" id="{CA139428-ECB8-C6FE-C52F-4C11436F5CA0}"/>
                </a:ext>
              </a:extLst>
            </p:cNvPr>
            <p:cNvSpPr/>
            <p:nvPr/>
          </p:nvSpPr>
          <p:spPr>
            <a:xfrm>
              <a:off x="961737" y="2857844"/>
              <a:ext cx="110658" cy="21354"/>
            </a:xfrm>
            <a:custGeom>
              <a:avLst/>
              <a:gdLst/>
              <a:ahLst/>
              <a:cxnLst/>
              <a:rect l="l" t="t" r="r" b="b"/>
              <a:pathLst>
                <a:path w="1767" h="341" extrusionOk="0">
                  <a:moveTo>
                    <a:pt x="165" y="0"/>
                  </a:moveTo>
                  <a:cubicBezTo>
                    <a:pt x="78" y="0"/>
                    <a:pt x="1" y="78"/>
                    <a:pt x="1" y="165"/>
                  </a:cubicBezTo>
                  <a:cubicBezTo>
                    <a:pt x="1" y="263"/>
                    <a:pt x="78" y="341"/>
                    <a:pt x="165" y="341"/>
                  </a:cubicBezTo>
                  <a:lnTo>
                    <a:pt x="1591" y="341"/>
                  </a:lnTo>
                  <a:cubicBezTo>
                    <a:pt x="1689" y="341"/>
                    <a:pt x="1766" y="263"/>
                    <a:pt x="1766" y="165"/>
                  </a:cubicBezTo>
                  <a:cubicBezTo>
                    <a:pt x="1766" y="78"/>
                    <a:pt x="1689" y="0"/>
                    <a:pt x="1591" y="0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11" name="Google Shape;1109;p36">
              <a:extLst>
                <a:ext uri="{FF2B5EF4-FFF2-40B4-BE49-F238E27FC236}">
                  <a16:creationId xmlns:a16="http://schemas.microsoft.com/office/drawing/2014/main" id="{894B9EBD-3F03-C9CB-3293-445D60EC52EC}"/>
                </a:ext>
              </a:extLst>
            </p:cNvPr>
            <p:cNvSpPr/>
            <p:nvPr/>
          </p:nvSpPr>
          <p:spPr>
            <a:xfrm>
              <a:off x="1332478" y="2419612"/>
              <a:ext cx="579908" cy="463031"/>
            </a:xfrm>
            <a:custGeom>
              <a:avLst/>
              <a:gdLst/>
              <a:ahLst/>
              <a:cxnLst/>
              <a:rect l="l" t="t" r="r" b="b"/>
              <a:pathLst>
                <a:path w="9260" h="7394" extrusionOk="0">
                  <a:moveTo>
                    <a:pt x="9174" y="1"/>
                  </a:moveTo>
                  <a:cubicBezTo>
                    <a:pt x="9168" y="1"/>
                    <a:pt x="9162" y="2"/>
                    <a:pt x="9156" y="3"/>
                  </a:cubicBezTo>
                  <a:cubicBezTo>
                    <a:pt x="7719" y="530"/>
                    <a:pt x="6678" y="1747"/>
                    <a:pt x="5757" y="2898"/>
                  </a:cubicBezTo>
                  <a:cubicBezTo>
                    <a:pt x="4737" y="4181"/>
                    <a:pt x="3784" y="5519"/>
                    <a:pt x="2435" y="6462"/>
                  </a:cubicBezTo>
                  <a:cubicBezTo>
                    <a:pt x="1755" y="6947"/>
                    <a:pt x="980" y="7273"/>
                    <a:pt x="129" y="7273"/>
                  </a:cubicBezTo>
                  <a:cubicBezTo>
                    <a:pt x="116" y="7273"/>
                    <a:pt x="102" y="7273"/>
                    <a:pt x="89" y="7273"/>
                  </a:cubicBezTo>
                  <a:cubicBezTo>
                    <a:pt x="1" y="7273"/>
                    <a:pt x="1" y="7393"/>
                    <a:pt x="89" y="7393"/>
                  </a:cubicBezTo>
                  <a:cubicBezTo>
                    <a:pt x="113" y="7394"/>
                    <a:pt x="137" y="7394"/>
                    <a:pt x="161" y="7394"/>
                  </a:cubicBezTo>
                  <a:cubicBezTo>
                    <a:pt x="1654" y="7394"/>
                    <a:pt x="2911" y="6379"/>
                    <a:pt x="3904" y="5354"/>
                  </a:cubicBezTo>
                  <a:cubicBezTo>
                    <a:pt x="5034" y="4181"/>
                    <a:pt x="5900" y="2778"/>
                    <a:pt x="7040" y="1616"/>
                  </a:cubicBezTo>
                  <a:cubicBezTo>
                    <a:pt x="7654" y="990"/>
                    <a:pt x="8355" y="431"/>
                    <a:pt x="9189" y="124"/>
                  </a:cubicBezTo>
                  <a:cubicBezTo>
                    <a:pt x="9259" y="104"/>
                    <a:pt x="9237" y="1"/>
                    <a:pt x="917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12" name="Google Shape;1110;p36">
              <a:extLst>
                <a:ext uri="{FF2B5EF4-FFF2-40B4-BE49-F238E27FC236}">
                  <a16:creationId xmlns:a16="http://schemas.microsoft.com/office/drawing/2014/main" id="{7EB569AF-3D57-7B93-172E-3349A93956CB}"/>
                </a:ext>
              </a:extLst>
            </p:cNvPr>
            <p:cNvSpPr/>
            <p:nvPr/>
          </p:nvSpPr>
          <p:spPr>
            <a:xfrm>
              <a:off x="1467060" y="2429694"/>
              <a:ext cx="1124119" cy="1013796"/>
            </a:xfrm>
            <a:custGeom>
              <a:avLst/>
              <a:gdLst/>
              <a:ahLst/>
              <a:cxnLst/>
              <a:rect l="l" t="t" r="r" b="b"/>
              <a:pathLst>
                <a:path w="17950" h="16189" extrusionOk="0">
                  <a:moveTo>
                    <a:pt x="9975" y="1"/>
                  </a:moveTo>
                  <a:cubicBezTo>
                    <a:pt x="9961" y="1"/>
                    <a:pt x="9946" y="6"/>
                    <a:pt x="9934" y="18"/>
                  </a:cubicBezTo>
                  <a:cubicBezTo>
                    <a:pt x="8652" y="1114"/>
                    <a:pt x="7412" y="2266"/>
                    <a:pt x="6228" y="3472"/>
                  </a:cubicBezTo>
                  <a:cubicBezTo>
                    <a:pt x="5066" y="4667"/>
                    <a:pt x="3948" y="5928"/>
                    <a:pt x="2929" y="7254"/>
                  </a:cubicBezTo>
                  <a:cubicBezTo>
                    <a:pt x="2424" y="7923"/>
                    <a:pt x="1931" y="8603"/>
                    <a:pt x="1470" y="9305"/>
                  </a:cubicBezTo>
                  <a:cubicBezTo>
                    <a:pt x="1021" y="9995"/>
                    <a:pt x="582" y="10708"/>
                    <a:pt x="319" y="11486"/>
                  </a:cubicBezTo>
                  <a:cubicBezTo>
                    <a:pt x="78" y="12177"/>
                    <a:pt x="1" y="12911"/>
                    <a:pt x="176" y="13624"/>
                  </a:cubicBezTo>
                  <a:cubicBezTo>
                    <a:pt x="330" y="14227"/>
                    <a:pt x="659" y="14808"/>
                    <a:pt x="1185" y="15181"/>
                  </a:cubicBezTo>
                  <a:cubicBezTo>
                    <a:pt x="1560" y="15437"/>
                    <a:pt x="2002" y="15548"/>
                    <a:pt x="2447" y="15548"/>
                  </a:cubicBezTo>
                  <a:cubicBezTo>
                    <a:pt x="2744" y="15548"/>
                    <a:pt x="3043" y="15499"/>
                    <a:pt x="3323" y="15411"/>
                  </a:cubicBezTo>
                  <a:cubicBezTo>
                    <a:pt x="4101" y="15170"/>
                    <a:pt x="4737" y="14644"/>
                    <a:pt x="5307" y="14095"/>
                  </a:cubicBezTo>
                  <a:cubicBezTo>
                    <a:pt x="6535" y="12889"/>
                    <a:pt x="7654" y="11574"/>
                    <a:pt x="8925" y="10423"/>
                  </a:cubicBezTo>
                  <a:cubicBezTo>
                    <a:pt x="10165" y="9293"/>
                    <a:pt x="11557" y="8306"/>
                    <a:pt x="13147" y="7736"/>
                  </a:cubicBezTo>
                  <a:cubicBezTo>
                    <a:pt x="13914" y="7463"/>
                    <a:pt x="14726" y="7298"/>
                    <a:pt x="15537" y="7276"/>
                  </a:cubicBezTo>
                  <a:cubicBezTo>
                    <a:pt x="15564" y="7275"/>
                    <a:pt x="15591" y="7275"/>
                    <a:pt x="15619" y="7275"/>
                  </a:cubicBezTo>
                  <a:cubicBezTo>
                    <a:pt x="16247" y="7275"/>
                    <a:pt x="16969" y="7396"/>
                    <a:pt x="17389" y="7890"/>
                  </a:cubicBezTo>
                  <a:cubicBezTo>
                    <a:pt x="17949" y="8537"/>
                    <a:pt x="17664" y="9447"/>
                    <a:pt x="17302" y="10105"/>
                  </a:cubicBezTo>
                  <a:cubicBezTo>
                    <a:pt x="16918" y="10818"/>
                    <a:pt x="16392" y="11464"/>
                    <a:pt x="15866" y="12068"/>
                  </a:cubicBezTo>
                  <a:cubicBezTo>
                    <a:pt x="14780" y="13284"/>
                    <a:pt x="13520" y="14326"/>
                    <a:pt x="12226" y="15323"/>
                  </a:cubicBezTo>
                  <a:cubicBezTo>
                    <a:pt x="11908" y="15576"/>
                    <a:pt x="11579" y="15817"/>
                    <a:pt x="11250" y="16069"/>
                  </a:cubicBezTo>
                  <a:cubicBezTo>
                    <a:pt x="11204" y="16106"/>
                    <a:pt x="11235" y="16189"/>
                    <a:pt x="11285" y="16189"/>
                  </a:cubicBezTo>
                  <a:cubicBezTo>
                    <a:pt x="11295" y="16189"/>
                    <a:pt x="11305" y="16186"/>
                    <a:pt x="11316" y="16179"/>
                  </a:cubicBezTo>
                  <a:cubicBezTo>
                    <a:pt x="12609" y="15192"/>
                    <a:pt x="13903" y="14205"/>
                    <a:pt x="15065" y="13076"/>
                  </a:cubicBezTo>
                  <a:cubicBezTo>
                    <a:pt x="15647" y="12517"/>
                    <a:pt x="16195" y="11914"/>
                    <a:pt x="16677" y="11278"/>
                  </a:cubicBezTo>
                  <a:cubicBezTo>
                    <a:pt x="17138" y="10664"/>
                    <a:pt x="17620" y="9984"/>
                    <a:pt x="17784" y="9217"/>
                  </a:cubicBezTo>
                  <a:cubicBezTo>
                    <a:pt x="17927" y="8537"/>
                    <a:pt x="17718" y="7857"/>
                    <a:pt x="17104" y="7485"/>
                  </a:cubicBezTo>
                  <a:cubicBezTo>
                    <a:pt x="16670" y="7222"/>
                    <a:pt x="16149" y="7144"/>
                    <a:pt x="15638" y="7144"/>
                  </a:cubicBezTo>
                  <a:cubicBezTo>
                    <a:pt x="15467" y="7144"/>
                    <a:pt x="15296" y="7153"/>
                    <a:pt x="15131" y="7166"/>
                  </a:cubicBezTo>
                  <a:cubicBezTo>
                    <a:pt x="13520" y="7309"/>
                    <a:pt x="11995" y="7978"/>
                    <a:pt x="10669" y="8866"/>
                  </a:cubicBezTo>
                  <a:cubicBezTo>
                    <a:pt x="9254" y="9831"/>
                    <a:pt x="8038" y="11047"/>
                    <a:pt x="6864" y="12287"/>
                  </a:cubicBezTo>
                  <a:cubicBezTo>
                    <a:pt x="6272" y="12901"/>
                    <a:pt x="5702" y="13537"/>
                    <a:pt x="5088" y="14129"/>
                  </a:cubicBezTo>
                  <a:cubicBezTo>
                    <a:pt x="4486" y="14699"/>
                    <a:pt x="3794" y="15214"/>
                    <a:pt x="2961" y="15379"/>
                  </a:cubicBezTo>
                  <a:cubicBezTo>
                    <a:pt x="2803" y="15408"/>
                    <a:pt x="2644" y="15423"/>
                    <a:pt x="2487" y="15423"/>
                  </a:cubicBezTo>
                  <a:cubicBezTo>
                    <a:pt x="1880" y="15423"/>
                    <a:pt x="1296" y="15201"/>
                    <a:pt x="878" y="14731"/>
                  </a:cubicBezTo>
                  <a:cubicBezTo>
                    <a:pt x="429" y="14227"/>
                    <a:pt x="210" y="13537"/>
                    <a:pt x="210" y="12857"/>
                  </a:cubicBezTo>
                  <a:cubicBezTo>
                    <a:pt x="188" y="12034"/>
                    <a:pt x="495" y="11234"/>
                    <a:pt x="878" y="10521"/>
                  </a:cubicBezTo>
                  <a:cubicBezTo>
                    <a:pt x="1273" y="9787"/>
                    <a:pt x="1755" y="9085"/>
                    <a:pt x="2238" y="8406"/>
                  </a:cubicBezTo>
                  <a:cubicBezTo>
                    <a:pt x="3224" y="7013"/>
                    <a:pt x="4310" y="5709"/>
                    <a:pt x="5461" y="4459"/>
                  </a:cubicBezTo>
                  <a:cubicBezTo>
                    <a:pt x="6612" y="3219"/>
                    <a:pt x="7829" y="2047"/>
                    <a:pt x="9090" y="928"/>
                  </a:cubicBezTo>
                  <a:cubicBezTo>
                    <a:pt x="9397" y="654"/>
                    <a:pt x="9704" y="380"/>
                    <a:pt x="10022" y="106"/>
                  </a:cubicBezTo>
                  <a:cubicBezTo>
                    <a:pt x="10073" y="63"/>
                    <a:pt x="10025" y="1"/>
                    <a:pt x="997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13" name="Google Shape;1111;p36">
              <a:extLst>
                <a:ext uri="{FF2B5EF4-FFF2-40B4-BE49-F238E27FC236}">
                  <a16:creationId xmlns:a16="http://schemas.microsoft.com/office/drawing/2014/main" id="{DFDF4AB4-1274-7865-38C4-0926039C1611}"/>
                </a:ext>
              </a:extLst>
            </p:cNvPr>
            <p:cNvSpPr/>
            <p:nvPr/>
          </p:nvSpPr>
          <p:spPr>
            <a:xfrm>
              <a:off x="2379761" y="2967370"/>
              <a:ext cx="781122" cy="660980"/>
            </a:xfrm>
            <a:custGeom>
              <a:avLst/>
              <a:gdLst/>
              <a:ahLst/>
              <a:cxnLst/>
              <a:rect l="l" t="t" r="r" b="b"/>
              <a:pathLst>
                <a:path w="12473" h="10555" extrusionOk="0">
                  <a:moveTo>
                    <a:pt x="12382" y="0"/>
                  </a:moveTo>
                  <a:cubicBezTo>
                    <a:pt x="12363" y="0"/>
                    <a:pt x="12345" y="8"/>
                    <a:pt x="12332" y="27"/>
                  </a:cubicBezTo>
                  <a:cubicBezTo>
                    <a:pt x="12025" y="565"/>
                    <a:pt x="11740" y="1102"/>
                    <a:pt x="11444" y="1640"/>
                  </a:cubicBezTo>
                  <a:cubicBezTo>
                    <a:pt x="11159" y="2166"/>
                    <a:pt x="10885" y="2692"/>
                    <a:pt x="10556" y="3175"/>
                  </a:cubicBezTo>
                  <a:cubicBezTo>
                    <a:pt x="10249" y="3624"/>
                    <a:pt x="9888" y="4040"/>
                    <a:pt x="9460" y="4391"/>
                  </a:cubicBezTo>
                  <a:cubicBezTo>
                    <a:pt x="9010" y="4753"/>
                    <a:pt x="8495" y="5027"/>
                    <a:pt x="7947" y="5224"/>
                  </a:cubicBezTo>
                  <a:cubicBezTo>
                    <a:pt x="6927" y="5597"/>
                    <a:pt x="5841" y="5794"/>
                    <a:pt x="4833" y="6233"/>
                  </a:cubicBezTo>
                  <a:cubicBezTo>
                    <a:pt x="3912" y="6628"/>
                    <a:pt x="3057" y="7176"/>
                    <a:pt x="2279" y="7823"/>
                  </a:cubicBezTo>
                  <a:cubicBezTo>
                    <a:pt x="1390" y="8579"/>
                    <a:pt x="634" y="9468"/>
                    <a:pt x="31" y="10465"/>
                  </a:cubicBezTo>
                  <a:cubicBezTo>
                    <a:pt x="1" y="10510"/>
                    <a:pt x="42" y="10555"/>
                    <a:pt x="85" y="10555"/>
                  </a:cubicBezTo>
                  <a:cubicBezTo>
                    <a:pt x="106" y="10555"/>
                    <a:pt x="126" y="10545"/>
                    <a:pt x="140" y="10520"/>
                  </a:cubicBezTo>
                  <a:cubicBezTo>
                    <a:pt x="1226" y="8744"/>
                    <a:pt x="2827" y="7286"/>
                    <a:pt x="4723" y="6420"/>
                  </a:cubicBezTo>
                  <a:cubicBezTo>
                    <a:pt x="5195" y="6201"/>
                    <a:pt x="5688" y="6025"/>
                    <a:pt x="6192" y="5882"/>
                  </a:cubicBezTo>
                  <a:cubicBezTo>
                    <a:pt x="6752" y="5718"/>
                    <a:pt x="7311" y="5587"/>
                    <a:pt x="7859" y="5389"/>
                  </a:cubicBezTo>
                  <a:cubicBezTo>
                    <a:pt x="8385" y="5214"/>
                    <a:pt x="8889" y="4983"/>
                    <a:pt x="9328" y="4654"/>
                  </a:cubicBezTo>
                  <a:cubicBezTo>
                    <a:pt x="9745" y="4347"/>
                    <a:pt x="10107" y="3974"/>
                    <a:pt x="10424" y="3558"/>
                  </a:cubicBezTo>
                  <a:cubicBezTo>
                    <a:pt x="10819" y="3053"/>
                    <a:pt x="11126" y="2483"/>
                    <a:pt x="11444" y="1925"/>
                  </a:cubicBezTo>
                  <a:cubicBezTo>
                    <a:pt x="11773" y="1311"/>
                    <a:pt x="12102" y="697"/>
                    <a:pt x="12442" y="93"/>
                  </a:cubicBezTo>
                  <a:cubicBezTo>
                    <a:pt x="12473" y="47"/>
                    <a:pt x="12427" y="0"/>
                    <a:pt x="123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14" name="Google Shape;1112;p36">
              <a:extLst>
                <a:ext uri="{FF2B5EF4-FFF2-40B4-BE49-F238E27FC236}">
                  <a16:creationId xmlns:a16="http://schemas.microsoft.com/office/drawing/2014/main" id="{3B6238BB-2851-F01C-51DA-591142E49D69}"/>
                </a:ext>
              </a:extLst>
            </p:cNvPr>
            <p:cNvSpPr/>
            <p:nvPr/>
          </p:nvSpPr>
          <p:spPr>
            <a:xfrm>
              <a:off x="2266284" y="2431072"/>
              <a:ext cx="894222" cy="366342"/>
            </a:xfrm>
            <a:custGeom>
              <a:avLst/>
              <a:gdLst/>
              <a:ahLst/>
              <a:cxnLst/>
              <a:rect l="l" t="t" r="r" b="b"/>
              <a:pathLst>
                <a:path w="14279" h="5850" extrusionOk="0">
                  <a:moveTo>
                    <a:pt x="1904" y="1"/>
                  </a:moveTo>
                  <a:cubicBezTo>
                    <a:pt x="1891" y="1"/>
                    <a:pt x="1877" y="6"/>
                    <a:pt x="1865" y="18"/>
                  </a:cubicBezTo>
                  <a:cubicBezTo>
                    <a:pt x="1021" y="807"/>
                    <a:pt x="1" y="1871"/>
                    <a:pt x="385" y="3143"/>
                  </a:cubicBezTo>
                  <a:cubicBezTo>
                    <a:pt x="549" y="3702"/>
                    <a:pt x="999" y="4086"/>
                    <a:pt x="1503" y="4349"/>
                  </a:cubicBezTo>
                  <a:cubicBezTo>
                    <a:pt x="2051" y="4634"/>
                    <a:pt x="2654" y="4820"/>
                    <a:pt x="3257" y="4908"/>
                  </a:cubicBezTo>
                  <a:cubicBezTo>
                    <a:pt x="3655" y="4971"/>
                    <a:pt x="4055" y="4999"/>
                    <a:pt x="4455" y="4999"/>
                  </a:cubicBezTo>
                  <a:cubicBezTo>
                    <a:pt x="5367" y="4999"/>
                    <a:pt x="6280" y="4854"/>
                    <a:pt x="7171" y="4656"/>
                  </a:cubicBezTo>
                  <a:cubicBezTo>
                    <a:pt x="8553" y="4359"/>
                    <a:pt x="9934" y="3921"/>
                    <a:pt x="11349" y="3789"/>
                  </a:cubicBezTo>
                  <a:cubicBezTo>
                    <a:pt x="11510" y="3776"/>
                    <a:pt x="11681" y="3767"/>
                    <a:pt x="11855" y="3767"/>
                  </a:cubicBezTo>
                  <a:cubicBezTo>
                    <a:pt x="12401" y="3767"/>
                    <a:pt x="12977" y="3859"/>
                    <a:pt x="13377" y="4217"/>
                  </a:cubicBezTo>
                  <a:cubicBezTo>
                    <a:pt x="13837" y="4612"/>
                    <a:pt x="13980" y="5248"/>
                    <a:pt x="14134" y="5807"/>
                  </a:cubicBezTo>
                  <a:cubicBezTo>
                    <a:pt x="14146" y="5837"/>
                    <a:pt x="14172" y="5850"/>
                    <a:pt x="14198" y="5850"/>
                  </a:cubicBezTo>
                  <a:cubicBezTo>
                    <a:pt x="14238" y="5850"/>
                    <a:pt x="14279" y="5817"/>
                    <a:pt x="14265" y="5763"/>
                  </a:cubicBezTo>
                  <a:cubicBezTo>
                    <a:pt x="14122" y="5292"/>
                    <a:pt x="13991" y="4766"/>
                    <a:pt x="13684" y="4359"/>
                  </a:cubicBezTo>
                  <a:cubicBezTo>
                    <a:pt x="13366" y="3932"/>
                    <a:pt x="12862" y="3745"/>
                    <a:pt x="12346" y="3680"/>
                  </a:cubicBezTo>
                  <a:cubicBezTo>
                    <a:pt x="12167" y="3655"/>
                    <a:pt x="11986" y="3644"/>
                    <a:pt x="11806" y="3644"/>
                  </a:cubicBezTo>
                  <a:cubicBezTo>
                    <a:pt x="11347" y="3644"/>
                    <a:pt x="10887" y="3714"/>
                    <a:pt x="10438" y="3801"/>
                  </a:cubicBezTo>
                  <a:cubicBezTo>
                    <a:pt x="9737" y="3921"/>
                    <a:pt x="9057" y="4086"/>
                    <a:pt x="8377" y="4250"/>
                  </a:cubicBezTo>
                  <a:cubicBezTo>
                    <a:pt x="7061" y="4568"/>
                    <a:pt x="5735" y="4875"/>
                    <a:pt x="4376" y="4875"/>
                  </a:cubicBezTo>
                  <a:cubicBezTo>
                    <a:pt x="3740" y="4864"/>
                    <a:pt x="3093" y="4787"/>
                    <a:pt x="2479" y="4601"/>
                  </a:cubicBezTo>
                  <a:cubicBezTo>
                    <a:pt x="1898" y="4437"/>
                    <a:pt x="1294" y="4174"/>
                    <a:pt x="867" y="3735"/>
                  </a:cubicBezTo>
                  <a:cubicBezTo>
                    <a:pt x="363" y="3197"/>
                    <a:pt x="341" y="2441"/>
                    <a:pt x="604" y="1794"/>
                  </a:cubicBezTo>
                  <a:cubicBezTo>
                    <a:pt x="878" y="1114"/>
                    <a:pt x="1426" y="599"/>
                    <a:pt x="1952" y="105"/>
                  </a:cubicBezTo>
                  <a:cubicBezTo>
                    <a:pt x="1995" y="63"/>
                    <a:pt x="1952" y="1"/>
                    <a:pt x="19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15" name="Google Shape;1113;p36">
              <a:extLst>
                <a:ext uri="{FF2B5EF4-FFF2-40B4-BE49-F238E27FC236}">
                  <a16:creationId xmlns:a16="http://schemas.microsoft.com/office/drawing/2014/main" id="{EF0AE9CC-0AA4-4F92-19DE-433585C13467}"/>
                </a:ext>
              </a:extLst>
            </p:cNvPr>
            <p:cNvSpPr/>
            <p:nvPr/>
          </p:nvSpPr>
          <p:spPr>
            <a:xfrm>
              <a:off x="1328095" y="3444553"/>
              <a:ext cx="393348" cy="198200"/>
            </a:xfrm>
            <a:custGeom>
              <a:avLst/>
              <a:gdLst/>
              <a:ahLst/>
              <a:cxnLst/>
              <a:rect l="l" t="t" r="r" b="b"/>
              <a:pathLst>
                <a:path w="6281" h="3165" extrusionOk="0">
                  <a:moveTo>
                    <a:pt x="2604" y="1"/>
                  </a:moveTo>
                  <a:cubicBezTo>
                    <a:pt x="2428" y="1"/>
                    <a:pt x="2251" y="11"/>
                    <a:pt x="2078" y="28"/>
                  </a:cubicBezTo>
                  <a:cubicBezTo>
                    <a:pt x="1398" y="94"/>
                    <a:pt x="729" y="236"/>
                    <a:pt x="71" y="433"/>
                  </a:cubicBezTo>
                  <a:cubicBezTo>
                    <a:pt x="1" y="453"/>
                    <a:pt x="23" y="557"/>
                    <a:pt x="86" y="557"/>
                  </a:cubicBezTo>
                  <a:cubicBezTo>
                    <a:pt x="92" y="557"/>
                    <a:pt x="98" y="556"/>
                    <a:pt x="104" y="554"/>
                  </a:cubicBezTo>
                  <a:cubicBezTo>
                    <a:pt x="674" y="389"/>
                    <a:pt x="1255" y="247"/>
                    <a:pt x="1847" y="181"/>
                  </a:cubicBezTo>
                  <a:cubicBezTo>
                    <a:pt x="2108" y="144"/>
                    <a:pt x="2368" y="122"/>
                    <a:pt x="2627" y="122"/>
                  </a:cubicBezTo>
                  <a:cubicBezTo>
                    <a:pt x="2903" y="122"/>
                    <a:pt x="3177" y="147"/>
                    <a:pt x="3448" y="203"/>
                  </a:cubicBezTo>
                  <a:cubicBezTo>
                    <a:pt x="3930" y="313"/>
                    <a:pt x="4391" y="532"/>
                    <a:pt x="4731" y="893"/>
                  </a:cubicBezTo>
                  <a:cubicBezTo>
                    <a:pt x="5027" y="1200"/>
                    <a:pt x="5279" y="1563"/>
                    <a:pt x="5509" y="1924"/>
                  </a:cubicBezTo>
                  <a:cubicBezTo>
                    <a:pt x="5740" y="2308"/>
                    <a:pt x="5970" y="2713"/>
                    <a:pt x="6145" y="3130"/>
                  </a:cubicBezTo>
                  <a:cubicBezTo>
                    <a:pt x="6155" y="3154"/>
                    <a:pt x="6174" y="3165"/>
                    <a:pt x="6193" y="3165"/>
                  </a:cubicBezTo>
                  <a:cubicBezTo>
                    <a:pt x="6234" y="3165"/>
                    <a:pt x="6281" y="3117"/>
                    <a:pt x="6266" y="3064"/>
                  </a:cubicBezTo>
                  <a:cubicBezTo>
                    <a:pt x="6091" y="2670"/>
                    <a:pt x="5882" y="2297"/>
                    <a:pt x="5663" y="1946"/>
                  </a:cubicBezTo>
                  <a:cubicBezTo>
                    <a:pt x="5433" y="1563"/>
                    <a:pt x="5180" y="1190"/>
                    <a:pt x="4885" y="861"/>
                  </a:cubicBezTo>
                  <a:cubicBezTo>
                    <a:pt x="4295" y="218"/>
                    <a:pt x="3445" y="1"/>
                    <a:pt x="26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16" name="Google Shape;1114;p36">
              <a:extLst>
                <a:ext uri="{FF2B5EF4-FFF2-40B4-BE49-F238E27FC236}">
                  <a16:creationId xmlns:a16="http://schemas.microsoft.com/office/drawing/2014/main" id="{FAACCB2C-840B-329D-85C8-8DB429FE42E2}"/>
                </a:ext>
              </a:extLst>
            </p:cNvPr>
            <p:cNvSpPr/>
            <p:nvPr/>
          </p:nvSpPr>
          <p:spPr>
            <a:xfrm>
              <a:off x="2631640" y="3460960"/>
              <a:ext cx="535632" cy="202020"/>
            </a:xfrm>
            <a:custGeom>
              <a:avLst/>
              <a:gdLst/>
              <a:ahLst/>
              <a:cxnLst/>
              <a:rect l="l" t="t" r="r" b="b"/>
              <a:pathLst>
                <a:path w="8553" h="3226" extrusionOk="0">
                  <a:moveTo>
                    <a:pt x="8449" y="1"/>
                  </a:moveTo>
                  <a:cubicBezTo>
                    <a:pt x="8439" y="1"/>
                    <a:pt x="8430" y="3"/>
                    <a:pt x="8420" y="7"/>
                  </a:cubicBezTo>
                  <a:cubicBezTo>
                    <a:pt x="7313" y="500"/>
                    <a:pt x="6063" y="467"/>
                    <a:pt x="4889" y="665"/>
                  </a:cubicBezTo>
                  <a:cubicBezTo>
                    <a:pt x="3739" y="862"/>
                    <a:pt x="2620" y="1289"/>
                    <a:pt x="1622" y="1893"/>
                  </a:cubicBezTo>
                  <a:cubicBezTo>
                    <a:pt x="1052" y="2244"/>
                    <a:pt x="526" y="2649"/>
                    <a:pt x="43" y="3109"/>
                  </a:cubicBezTo>
                  <a:cubicBezTo>
                    <a:pt x="1" y="3161"/>
                    <a:pt x="45" y="3225"/>
                    <a:pt x="92" y="3225"/>
                  </a:cubicBezTo>
                  <a:cubicBezTo>
                    <a:pt x="106" y="3225"/>
                    <a:pt x="119" y="3220"/>
                    <a:pt x="131" y="3208"/>
                  </a:cubicBezTo>
                  <a:cubicBezTo>
                    <a:pt x="998" y="2375"/>
                    <a:pt x="2028" y="1717"/>
                    <a:pt x="3147" y="1289"/>
                  </a:cubicBezTo>
                  <a:cubicBezTo>
                    <a:pt x="3695" y="1070"/>
                    <a:pt x="4265" y="906"/>
                    <a:pt x="4846" y="807"/>
                  </a:cubicBezTo>
                  <a:cubicBezTo>
                    <a:pt x="5427" y="697"/>
                    <a:pt x="6030" y="653"/>
                    <a:pt x="6622" y="577"/>
                  </a:cubicBezTo>
                  <a:cubicBezTo>
                    <a:pt x="7258" y="500"/>
                    <a:pt x="7893" y="380"/>
                    <a:pt x="8485" y="117"/>
                  </a:cubicBezTo>
                  <a:cubicBezTo>
                    <a:pt x="8553" y="88"/>
                    <a:pt x="8512" y="1"/>
                    <a:pt x="844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17" name="Google Shape;1115;p36">
              <a:extLst>
                <a:ext uri="{FF2B5EF4-FFF2-40B4-BE49-F238E27FC236}">
                  <a16:creationId xmlns:a16="http://schemas.microsoft.com/office/drawing/2014/main" id="{CE7BB097-5716-C8F0-7588-9142F6A739F5}"/>
                </a:ext>
              </a:extLst>
            </p:cNvPr>
            <p:cNvSpPr/>
            <p:nvPr/>
          </p:nvSpPr>
          <p:spPr>
            <a:xfrm>
              <a:off x="637025" y="3369845"/>
              <a:ext cx="2541135" cy="323132"/>
            </a:xfrm>
            <a:custGeom>
              <a:avLst/>
              <a:gdLst/>
              <a:ahLst/>
              <a:cxnLst/>
              <a:rect l="l" t="t" r="r" b="b"/>
              <a:pathLst>
                <a:path w="40577" h="5160" extrusionOk="0">
                  <a:moveTo>
                    <a:pt x="22723" y="1"/>
                  </a:moveTo>
                  <a:cubicBezTo>
                    <a:pt x="22622" y="1"/>
                    <a:pt x="22521" y="2"/>
                    <a:pt x="22421" y="3"/>
                  </a:cubicBezTo>
                  <a:cubicBezTo>
                    <a:pt x="21719" y="15"/>
                    <a:pt x="20985" y="25"/>
                    <a:pt x="20316" y="266"/>
                  </a:cubicBezTo>
                  <a:cubicBezTo>
                    <a:pt x="19669" y="508"/>
                    <a:pt x="19165" y="936"/>
                    <a:pt x="18814" y="1528"/>
                  </a:cubicBezTo>
                  <a:cubicBezTo>
                    <a:pt x="18496" y="2054"/>
                    <a:pt x="18375" y="2646"/>
                    <a:pt x="18145" y="3216"/>
                  </a:cubicBezTo>
                  <a:cubicBezTo>
                    <a:pt x="18047" y="3435"/>
                    <a:pt x="17904" y="3677"/>
                    <a:pt x="17706" y="3830"/>
                  </a:cubicBezTo>
                  <a:cubicBezTo>
                    <a:pt x="17487" y="4006"/>
                    <a:pt x="17224" y="4093"/>
                    <a:pt x="16961" y="4148"/>
                  </a:cubicBezTo>
                  <a:cubicBezTo>
                    <a:pt x="16643" y="4213"/>
                    <a:pt x="16325" y="4235"/>
                    <a:pt x="16007" y="4235"/>
                  </a:cubicBezTo>
                  <a:cubicBezTo>
                    <a:pt x="15130" y="4235"/>
                    <a:pt x="14242" y="4225"/>
                    <a:pt x="13365" y="4213"/>
                  </a:cubicBezTo>
                  <a:cubicBezTo>
                    <a:pt x="11808" y="4203"/>
                    <a:pt x="10240" y="4192"/>
                    <a:pt x="8683" y="4181"/>
                  </a:cubicBezTo>
                  <a:cubicBezTo>
                    <a:pt x="7083" y="4170"/>
                    <a:pt x="5471" y="4159"/>
                    <a:pt x="3870" y="4148"/>
                  </a:cubicBezTo>
                  <a:cubicBezTo>
                    <a:pt x="2861" y="4148"/>
                    <a:pt x="1864" y="4137"/>
                    <a:pt x="855" y="4137"/>
                  </a:cubicBezTo>
                  <a:cubicBezTo>
                    <a:pt x="768" y="4137"/>
                    <a:pt x="690" y="4137"/>
                    <a:pt x="603" y="4148"/>
                  </a:cubicBezTo>
                  <a:cubicBezTo>
                    <a:pt x="3" y="4159"/>
                    <a:pt x="0" y="5080"/>
                    <a:pt x="593" y="5080"/>
                  </a:cubicBezTo>
                  <a:cubicBezTo>
                    <a:pt x="596" y="5080"/>
                    <a:pt x="599" y="5080"/>
                    <a:pt x="603" y="5080"/>
                  </a:cubicBezTo>
                  <a:cubicBezTo>
                    <a:pt x="905" y="5067"/>
                    <a:pt x="1207" y="5062"/>
                    <a:pt x="1510" y="5062"/>
                  </a:cubicBezTo>
                  <a:cubicBezTo>
                    <a:pt x="1975" y="5062"/>
                    <a:pt x="2440" y="5073"/>
                    <a:pt x="2905" y="5080"/>
                  </a:cubicBezTo>
                  <a:cubicBezTo>
                    <a:pt x="4429" y="5080"/>
                    <a:pt x="5942" y="5091"/>
                    <a:pt x="7466" y="5102"/>
                  </a:cubicBezTo>
                  <a:lnTo>
                    <a:pt x="12334" y="5134"/>
                  </a:lnTo>
                  <a:cubicBezTo>
                    <a:pt x="13442" y="5146"/>
                    <a:pt x="14549" y="5156"/>
                    <a:pt x="15656" y="5156"/>
                  </a:cubicBezTo>
                  <a:cubicBezTo>
                    <a:pt x="15755" y="5159"/>
                    <a:pt x="15854" y="5160"/>
                    <a:pt x="15952" y="5160"/>
                  </a:cubicBezTo>
                  <a:cubicBezTo>
                    <a:pt x="16354" y="5160"/>
                    <a:pt x="16750" y="5137"/>
                    <a:pt x="17147" y="5058"/>
                  </a:cubicBezTo>
                  <a:cubicBezTo>
                    <a:pt x="17816" y="4927"/>
                    <a:pt x="18419" y="4576"/>
                    <a:pt x="18781" y="3984"/>
                  </a:cubicBezTo>
                  <a:cubicBezTo>
                    <a:pt x="19088" y="3490"/>
                    <a:pt x="19197" y="2865"/>
                    <a:pt x="19417" y="2372"/>
                  </a:cubicBezTo>
                  <a:cubicBezTo>
                    <a:pt x="19647" y="1857"/>
                    <a:pt x="19987" y="1407"/>
                    <a:pt x="20524" y="1177"/>
                  </a:cubicBezTo>
                  <a:cubicBezTo>
                    <a:pt x="21138" y="924"/>
                    <a:pt x="21840" y="946"/>
                    <a:pt x="22498" y="936"/>
                  </a:cubicBezTo>
                  <a:cubicBezTo>
                    <a:pt x="22602" y="934"/>
                    <a:pt x="22708" y="932"/>
                    <a:pt x="22815" y="932"/>
                  </a:cubicBezTo>
                  <a:cubicBezTo>
                    <a:pt x="23368" y="932"/>
                    <a:pt x="23942" y="974"/>
                    <a:pt x="24438" y="1231"/>
                  </a:cubicBezTo>
                  <a:cubicBezTo>
                    <a:pt x="24691" y="1363"/>
                    <a:pt x="24920" y="1528"/>
                    <a:pt x="25118" y="1736"/>
                  </a:cubicBezTo>
                  <a:cubicBezTo>
                    <a:pt x="25305" y="1944"/>
                    <a:pt x="25436" y="2196"/>
                    <a:pt x="25546" y="2471"/>
                  </a:cubicBezTo>
                  <a:cubicBezTo>
                    <a:pt x="25553" y="2471"/>
                    <a:pt x="25573" y="2517"/>
                    <a:pt x="25570" y="2517"/>
                  </a:cubicBezTo>
                  <a:cubicBezTo>
                    <a:pt x="25569" y="2517"/>
                    <a:pt x="25565" y="2511"/>
                    <a:pt x="25556" y="2493"/>
                  </a:cubicBezTo>
                  <a:lnTo>
                    <a:pt x="25556" y="2493"/>
                  </a:lnTo>
                  <a:lnTo>
                    <a:pt x="25590" y="2558"/>
                  </a:lnTo>
                  <a:cubicBezTo>
                    <a:pt x="25600" y="2591"/>
                    <a:pt x="25622" y="2635"/>
                    <a:pt x="25633" y="2679"/>
                  </a:cubicBezTo>
                  <a:cubicBezTo>
                    <a:pt x="25677" y="2788"/>
                    <a:pt x="25710" y="2898"/>
                    <a:pt x="25743" y="3007"/>
                  </a:cubicBezTo>
                  <a:cubicBezTo>
                    <a:pt x="25797" y="3150"/>
                    <a:pt x="25853" y="3292"/>
                    <a:pt x="25907" y="3446"/>
                  </a:cubicBezTo>
                  <a:cubicBezTo>
                    <a:pt x="26061" y="3797"/>
                    <a:pt x="26258" y="4137"/>
                    <a:pt x="26521" y="4411"/>
                  </a:cubicBezTo>
                  <a:cubicBezTo>
                    <a:pt x="26850" y="4751"/>
                    <a:pt x="27267" y="4959"/>
                    <a:pt x="27727" y="4959"/>
                  </a:cubicBezTo>
                  <a:lnTo>
                    <a:pt x="28122" y="4959"/>
                  </a:lnTo>
                  <a:cubicBezTo>
                    <a:pt x="29361" y="4948"/>
                    <a:pt x="30589" y="4937"/>
                    <a:pt x="31828" y="4927"/>
                  </a:cubicBezTo>
                  <a:cubicBezTo>
                    <a:pt x="33462" y="4915"/>
                    <a:pt x="35084" y="4905"/>
                    <a:pt x="36717" y="4893"/>
                  </a:cubicBezTo>
                  <a:cubicBezTo>
                    <a:pt x="37759" y="4883"/>
                    <a:pt x="38790" y="4883"/>
                    <a:pt x="39821" y="4871"/>
                  </a:cubicBezTo>
                  <a:lnTo>
                    <a:pt x="39985" y="4871"/>
                  </a:lnTo>
                  <a:cubicBezTo>
                    <a:pt x="40577" y="4871"/>
                    <a:pt x="40577" y="3940"/>
                    <a:pt x="39985" y="3940"/>
                  </a:cubicBezTo>
                  <a:cubicBezTo>
                    <a:pt x="39239" y="3950"/>
                    <a:pt x="38494" y="3950"/>
                    <a:pt x="37738" y="3962"/>
                  </a:cubicBezTo>
                  <a:cubicBezTo>
                    <a:pt x="36169" y="3972"/>
                    <a:pt x="34590" y="3984"/>
                    <a:pt x="33012" y="3994"/>
                  </a:cubicBezTo>
                  <a:cubicBezTo>
                    <a:pt x="31586" y="4006"/>
                    <a:pt x="30172" y="4006"/>
                    <a:pt x="28758" y="4016"/>
                  </a:cubicBezTo>
                  <a:cubicBezTo>
                    <a:pt x="28418" y="4028"/>
                    <a:pt x="28067" y="4028"/>
                    <a:pt x="27727" y="4028"/>
                  </a:cubicBezTo>
                  <a:lnTo>
                    <a:pt x="27629" y="4028"/>
                  </a:lnTo>
                  <a:cubicBezTo>
                    <a:pt x="27574" y="4016"/>
                    <a:pt x="27530" y="4006"/>
                    <a:pt x="27486" y="3984"/>
                  </a:cubicBezTo>
                  <a:lnTo>
                    <a:pt x="27486" y="3984"/>
                  </a:lnTo>
                  <a:cubicBezTo>
                    <a:pt x="27501" y="3990"/>
                    <a:pt x="27507" y="3992"/>
                    <a:pt x="27508" y="3992"/>
                  </a:cubicBezTo>
                  <a:cubicBezTo>
                    <a:pt x="27512" y="3992"/>
                    <a:pt x="27414" y="3946"/>
                    <a:pt x="27388" y="3928"/>
                  </a:cubicBezTo>
                  <a:cubicBezTo>
                    <a:pt x="27371" y="3921"/>
                    <a:pt x="27313" y="3876"/>
                    <a:pt x="27310" y="3876"/>
                  </a:cubicBezTo>
                  <a:lnTo>
                    <a:pt x="27310" y="3876"/>
                  </a:lnTo>
                  <a:cubicBezTo>
                    <a:pt x="27309" y="3876"/>
                    <a:pt x="27315" y="3882"/>
                    <a:pt x="27332" y="3896"/>
                  </a:cubicBezTo>
                  <a:cubicBezTo>
                    <a:pt x="27289" y="3863"/>
                    <a:pt x="27256" y="3819"/>
                    <a:pt x="27212" y="3786"/>
                  </a:cubicBezTo>
                  <a:cubicBezTo>
                    <a:pt x="27179" y="3753"/>
                    <a:pt x="27146" y="3709"/>
                    <a:pt x="27113" y="3677"/>
                  </a:cubicBezTo>
                  <a:cubicBezTo>
                    <a:pt x="27104" y="3667"/>
                    <a:pt x="27095" y="3651"/>
                    <a:pt x="27080" y="3639"/>
                  </a:cubicBezTo>
                  <a:lnTo>
                    <a:pt x="27080" y="3639"/>
                  </a:lnTo>
                  <a:cubicBezTo>
                    <a:pt x="27068" y="3623"/>
                    <a:pt x="27052" y="3604"/>
                    <a:pt x="27047" y="3599"/>
                  </a:cubicBezTo>
                  <a:cubicBezTo>
                    <a:pt x="26949" y="3457"/>
                    <a:pt x="26872" y="3304"/>
                    <a:pt x="26796" y="3150"/>
                  </a:cubicBezTo>
                  <a:cubicBezTo>
                    <a:pt x="26781" y="3135"/>
                    <a:pt x="26770" y="3115"/>
                    <a:pt x="26762" y="3093"/>
                  </a:cubicBezTo>
                  <a:lnTo>
                    <a:pt x="26762" y="3093"/>
                  </a:lnTo>
                  <a:cubicBezTo>
                    <a:pt x="26761" y="3071"/>
                    <a:pt x="26740" y="3040"/>
                    <a:pt x="26730" y="3007"/>
                  </a:cubicBezTo>
                  <a:cubicBezTo>
                    <a:pt x="26554" y="2503"/>
                    <a:pt x="26401" y="1977"/>
                    <a:pt x="26116" y="1516"/>
                  </a:cubicBezTo>
                  <a:cubicBezTo>
                    <a:pt x="25754" y="936"/>
                    <a:pt x="25195" y="530"/>
                    <a:pt x="24570" y="278"/>
                  </a:cubicBezTo>
                  <a:cubicBezTo>
                    <a:pt x="23984" y="41"/>
                    <a:pt x="23350" y="1"/>
                    <a:pt x="22723" y="1"/>
                  </a:cubicBezTo>
                  <a:close/>
                </a:path>
              </a:pathLst>
            </a:custGeom>
            <a:solidFill>
              <a:srgbClr val="A1B5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18" name="Google Shape;1116;p36">
              <a:extLst>
                <a:ext uri="{FF2B5EF4-FFF2-40B4-BE49-F238E27FC236}">
                  <a16:creationId xmlns:a16="http://schemas.microsoft.com/office/drawing/2014/main" id="{C21BBC64-3518-1583-39A6-BA189D7E1C8D}"/>
                </a:ext>
              </a:extLst>
            </p:cNvPr>
            <p:cNvSpPr/>
            <p:nvPr/>
          </p:nvSpPr>
          <p:spPr>
            <a:xfrm>
              <a:off x="3553734" y="2756959"/>
              <a:ext cx="54296" cy="54231"/>
            </a:xfrm>
            <a:custGeom>
              <a:avLst/>
              <a:gdLst/>
              <a:ahLst/>
              <a:cxnLst/>
              <a:rect l="l" t="t" r="r" b="b"/>
              <a:pathLst>
                <a:path w="867" h="866" extrusionOk="0">
                  <a:moveTo>
                    <a:pt x="439" y="0"/>
                  </a:moveTo>
                  <a:cubicBezTo>
                    <a:pt x="198" y="0"/>
                    <a:pt x="0" y="186"/>
                    <a:pt x="0" y="427"/>
                  </a:cubicBezTo>
                  <a:cubicBezTo>
                    <a:pt x="0" y="668"/>
                    <a:pt x="198" y="866"/>
                    <a:pt x="439" y="866"/>
                  </a:cubicBezTo>
                  <a:cubicBezTo>
                    <a:pt x="669" y="866"/>
                    <a:pt x="866" y="668"/>
                    <a:pt x="866" y="427"/>
                  </a:cubicBezTo>
                  <a:cubicBezTo>
                    <a:pt x="866" y="186"/>
                    <a:pt x="669" y="0"/>
                    <a:pt x="439" y="0"/>
                  </a:cubicBezTo>
                  <a:close/>
                </a:path>
              </a:pathLst>
            </a:custGeom>
            <a:solidFill>
              <a:srgbClr val="A1B5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19" name="Google Shape;1117;p36">
              <a:extLst>
                <a:ext uri="{FF2B5EF4-FFF2-40B4-BE49-F238E27FC236}">
                  <a16:creationId xmlns:a16="http://schemas.microsoft.com/office/drawing/2014/main" id="{143F599F-EEF4-12F8-3115-80505D66023D}"/>
                </a:ext>
              </a:extLst>
            </p:cNvPr>
            <p:cNvSpPr/>
            <p:nvPr/>
          </p:nvSpPr>
          <p:spPr>
            <a:xfrm>
              <a:off x="2724325" y="2001669"/>
              <a:ext cx="54233" cy="54294"/>
            </a:xfrm>
            <a:custGeom>
              <a:avLst/>
              <a:gdLst/>
              <a:ahLst/>
              <a:cxnLst/>
              <a:rect l="l" t="t" r="r" b="b"/>
              <a:pathLst>
                <a:path w="866" h="867" extrusionOk="0">
                  <a:moveTo>
                    <a:pt x="439" y="1"/>
                  </a:moveTo>
                  <a:cubicBezTo>
                    <a:pt x="197" y="1"/>
                    <a:pt x="0" y="198"/>
                    <a:pt x="0" y="428"/>
                  </a:cubicBezTo>
                  <a:cubicBezTo>
                    <a:pt x="0" y="669"/>
                    <a:pt x="197" y="867"/>
                    <a:pt x="439" y="867"/>
                  </a:cubicBezTo>
                  <a:cubicBezTo>
                    <a:pt x="668" y="867"/>
                    <a:pt x="866" y="669"/>
                    <a:pt x="866" y="428"/>
                  </a:cubicBezTo>
                  <a:cubicBezTo>
                    <a:pt x="866" y="198"/>
                    <a:pt x="668" y="1"/>
                    <a:pt x="439" y="1"/>
                  </a:cubicBezTo>
                  <a:close/>
                </a:path>
              </a:pathLst>
            </a:custGeom>
            <a:solidFill>
              <a:srgbClr val="A1B5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20" name="Google Shape;1118;p36">
              <a:extLst>
                <a:ext uri="{FF2B5EF4-FFF2-40B4-BE49-F238E27FC236}">
                  <a16:creationId xmlns:a16="http://schemas.microsoft.com/office/drawing/2014/main" id="{7E9F5AAB-F67C-E2BB-DAEB-610E04296442}"/>
                </a:ext>
              </a:extLst>
            </p:cNvPr>
            <p:cNvSpPr/>
            <p:nvPr/>
          </p:nvSpPr>
          <p:spPr>
            <a:xfrm>
              <a:off x="3263967" y="1428361"/>
              <a:ext cx="591180" cy="1042289"/>
            </a:xfrm>
            <a:custGeom>
              <a:avLst/>
              <a:gdLst/>
              <a:ahLst/>
              <a:cxnLst/>
              <a:rect l="l" t="t" r="r" b="b"/>
              <a:pathLst>
                <a:path w="9440" h="16644" extrusionOk="0">
                  <a:moveTo>
                    <a:pt x="154" y="1"/>
                  </a:moveTo>
                  <a:cubicBezTo>
                    <a:pt x="88" y="1"/>
                    <a:pt x="33" y="56"/>
                    <a:pt x="33" y="122"/>
                  </a:cubicBezTo>
                  <a:lnTo>
                    <a:pt x="1" y="16512"/>
                  </a:lnTo>
                  <a:cubicBezTo>
                    <a:pt x="1" y="16578"/>
                    <a:pt x="55" y="16633"/>
                    <a:pt x="121" y="16633"/>
                  </a:cubicBezTo>
                  <a:lnTo>
                    <a:pt x="9298" y="16644"/>
                  </a:lnTo>
                  <a:cubicBezTo>
                    <a:pt x="9352" y="16644"/>
                    <a:pt x="9408" y="16600"/>
                    <a:pt x="9408" y="16534"/>
                  </a:cubicBezTo>
                  <a:lnTo>
                    <a:pt x="9440" y="144"/>
                  </a:lnTo>
                  <a:cubicBezTo>
                    <a:pt x="9440" y="78"/>
                    <a:pt x="9386" y="23"/>
                    <a:pt x="9330" y="23"/>
                  </a:cubicBezTo>
                  <a:lnTo>
                    <a:pt x="154" y="1"/>
                  </a:ln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21" name="Google Shape;1119;p36">
              <a:extLst>
                <a:ext uri="{FF2B5EF4-FFF2-40B4-BE49-F238E27FC236}">
                  <a16:creationId xmlns:a16="http://schemas.microsoft.com/office/drawing/2014/main" id="{BD35DCED-126A-9E1F-48E9-2F47E1454EB3}"/>
                </a:ext>
              </a:extLst>
            </p:cNvPr>
            <p:cNvSpPr/>
            <p:nvPr/>
          </p:nvSpPr>
          <p:spPr>
            <a:xfrm>
              <a:off x="3289330" y="1523109"/>
              <a:ext cx="538387" cy="786225"/>
            </a:xfrm>
            <a:custGeom>
              <a:avLst/>
              <a:gdLst/>
              <a:ahLst/>
              <a:cxnLst/>
              <a:rect l="l" t="t" r="r" b="b"/>
              <a:pathLst>
                <a:path w="8597" h="12555" extrusionOk="0">
                  <a:moveTo>
                    <a:pt x="34" y="1"/>
                  </a:moveTo>
                  <a:lnTo>
                    <a:pt x="1" y="12533"/>
                  </a:lnTo>
                  <a:lnTo>
                    <a:pt x="8575" y="12555"/>
                  </a:lnTo>
                  <a:lnTo>
                    <a:pt x="8596" y="12"/>
                  </a:lnTo>
                  <a:lnTo>
                    <a:pt x="34" y="1"/>
                  </a:lnTo>
                  <a:close/>
                </a:path>
              </a:pathLst>
            </a:custGeom>
            <a:solidFill>
              <a:srgbClr val="D9DFF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22" name="Google Shape;1120;p36">
              <a:extLst>
                <a:ext uri="{FF2B5EF4-FFF2-40B4-BE49-F238E27FC236}">
                  <a16:creationId xmlns:a16="http://schemas.microsoft.com/office/drawing/2014/main" id="{7E4AD6F0-0251-2F06-CB6A-9058E11310DA}"/>
                </a:ext>
              </a:extLst>
            </p:cNvPr>
            <p:cNvSpPr/>
            <p:nvPr/>
          </p:nvSpPr>
          <p:spPr>
            <a:xfrm>
              <a:off x="3487790" y="1472322"/>
              <a:ext cx="145666" cy="13777"/>
            </a:xfrm>
            <a:custGeom>
              <a:avLst/>
              <a:gdLst/>
              <a:ahLst/>
              <a:cxnLst/>
              <a:rect l="l" t="t" r="r" b="b"/>
              <a:pathLst>
                <a:path w="2326" h="220" extrusionOk="0">
                  <a:moveTo>
                    <a:pt x="11" y="0"/>
                  </a:moveTo>
                  <a:cubicBezTo>
                    <a:pt x="11" y="0"/>
                    <a:pt x="1" y="12"/>
                    <a:pt x="1" y="22"/>
                  </a:cubicBezTo>
                  <a:lnTo>
                    <a:pt x="1" y="187"/>
                  </a:lnTo>
                  <a:lnTo>
                    <a:pt x="11" y="198"/>
                  </a:lnTo>
                  <a:lnTo>
                    <a:pt x="2314" y="220"/>
                  </a:lnTo>
                  <a:cubicBezTo>
                    <a:pt x="2314" y="220"/>
                    <a:pt x="2325" y="220"/>
                    <a:pt x="2325" y="209"/>
                  </a:cubicBezTo>
                  <a:lnTo>
                    <a:pt x="2325" y="44"/>
                  </a:lnTo>
                  <a:cubicBezTo>
                    <a:pt x="2325" y="34"/>
                    <a:pt x="2325" y="34"/>
                    <a:pt x="2314" y="34"/>
                  </a:cubicBezTo>
                  <a:lnTo>
                    <a:pt x="11" y="0"/>
                  </a:lnTo>
                  <a:close/>
                </a:path>
              </a:pathLst>
            </a:custGeom>
            <a:solidFill>
              <a:srgbClr val="A1B5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23" name="Google Shape;1121;p36">
              <a:extLst>
                <a:ext uri="{FF2B5EF4-FFF2-40B4-BE49-F238E27FC236}">
                  <a16:creationId xmlns:a16="http://schemas.microsoft.com/office/drawing/2014/main" id="{64CCCD16-A989-A058-5731-5E4B4A1C26D8}"/>
                </a:ext>
              </a:extLst>
            </p:cNvPr>
            <p:cNvSpPr/>
            <p:nvPr/>
          </p:nvSpPr>
          <p:spPr>
            <a:xfrm>
              <a:off x="3513216" y="2333255"/>
              <a:ext cx="101640" cy="101073"/>
            </a:xfrm>
            <a:custGeom>
              <a:avLst/>
              <a:gdLst/>
              <a:ahLst/>
              <a:cxnLst/>
              <a:rect l="l" t="t" r="r" b="b"/>
              <a:pathLst>
                <a:path w="1623" h="1614" extrusionOk="0">
                  <a:moveTo>
                    <a:pt x="804" y="1"/>
                  </a:moveTo>
                  <a:cubicBezTo>
                    <a:pt x="362" y="1"/>
                    <a:pt x="0" y="358"/>
                    <a:pt x="0" y="802"/>
                  </a:cubicBezTo>
                  <a:cubicBezTo>
                    <a:pt x="0" y="1240"/>
                    <a:pt x="351" y="1613"/>
                    <a:pt x="801" y="1613"/>
                  </a:cubicBezTo>
                  <a:cubicBezTo>
                    <a:pt x="807" y="1613"/>
                    <a:pt x="814" y="1613"/>
                    <a:pt x="820" y="1613"/>
                  </a:cubicBezTo>
                  <a:cubicBezTo>
                    <a:pt x="1260" y="1613"/>
                    <a:pt x="1612" y="1256"/>
                    <a:pt x="1623" y="812"/>
                  </a:cubicBezTo>
                  <a:cubicBezTo>
                    <a:pt x="1623" y="374"/>
                    <a:pt x="1261" y="1"/>
                    <a:pt x="823" y="1"/>
                  </a:cubicBezTo>
                  <a:cubicBezTo>
                    <a:pt x="816" y="1"/>
                    <a:pt x="810" y="1"/>
                    <a:pt x="804" y="1"/>
                  </a:cubicBezTo>
                  <a:close/>
                </a:path>
              </a:pathLst>
            </a:custGeom>
            <a:solidFill>
              <a:srgbClr val="A1B5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24" name="Google Shape;1122;p36">
              <a:extLst>
                <a:ext uri="{FF2B5EF4-FFF2-40B4-BE49-F238E27FC236}">
                  <a16:creationId xmlns:a16="http://schemas.microsoft.com/office/drawing/2014/main" id="{66B7B8E9-7ACF-97DA-9B89-D3F55ED6A628}"/>
                </a:ext>
              </a:extLst>
            </p:cNvPr>
            <p:cNvSpPr/>
            <p:nvPr/>
          </p:nvSpPr>
          <p:spPr>
            <a:xfrm>
              <a:off x="3373123" y="1784745"/>
              <a:ext cx="388025" cy="293887"/>
            </a:xfrm>
            <a:custGeom>
              <a:avLst/>
              <a:gdLst/>
              <a:ahLst/>
              <a:cxnLst/>
              <a:rect l="l" t="t" r="r" b="b"/>
              <a:pathLst>
                <a:path w="6196" h="4693" extrusionOk="0">
                  <a:moveTo>
                    <a:pt x="373" y="0"/>
                  </a:moveTo>
                  <a:cubicBezTo>
                    <a:pt x="176" y="0"/>
                    <a:pt x="12" y="164"/>
                    <a:pt x="12" y="373"/>
                  </a:cubicBezTo>
                  <a:lnTo>
                    <a:pt x="0" y="4462"/>
                  </a:lnTo>
                  <a:cubicBezTo>
                    <a:pt x="0" y="4583"/>
                    <a:pt x="100" y="4681"/>
                    <a:pt x="220" y="4681"/>
                  </a:cubicBezTo>
                  <a:lnTo>
                    <a:pt x="5965" y="4693"/>
                  </a:lnTo>
                  <a:cubicBezTo>
                    <a:pt x="6086" y="4693"/>
                    <a:pt x="6184" y="4594"/>
                    <a:pt x="6184" y="4474"/>
                  </a:cubicBezTo>
                  <a:lnTo>
                    <a:pt x="6195" y="242"/>
                  </a:lnTo>
                  <a:cubicBezTo>
                    <a:pt x="6195" y="110"/>
                    <a:pt x="6096" y="11"/>
                    <a:pt x="5965" y="11"/>
                  </a:cubicBezTo>
                  <a:lnTo>
                    <a:pt x="373" y="0"/>
                  </a:lnTo>
                  <a:close/>
                </a:path>
              </a:pathLst>
            </a:custGeom>
            <a:solidFill>
              <a:srgbClr val="FEB1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25" name="Google Shape;1123;p36">
              <a:extLst>
                <a:ext uri="{FF2B5EF4-FFF2-40B4-BE49-F238E27FC236}">
                  <a16:creationId xmlns:a16="http://schemas.microsoft.com/office/drawing/2014/main" id="{17AEF6D1-B7FE-F015-3EE1-1D3DC0FA8D97}"/>
                </a:ext>
              </a:extLst>
            </p:cNvPr>
            <p:cNvSpPr/>
            <p:nvPr/>
          </p:nvSpPr>
          <p:spPr>
            <a:xfrm>
              <a:off x="3631264" y="1783368"/>
              <a:ext cx="9018" cy="299398"/>
            </a:xfrm>
            <a:custGeom>
              <a:avLst/>
              <a:gdLst/>
              <a:ahLst/>
              <a:cxnLst/>
              <a:rect l="l" t="t" r="r" b="b"/>
              <a:pathLst>
                <a:path w="144" h="4781" extrusionOk="0">
                  <a:moveTo>
                    <a:pt x="78" y="0"/>
                  </a:moveTo>
                  <a:cubicBezTo>
                    <a:pt x="45" y="0"/>
                    <a:pt x="12" y="22"/>
                    <a:pt x="12" y="66"/>
                  </a:cubicBezTo>
                  <a:cubicBezTo>
                    <a:pt x="12" y="1612"/>
                    <a:pt x="1" y="3169"/>
                    <a:pt x="1" y="4715"/>
                  </a:cubicBezTo>
                  <a:cubicBezTo>
                    <a:pt x="1" y="4759"/>
                    <a:pt x="34" y="4781"/>
                    <a:pt x="67" y="4781"/>
                  </a:cubicBezTo>
                  <a:cubicBezTo>
                    <a:pt x="99" y="4781"/>
                    <a:pt x="132" y="4759"/>
                    <a:pt x="132" y="4715"/>
                  </a:cubicBezTo>
                  <a:cubicBezTo>
                    <a:pt x="132" y="3169"/>
                    <a:pt x="132" y="1612"/>
                    <a:pt x="144" y="66"/>
                  </a:cubicBezTo>
                  <a:cubicBezTo>
                    <a:pt x="144" y="22"/>
                    <a:pt x="111" y="0"/>
                    <a:pt x="78" y="0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26" name="Google Shape;1124;p36">
              <a:extLst>
                <a:ext uri="{FF2B5EF4-FFF2-40B4-BE49-F238E27FC236}">
                  <a16:creationId xmlns:a16="http://schemas.microsoft.com/office/drawing/2014/main" id="{141482D1-C6BE-C780-F32B-155F7EF077D6}"/>
                </a:ext>
              </a:extLst>
            </p:cNvPr>
            <p:cNvSpPr/>
            <p:nvPr/>
          </p:nvSpPr>
          <p:spPr>
            <a:xfrm>
              <a:off x="3476079" y="1785372"/>
              <a:ext cx="53670" cy="53667"/>
            </a:xfrm>
            <a:custGeom>
              <a:avLst/>
              <a:gdLst/>
              <a:ahLst/>
              <a:cxnLst/>
              <a:rect l="l" t="t" r="r" b="b"/>
              <a:pathLst>
                <a:path w="857" h="857" extrusionOk="0">
                  <a:moveTo>
                    <a:pt x="1" y="1"/>
                  </a:moveTo>
                  <a:lnTo>
                    <a:pt x="1" y="856"/>
                  </a:lnTo>
                  <a:lnTo>
                    <a:pt x="856" y="856"/>
                  </a:lnTo>
                  <a:lnTo>
                    <a:pt x="8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27" name="Google Shape;1125;p36">
              <a:extLst>
                <a:ext uri="{FF2B5EF4-FFF2-40B4-BE49-F238E27FC236}">
                  <a16:creationId xmlns:a16="http://schemas.microsoft.com/office/drawing/2014/main" id="{01578A6A-1F18-30F9-DB04-7962D675DBC4}"/>
                </a:ext>
              </a:extLst>
            </p:cNvPr>
            <p:cNvSpPr/>
            <p:nvPr/>
          </p:nvSpPr>
          <p:spPr>
            <a:xfrm>
              <a:off x="3679361" y="2024339"/>
              <a:ext cx="54296" cy="54294"/>
            </a:xfrm>
            <a:custGeom>
              <a:avLst/>
              <a:gdLst/>
              <a:ahLst/>
              <a:cxnLst/>
              <a:rect l="l" t="t" r="r" b="b"/>
              <a:pathLst>
                <a:path w="867" h="867" extrusionOk="0">
                  <a:moveTo>
                    <a:pt x="0" y="0"/>
                  </a:moveTo>
                  <a:lnTo>
                    <a:pt x="0" y="867"/>
                  </a:lnTo>
                  <a:lnTo>
                    <a:pt x="855" y="867"/>
                  </a:lnTo>
                  <a:lnTo>
                    <a:pt x="867" y="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28" name="Google Shape;1126;p36">
              <a:extLst>
                <a:ext uri="{FF2B5EF4-FFF2-40B4-BE49-F238E27FC236}">
                  <a16:creationId xmlns:a16="http://schemas.microsoft.com/office/drawing/2014/main" id="{0D7A23F7-C3B4-1032-22F5-74D38DA44170}"/>
                </a:ext>
              </a:extLst>
            </p:cNvPr>
            <p:cNvSpPr/>
            <p:nvPr/>
          </p:nvSpPr>
          <p:spPr>
            <a:xfrm>
              <a:off x="3433556" y="1916315"/>
              <a:ext cx="296655" cy="270341"/>
            </a:xfrm>
            <a:custGeom>
              <a:avLst/>
              <a:gdLst/>
              <a:ahLst/>
              <a:cxnLst/>
              <a:rect l="l" t="t" r="r" b="b"/>
              <a:pathLst>
                <a:path w="4737" h="4317" extrusionOk="0">
                  <a:moveTo>
                    <a:pt x="2371" y="1"/>
                  </a:moveTo>
                  <a:cubicBezTo>
                    <a:pt x="2208" y="1"/>
                    <a:pt x="2042" y="20"/>
                    <a:pt x="1875" y="59"/>
                  </a:cubicBezTo>
                  <a:cubicBezTo>
                    <a:pt x="713" y="333"/>
                    <a:pt x="0" y="1495"/>
                    <a:pt x="263" y="2646"/>
                  </a:cubicBezTo>
                  <a:cubicBezTo>
                    <a:pt x="499" y="3642"/>
                    <a:pt x="1386" y="4316"/>
                    <a:pt x="2359" y="4316"/>
                  </a:cubicBezTo>
                  <a:cubicBezTo>
                    <a:pt x="2522" y="4316"/>
                    <a:pt x="2686" y="4297"/>
                    <a:pt x="2851" y="4258"/>
                  </a:cubicBezTo>
                  <a:cubicBezTo>
                    <a:pt x="4013" y="3995"/>
                    <a:pt x="4737" y="2833"/>
                    <a:pt x="4463" y="1671"/>
                  </a:cubicBezTo>
                  <a:cubicBezTo>
                    <a:pt x="4237" y="675"/>
                    <a:pt x="3351" y="1"/>
                    <a:pt x="2371" y="1"/>
                  </a:cubicBezTo>
                  <a:close/>
                </a:path>
              </a:pathLst>
            </a:custGeom>
            <a:solidFill>
              <a:srgbClr val="3751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29" name="Google Shape;1127;p36">
              <a:extLst>
                <a:ext uri="{FF2B5EF4-FFF2-40B4-BE49-F238E27FC236}">
                  <a16:creationId xmlns:a16="http://schemas.microsoft.com/office/drawing/2014/main" id="{A16265CD-C3FC-6117-0A7A-A21C1ECEEC52}"/>
                </a:ext>
              </a:extLst>
            </p:cNvPr>
            <p:cNvSpPr/>
            <p:nvPr/>
          </p:nvSpPr>
          <p:spPr>
            <a:xfrm>
              <a:off x="3509771" y="1998851"/>
              <a:ext cx="144288" cy="106834"/>
            </a:xfrm>
            <a:custGeom>
              <a:avLst/>
              <a:gdLst/>
              <a:ahLst/>
              <a:cxnLst/>
              <a:rect l="l" t="t" r="r" b="b"/>
              <a:pathLst>
                <a:path w="2304" h="1706" extrusionOk="0">
                  <a:moveTo>
                    <a:pt x="2014" y="0"/>
                  </a:moveTo>
                  <a:cubicBezTo>
                    <a:pt x="1949" y="0"/>
                    <a:pt x="1885" y="25"/>
                    <a:pt x="1843" y="78"/>
                  </a:cubicBezTo>
                  <a:cubicBezTo>
                    <a:pt x="1529" y="403"/>
                    <a:pt x="1224" y="738"/>
                    <a:pt x="921" y="1073"/>
                  </a:cubicBezTo>
                  <a:lnTo>
                    <a:pt x="921" y="1073"/>
                  </a:lnTo>
                  <a:cubicBezTo>
                    <a:pt x="771" y="903"/>
                    <a:pt x="622" y="737"/>
                    <a:pt x="472" y="572"/>
                  </a:cubicBezTo>
                  <a:cubicBezTo>
                    <a:pt x="424" y="519"/>
                    <a:pt x="358" y="494"/>
                    <a:pt x="292" y="494"/>
                  </a:cubicBezTo>
                  <a:cubicBezTo>
                    <a:pt x="223" y="494"/>
                    <a:pt x="155" y="521"/>
                    <a:pt x="110" y="572"/>
                  </a:cubicBezTo>
                  <a:cubicBezTo>
                    <a:pt x="1" y="670"/>
                    <a:pt x="11" y="824"/>
                    <a:pt x="110" y="934"/>
                  </a:cubicBezTo>
                  <a:cubicBezTo>
                    <a:pt x="318" y="1164"/>
                    <a:pt x="527" y="1394"/>
                    <a:pt x="735" y="1635"/>
                  </a:cubicBezTo>
                  <a:cubicBezTo>
                    <a:pt x="777" y="1683"/>
                    <a:pt x="843" y="1705"/>
                    <a:pt x="910" y="1705"/>
                  </a:cubicBezTo>
                  <a:cubicBezTo>
                    <a:pt x="980" y="1705"/>
                    <a:pt x="1052" y="1680"/>
                    <a:pt x="1097" y="1635"/>
                  </a:cubicBezTo>
                  <a:cubicBezTo>
                    <a:pt x="1426" y="1284"/>
                    <a:pt x="1743" y="934"/>
                    <a:pt x="2062" y="583"/>
                  </a:cubicBezTo>
                  <a:lnTo>
                    <a:pt x="2204" y="441"/>
                  </a:lnTo>
                  <a:cubicBezTo>
                    <a:pt x="2292" y="331"/>
                    <a:pt x="2303" y="177"/>
                    <a:pt x="2204" y="78"/>
                  </a:cubicBezTo>
                  <a:cubicBezTo>
                    <a:pt x="2153" y="28"/>
                    <a:pt x="2083" y="0"/>
                    <a:pt x="20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30" name="Google Shape;1128;p36">
              <a:extLst>
                <a:ext uri="{FF2B5EF4-FFF2-40B4-BE49-F238E27FC236}">
                  <a16:creationId xmlns:a16="http://schemas.microsoft.com/office/drawing/2014/main" id="{6B431A67-98AE-F60F-2A15-D5AD59A910D2}"/>
                </a:ext>
              </a:extLst>
            </p:cNvPr>
            <p:cNvSpPr/>
            <p:nvPr/>
          </p:nvSpPr>
          <p:spPr>
            <a:xfrm>
              <a:off x="3395104" y="1683798"/>
              <a:ext cx="352954" cy="8266"/>
            </a:xfrm>
            <a:custGeom>
              <a:avLst/>
              <a:gdLst/>
              <a:ahLst/>
              <a:cxnLst/>
              <a:rect l="l" t="t" r="r" b="b"/>
              <a:pathLst>
                <a:path w="5636" h="132" extrusionOk="0">
                  <a:moveTo>
                    <a:pt x="88" y="0"/>
                  </a:moveTo>
                  <a:cubicBezTo>
                    <a:pt x="0" y="0"/>
                    <a:pt x="0" y="132"/>
                    <a:pt x="88" y="132"/>
                  </a:cubicBezTo>
                  <a:lnTo>
                    <a:pt x="5548" y="132"/>
                  </a:lnTo>
                  <a:cubicBezTo>
                    <a:pt x="5636" y="132"/>
                    <a:pt x="5636" y="0"/>
                    <a:pt x="5548" y="0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31" name="Google Shape;1129;p36">
              <a:extLst>
                <a:ext uri="{FF2B5EF4-FFF2-40B4-BE49-F238E27FC236}">
                  <a16:creationId xmlns:a16="http://schemas.microsoft.com/office/drawing/2014/main" id="{0A5E33FE-A700-3C0A-93F4-E9941A8CF58A}"/>
                </a:ext>
              </a:extLst>
            </p:cNvPr>
            <p:cNvSpPr/>
            <p:nvPr/>
          </p:nvSpPr>
          <p:spPr>
            <a:xfrm>
              <a:off x="3512527" y="1644659"/>
              <a:ext cx="117422" cy="8329"/>
            </a:xfrm>
            <a:custGeom>
              <a:avLst/>
              <a:gdLst/>
              <a:ahLst/>
              <a:cxnLst/>
              <a:rect l="l" t="t" r="r" b="b"/>
              <a:pathLst>
                <a:path w="1875" h="133" extrusionOk="0">
                  <a:moveTo>
                    <a:pt x="88" y="1"/>
                  </a:moveTo>
                  <a:cubicBezTo>
                    <a:pt x="1" y="1"/>
                    <a:pt x="1" y="132"/>
                    <a:pt x="88" y="132"/>
                  </a:cubicBezTo>
                  <a:lnTo>
                    <a:pt x="1799" y="132"/>
                  </a:lnTo>
                  <a:cubicBezTo>
                    <a:pt x="1875" y="132"/>
                    <a:pt x="1875" y="1"/>
                    <a:pt x="1799" y="1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32" name="Google Shape;1130;p36">
              <a:extLst>
                <a:ext uri="{FF2B5EF4-FFF2-40B4-BE49-F238E27FC236}">
                  <a16:creationId xmlns:a16="http://schemas.microsoft.com/office/drawing/2014/main" id="{EB505A2F-08F7-2EDF-7AFD-10252F41C561}"/>
                </a:ext>
              </a:extLst>
            </p:cNvPr>
            <p:cNvSpPr/>
            <p:nvPr/>
          </p:nvSpPr>
          <p:spPr>
            <a:xfrm>
              <a:off x="1070204" y="1687242"/>
              <a:ext cx="144977" cy="150732"/>
            </a:xfrm>
            <a:custGeom>
              <a:avLst/>
              <a:gdLst/>
              <a:ahLst/>
              <a:cxnLst/>
              <a:rect l="l" t="t" r="r" b="b"/>
              <a:pathLst>
                <a:path w="2315" h="2407" extrusionOk="0">
                  <a:moveTo>
                    <a:pt x="1160" y="622"/>
                  </a:moveTo>
                  <a:cubicBezTo>
                    <a:pt x="1332" y="622"/>
                    <a:pt x="1508" y="718"/>
                    <a:pt x="1602" y="900"/>
                  </a:cubicBezTo>
                  <a:cubicBezTo>
                    <a:pt x="1689" y="1053"/>
                    <a:pt x="1667" y="1250"/>
                    <a:pt x="1558" y="1392"/>
                  </a:cubicBezTo>
                  <a:cubicBezTo>
                    <a:pt x="1468" y="1506"/>
                    <a:pt x="1340" y="1560"/>
                    <a:pt x="1210" y="1560"/>
                  </a:cubicBezTo>
                  <a:cubicBezTo>
                    <a:pt x="1038" y="1560"/>
                    <a:pt x="862" y="1464"/>
                    <a:pt x="768" y="1283"/>
                  </a:cubicBezTo>
                  <a:cubicBezTo>
                    <a:pt x="692" y="1129"/>
                    <a:pt x="702" y="932"/>
                    <a:pt x="812" y="790"/>
                  </a:cubicBezTo>
                  <a:cubicBezTo>
                    <a:pt x="902" y="677"/>
                    <a:pt x="1030" y="622"/>
                    <a:pt x="1160" y="622"/>
                  </a:cubicBezTo>
                  <a:close/>
                  <a:moveTo>
                    <a:pt x="1154" y="0"/>
                  </a:moveTo>
                  <a:cubicBezTo>
                    <a:pt x="879" y="0"/>
                    <a:pt x="605" y="103"/>
                    <a:pt x="396" y="318"/>
                  </a:cubicBezTo>
                  <a:cubicBezTo>
                    <a:pt x="56" y="669"/>
                    <a:pt x="1" y="1250"/>
                    <a:pt x="275" y="1678"/>
                  </a:cubicBezTo>
                  <a:cubicBezTo>
                    <a:pt x="417" y="1897"/>
                    <a:pt x="604" y="2050"/>
                    <a:pt x="824" y="2138"/>
                  </a:cubicBezTo>
                  <a:cubicBezTo>
                    <a:pt x="867" y="2160"/>
                    <a:pt x="922" y="2171"/>
                    <a:pt x="977" y="2182"/>
                  </a:cubicBezTo>
                  <a:lnTo>
                    <a:pt x="2008" y="2401"/>
                  </a:lnTo>
                  <a:cubicBezTo>
                    <a:pt x="2026" y="2405"/>
                    <a:pt x="2044" y="2407"/>
                    <a:pt x="2062" y="2407"/>
                  </a:cubicBezTo>
                  <a:cubicBezTo>
                    <a:pt x="2202" y="2407"/>
                    <a:pt x="2315" y="2295"/>
                    <a:pt x="2315" y="2149"/>
                  </a:cubicBezTo>
                  <a:lnTo>
                    <a:pt x="2293" y="1392"/>
                  </a:lnTo>
                  <a:cubicBezTo>
                    <a:pt x="2293" y="1327"/>
                    <a:pt x="2293" y="1185"/>
                    <a:pt x="2281" y="1064"/>
                  </a:cubicBezTo>
                  <a:cubicBezTo>
                    <a:pt x="2271" y="844"/>
                    <a:pt x="2194" y="614"/>
                    <a:pt x="2051" y="428"/>
                  </a:cubicBezTo>
                  <a:lnTo>
                    <a:pt x="2040" y="428"/>
                  </a:lnTo>
                  <a:cubicBezTo>
                    <a:pt x="1813" y="147"/>
                    <a:pt x="1483" y="0"/>
                    <a:pt x="1154" y="0"/>
                  </a:cubicBezTo>
                  <a:close/>
                </a:path>
              </a:pathLst>
            </a:custGeom>
            <a:solidFill>
              <a:srgbClr val="EF685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33" name="Google Shape;1131;p36">
              <a:extLst>
                <a:ext uri="{FF2B5EF4-FFF2-40B4-BE49-F238E27FC236}">
                  <a16:creationId xmlns:a16="http://schemas.microsoft.com/office/drawing/2014/main" id="{B69ACAAD-3A3C-7020-2201-1C555C3F1F7B}"/>
                </a:ext>
              </a:extLst>
            </p:cNvPr>
            <p:cNvSpPr/>
            <p:nvPr/>
          </p:nvSpPr>
          <p:spPr>
            <a:xfrm>
              <a:off x="3737038" y="2669851"/>
              <a:ext cx="177166" cy="221433"/>
            </a:xfrm>
            <a:custGeom>
              <a:avLst/>
              <a:gdLst/>
              <a:ahLst/>
              <a:cxnLst/>
              <a:rect l="l" t="t" r="r" b="b"/>
              <a:pathLst>
                <a:path w="2829" h="3536" extrusionOk="0">
                  <a:moveTo>
                    <a:pt x="1427" y="806"/>
                  </a:moveTo>
                  <a:cubicBezTo>
                    <a:pt x="1797" y="806"/>
                    <a:pt x="2095" y="1164"/>
                    <a:pt x="2007" y="1567"/>
                  </a:cubicBezTo>
                  <a:cubicBezTo>
                    <a:pt x="1963" y="1796"/>
                    <a:pt x="1776" y="1983"/>
                    <a:pt x="1557" y="2027"/>
                  </a:cubicBezTo>
                  <a:cubicBezTo>
                    <a:pt x="1512" y="2037"/>
                    <a:pt x="1468" y="2042"/>
                    <a:pt x="1425" y="2042"/>
                  </a:cubicBezTo>
                  <a:cubicBezTo>
                    <a:pt x="1055" y="2042"/>
                    <a:pt x="756" y="1684"/>
                    <a:pt x="845" y="1281"/>
                  </a:cubicBezTo>
                  <a:cubicBezTo>
                    <a:pt x="899" y="1051"/>
                    <a:pt x="1075" y="875"/>
                    <a:pt x="1294" y="821"/>
                  </a:cubicBezTo>
                  <a:cubicBezTo>
                    <a:pt x="1339" y="811"/>
                    <a:pt x="1384" y="806"/>
                    <a:pt x="1427" y="806"/>
                  </a:cubicBezTo>
                  <a:close/>
                  <a:moveTo>
                    <a:pt x="1433" y="0"/>
                  </a:moveTo>
                  <a:cubicBezTo>
                    <a:pt x="1380" y="0"/>
                    <a:pt x="1326" y="3"/>
                    <a:pt x="1272" y="10"/>
                  </a:cubicBezTo>
                  <a:cubicBezTo>
                    <a:pt x="626" y="75"/>
                    <a:pt x="110" y="612"/>
                    <a:pt x="34" y="1281"/>
                  </a:cubicBezTo>
                  <a:cubicBezTo>
                    <a:pt x="0" y="1610"/>
                    <a:pt x="66" y="1917"/>
                    <a:pt x="209" y="2180"/>
                  </a:cubicBezTo>
                  <a:cubicBezTo>
                    <a:pt x="241" y="2235"/>
                    <a:pt x="285" y="2301"/>
                    <a:pt x="329" y="2356"/>
                  </a:cubicBezTo>
                  <a:lnTo>
                    <a:pt x="1184" y="3408"/>
                  </a:lnTo>
                  <a:cubicBezTo>
                    <a:pt x="1249" y="3495"/>
                    <a:pt x="1343" y="3536"/>
                    <a:pt x="1437" y="3536"/>
                  </a:cubicBezTo>
                  <a:cubicBezTo>
                    <a:pt x="1535" y="3536"/>
                    <a:pt x="1633" y="3492"/>
                    <a:pt x="1700" y="3408"/>
                  </a:cubicBezTo>
                  <a:lnTo>
                    <a:pt x="2303" y="2641"/>
                  </a:lnTo>
                  <a:cubicBezTo>
                    <a:pt x="2358" y="2564"/>
                    <a:pt x="2456" y="2422"/>
                    <a:pt x="2544" y="2301"/>
                  </a:cubicBezTo>
                  <a:cubicBezTo>
                    <a:pt x="2719" y="2049"/>
                    <a:pt x="2829" y="1764"/>
                    <a:pt x="2829" y="1467"/>
                  </a:cubicBezTo>
                  <a:lnTo>
                    <a:pt x="2829" y="1457"/>
                  </a:lnTo>
                  <a:cubicBezTo>
                    <a:pt x="2829" y="657"/>
                    <a:pt x="2205" y="0"/>
                    <a:pt x="1433" y="0"/>
                  </a:cubicBezTo>
                  <a:close/>
                </a:path>
              </a:pathLst>
            </a:custGeom>
            <a:solidFill>
              <a:srgbClr val="A1B5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34" name="Google Shape;1132;p36">
              <a:extLst>
                <a:ext uri="{FF2B5EF4-FFF2-40B4-BE49-F238E27FC236}">
                  <a16:creationId xmlns:a16="http://schemas.microsoft.com/office/drawing/2014/main" id="{C2DC2267-F5A5-B6E5-E70E-FB3EED73EF49}"/>
                </a:ext>
              </a:extLst>
            </p:cNvPr>
            <p:cNvSpPr/>
            <p:nvPr/>
          </p:nvSpPr>
          <p:spPr>
            <a:xfrm>
              <a:off x="3825591" y="1631195"/>
              <a:ext cx="287762" cy="103452"/>
            </a:xfrm>
            <a:custGeom>
              <a:avLst/>
              <a:gdLst/>
              <a:ahLst/>
              <a:cxnLst/>
              <a:rect l="l" t="t" r="r" b="b"/>
              <a:pathLst>
                <a:path w="4595" h="1652" extrusionOk="0">
                  <a:moveTo>
                    <a:pt x="2648" y="0"/>
                  </a:moveTo>
                  <a:cubicBezTo>
                    <a:pt x="2455" y="0"/>
                    <a:pt x="2256" y="66"/>
                    <a:pt x="2084" y="172"/>
                  </a:cubicBezTo>
                  <a:cubicBezTo>
                    <a:pt x="1810" y="336"/>
                    <a:pt x="1602" y="599"/>
                    <a:pt x="1404" y="862"/>
                  </a:cubicBezTo>
                  <a:cubicBezTo>
                    <a:pt x="1415" y="676"/>
                    <a:pt x="1239" y="511"/>
                    <a:pt x="1054" y="501"/>
                  </a:cubicBezTo>
                  <a:cubicBezTo>
                    <a:pt x="1044" y="500"/>
                    <a:pt x="1035" y="500"/>
                    <a:pt x="1025" y="500"/>
                  </a:cubicBezTo>
                  <a:cubicBezTo>
                    <a:pt x="840" y="500"/>
                    <a:pt x="685" y="606"/>
                    <a:pt x="560" y="742"/>
                  </a:cubicBezTo>
                  <a:cubicBezTo>
                    <a:pt x="253" y="1071"/>
                    <a:pt x="77" y="1488"/>
                    <a:pt x="1" y="1652"/>
                  </a:cubicBezTo>
                  <a:lnTo>
                    <a:pt x="4387" y="1619"/>
                  </a:lnTo>
                  <a:cubicBezTo>
                    <a:pt x="4594" y="1345"/>
                    <a:pt x="4441" y="906"/>
                    <a:pt x="4134" y="753"/>
                  </a:cubicBezTo>
                  <a:cubicBezTo>
                    <a:pt x="4036" y="702"/>
                    <a:pt x="3928" y="679"/>
                    <a:pt x="3817" y="679"/>
                  </a:cubicBezTo>
                  <a:cubicBezTo>
                    <a:pt x="3593" y="679"/>
                    <a:pt x="3360" y="774"/>
                    <a:pt x="3191" y="928"/>
                  </a:cubicBezTo>
                  <a:cubicBezTo>
                    <a:pt x="3422" y="698"/>
                    <a:pt x="3301" y="260"/>
                    <a:pt x="3016" y="95"/>
                  </a:cubicBezTo>
                  <a:cubicBezTo>
                    <a:pt x="2902" y="29"/>
                    <a:pt x="2776" y="0"/>
                    <a:pt x="2648" y="0"/>
                  </a:cubicBezTo>
                  <a:close/>
                </a:path>
              </a:pathLst>
            </a:custGeom>
            <a:solidFill>
              <a:srgbClr val="A1B5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35" name="Google Shape;1133;p36">
              <a:extLst>
                <a:ext uri="{FF2B5EF4-FFF2-40B4-BE49-F238E27FC236}">
                  <a16:creationId xmlns:a16="http://schemas.microsoft.com/office/drawing/2014/main" id="{32570F18-D1BD-56F7-E967-DAE64C93C5D7}"/>
                </a:ext>
              </a:extLst>
            </p:cNvPr>
            <p:cNvSpPr/>
            <p:nvPr/>
          </p:nvSpPr>
          <p:spPr>
            <a:xfrm>
              <a:off x="2598636" y="1427735"/>
              <a:ext cx="287762" cy="103703"/>
            </a:xfrm>
            <a:custGeom>
              <a:avLst/>
              <a:gdLst/>
              <a:ahLst/>
              <a:cxnLst/>
              <a:rect l="l" t="t" r="r" b="b"/>
              <a:pathLst>
                <a:path w="4595" h="1656" extrusionOk="0">
                  <a:moveTo>
                    <a:pt x="2630" y="0"/>
                  </a:moveTo>
                  <a:cubicBezTo>
                    <a:pt x="2439" y="0"/>
                    <a:pt x="2244" y="61"/>
                    <a:pt x="2083" y="164"/>
                  </a:cubicBezTo>
                  <a:cubicBezTo>
                    <a:pt x="1810" y="340"/>
                    <a:pt x="1601" y="603"/>
                    <a:pt x="1404" y="855"/>
                  </a:cubicBezTo>
                  <a:cubicBezTo>
                    <a:pt x="1415" y="669"/>
                    <a:pt x="1228" y="515"/>
                    <a:pt x="1042" y="493"/>
                  </a:cubicBezTo>
                  <a:cubicBezTo>
                    <a:pt x="1035" y="493"/>
                    <a:pt x="1027" y="492"/>
                    <a:pt x="1019" y="492"/>
                  </a:cubicBezTo>
                  <a:cubicBezTo>
                    <a:pt x="842" y="492"/>
                    <a:pt x="686" y="608"/>
                    <a:pt x="560" y="734"/>
                  </a:cubicBezTo>
                  <a:cubicBezTo>
                    <a:pt x="253" y="1075"/>
                    <a:pt x="77" y="1480"/>
                    <a:pt x="0" y="1655"/>
                  </a:cubicBezTo>
                  <a:lnTo>
                    <a:pt x="4386" y="1611"/>
                  </a:lnTo>
                  <a:cubicBezTo>
                    <a:pt x="4595" y="1338"/>
                    <a:pt x="4441" y="899"/>
                    <a:pt x="4134" y="746"/>
                  </a:cubicBezTo>
                  <a:cubicBezTo>
                    <a:pt x="4036" y="697"/>
                    <a:pt x="3930" y="674"/>
                    <a:pt x="3823" y="674"/>
                  </a:cubicBezTo>
                  <a:cubicBezTo>
                    <a:pt x="3595" y="674"/>
                    <a:pt x="3362" y="775"/>
                    <a:pt x="3191" y="932"/>
                  </a:cubicBezTo>
                  <a:cubicBezTo>
                    <a:pt x="3410" y="690"/>
                    <a:pt x="3301" y="263"/>
                    <a:pt x="3016" y="98"/>
                  </a:cubicBezTo>
                  <a:cubicBezTo>
                    <a:pt x="2898" y="31"/>
                    <a:pt x="2765" y="0"/>
                    <a:pt x="2630" y="0"/>
                  </a:cubicBezTo>
                  <a:close/>
                </a:path>
              </a:pathLst>
            </a:custGeom>
            <a:solidFill>
              <a:srgbClr val="D9DFF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36" name="Google Shape;1134;p36">
              <a:extLst>
                <a:ext uri="{FF2B5EF4-FFF2-40B4-BE49-F238E27FC236}">
                  <a16:creationId xmlns:a16="http://schemas.microsoft.com/office/drawing/2014/main" id="{70BFF264-7F39-C44F-E508-385589B2EFFD}"/>
                </a:ext>
              </a:extLst>
            </p:cNvPr>
            <p:cNvSpPr/>
            <p:nvPr/>
          </p:nvSpPr>
          <p:spPr>
            <a:xfrm>
              <a:off x="935622" y="1383962"/>
              <a:ext cx="287073" cy="103515"/>
            </a:xfrm>
            <a:custGeom>
              <a:avLst/>
              <a:gdLst/>
              <a:ahLst/>
              <a:cxnLst/>
              <a:rect l="l" t="t" r="r" b="b"/>
              <a:pathLst>
                <a:path w="4584" h="1653" extrusionOk="0">
                  <a:moveTo>
                    <a:pt x="2638" y="1"/>
                  </a:moveTo>
                  <a:cubicBezTo>
                    <a:pt x="2447" y="1"/>
                    <a:pt x="2248" y="64"/>
                    <a:pt x="2084" y="161"/>
                  </a:cubicBezTo>
                  <a:cubicBezTo>
                    <a:pt x="1799" y="337"/>
                    <a:pt x="1602" y="600"/>
                    <a:pt x="1394" y="863"/>
                  </a:cubicBezTo>
                  <a:cubicBezTo>
                    <a:pt x="1404" y="677"/>
                    <a:pt x="1229" y="512"/>
                    <a:pt x="1043" y="502"/>
                  </a:cubicBezTo>
                  <a:cubicBezTo>
                    <a:pt x="1034" y="501"/>
                    <a:pt x="1025" y="501"/>
                    <a:pt x="1016" y="501"/>
                  </a:cubicBezTo>
                  <a:cubicBezTo>
                    <a:pt x="839" y="501"/>
                    <a:pt x="674" y="607"/>
                    <a:pt x="549" y="743"/>
                  </a:cubicBezTo>
                  <a:cubicBezTo>
                    <a:pt x="242" y="1072"/>
                    <a:pt x="67" y="1477"/>
                    <a:pt x="1" y="1653"/>
                  </a:cubicBezTo>
                  <a:lnTo>
                    <a:pt x="4376" y="1620"/>
                  </a:lnTo>
                  <a:cubicBezTo>
                    <a:pt x="4584" y="1346"/>
                    <a:pt x="4442" y="907"/>
                    <a:pt x="4135" y="754"/>
                  </a:cubicBezTo>
                  <a:cubicBezTo>
                    <a:pt x="4033" y="703"/>
                    <a:pt x="3922" y="680"/>
                    <a:pt x="3810" y="680"/>
                  </a:cubicBezTo>
                  <a:cubicBezTo>
                    <a:pt x="3583" y="680"/>
                    <a:pt x="3350" y="775"/>
                    <a:pt x="3180" y="929"/>
                  </a:cubicBezTo>
                  <a:cubicBezTo>
                    <a:pt x="3411" y="688"/>
                    <a:pt x="3290" y="261"/>
                    <a:pt x="3005" y="96"/>
                  </a:cubicBezTo>
                  <a:cubicBezTo>
                    <a:pt x="2895" y="30"/>
                    <a:pt x="2768" y="1"/>
                    <a:pt x="2638" y="1"/>
                  </a:cubicBezTo>
                  <a:close/>
                </a:path>
              </a:pathLst>
            </a:custGeom>
            <a:solidFill>
              <a:srgbClr val="A1B5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37" name="Google Shape;1135;p36">
              <a:extLst>
                <a:ext uri="{FF2B5EF4-FFF2-40B4-BE49-F238E27FC236}">
                  <a16:creationId xmlns:a16="http://schemas.microsoft.com/office/drawing/2014/main" id="{EBE988D4-7626-3960-9AE8-5E4197958C5A}"/>
                </a:ext>
              </a:extLst>
            </p:cNvPr>
            <p:cNvSpPr/>
            <p:nvPr/>
          </p:nvSpPr>
          <p:spPr>
            <a:xfrm>
              <a:off x="1524112" y="1241558"/>
              <a:ext cx="278118" cy="329895"/>
            </a:xfrm>
            <a:custGeom>
              <a:avLst/>
              <a:gdLst/>
              <a:ahLst/>
              <a:cxnLst/>
              <a:rect l="l" t="t" r="r" b="b"/>
              <a:pathLst>
                <a:path w="4441" h="5268" extrusionOk="0">
                  <a:moveTo>
                    <a:pt x="2233" y="1223"/>
                  </a:moveTo>
                  <a:cubicBezTo>
                    <a:pt x="2701" y="1223"/>
                    <a:pt x="3132" y="1608"/>
                    <a:pt x="3158" y="2150"/>
                  </a:cubicBezTo>
                  <a:cubicBezTo>
                    <a:pt x="3168" y="2501"/>
                    <a:pt x="2982" y="2842"/>
                    <a:pt x="2686" y="2995"/>
                  </a:cubicBezTo>
                  <a:cubicBezTo>
                    <a:pt x="2547" y="3068"/>
                    <a:pt x="2404" y="3102"/>
                    <a:pt x="2264" y="3102"/>
                  </a:cubicBezTo>
                  <a:cubicBezTo>
                    <a:pt x="1796" y="3102"/>
                    <a:pt x="1374" y="2724"/>
                    <a:pt x="1348" y="2184"/>
                  </a:cubicBezTo>
                  <a:cubicBezTo>
                    <a:pt x="1327" y="1822"/>
                    <a:pt x="1513" y="1493"/>
                    <a:pt x="1820" y="1329"/>
                  </a:cubicBezTo>
                  <a:cubicBezTo>
                    <a:pt x="1955" y="1256"/>
                    <a:pt x="2095" y="1223"/>
                    <a:pt x="2233" y="1223"/>
                  </a:cubicBezTo>
                  <a:close/>
                  <a:moveTo>
                    <a:pt x="2225" y="1"/>
                  </a:moveTo>
                  <a:cubicBezTo>
                    <a:pt x="1975" y="1"/>
                    <a:pt x="1720" y="47"/>
                    <a:pt x="1469" y="145"/>
                  </a:cubicBezTo>
                  <a:cubicBezTo>
                    <a:pt x="559" y="495"/>
                    <a:pt x="0" y="1493"/>
                    <a:pt x="154" y="2491"/>
                  </a:cubicBezTo>
                  <a:cubicBezTo>
                    <a:pt x="230" y="2984"/>
                    <a:pt x="449" y="3412"/>
                    <a:pt x="756" y="3741"/>
                  </a:cubicBezTo>
                  <a:cubicBezTo>
                    <a:pt x="822" y="3817"/>
                    <a:pt x="910" y="3883"/>
                    <a:pt x="998" y="3949"/>
                  </a:cubicBezTo>
                  <a:lnTo>
                    <a:pt x="2664" y="5166"/>
                  </a:lnTo>
                  <a:cubicBezTo>
                    <a:pt x="2757" y="5235"/>
                    <a:pt x="2862" y="5268"/>
                    <a:pt x="2966" y="5268"/>
                  </a:cubicBezTo>
                  <a:cubicBezTo>
                    <a:pt x="3158" y="5268"/>
                    <a:pt x="3343" y="5156"/>
                    <a:pt x="3421" y="4957"/>
                  </a:cubicBezTo>
                  <a:lnTo>
                    <a:pt x="4002" y="3609"/>
                  </a:lnTo>
                  <a:cubicBezTo>
                    <a:pt x="4057" y="3477"/>
                    <a:pt x="4145" y="3225"/>
                    <a:pt x="4232" y="3006"/>
                  </a:cubicBezTo>
                  <a:cubicBezTo>
                    <a:pt x="4386" y="2578"/>
                    <a:pt x="4440" y="2118"/>
                    <a:pt x="4320" y="1679"/>
                  </a:cubicBezTo>
                  <a:lnTo>
                    <a:pt x="4320" y="1668"/>
                  </a:lnTo>
                  <a:cubicBezTo>
                    <a:pt x="4059" y="669"/>
                    <a:pt x="3179" y="1"/>
                    <a:pt x="2225" y="1"/>
                  </a:cubicBezTo>
                  <a:close/>
                </a:path>
              </a:pathLst>
            </a:custGeom>
            <a:solidFill>
              <a:srgbClr val="3F91E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38" name="Google Shape;1136;p36">
              <a:extLst>
                <a:ext uri="{FF2B5EF4-FFF2-40B4-BE49-F238E27FC236}">
                  <a16:creationId xmlns:a16="http://schemas.microsoft.com/office/drawing/2014/main" id="{A55F76F0-8BED-8D5A-E397-B577FBCE8899}"/>
                </a:ext>
              </a:extLst>
            </p:cNvPr>
            <p:cNvSpPr/>
            <p:nvPr/>
          </p:nvSpPr>
          <p:spPr>
            <a:xfrm>
              <a:off x="2567762" y="3234768"/>
              <a:ext cx="313814" cy="237652"/>
            </a:xfrm>
            <a:custGeom>
              <a:avLst/>
              <a:gdLst/>
              <a:ahLst/>
              <a:cxnLst/>
              <a:rect l="l" t="t" r="r" b="b"/>
              <a:pathLst>
                <a:path w="5011" h="3795" extrusionOk="0">
                  <a:moveTo>
                    <a:pt x="362" y="1"/>
                  </a:moveTo>
                  <a:cubicBezTo>
                    <a:pt x="164" y="1"/>
                    <a:pt x="0" y="165"/>
                    <a:pt x="0" y="362"/>
                  </a:cubicBezTo>
                  <a:lnTo>
                    <a:pt x="0" y="3564"/>
                  </a:lnTo>
                  <a:cubicBezTo>
                    <a:pt x="0" y="3695"/>
                    <a:pt x="99" y="3794"/>
                    <a:pt x="220" y="3794"/>
                  </a:cubicBezTo>
                  <a:lnTo>
                    <a:pt x="4781" y="3794"/>
                  </a:lnTo>
                  <a:cubicBezTo>
                    <a:pt x="4912" y="3794"/>
                    <a:pt x="5010" y="3695"/>
                    <a:pt x="5010" y="3564"/>
                  </a:cubicBezTo>
                  <a:lnTo>
                    <a:pt x="5010" y="220"/>
                  </a:lnTo>
                  <a:cubicBezTo>
                    <a:pt x="5010" y="99"/>
                    <a:pt x="4912" y="1"/>
                    <a:pt x="4781" y="1"/>
                  </a:cubicBezTo>
                  <a:close/>
                </a:path>
              </a:pathLst>
            </a:custGeom>
            <a:solidFill>
              <a:srgbClr val="FEB1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39" name="Google Shape;1137;p36">
              <a:extLst>
                <a:ext uri="{FF2B5EF4-FFF2-40B4-BE49-F238E27FC236}">
                  <a16:creationId xmlns:a16="http://schemas.microsoft.com/office/drawing/2014/main" id="{18950649-A792-DC37-13B4-18079B8AF0ED}"/>
                </a:ext>
              </a:extLst>
            </p:cNvPr>
            <p:cNvSpPr/>
            <p:nvPr/>
          </p:nvSpPr>
          <p:spPr>
            <a:xfrm>
              <a:off x="2775741" y="3232514"/>
              <a:ext cx="8329" cy="244040"/>
            </a:xfrm>
            <a:custGeom>
              <a:avLst/>
              <a:gdLst/>
              <a:ahLst/>
              <a:cxnLst/>
              <a:rect l="l" t="t" r="r" b="b"/>
              <a:pathLst>
                <a:path w="133" h="3897" extrusionOk="0">
                  <a:moveTo>
                    <a:pt x="67" y="1"/>
                  </a:moveTo>
                  <a:cubicBezTo>
                    <a:pt x="34" y="1"/>
                    <a:pt x="1" y="20"/>
                    <a:pt x="1" y="59"/>
                  </a:cubicBezTo>
                  <a:lnTo>
                    <a:pt x="1" y="3830"/>
                  </a:lnTo>
                  <a:cubicBezTo>
                    <a:pt x="1" y="3874"/>
                    <a:pt x="34" y="3896"/>
                    <a:pt x="67" y="3896"/>
                  </a:cubicBezTo>
                  <a:cubicBezTo>
                    <a:pt x="100" y="3896"/>
                    <a:pt x="132" y="3874"/>
                    <a:pt x="132" y="3830"/>
                  </a:cubicBezTo>
                  <a:lnTo>
                    <a:pt x="132" y="59"/>
                  </a:lnTo>
                  <a:cubicBezTo>
                    <a:pt x="132" y="20"/>
                    <a:pt x="100" y="1"/>
                    <a:pt x="67" y="1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40" name="Google Shape;1138;p36">
              <a:extLst>
                <a:ext uri="{FF2B5EF4-FFF2-40B4-BE49-F238E27FC236}">
                  <a16:creationId xmlns:a16="http://schemas.microsoft.com/office/drawing/2014/main" id="{B5B2F4D0-50C8-2941-05A9-AA7490824B67}"/>
                </a:ext>
              </a:extLst>
            </p:cNvPr>
            <p:cNvSpPr/>
            <p:nvPr/>
          </p:nvSpPr>
          <p:spPr>
            <a:xfrm>
              <a:off x="2650803" y="3234768"/>
              <a:ext cx="43337" cy="44024"/>
            </a:xfrm>
            <a:custGeom>
              <a:avLst/>
              <a:gdLst/>
              <a:ahLst/>
              <a:cxnLst/>
              <a:rect l="l" t="t" r="r" b="b"/>
              <a:pathLst>
                <a:path w="692" h="703" extrusionOk="0">
                  <a:moveTo>
                    <a:pt x="0" y="1"/>
                  </a:moveTo>
                  <a:lnTo>
                    <a:pt x="0" y="703"/>
                  </a:lnTo>
                  <a:lnTo>
                    <a:pt x="692" y="703"/>
                  </a:lnTo>
                  <a:lnTo>
                    <a:pt x="69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41" name="Google Shape;1139;p36">
              <a:extLst>
                <a:ext uri="{FF2B5EF4-FFF2-40B4-BE49-F238E27FC236}">
                  <a16:creationId xmlns:a16="http://schemas.microsoft.com/office/drawing/2014/main" id="{1E9AAB81-4C49-8236-EDD5-FD9D7871B59A}"/>
                </a:ext>
              </a:extLst>
            </p:cNvPr>
            <p:cNvSpPr/>
            <p:nvPr/>
          </p:nvSpPr>
          <p:spPr>
            <a:xfrm>
              <a:off x="2815570" y="3428397"/>
              <a:ext cx="44025" cy="44024"/>
            </a:xfrm>
            <a:custGeom>
              <a:avLst/>
              <a:gdLst/>
              <a:ahLst/>
              <a:cxnLst/>
              <a:rect l="l" t="t" r="r" b="b"/>
              <a:pathLst>
                <a:path w="703" h="703" extrusionOk="0">
                  <a:moveTo>
                    <a:pt x="1" y="1"/>
                  </a:moveTo>
                  <a:lnTo>
                    <a:pt x="1" y="702"/>
                  </a:lnTo>
                  <a:lnTo>
                    <a:pt x="702" y="702"/>
                  </a:lnTo>
                  <a:lnTo>
                    <a:pt x="7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42" name="Google Shape;1140;p36">
              <a:extLst>
                <a:ext uri="{FF2B5EF4-FFF2-40B4-BE49-F238E27FC236}">
                  <a16:creationId xmlns:a16="http://schemas.microsoft.com/office/drawing/2014/main" id="{711D19C9-2062-DAFD-5A8E-283279F21A77}"/>
                </a:ext>
              </a:extLst>
            </p:cNvPr>
            <p:cNvSpPr/>
            <p:nvPr/>
          </p:nvSpPr>
          <p:spPr>
            <a:xfrm>
              <a:off x="2564318" y="3230698"/>
              <a:ext cx="317258" cy="237590"/>
            </a:xfrm>
            <a:custGeom>
              <a:avLst/>
              <a:gdLst/>
              <a:ahLst/>
              <a:cxnLst/>
              <a:rect l="l" t="t" r="r" b="b"/>
              <a:pathLst>
                <a:path w="5066" h="3794" extrusionOk="0">
                  <a:moveTo>
                    <a:pt x="209" y="0"/>
                  </a:moveTo>
                  <a:cubicBezTo>
                    <a:pt x="88" y="0"/>
                    <a:pt x="0" y="98"/>
                    <a:pt x="0" y="208"/>
                  </a:cubicBezTo>
                  <a:lnTo>
                    <a:pt x="0" y="3794"/>
                  </a:lnTo>
                  <a:lnTo>
                    <a:pt x="110" y="3794"/>
                  </a:lnTo>
                  <a:lnTo>
                    <a:pt x="99" y="208"/>
                  </a:lnTo>
                  <a:cubicBezTo>
                    <a:pt x="99" y="154"/>
                    <a:pt x="154" y="110"/>
                    <a:pt x="209" y="110"/>
                  </a:cubicBezTo>
                  <a:lnTo>
                    <a:pt x="5065" y="120"/>
                  </a:lnTo>
                  <a:lnTo>
                    <a:pt x="5065" y="11"/>
                  </a:lnTo>
                  <a:lnTo>
                    <a:pt x="209" y="0"/>
                  </a:ln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43" name="Google Shape;1141;p36">
              <a:extLst>
                <a:ext uri="{FF2B5EF4-FFF2-40B4-BE49-F238E27FC236}">
                  <a16:creationId xmlns:a16="http://schemas.microsoft.com/office/drawing/2014/main" id="{BCE65D87-8B43-F321-5C11-B163B688C379}"/>
                </a:ext>
              </a:extLst>
            </p:cNvPr>
            <p:cNvSpPr/>
            <p:nvPr/>
          </p:nvSpPr>
          <p:spPr>
            <a:xfrm>
              <a:off x="2455162" y="3475113"/>
              <a:ext cx="567821" cy="429841"/>
            </a:xfrm>
            <a:custGeom>
              <a:avLst/>
              <a:gdLst/>
              <a:ahLst/>
              <a:cxnLst/>
              <a:rect l="l" t="t" r="r" b="b"/>
              <a:pathLst>
                <a:path w="9067" h="6864" extrusionOk="0">
                  <a:moveTo>
                    <a:pt x="362" y="0"/>
                  </a:moveTo>
                  <a:cubicBezTo>
                    <a:pt x="164" y="0"/>
                    <a:pt x="0" y="164"/>
                    <a:pt x="0" y="373"/>
                  </a:cubicBezTo>
                  <a:lnTo>
                    <a:pt x="0" y="6644"/>
                  </a:lnTo>
                  <a:cubicBezTo>
                    <a:pt x="0" y="6764"/>
                    <a:pt x="98" y="6864"/>
                    <a:pt x="220" y="6864"/>
                  </a:cubicBezTo>
                  <a:lnTo>
                    <a:pt x="8848" y="6864"/>
                  </a:lnTo>
                  <a:cubicBezTo>
                    <a:pt x="8969" y="6864"/>
                    <a:pt x="9067" y="6764"/>
                    <a:pt x="9067" y="6644"/>
                  </a:cubicBezTo>
                  <a:lnTo>
                    <a:pt x="9067" y="230"/>
                  </a:lnTo>
                  <a:cubicBezTo>
                    <a:pt x="9067" y="110"/>
                    <a:pt x="8969" y="0"/>
                    <a:pt x="8848" y="0"/>
                  </a:cubicBezTo>
                  <a:close/>
                </a:path>
              </a:pathLst>
            </a:custGeom>
            <a:solidFill>
              <a:srgbClr val="FEB1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44" name="Google Shape;1142;p36">
              <a:extLst>
                <a:ext uri="{FF2B5EF4-FFF2-40B4-BE49-F238E27FC236}">
                  <a16:creationId xmlns:a16="http://schemas.microsoft.com/office/drawing/2014/main" id="{A53228D2-CFD8-5E66-ECF4-494C3ED39F3D}"/>
                </a:ext>
              </a:extLst>
            </p:cNvPr>
            <p:cNvSpPr/>
            <p:nvPr/>
          </p:nvSpPr>
          <p:spPr>
            <a:xfrm>
              <a:off x="2835548" y="3474236"/>
              <a:ext cx="8267" cy="435477"/>
            </a:xfrm>
            <a:custGeom>
              <a:avLst/>
              <a:gdLst/>
              <a:ahLst/>
              <a:cxnLst/>
              <a:rect l="l" t="t" r="r" b="b"/>
              <a:pathLst>
                <a:path w="132" h="6954" extrusionOk="0">
                  <a:moveTo>
                    <a:pt x="66" y="0"/>
                  </a:moveTo>
                  <a:cubicBezTo>
                    <a:pt x="33" y="0"/>
                    <a:pt x="0" y="20"/>
                    <a:pt x="0" y="58"/>
                  </a:cubicBezTo>
                  <a:lnTo>
                    <a:pt x="0" y="5387"/>
                  </a:lnTo>
                  <a:lnTo>
                    <a:pt x="0" y="6888"/>
                  </a:lnTo>
                  <a:cubicBezTo>
                    <a:pt x="0" y="6932"/>
                    <a:pt x="33" y="6954"/>
                    <a:pt x="66" y="6954"/>
                  </a:cubicBezTo>
                  <a:cubicBezTo>
                    <a:pt x="99" y="6954"/>
                    <a:pt x="132" y="6932"/>
                    <a:pt x="132" y="6888"/>
                  </a:cubicBezTo>
                  <a:lnTo>
                    <a:pt x="132" y="1560"/>
                  </a:lnTo>
                  <a:lnTo>
                    <a:pt x="132" y="58"/>
                  </a:lnTo>
                  <a:cubicBezTo>
                    <a:pt x="132" y="20"/>
                    <a:pt x="99" y="0"/>
                    <a:pt x="66" y="0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45" name="Google Shape;1143;p36">
              <a:extLst>
                <a:ext uri="{FF2B5EF4-FFF2-40B4-BE49-F238E27FC236}">
                  <a16:creationId xmlns:a16="http://schemas.microsoft.com/office/drawing/2014/main" id="{E1163A54-263B-9EBB-0C70-E466FC96F8B0}"/>
                </a:ext>
              </a:extLst>
            </p:cNvPr>
            <p:cNvSpPr/>
            <p:nvPr/>
          </p:nvSpPr>
          <p:spPr>
            <a:xfrm>
              <a:off x="2605462" y="3475113"/>
              <a:ext cx="79095" cy="79718"/>
            </a:xfrm>
            <a:custGeom>
              <a:avLst/>
              <a:gdLst/>
              <a:ahLst/>
              <a:cxnLst/>
              <a:rect l="l" t="t" r="r" b="b"/>
              <a:pathLst>
                <a:path w="1263" h="1273" extrusionOk="0">
                  <a:moveTo>
                    <a:pt x="1" y="0"/>
                  </a:moveTo>
                  <a:lnTo>
                    <a:pt x="1" y="1272"/>
                  </a:lnTo>
                  <a:lnTo>
                    <a:pt x="1262" y="1272"/>
                  </a:lnTo>
                  <a:lnTo>
                    <a:pt x="126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46" name="Google Shape;1144;p36">
              <a:extLst>
                <a:ext uri="{FF2B5EF4-FFF2-40B4-BE49-F238E27FC236}">
                  <a16:creationId xmlns:a16="http://schemas.microsoft.com/office/drawing/2014/main" id="{EF5977C6-F435-DE74-1021-E96CA29990D1}"/>
                </a:ext>
              </a:extLst>
            </p:cNvPr>
            <p:cNvSpPr/>
            <p:nvPr/>
          </p:nvSpPr>
          <p:spPr>
            <a:xfrm>
              <a:off x="2904185" y="3825924"/>
              <a:ext cx="78970" cy="79030"/>
            </a:xfrm>
            <a:custGeom>
              <a:avLst/>
              <a:gdLst/>
              <a:ahLst/>
              <a:cxnLst/>
              <a:rect l="l" t="t" r="r" b="b"/>
              <a:pathLst>
                <a:path w="1261" h="1262" extrusionOk="0">
                  <a:moveTo>
                    <a:pt x="1" y="0"/>
                  </a:moveTo>
                  <a:lnTo>
                    <a:pt x="1" y="1262"/>
                  </a:lnTo>
                  <a:lnTo>
                    <a:pt x="1261" y="1262"/>
                  </a:lnTo>
                  <a:lnTo>
                    <a:pt x="12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47" name="Google Shape;1145;p36">
              <a:extLst>
                <a:ext uri="{FF2B5EF4-FFF2-40B4-BE49-F238E27FC236}">
                  <a16:creationId xmlns:a16="http://schemas.microsoft.com/office/drawing/2014/main" id="{39A5F245-0691-17BB-825C-390C645507B2}"/>
                </a:ext>
              </a:extLst>
            </p:cNvPr>
            <p:cNvSpPr/>
            <p:nvPr/>
          </p:nvSpPr>
          <p:spPr>
            <a:xfrm>
              <a:off x="2451655" y="3470980"/>
              <a:ext cx="571328" cy="427774"/>
            </a:xfrm>
            <a:custGeom>
              <a:avLst/>
              <a:gdLst/>
              <a:ahLst/>
              <a:cxnLst/>
              <a:rect l="l" t="t" r="r" b="b"/>
              <a:pathLst>
                <a:path w="9123" h="6831" extrusionOk="0">
                  <a:moveTo>
                    <a:pt x="341" y="0"/>
                  </a:moveTo>
                  <a:cubicBezTo>
                    <a:pt x="154" y="0"/>
                    <a:pt x="1" y="154"/>
                    <a:pt x="1" y="329"/>
                  </a:cubicBezTo>
                  <a:lnTo>
                    <a:pt x="12" y="6830"/>
                  </a:lnTo>
                  <a:lnTo>
                    <a:pt x="111" y="6830"/>
                  </a:lnTo>
                  <a:lnTo>
                    <a:pt x="100" y="329"/>
                  </a:lnTo>
                  <a:cubicBezTo>
                    <a:pt x="100" y="208"/>
                    <a:pt x="210" y="99"/>
                    <a:pt x="330" y="99"/>
                  </a:cubicBezTo>
                  <a:lnTo>
                    <a:pt x="9123" y="121"/>
                  </a:lnTo>
                  <a:lnTo>
                    <a:pt x="9123" y="22"/>
                  </a:lnTo>
                  <a:lnTo>
                    <a:pt x="341" y="0"/>
                  </a:ln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sp>
        <p:nvSpPr>
          <p:cNvPr id="148" name="Google Shape;42;p3">
            <a:extLst>
              <a:ext uri="{FF2B5EF4-FFF2-40B4-BE49-F238E27FC236}">
                <a16:creationId xmlns:a16="http://schemas.microsoft.com/office/drawing/2014/main" id="{BEEFC2B5-1F45-0F81-4F08-2326FD18139E}"/>
              </a:ext>
            </a:extLst>
          </p:cNvPr>
          <p:cNvSpPr/>
          <p:nvPr/>
        </p:nvSpPr>
        <p:spPr>
          <a:xfrm rot="-10799680" flipH="1">
            <a:off x="9188693" y="4725139"/>
            <a:ext cx="5593927" cy="2676341"/>
          </a:xfrm>
          <a:custGeom>
            <a:avLst/>
            <a:gdLst/>
            <a:ahLst/>
            <a:cxnLst/>
            <a:rect l="l" t="t" r="r" b="b"/>
            <a:pathLst>
              <a:path w="155979" h="74640" extrusionOk="0">
                <a:moveTo>
                  <a:pt x="0" y="0"/>
                </a:moveTo>
                <a:cubicBezTo>
                  <a:pt x="7176" y="14351"/>
                  <a:pt x="22543" y="26042"/>
                  <a:pt x="38277" y="29186"/>
                </a:cubicBezTo>
                <a:cubicBezTo>
                  <a:pt x="53937" y="32315"/>
                  <a:pt x="70816" y="30436"/>
                  <a:pt x="85645" y="36363"/>
                </a:cubicBezTo>
                <a:cubicBezTo>
                  <a:pt x="97919" y="41269"/>
                  <a:pt x="104734" y="54750"/>
                  <a:pt x="115310" y="62679"/>
                </a:cubicBezTo>
                <a:cubicBezTo>
                  <a:pt x="126616" y="71155"/>
                  <a:pt x="141849" y="74640"/>
                  <a:pt x="155979" y="74640"/>
                </a:cubicBezTo>
              </a:path>
            </a:pathLst>
          </a:custGeom>
          <a:noFill/>
          <a:ln w="9525" cap="rnd" cmpd="sng">
            <a:solidFill>
              <a:srgbClr val="A1B5E5"/>
            </a:solidFill>
            <a:prstDash val="lgDash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2489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149" name="Google Shape;43;p3">
            <a:extLst>
              <a:ext uri="{FF2B5EF4-FFF2-40B4-BE49-F238E27FC236}">
                <a16:creationId xmlns:a16="http://schemas.microsoft.com/office/drawing/2014/main" id="{9311097C-5A11-7B04-EB96-360B434E41DE}"/>
              </a:ext>
            </a:extLst>
          </p:cNvPr>
          <p:cNvSpPr/>
          <p:nvPr/>
        </p:nvSpPr>
        <p:spPr>
          <a:xfrm flipH="1">
            <a:off x="7473709" y="0"/>
            <a:ext cx="5199300" cy="2488000"/>
          </a:xfrm>
          <a:custGeom>
            <a:avLst/>
            <a:gdLst/>
            <a:ahLst/>
            <a:cxnLst/>
            <a:rect l="l" t="t" r="r" b="b"/>
            <a:pathLst>
              <a:path w="155979" h="74640" extrusionOk="0">
                <a:moveTo>
                  <a:pt x="0" y="0"/>
                </a:moveTo>
                <a:cubicBezTo>
                  <a:pt x="7176" y="14351"/>
                  <a:pt x="22543" y="26042"/>
                  <a:pt x="38277" y="29186"/>
                </a:cubicBezTo>
                <a:cubicBezTo>
                  <a:pt x="53937" y="32315"/>
                  <a:pt x="70816" y="30436"/>
                  <a:pt x="85645" y="36363"/>
                </a:cubicBezTo>
                <a:cubicBezTo>
                  <a:pt x="97919" y="41269"/>
                  <a:pt x="104734" y="54750"/>
                  <a:pt x="115310" y="62679"/>
                </a:cubicBezTo>
                <a:cubicBezTo>
                  <a:pt x="126616" y="71155"/>
                  <a:pt x="141849" y="74640"/>
                  <a:pt x="155979" y="74640"/>
                </a:cubicBezTo>
              </a:path>
            </a:pathLst>
          </a:custGeom>
          <a:noFill/>
          <a:ln w="9525" cap="rnd" cmpd="sng">
            <a:solidFill>
              <a:srgbClr val="A1B5E5"/>
            </a:solidFill>
            <a:prstDash val="lgDash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2489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150" name="Google Shape;44;p3">
            <a:extLst>
              <a:ext uri="{FF2B5EF4-FFF2-40B4-BE49-F238E27FC236}">
                <a16:creationId xmlns:a16="http://schemas.microsoft.com/office/drawing/2014/main" id="{26F6FF6E-5CEA-09DB-34C6-E349612A6A9B}"/>
              </a:ext>
            </a:extLst>
          </p:cNvPr>
          <p:cNvSpPr/>
          <p:nvPr/>
        </p:nvSpPr>
        <p:spPr>
          <a:xfrm flipH="1">
            <a:off x="8611801" y="5448206"/>
            <a:ext cx="785105" cy="196421"/>
          </a:xfrm>
          <a:custGeom>
            <a:avLst/>
            <a:gdLst/>
            <a:ahLst/>
            <a:cxnLst/>
            <a:rect l="l" t="t" r="r" b="b"/>
            <a:pathLst>
              <a:path w="5428" h="1358" extrusionOk="0">
                <a:moveTo>
                  <a:pt x="3524" y="0"/>
                </a:moveTo>
                <a:cubicBezTo>
                  <a:pt x="3201" y="0"/>
                  <a:pt x="2890" y="197"/>
                  <a:pt x="2752" y="481"/>
                </a:cubicBezTo>
                <a:cubicBezTo>
                  <a:pt x="2587" y="352"/>
                  <a:pt x="2379" y="286"/>
                  <a:pt x="2173" y="286"/>
                </a:cubicBezTo>
                <a:cubicBezTo>
                  <a:pt x="2079" y="286"/>
                  <a:pt x="1986" y="300"/>
                  <a:pt x="1897" y="327"/>
                </a:cubicBezTo>
                <a:cubicBezTo>
                  <a:pt x="1601" y="426"/>
                  <a:pt x="1371" y="678"/>
                  <a:pt x="1294" y="963"/>
                </a:cubicBezTo>
                <a:cubicBezTo>
                  <a:pt x="1149" y="810"/>
                  <a:pt x="937" y="722"/>
                  <a:pt x="726" y="722"/>
                </a:cubicBezTo>
                <a:cubicBezTo>
                  <a:pt x="666" y="722"/>
                  <a:pt x="607" y="729"/>
                  <a:pt x="548" y="744"/>
                </a:cubicBezTo>
                <a:cubicBezTo>
                  <a:pt x="285" y="820"/>
                  <a:pt x="66" y="1040"/>
                  <a:pt x="0" y="1303"/>
                </a:cubicBezTo>
                <a:lnTo>
                  <a:pt x="5416" y="1358"/>
                </a:lnTo>
                <a:cubicBezTo>
                  <a:pt x="5428" y="1105"/>
                  <a:pt x="5296" y="842"/>
                  <a:pt x="5077" y="711"/>
                </a:cubicBezTo>
                <a:cubicBezTo>
                  <a:pt x="4972" y="648"/>
                  <a:pt x="4849" y="617"/>
                  <a:pt x="4726" y="617"/>
                </a:cubicBezTo>
                <a:cubicBezTo>
                  <a:pt x="4592" y="617"/>
                  <a:pt x="4456" y="653"/>
                  <a:pt x="4342" y="722"/>
                </a:cubicBezTo>
                <a:cubicBezTo>
                  <a:pt x="4287" y="360"/>
                  <a:pt x="3991" y="64"/>
                  <a:pt x="3640" y="9"/>
                </a:cubicBezTo>
                <a:cubicBezTo>
                  <a:pt x="3601" y="3"/>
                  <a:pt x="3563" y="0"/>
                  <a:pt x="3524" y="0"/>
                </a:cubicBezTo>
                <a:close/>
              </a:path>
            </a:pathLst>
          </a:custGeom>
          <a:solidFill>
            <a:srgbClr val="D9DFF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53703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48" grpId="0" animBg="1"/>
      <p:bldP spid="149" grpId="0" animBg="1"/>
      <p:bldP spid="15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2331CC-01F2-C11B-6671-A1D8A55E71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9">
            <a:extLst>
              <a:ext uri="{FF2B5EF4-FFF2-40B4-BE49-F238E27FC236}">
                <a16:creationId xmlns:a16="http://schemas.microsoft.com/office/drawing/2014/main" id="{1894CDC3-7895-F622-7C0E-6BE2A1C5B03B}"/>
              </a:ext>
            </a:extLst>
          </p:cNvPr>
          <p:cNvSpPr/>
          <p:nvPr/>
        </p:nvSpPr>
        <p:spPr>
          <a:xfrm>
            <a:off x="902852" y="3099446"/>
            <a:ext cx="4925561" cy="2391290"/>
          </a:xfrm>
          <a:prstGeom prst="roundRect">
            <a:avLst>
              <a:gd name="adj" fmla="val 5472"/>
            </a:avLst>
          </a:prstGeom>
          <a:solidFill>
            <a:schemeClr val="accent4">
              <a:lumMod val="20000"/>
              <a:lumOff val="80000"/>
            </a:schemeClr>
          </a:solidFill>
          <a:ln w="1270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lvl="0" algn="just">
              <a:lnSpc>
                <a:spcPct val="150000"/>
              </a:lnSpc>
              <a:buClr>
                <a:srgbClr val="000000"/>
              </a:buClr>
            </a:pPr>
            <a:r>
              <a:rPr lang="vi-VN" sz="2400" b="1" kern="0" dirty="0">
                <a:solidFill>
                  <a:sysClr val="windowText" lastClr="000000"/>
                </a:solidFill>
                <a:latin typeface="UTM Avo" panose="02040603050506020204" pitchFamily="18" charset="0"/>
                <a:ea typeface="UD Digi Kyokasho N-B" panose="02020700000000000000" pitchFamily="17" charset="-128"/>
                <a:cs typeface="Arial" panose="020B0604020202020204" pitchFamily="34" charset="0"/>
                <a:sym typeface="Arial"/>
              </a:rPr>
              <a:t>Thương mại: </a:t>
            </a:r>
            <a:r>
              <a:rPr lang="vi-VN" sz="2400" kern="0" dirty="0">
                <a:solidFill>
                  <a:sysClr val="windowText" lastClr="000000"/>
                </a:solidFill>
                <a:latin typeface="UTM Avo" panose="02040603050506020204" pitchFamily="18" charset="0"/>
                <a:ea typeface="UD Digi Kyokasho N-B" panose="02020700000000000000" pitchFamily="17" charset="-128"/>
                <a:cs typeface="Arial" panose="020B0604020202020204" pitchFamily="34" charset="0"/>
                <a:sym typeface="Arial"/>
              </a:rPr>
              <a:t>có vai trò quan trọng, thúc đẩy sản xuất, nâng cao đời sống, tăng cường hợp tác trong nước, quốc tế.</a:t>
            </a:r>
          </a:p>
        </p:txBody>
      </p:sp>
      <p:pic>
        <p:nvPicPr>
          <p:cNvPr id="3" name="Picture 4" descr="https://www.quanlynhanuoc.vn/wp-content/uploads/2023/04/co-them-quy-dinh-moi-ve-thuong-mai-dien-tu-16529450698931839020162.jpg">
            <a:extLst>
              <a:ext uri="{FF2B5EF4-FFF2-40B4-BE49-F238E27FC236}">
                <a16:creationId xmlns:a16="http://schemas.microsoft.com/office/drawing/2014/main" id="{D0E78601-4727-5F31-FAFE-B50E5559D6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888" y="2674417"/>
            <a:ext cx="4859260" cy="3241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8118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B83C7B2-FDDF-B6C0-4747-A9E5E6DC9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0">
            <a:extLst>
              <a:ext uri="{FF2B5EF4-FFF2-40B4-BE49-F238E27FC236}">
                <a16:creationId xmlns:a16="http://schemas.microsoft.com/office/drawing/2014/main" id="{AF7DF038-781D-9EF7-B738-031A04549DF5}"/>
              </a:ext>
            </a:extLst>
          </p:cNvPr>
          <p:cNvSpPr/>
          <p:nvPr/>
        </p:nvSpPr>
        <p:spPr>
          <a:xfrm>
            <a:off x="6096000" y="2741716"/>
            <a:ext cx="5562593" cy="2456554"/>
          </a:xfrm>
          <a:prstGeom prst="roundRect">
            <a:avLst>
              <a:gd name="adj" fmla="val 5472"/>
            </a:avLst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lvl="0" algn="just">
              <a:lnSpc>
                <a:spcPct val="150000"/>
              </a:lnSpc>
              <a:buClr>
                <a:srgbClr val="000000"/>
              </a:buClr>
            </a:pPr>
            <a:r>
              <a:rPr lang="en-US" sz="2400" b="1" kern="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Du </a:t>
            </a:r>
            <a:r>
              <a:rPr lang="en-US" sz="2400" b="1" kern="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lịch</a:t>
            </a:r>
            <a:r>
              <a:rPr lang="en-US" sz="2400" b="1" kern="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: </a:t>
            </a:r>
            <a:r>
              <a:rPr lang="en-US" sz="2400" kern="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phát</a:t>
            </a:r>
            <a:r>
              <a:rPr lang="en-US" sz="2400" kern="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2400" kern="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triển</a:t>
            </a:r>
            <a:r>
              <a:rPr lang="en-US" sz="2400" kern="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2400" kern="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tạo</a:t>
            </a:r>
            <a:r>
              <a:rPr lang="en-US" sz="2400" kern="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2400" kern="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động</a:t>
            </a:r>
            <a:r>
              <a:rPr lang="en-US" sz="2400" kern="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2400" kern="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lực</a:t>
            </a:r>
            <a:r>
              <a:rPr lang="en-US" sz="2400" kern="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2400" kern="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cho</a:t>
            </a:r>
            <a:r>
              <a:rPr lang="en-US" sz="2400" kern="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2400" kern="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sự</a:t>
            </a:r>
            <a:r>
              <a:rPr lang="en-US" sz="2400" kern="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2400" kern="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phát</a:t>
            </a:r>
            <a:r>
              <a:rPr lang="en-US" sz="2400" kern="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2400" kern="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triển</a:t>
            </a:r>
            <a:r>
              <a:rPr lang="en-US" sz="2400" kern="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2400" kern="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của</a:t>
            </a:r>
            <a:r>
              <a:rPr lang="en-US" sz="2400" kern="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2400" kern="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ngành</a:t>
            </a:r>
            <a:r>
              <a:rPr lang="en-US" sz="2400" kern="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2400" kern="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và</a:t>
            </a:r>
            <a:r>
              <a:rPr lang="en-US" sz="2400" kern="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2400" kern="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lĩnh</a:t>
            </a:r>
            <a:r>
              <a:rPr lang="en-US" sz="2400" kern="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2400" kern="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vực</a:t>
            </a:r>
            <a:r>
              <a:rPr lang="en-US" sz="2400" kern="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2400" kern="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khác</a:t>
            </a:r>
            <a:r>
              <a:rPr lang="en-US" sz="2400" kern="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, </a:t>
            </a:r>
            <a:r>
              <a:rPr lang="en-US" sz="2400" kern="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góp</a:t>
            </a:r>
            <a:r>
              <a:rPr lang="en-US" sz="2400" kern="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2400" kern="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phần</a:t>
            </a:r>
            <a:r>
              <a:rPr lang="en-US" sz="2400" kern="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2400" kern="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đẩy</a:t>
            </a:r>
            <a:r>
              <a:rPr lang="en-US" sz="2400" kern="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2400" kern="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mạnh</a:t>
            </a:r>
            <a:r>
              <a:rPr lang="en-US" sz="2400" kern="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2400" kern="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xuất</a:t>
            </a:r>
            <a:r>
              <a:rPr lang="en-US" sz="2400" kern="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2400" kern="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khẩu</a:t>
            </a:r>
            <a:r>
              <a:rPr lang="en-US" sz="2400" kern="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2400" kern="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tại</a:t>
            </a:r>
            <a:r>
              <a:rPr lang="en-US" sz="2400" kern="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2400" kern="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chỗ</a:t>
            </a:r>
            <a:r>
              <a:rPr lang="en-US" sz="2400" kern="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.</a:t>
            </a:r>
          </a:p>
        </p:txBody>
      </p:sp>
      <p:pic>
        <p:nvPicPr>
          <p:cNvPr id="6" name="Picture 2" descr="https://sakos.vn/wp-content/uploads/2022/12/WTTC-Gives-Seven-More-Countries-Safe-Travel-Stamp-2-2.jpg">
            <a:extLst>
              <a:ext uri="{FF2B5EF4-FFF2-40B4-BE49-F238E27FC236}">
                <a16:creationId xmlns:a16="http://schemas.microsoft.com/office/drawing/2014/main" id="{41B25FD9-BA90-1E25-E83E-5354CEEAF4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287" y="2225902"/>
            <a:ext cx="5225744" cy="3488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9328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AC250E5-4D0D-3804-2436-76B2B02A0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2">
            <a:extLst>
              <a:ext uri="{FF2B5EF4-FFF2-40B4-BE49-F238E27FC236}">
                <a16:creationId xmlns:a16="http://schemas.microsoft.com/office/drawing/2014/main" id="{76C655F7-E067-6DCF-69EE-4E0E1076E84C}"/>
              </a:ext>
            </a:extLst>
          </p:cNvPr>
          <p:cNvSpPr/>
          <p:nvPr/>
        </p:nvSpPr>
        <p:spPr>
          <a:xfrm>
            <a:off x="4279236" y="1367461"/>
            <a:ext cx="3633528" cy="731899"/>
          </a:xfrm>
          <a:prstGeom prst="roundRect">
            <a:avLst>
              <a:gd name="adj" fmla="val 50000"/>
            </a:avLst>
          </a:prstGeom>
          <a:solidFill>
            <a:srgbClr val="002060"/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THẢO LUẬN NHÓM</a:t>
            </a:r>
          </a:p>
        </p:txBody>
      </p:sp>
      <p:sp>
        <p:nvSpPr>
          <p:cNvPr id="2" name="Rounded Rectangle 4">
            <a:extLst>
              <a:ext uri="{FF2B5EF4-FFF2-40B4-BE49-F238E27FC236}">
                <a16:creationId xmlns:a16="http://schemas.microsoft.com/office/drawing/2014/main" id="{4E4698CB-CE6B-DFB4-FB0E-4643C28FF195}"/>
              </a:ext>
            </a:extLst>
          </p:cNvPr>
          <p:cNvSpPr/>
          <p:nvPr/>
        </p:nvSpPr>
        <p:spPr>
          <a:xfrm>
            <a:off x="2106665" y="2801073"/>
            <a:ext cx="8011373" cy="1422400"/>
          </a:xfrm>
          <a:prstGeom prst="roundRect">
            <a:avLst>
              <a:gd name="adj" fmla="val 5472"/>
            </a:avLst>
          </a:prstGeom>
          <a:solidFill>
            <a:srgbClr val="A1B5E5">
              <a:lumMod val="20000"/>
              <a:lumOff val="80000"/>
            </a:srgbClr>
          </a:solidFill>
          <a:ln w="1270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vi-VN" sz="2400" kern="0" dirty="0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Hãy phân tích một số xu hướng phát triển mới trong ngành thương mại và du lịch nước ta. </a:t>
            </a:r>
          </a:p>
        </p:txBody>
      </p:sp>
      <p:pic>
        <p:nvPicPr>
          <p:cNvPr id="8" name="Picture 30">
            <a:extLst>
              <a:ext uri="{FF2B5EF4-FFF2-40B4-BE49-F238E27FC236}">
                <a16:creationId xmlns:a16="http://schemas.microsoft.com/office/drawing/2014/main" id="{6A758DFB-DB5A-F064-E35E-BC12981DA44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294417" y="3670618"/>
            <a:ext cx="1647241" cy="110571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83CFB7F-50E5-FAC9-820E-328471356BB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437" b="50817"/>
          <a:stretch/>
        </p:blipFill>
        <p:spPr>
          <a:xfrm>
            <a:off x="1990918" y="3253927"/>
            <a:ext cx="3740036" cy="386741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5C1C696-C1DC-1F19-F52D-603DA1078F9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68" b="43963"/>
          <a:stretch/>
        </p:blipFill>
        <p:spPr>
          <a:xfrm>
            <a:off x="6403001" y="3548544"/>
            <a:ext cx="3236881" cy="327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42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18AC29-353B-FDEA-9A9D-DD9583129B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FB4D2E9-F364-8E61-3BD5-CBE529A42D2F}"/>
              </a:ext>
            </a:extLst>
          </p:cNvPr>
          <p:cNvSpPr/>
          <p:nvPr/>
        </p:nvSpPr>
        <p:spPr>
          <a:xfrm>
            <a:off x="0" y="1715112"/>
            <a:ext cx="12192000" cy="611400"/>
          </a:xfrm>
          <a:prstGeom prst="rect">
            <a:avLst/>
          </a:prstGeom>
          <a:solidFill>
            <a:srgbClr val="FFE5E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b="1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7" charset="-128"/>
              </a:rPr>
              <a:t>3. Xu hướng phát triển mới trong ngành thương mại</a:t>
            </a:r>
          </a:p>
        </p:txBody>
      </p:sp>
      <p:sp>
        <p:nvSpPr>
          <p:cNvPr id="5" name="Rounded Rectangle 6">
            <a:extLst>
              <a:ext uri="{FF2B5EF4-FFF2-40B4-BE49-F238E27FC236}">
                <a16:creationId xmlns:a16="http://schemas.microsoft.com/office/drawing/2014/main" id="{214DF7B6-EA4E-06D6-37E3-97ECD910B66A}"/>
              </a:ext>
            </a:extLst>
          </p:cNvPr>
          <p:cNvSpPr/>
          <p:nvPr/>
        </p:nvSpPr>
        <p:spPr>
          <a:xfrm rot="16200000">
            <a:off x="-1073969" y="4183853"/>
            <a:ext cx="4010824" cy="757492"/>
          </a:xfrm>
          <a:prstGeom prst="roundRect">
            <a:avLst>
              <a:gd name="adj" fmla="val 23175"/>
            </a:avLst>
          </a:prstGeom>
          <a:solidFill>
            <a:srgbClr val="8497D5"/>
          </a:solidFill>
          <a:ln w="28575" cap="flat" cmpd="sng" algn="ctr">
            <a:solidFill>
              <a:srgbClr val="8497D5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NỘI THƯƠNG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8EBF938C-92D0-9CEC-1AEB-B92C0343F641}"/>
              </a:ext>
            </a:extLst>
          </p:cNvPr>
          <p:cNvSpPr/>
          <p:nvPr/>
        </p:nvSpPr>
        <p:spPr>
          <a:xfrm>
            <a:off x="1891398" y="2557187"/>
            <a:ext cx="9623453" cy="589421"/>
          </a:xfrm>
          <a:prstGeom prst="roundRect">
            <a:avLst>
              <a:gd name="adj" fmla="val 4475"/>
            </a:avLst>
          </a:prstGeom>
          <a:solidFill>
            <a:srgbClr val="EAEDFC"/>
          </a:solidFill>
          <a:ln w="12700" cap="flat" cmpd="sng" algn="ctr">
            <a:solidFill>
              <a:srgbClr val="3751E5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vi-VN" sz="2400" dirty="0">
                <a:latin typeface="UTM Avo" panose="02040603050506020204" pitchFamily="18" charset="0"/>
                <a:ea typeface="UD Digi Kyokasho N-B" panose="02020700000000000000" pitchFamily="17" charset="-128"/>
                <a:sym typeface="Arial"/>
              </a:rPr>
              <a:t>Cơ sở bán lẻ hiện đại ngày càng mở rộng.</a:t>
            </a:r>
            <a:endParaRPr lang="en-US" sz="2400" dirty="0">
              <a:latin typeface="UTM Avo" panose="02040603050506020204" pitchFamily="18" charset="0"/>
              <a:ea typeface="UD Digi Kyokasho N-B" panose="02020700000000000000" pitchFamily="17" charset="-128"/>
              <a:sym typeface="Arial"/>
            </a:endParaRPr>
          </a:p>
        </p:txBody>
      </p:sp>
      <p:sp>
        <p:nvSpPr>
          <p:cNvPr id="9" name="Down Arrow 8">
            <a:extLst>
              <a:ext uri="{FF2B5EF4-FFF2-40B4-BE49-F238E27FC236}">
                <a16:creationId xmlns:a16="http://schemas.microsoft.com/office/drawing/2014/main" id="{42438F83-187C-D49D-8CBB-4BA0FDEFDC18}"/>
              </a:ext>
            </a:extLst>
          </p:cNvPr>
          <p:cNvSpPr/>
          <p:nvPr/>
        </p:nvSpPr>
        <p:spPr>
          <a:xfrm rot="16200000">
            <a:off x="1377435" y="2608912"/>
            <a:ext cx="455019" cy="572907"/>
          </a:xfrm>
          <a:prstGeom prst="downArrow">
            <a:avLst>
              <a:gd name="adj1" fmla="val 50000"/>
              <a:gd name="adj2" fmla="val 77213"/>
            </a:avLst>
          </a:prstGeom>
          <a:solidFill>
            <a:srgbClr val="8497D5"/>
          </a:solidFill>
          <a:ln w="25400" cap="flat" cmpd="sng" algn="ctr">
            <a:solidFill>
              <a:srgbClr val="8497D5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2489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C0CB0B50-6CD4-F25B-12CF-ED4B92BE00A6}"/>
              </a:ext>
            </a:extLst>
          </p:cNvPr>
          <p:cNvSpPr/>
          <p:nvPr/>
        </p:nvSpPr>
        <p:spPr>
          <a:xfrm>
            <a:off x="1891397" y="3290231"/>
            <a:ext cx="9623453" cy="1069766"/>
          </a:xfrm>
          <a:prstGeom prst="roundRect">
            <a:avLst>
              <a:gd name="adj" fmla="val 4475"/>
            </a:avLst>
          </a:prstGeom>
          <a:solidFill>
            <a:srgbClr val="EAEDFC"/>
          </a:solidFill>
          <a:ln w="12700" cap="flat" cmpd="sng" algn="ctr">
            <a:solidFill>
              <a:srgbClr val="3751E5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just">
              <a:lnSpc>
                <a:spcPct val="150000"/>
              </a:lnSpc>
              <a:buClr>
                <a:srgbClr val="000000"/>
              </a:buClr>
            </a:pPr>
            <a:r>
              <a:rPr lang="vi-VN" sz="2400" dirty="0">
                <a:latin typeface="UTM Avo" panose="02040603050506020204" pitchFamily="18" charset="0"/>
                <a:ea typeface="UD Digi Kyokasho N-B" panose="02020700000000000000" pitchFamily="17" charset="-128"/>
                <a:sym typeface="Arial"/>
              </a:rPr>
              <a:t>Quy hoạch hợp lí, đổi mới mô hình hoạt động các chợ đầu mối và truyền thống.</a:t>
            </a:r>
            <a:endParaRPr lang="en-US" sz="2400" dirty="0">
              <a:latin typeface="UTM Avo" panose="02040603050506020204" pitchFamily="18" charset="0"/>
              <a:ea typeface="UD Digi Kyokasho N-B" panose="02020700000000000000" pitchFamily="17" charset="-128"/>
              <a:sym typeface="Arial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EB7E1CD4-A943-0014-C9E1-9AC729D4EAC8}"/>
              </a:ext>
            </a:extLst>
          </p:cNvPr>
          <p:cNvSpPr/>
          <p:nvPr/>
        </p:nvSpPr>
        <p:spPr>
          <a:xfrm>
            <a:off x="1891396" y="4503620"/>
            <a:ext cx="9623453" cy="589423"/>
          </a:xfrm>
          <a:prstGeom prst="roundRect">
            <a:avLst>
              <a:gd name="adj" fmla="val 4475"/>
            </a:avLst>
          </a:prstGeom>
          <a:solidFill>
            <a:srgbClr val="EAEDFC"/>
          </a:solidFill>
          <a:ln w="12700" cap="flat" cmpd="sng" algn="ctr">
            <a:solidFill>
              <a:srgbClr val="3751E5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vi-VN" sz="2400" dirty="0">
                <a:latin typeface="UTM Avo" panose="02040603050506020204" pitchFamily="18" charset="0"/>
                <a:ea typeface="UD Digi Kyokasho N-B" panose="02020700000000000000" pitchFamily="17" charset="-128"/>
                <a:sym typeface="Arial"/>
              </a:rPr>
              <a:t>Hạ tầng thương mại được đầu tư.</a:t>
            </a:r>
            <a:endParaRPr lang="en-US" sz="2400" dirty="0">
              <a:latin typeface="UTM Avo" panose="02040603050506020204" pitchFamily="18" charset="0"/>
              <a:ea typeface="UD Digi Kyokasho N-B" panose="02020700000000000000" pitchFamily="17" charset="-128"/>
              <a:sym typeface="Arial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85171F28-E87F-3718-3029-C5339C10B492}"/>
              </a:ext>
            </a:extLst>
          </p:cNvPr>
          <p:cNvSpPr/>
          <p:nvPr/>
        </p:nvSpPr>
        <p:spPr>
          <a:xfrm>
            <a:off x="1891396" y="5241104"/>
            <a:ext cx="9623453" cy="589423"/>
          </a:xfrm>
          <a:prstGeom prst="roundRect">
            <a:avLst>
              <a:gd name="adj" fmla="val 4475"/>
            </a:avLst>
          </a:prstGeom>
          <a:solidFill>
            <a:srgbClr val="EAEDFC"/>
          </a:solidFill>
          <a:ln w="12700" cap="flat" cmpd="sng" algn="ctr">
            <a:solidFill>
              <a:srgbClr val="3751E5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just">
              <a:buClr>
                <a:srgbClr val="000000"/>
              </a:buClr>
            </a:pPr>
            <a:r>
              <a:rPr lang="vi-VN" sz="2400" dirty="0">
                <a:latin typeface="UTM Avo" panose="02040603050506020204" pitchFamily="18" charset="0"/>
                <a:ea typeface="UD Digi Kyokasho N-B" panose="02020700000000000000" pitchFamily="17" charset="-128"/>
                <a:sym typeface="Arial"/>
              </a:rPr>
              <a:t>Thương mại điện tử phát triển nhanh.</a:t>
            </a:r>
            <a:endParaRPr lang="en-US" sz="2400" dirty="0">
              <a:latin typeface="UTM Avo" panose="02040603050506020204" pitchFamily="18" charset="0"/>
              <a:ea typeface="UD Digi Kyokasho N-B" panose="02020700000000000000" pitchFamily="17" charset="-128"/>
              <a:sym typeface="Arial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21009BB7-942F-D737-2B88-D935C43D60B2}"/>
              </a:ext>
            </a:extLst>
          </p:cNvPr>
          <p:cNvSpPr/>
          <p:nvPr/>
        </p:nvSpPr>
        <p:spPr>
          <a:xfrm>
            <a:off x="1891395" y="5978588"/>
            <a:ext cx="9623453" cy="589423"/>
          </a:xfrm>
          <a:prstGeom prst="roundRect">
            <a:avLst>
              <a:gd name="adj" fmla="val 4475"/>
            </a:avLst>
          </a:prstGeom>
          <a:solidFill>
            <a:srgbClr val="EAEDFC"/>
          </a:solidFill>
          <a:ln w="12700" cap="flat" cmpd="sng" algn="ctr">
            <a:solidFill>
              <a:srgbClr val="3751E5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R="0" lvl="0" indent="0" algn="just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vi-VN" sz="2400" dirty="0">
                <a:latin typeface="UTM Avo" panose="02040603050506020204" pitchFamily="18" charset="0"/>
                <a:ea typeface="UD Digi Kyokasho N-B" panose="02020700000000000000" pitchFamily="17" charset="-128"/>
                <a:sym typeface="Arial"/>
              </a:rPr>
              <a:t>Gia tăng thu hút đầu tư, liên kết với doanh nghiệp nước ngoài.</a:t>
            </a:r>
            <a:endParaRPr lang="en-US" sz="2400" dirty="0">
              <a:latin typeface="UTM Avo" panose="02040603050506020204" pitchFamily="18" charset="0"/>
              <a:ea typeface="UD Digi Kyokasho N-B" panose="02020700000000000000" pitchFamily="17" charset="-128"/>
              <a:sym typeface="Arial"/>
            </a:endParaRPr>
          </a:p>
        </p:txBody>
      </p:sp>
      <p:sp>
        <p:nvSpPr>
          <p:cNvPr id="14" name="Down Arrow 13">
            <a:extLst>
              <a:ext uri="{FF2B5EF4-FFF2-40B4-BE49-F238E27FC236}">
                <a16:creationId xmlns:a16="http://schemas.microsoft.com/office/drawing/2014/main" id="{97BCE892-EA14-847E-A8CE-4B823EC103D1}"/>
              </a:ext>
            </a:extLst>
          </p:cNvPr>
          <p:cNvSpPr/>
          <p:nvPr/>
        </p:nvSpPr>
        <p:spPr>
          <a:xfrm rot="16200000">
            <a:off x="1369132" y="3542787"/>
            <a:ext cx="455019" cy="572905"/>
          </a:xfrm>
          <a:prstGeom prst="downArrow">
            <a:avLst>
              <a:gd name="adj1" fmla="val 50000"/>
              <a:gd name="adj2" fmla="val 77213"/>
            </a:avLst>
          </a:prstGeom>
          <a:solidFill>
            <a:srgbClr val="8497D5"/>
          </a:solidFill>
          <a:ln w="25400" cap="flat" cmpd="sng" algn="ctr">
            <a:solidFill>
              <a:srgbClr val="8497D5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2489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15" name="Down Arrow 14">
            <a:extLst>
              <a:ext uri="{FF2B5EF4-FFF2-40B4-BE49-F238E27FC236}">
                <a16:creationId xmlns:a16="http://schemas.microsoft.com/office/drawing/2014/main" id="{8563F9B9-41FD-568B-587D-E802038668A2}"/>
              </a:ext>
            </a:extLst>
          </p:cNvPr>
          <p:cNvSpPr/>
          <p:nvPr/>
        </p:nvSpPr>
        <p:spPr>
          <a:xfrm rot="16200000">
            <a:off x="1377434" y="4546202"/>
            <a:ext cx="455019" cy="572905"/>
          </a:xfrm>
          <a:prstGeom prst="downArrow">
            <a:avLst>
              <a:gd name="adj1" fmla="val 50000"/>
              <a:gd name="adj2" fmla="val 77213"/>
            </a:avLst>
          </a:prstGeom>
          <a:solidFill>
            <a:srgbClr val="8497D5"/>
          </a:solidFill>
          <a:ln w="25400" cap="flat" cmpd="sng" algn="ctr">
            <a:solidFill>
              <a:srgbClr val="8497D5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2489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16" name="Down Arrow 15">
            <a:extLst>
              <a:ext uri="{FF2B5EF4-FFF2-40B4-BE49-F238E27FC236}">
                <a16:creationId xmlns:a16="http://schemas.microsoft.com/office/drawing/2014/main" id="{B8A659A3-B5FF-23CB-ED95-1686C37DE1D7}"/>
              </a:ext>
            </a:extLst>
          </p:cNvPr>
          <p:cNvSpPr/>
          <p:nvPr/>
        </p:nvSpPr>
        <p:spPr>
          <a:xfrm rot="16200000">
            <a:off x="1369131" y="5316565"/>
            <a:ext cx="455019" cy="572905"/>
          </a:xfrm>
          <a:prstGeom prst="downArrow">
            <a:avLst>
              <a:gd name="adj1" fmla="val 50000"/>
              <a:gd name="adj2" fmla="val 77213"/>
            </a:avLst>
          </a:prstGeom>
          <a:solidFill>
            <a:srgbClr val="8497D5"/>
          </a:solidFill>
          <a:ln w="25400" cap="flat" cmpd="sng" algn="ctr">
            <a:solidFill>
              <a:srgbClr val="8497D5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2489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17" name="Down Arrow 16">
            <a:extLst>
              <a:ext uri="{FF2B5EF4-FFF2-40B4-BE49-F238E27FC236}">
                <a16:creationId xmlns:a16="http://schemas.microsoft.com/office/drawing/2014/main" id="{DCF581E6-0585-2576-0C12-9A4905B9BFCB}"/>
              </a:ext>
            </a:extLst>
          </p:cNvPr>
          <p:cNvSpPr/>
          <p:nvPr/>
        </p:nvSpPr>
        <p:spPr>
          <a:xfrm rot="16200000">
            <a:off x="1369130" y="6054049"/>
            <a:ext cx="455019" cy="572905"/>
          </a:xfrm>
          <a:prstGeom prst="downArrow">
            <a:avLst>
              <a:gd name="adj1" fmla="val 50000"/>
              <a:gd name="adj2" fmla="val 77213"/>
            </a:avLst>
          </a:prstGeom>
          <a:solidFill>
            <a:srgbClr val="8497D5"/>
          </a:solidFill>
          <a:ln w="25400" cap="flat" cmpd="sng" algn="ctr">
            <a:solidFill>
              <a:srgbClr val="8497D5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2489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15436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14B9DCD-DDBE-A140-2D4E-564A2C6DCC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F68FA04-499C-6333-0340-F11FD6C298EB}"/>
              </a:ext>
            </a:extLst>
          </p:cNvPr>
          <p:cNvGrpSpPr/>
          <p:nvPr/>
        </p:nvGrpSpPr>
        <p:grpSpPr>
          <a:xfrm>
            <a:off x="309115" y="1900187"/>
            <a:ext cx="6007970" cy="4496620"/>
            <a:chOff x="109431" y="614890"/>
            <a:chExt cx="4505978" cy="3372465"/>
          </a:xfrm>
        </p:grpSpPr>
        <p:pic>
          <p:nvPicPr>
            <p:cNvPr id="3" name="Picture 2" descr="Khám phá chợ Bến Thành, biểu tượng lâu đời của văn hóa Sài Gòn">
              <a:extLst>
                <a:ext uri="{FF2B5EF4-FFF2-40B4-BE49-F238E27FC236}">
                  <a16:creationId xmlns:a16="http://schemas.microsoft.com/office/drawing/2014/main" id="{0AE349C0-146C-EA62-3AD5-E925C66A5127}"/>
                </a:ext>
              </a:extLst>
            </p:cNvPr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431" y="614890"/>
              <a:ext cx="4505978" cy="300398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5BE9787-EFC4-455E-76AF-31D356E2DB6C}"/>
                </a:ext>
              </a:extLst>
            </p:cNvPr>
            <p:cNvSpPr txBox="1"/>
            <p:nvPr/>
          </p:nvSpPr>
          <p:spPr>
            <a:xfrm>
              <a:off x="679489" y="3615762"/>
              <a:ext cx="3365862" cy="371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  <a:buClr>
                  <a:srgbClr val="000000"/>
                </a:buClr>
                <a:buFont typeface="Arial"/>
                <a:buNone/>
              </a:pPr>
              <a:r>
                <a:rPr lang="en-US" sz="20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lang="en-US" sz="2000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Chợ</a:t>
              </a:r>
              <a:r>
                <a:rPr lang="en-US" sz="20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lang="en-US" sz="2000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Bến</a:t>
              </a:r>
              <a:r>
                <a:rPr lang="en-US" sz="20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 Thành (</a:t>
              </a:r>
              <a:r>
                <a:rPr lang="en-US" sz="2000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Hồ</a:t>
              </a:r>
              <a:r>
                <a:rPr lang="en-US" sz="20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 Chí Minh)</a:t>
              </a:r>
              <a:endParaRPr lang="vi-VN" sz="2000" kern="0" dirty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7DEE8D7-ABDE-047F-B490-706B78AC4FA5}"/>
              </a:ext>
            </a:extLst>
          </p:cNvPr>
          <p:cNvGrpSpPr/>
          <p:nvPr/>
        </p:nvGrpSpPr>
        <p:grpSpPr>
          <a:xfrm>
            <a:off x="6510261" y="1900187"/>
            <a:ext cx="5352296" cy="4496621"/>
            <a:chOff x="4949370" y="1094218"/>
            <a:chExt cx="4014222" cy="3372466"/>
          </a:xfrm>
        </p:grpSpPr>
        <p:pic>
          <p:nvPicPr>
            <p:cNvPr id="7" name="Picture 6" descr="TOP 10 chợ nổi tiếng Hà Nội nên ghé thăm một lần - Vua Nệm">
              <a:extLst>
                <a:ext uri="{FF2B5EF4-FFF2-40B4-BE49-F238E27FC236}">
                  <a16:creationId xmlns:a16="http://schemas.microsoft.com/office/drawing/2014/main" id="{3AF50256-80EA-58E1-3E84-553036B1DD06}"/>
                </a:ext>
              </a:extLst>
            </p:cNvPr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49370" y="1094218"/>
              <a:ext cx="4014222" cy="300087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FFB95A8-B63A-C964-2724-D526B9F2A74C}"/>
                </a:ext>
              </a:extLst>
            </p:cNvPr>
            <p:cNvSpPr txBox="1"/>
            <p:nvPr/>
          </p:nvSpPr>
          <p:spPr>
            <a:xfrm>
              <a:off x="5486784" y="4095091"/>
              <a:ext cx="2939394" cy="371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  <a:buClr>
                  <a:srgbClr val="000000"/>
                </a:buClr>
                <a:buFont typeface="Arial"/>
                <a:buNone/>
              </a:pPr>
              <a:r>
                <a:rPr lang="en-US" sz="2000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Chợ</a:t>
              </a:r>
              <a:r>
                <a:rPr lang="en-US" sz="20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lang="en-US" sz="2000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Đồng</a:t>
              </a:r>
              <a:r>
                <a:rPr lang="en-US" sz="20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 Xuân (Hà </a:t>
              </a:r>
              <a:r>
                <a:rPr lang="en-US" sz="2000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Nội</a:t>
              </a:r>
              <a:r>
                <a:rPr lang="en-US" sz="20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)</a:t>
              </a:r>
              <a:endParaRPr lang="vi-VN" sz="2000" kern="0" dirty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7852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9A35598-3228-29D4-F05C-0E4B8A1B49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B78DA962-D7C4-91DB-3638-95740C96C383}"/>
              </a:ext>
            </a:extLst>
          </p:cNvPr>
          <p:cNvGrpSpPr/>
          <p:nvPr/>
        </p:nvGrpSpPr>
        <p:grpSpPr>
          <a:xfrm>
            <a:off x="207616" y="1928678"/>
            <a:ext cx="6278826" cy="3758428"/>
            <a:chOff x="417511" y="917488"/>
            <a:chExt cx="4197896" cy="2512809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5300839F-EA2E-FA8F-2C61-5FDC8B0B0FFF}"/>
                </a:ext>
              </a:extLst>
            </p:cNvPr>
            <p:cNvPicPr/>
            <p:nvPr/>
          </p:nvPicPr>
          <p:blipFill>
            <a:blip r:embed="rId4"/>
            <a:srcRect/>
            <a:stretch/>
          </p:blipFill>
          <p:spPr bwMode="auto">
            <a:xfrm>
              <a:off x="417511" y="917488"/>
              <a:ext cx="4197896" cy="219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FD1F157-B3B4-FA56-7801-3AC3AE3E95CE}"/>
                </a:ext>
              </a:extLst>
            </p:cNvPr>
            <p:cNvSpPr txBox="1"/>
            <p:nvPr/>
          </p:nvSpPr>
          <p:spPr>
            <a:xfrm>
              <a:off x="724610" y="3099044"/>
              <a:ext cx="3583697" cy="3312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  <a:buClr>
                  <a:srgbClr val="000000"/>
                </a:buClr>
                <a:buFont typeface="Arial"/>
                <a:buNone/>
              </a:pPr>
              <a:r>
                <a:rPr lang="en-US" sz="2000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Thương</a:t>
              </a:r>
              <a:r>
                <a:rPr lang="en-US" sz="20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lang="en-US" sz="2000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mại</a:t>
              </a:r>
              <a:r>
                <a:rPr lang="en-US" sz="20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lang="en-US" sz="2000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điện</a:t>
              </a:r>
              <a:r>
                <a:rPr lang="en-US" sz="20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lang="en-US" sz="2000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tử</a:t>
              </a:r>
              <a:r>
                <a:rPr lang="en-US" sz="20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lang="en-US" sz="2000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phát</a:t>
              </a:r>
              <a:r>
                <a:rPr lang="en-US" sz="20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lang="en-US" sz="2000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triển</a:t>
              </a:r>
              <a:r>
                <a:rPr lang="en-US" sz="20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lang="en-US" sz="2000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mạnh</a:t>
              </a:r>
              <a:endParaRPr lang="vi-VN" sz="2000" kern="0" dirty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0D1165E-7AE0-878C-2E4E-77FEA338B199}"/>
              </a:ext>
            </a:extLst>
          </p:cNvPr>
          <p:cNvGrpSpPr/>
          <p:nvPr/>
        </p:nvGrpSpPr>
        <p:grpSpPr>
          <a:xfrm>
            <a:off x="6384988" y="1928678"/>
            <a:ext cx="5599396" cy="4265345"/>
            <a:chOff x="4949370" y="1334597"/>
            <a:chExt cx="3743643" cy="2851723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2FEEFDBE-234F-B628-C2DE-1BB066A8F769}"/>
                </a:ext>
              </a:extLst>
            </p:cNvPr>
            <p:cNvPicPr/>
            <p:nvPr/>
          </p:nvPicPr>
          <p:blipFill>
            <a:blip r:embed="rId5"/>
            <a:srcRect/>
            <a:stretch/>
          </p:blipFill>
          <p:spPr bwMode="auto">
            <a:xfrm>
              <a:off x="4949370" y="1334597"/>
              <a:ext cx="3743643" cy="231784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8090A42-4EB5-E2F0-A0CA-0A5376310D68}"/>
                </a:ext>
              </a:extLst>
            </p:cNvPr>
            <p:cNvSpPr txBox="1"/>
            <p:nvPr/>
          </p:nvSpPr>
          <p:spPr>
            <a:xfrm>
              <a:off x="5422121" y="3546408"/>
              <a:ext cx="2798141" cy="639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  <a:buClr>
                  <a:srgbClr val="000000"/>
                </a:buClr>
                <a:buFont typeface="Arial"/>
                <a:buNone/>
              </a:pPr>
              <a:r>
                <a:rPr lang="en-US" sz="20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Giao </a:t>
              </a:r>
              <a:r>
                <a:rPr lang="en-US" sz="2000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hàng</a:t>
              </a:r>
              <a:r>
                <a:rPr lang="en-US" sz="20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lang="en-US" sz="2000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nhanh</a:t>
              </a:r>
              <a:r>
                <a:rPr lang="en-US" sz="20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, </a:t>
              </a:r>
              <a:r>
                <a:rPr lang="en-US" sz="2000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tiết</a:t>
              </a:r>
              <a:r>
                <a:rPr lang="en-US" sz="20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lang="en-US" sz="2000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kiệm</a:t>
              </a:r>
              <a:r>
                <a:rPr lang="en-US" sz="20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lang="en-US" sz="2000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khi</a:t>
              </a:r>
              <a:r>
                <a:rPr lang="en-US" sz="20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lang="en-US" sz="2000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mua</a:t>
              </a:r>
              <a:r>
                <a:rPr lang="en-US" sz="20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lang="en-US" sz="2000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hàng</a:t>
              </a:r>
              <a:r>
                <a:rPr lang="en-US" sz="20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 online</a:t>
              </a:r>
              <a:endParaRPr lang="vi-VN" sz="2000" kern="0" dirty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37841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0D8A700-4FFA-53BD-2634-6BCCD835CE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6">
            <a:extLst>
              <a:ext uri="{FF2B5EF4-FFF2-40B4-BE49-F238E27FC236}">
                <a16:creationId xmlns:a16="http://schemas.microsoft.com/office/drawing/2014/main" id="{5AFB8180-7F81-5929-A22F-4C5F8CD25400}"/>
              </a:ext>
            </a:extLst>
          </p:cNvPr>
          <p:cNvSpPr/>
          <p:nvPr/>
        </p:nvSpPr>
        <p:spPr>
          <a:xfrm rot="16200000">
            <a:off x="-1111498" y="4051868"/>
            <a:ext cx="4269362" cy="757492"/>
          </a:xfrm>
          <a:prstGeom prst="roundRect">
            <a:avLst>
              <a:gd name="adj" fmla="val 4475"/>
            </a:avLst>
          </a:prstGeom>
          <a:solidFill>
            <a:srgbClr val="8497D5"/>
          </a:solidFill>
          <a:ln w="28575" cap="flat" cmpd="sng" algn="ctr">
            <a:solidFill>
              <a:srgbClr val="8497D5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NGOẠI THƯƠNG</a:t>
            </a:r>
          </a:p>
        </p:txBody>
      </p:sp>
      <p:sp>
        <p:nvSpPr>
          <p:cNvPr id="3" name="Rounded Rectangle 7">
            <a:extLst>
              <a:ext uri="{FF2B5EF4-FFF2-40B4-BE49-F238E27FC236}">
                <a16:creationId xmlns:a16="http://schemas.microsoft.com/office/drawing/2014/main" id="{705520F7-4B7C-DB40-8702-26E9AF6ED337}"/>
              </a:ext>
            </a:extLst>
          </p:cNvPr>
          <p:cNvSpPr/>
          <p:nvPr/>
        </p:nvSpPr>
        <p:spPr>
          <a:xfrm>
            <a:off x="1983137" y="2295934"/>
            <a:ext cx="9623453" cy="723821"/>
          </a:xfrm>
          <a:prstGeom prst="roundRect">
            <a:avLst>
              <a:gd name="adj" fmla="val 4475"/>
            </a:avLst>
          </a:prstGeom>
          <a:solidFill>
            <a:srgbClr val="EAEDFC"/>
          </a:solidFill>
          <a:ln w="12700" cap="flat" cmpd="sng" algn="ctr">
            <a:solidFill>
              <a:srgbClr val="3751E5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vi-VN" sz="2400" kern="0" dirty="0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Phát triển xuất khẩu, nhập khẩu bền vững.</a:t>
            </a:r>
            <a:endParaRPr lang="en-US" sz="2400" kern="0" dirty="0">
              <a:latin typeface="UTM Avo" panose="02040603050506020204" pitchFamily="18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4" name="Down Arrow 8">
            <a:extLst>
              <a:ext uri="{FF2B5EF4-FFF2-40B4-BE49-F238E27FC236}">
                <a16:creationId xmlns:a16="http://schemas.microsoft.com/office/drawing/2014/main" id="{ABDCE874-311C-FAA6-91A3-122CFCC14FDD}"/>
              </a:ext>
            </a:extLst>
          </p:cNvPr>
          <p:cNvSpPr/>
          <p:nvPr/>
        </p:nvSpPr>
        <p:spPr>
          <a:xfrm rot="16200000">
            <a:off x="1469175" y="2371533"/>
            <a:ext cx="455019" cy="572907"/>
          </a:xfrm>
          <a:prstGeom prst="downArrow">
            <a:avLst>
              <a:gd name="adj1" fmla="val 50000"/>
              <a:gd name="adj2" fmla="val 77213"/>
            </a:avLst>
          </a:prstGeom>
          <a:solidFill>
            <a:srgbClr val="8497D5"/>
          </a:solidFill>
          <a:ln w="25400" cap="flat" cmpd="sng" algn="ctr">
            <a:solidFill>
              <a:srgbClr val="8497D5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5" name="Rounded Rectangle 9">
            <a:extLst>
              <a:ext uri="{FF2B5EF4-FFF2-40B4-BE49-F238E27FC236}">
                <a16:creationId xmlns:a16="http://schemas.microsoft.com/office/drawing/2014/main" id="{3C2AAD25-0D02-85AA-984D-13F3CA4BDD01}"/>
              </a:ext>
            </a:extLst>
          </p:cNvPr>
          <p:cNvSpPr/>
          <p:nvPr/>
        </p:nvSpPr>
        <p:spPr>
          <a:xfrm>
            <a:off x="1983138" y="3156707"/>
            <a:ext cx="9623453" cy="1313696"/>
          </a:xfrm>
          <a:prstGeom prst="roundRect">
            <a:avLst>
              <a:gd name="adj" fmla="val 4475"/>
            </a:avLst>
          </a:prstGeom>
          <a:solidFill>
            <a:srgbClr val="EAEDFC"/>
          </a:solidFill>
          <a:ln w="12700" cap="flat" cmpd="sng" algn="ctr">
            <a:solidFill>
              <a:srgbClr val="3751E5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just">
              <a:lnSpc>
                <a:spcPct val="150000"/>
              </a:lnSpc>
              <a:buClr>
                <a:srgbClr val="000000"/>
              </a:buClr>
            </a:pPr>
            <a:r>
              <a:rPr lang="vi-VN" sz="2400" kern="0" dirty="0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Thị trường xuất khẩu mở rộng: đẩy mạnh khai thác thị trường lớn, yêu cầu sản phẩm chất lượng cao.</a:t>
            </a:r>
            <a:endParaRPr lang="en-US" sz="2400" kern="0" dirty="0">
              <a:latin typeface="UTM Avo" panose="02040603050506020204" pitchFamily="18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6" name="Rounded Rectangle 10">
            <a:extLst>
              <a:ext uri="{FF2B5EF4-FFF2-40B4-BE49-F238E27FC236}">
                <a16:creationId xmlns:a16="http://schemas.microsoft.com/office/drawing/2014/main" id="{64ECB213-593D-1F93-4978-3989FF729C50}"/>
              </a:ext>
            </a:extLst>
          </p:cNvPr>
          <p:cNvSpPr/>
          <p:nvPr/>
        </p:nvSpPr>
        <p:spPr>
          <a:xfrm>
            <a:off x="1983136" y="4607355"/>
            <a:ext cx="9623453" cy="1957940"/>
          </a:xfrm>
          <a:prstGeom prst="roundRect">
            <a:avLst>
              <a:gd name="adj" fmla="val 4475"/>
            </a:avLst>
          </a:prstGeom>
          <a:solidFill>
            <a:srgbClr val="EAEDFC"/>
          </a:solidFill>
          <a:ln w="12700" cap="flat" cmpd="sng" algn="ctr">
            <a:solidFill>
              <a:srgbClr val="3751E5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R="0" lvl="0" indent="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vi-VN" sz="2400" kern="0" dirty="0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Thị trường chuyển dịch cơ cấu: giảm tỉ trọng nhập khẩu từ thị trường công nghệ thấp, công nghệ trung gian, tăng tỉ trọng nhập khẩu từ các thị trường công nghệ nguồn.</a:t>
            </a:r>
            <a:endParaRPr lang="en-US" sz="2400" kern="0" dirty="0">
              <a:latin typeface="UTM Avo" panose="02040603050506020204" pitchFamily="18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7" name="Down Arrow 13">
            <a:extLst>
              <a:ext uri="{FF2B5EF4-FFF2-40B4-BE49-F238E27FC236}">
                <a16:creationId xmlns:a16="http://schemas.microsoft.com/office/drawing/2014/main" id="{C61F4DA8-0014-E872-3FA1-C47D380BE561}"/>
              </a:ext>
            </a:extLst>
          </p:cNvPr>
          <p:cNvSpPr/>
          <p:nvPr/>
        </p:nvSpPr>
        <p:spPr>
          <a:xfrm rot="16200000">
            <a:off x="1469176" y="3527102"/>
            <a:ext cx="455019" cy="572905"/>
          </a:xfrm>
          <a:prstGeom prst="downArrow">
            <a:avLst>
              <a:gd name="adj1" fmla="val 50000"/>
              <a:gd name="adj2" fmla="val 77213"/>
            </a:avLst>
          </a:prstGeom>
          <a:solidFill>
            <a:srgbClr val="8497D5"/>
          </a:solidFill>
          <a:ln w="25400" cap="flat" cmpd="sng" algn="ctr">
            <a:solidFill>
              <a:srgbClr val="8497D5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8" name="Down Arrow 14">
            <a:extLst>
              <a:ext uri="{FF2B5EF4-FFF2-40B4-BE49-F238E27FC236}">
                <a16:creationId xmlns:a16="http://schemas.microsoft.com/office/drawing/2014/main" id="{5E8925BC-E6E9-ECB6-59C8-ED0317EFF8DA}"/>
              </a:ext>
            </a:extLst>
          </p:cNvPr>
          <p:cNvSpPr/>
          <p:nvPr/>
        </p:nvSpPr>
        <p:spPr>
          <a:xfrm rot="16200000">
            <a:off x="1460872" y="5299873"/>
            <a:ext cx="455019" cy="572905"/>
          </a:xfrm>
          <a:prstGeom prst="downArrow">
            <a:avLst>
              <a:gd name="adj1" fmla="val 50000"/>
              <a:gd name="adj2" fmla="val 77213"/>
            </a:avLst>
          </a:prstGeom>
          <a:solidFill>
            <a:srgbClr val="8497D5"/>
          </a:solidFill>
          <a:ln w="25400" cap="flat" cmpd="sng" algn="ctr">
            <a:solidFill>
              <a:srgbClr val="8497D5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72780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A58BBBC-CA54-7AF3-7FC7-7311F99BC4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Kim ngạch xuất khẩu Việt Nam ước đạt 156,77 tỷ USD trong 5 tháng">
            <a:extLst>
              <a:ext uri="{FF2B5EF4-FFF2-40B4-BE49-F238E27FC236}">
                <a16:creationId xmlns:a16="http://schemas.microsoft.com/office/drawing/2014/main" id="{DD2D483A-4B79-47B8-45FE-65F139EAD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85" y="1889181"/>
            <a:ext cx="5885415" cy="3274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3E9B5FE-8569-AD92-F242-2337750BD94D}"/>
              </a:ext>
            </a:extLst>
          </p:cNvPr>
          <p:cNvSpPr txBox="1"/>
          <p:nvPr/>
        </p:nvSpPr>
        <p:spPr>
          <a:xfrm>
            <a:off x="1123127" y="5163366"/>
            <a:ext cx="3959329" cy="9571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Kim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ngạch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xuất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khẩu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Việt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Nam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tăng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cao</a:t>
            </a:r>
            <a:endParaRPr lang="vi-VN" sz="2000" kern="0" dirty="0">
              <a:solidFill>
                <a:srgbClr val="000000"/>
              </a:solidFill>
              <a:cs typeface="Arial"/>
              <a:sym typeface="Arial"/>
            </a:endParaRPr>
          </a:p>
        </p:txBody>
      </p:sp>
      <p:pic>
        <p:nvPicPr>
          <p:cNvPr id="7" name="Picture 6" descr="Hàng hóa Việt Nam xuất khẩu sang châu Âu đối diện nhiều thách thức">
            <a:extLst>
              <a:ext uri="{FF2B5EF4-FFF2-40B4-BE49-F238E27FC236}">
                <a16:creationId xmlns:a16="http://schemas.microsoft.com/office/drawing/2014/main" id="{06DB5B31-8E48-10F9-2796-72BC35B7B8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3013" y="1889182"/>
            <a:ext cx="5820772" cy="3274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F3BAD8D-72E6-0D44-781D-010A7D787DC5}"/>
              </a:ext>
            </a:extLst>
          </p:cNvPr>
          <p:cNvSpPr txBox="1"/>
          <p:nvPr/>
        </p:nvSpPr>
        <p:spPr>
          <a:xfrm>
            <a:off x="6712533" y="5163366"/>
            <a:ext cx="4721732" cy="9571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Nông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sản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Việt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Nam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được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xuất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khẩu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đi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nhiều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nước</a:t>
            </a:r>
            <a:endParaRPr lang="vi-VN" sz="2000" kern="0" dirty="0">
              <a:solidFill>
                <a:srgbClr val="000000"/>
              </a:solidFill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61499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B502AC-B99E-F664-B4D4-48990B5EA6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6994E0B-DF69-D608-DFBF-65F40A83B099}"/>
              </a:ext>
            </a:extLst>
          </p:cNvPr>
          <p:cNvSpPr/>
          <p:nvPr/>
        </p:nvSpPr>
        <p:spPr>
          <a:xfrm>
            <a:off x="0" y="1715112"/>
            <a:ext cx="12192000" cy="611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b="1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7" charset="-128"/>
              </a:rPr>
              <a:t>3. Xu hướng phát triển mới trong ngành du lịch</a:t>
            </a:r>
          </a:p>
        </p:txBody>
      </p:sp>
      <p:sp>
        <p:nvSpPr>
          <p:cNvPr id="2" name="Rounded Rectangle 11">
            <a:extLst>
              <a:ext uri="{FF2B5EF4-FFF2-40B4-BE49-F238E27FC236}">
                <a16:creationId xmlns:a16="http://schemas.microsoft.com/office/drawing/2014/main" id="{D6DEE1CD-64FC-DD83-F921-67CFD2BC3B35}"/>
              </a:ext>
            </a:extLst>
          </p:cNvPr>
          <p:cNvSpPr/>
          <p:nvPr/>
        </p:nvSpPr>
        <p:spPr>
          <a:xfrm>
            <a:off x="647619" y="2584651"/>
            <a:ext cx="4953081" cy="1250750"/>
          </a:xfrm>
          <a:prstGeom prst="roundRect">
            <a:avLst>
              <a:gd name="adj" fmla="val 4475"/>
            </a:avLst>
          </a:prstGeom>
          <a:solidFill>
            <a:schemeClr val="bg1"/>
          </a:solidFill>
          <a:ln w="28575" cap="flat" cmpd="sng" algn="ctr">
            <a:solidFill>
              <a:schemeClr val="accent4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vi-VN" sz="2400" dirty="0">
                <a:latin typeface="UTM Avo" panose="02040603050506020204" pitchFamily="18" charset="0"/>
                <a:ea typeface="UD Digi Kyokasho N-B" panose="02020700000000000000" pitchFamily="17" charset="-128"/>
                <a:sym typeface="Arial"/>
              </a:rPr>
              <a:t>Đẩy mạnh phát triển du lịch bền vững</a:t>
            </a:r>
            <a:r>
              <a:rPr kumimoji="0" lang="vi-VN" sz="2667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.</a:t>
            </a:r>
            <a:endParaRPr kumimoji="0" lang="en-US" sz="2667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3" name="Rounded Rectangle 12">
            <a:extLst>
              <a:ext uri="{FF2B5EF4-FFF2-40B4-BE49-F238E27FC236}">
                <a16:creationId xmlns:a16="http://schemas.microsoft.com/office/drawing/2014/main" id="{5B74CD48-E4E9-30DF-04CA-9FA619F5AF1F}"/>
              </a:ext>
            </a:extLst>
          </p:cNvPr>
          <p:cNvSpPr/>
          <p:nvPr/>
        </p:nvSpPr>
        <p:spPr>
          <a:xfrm>
            <a:off x="6235620" y="2584651"/>
            <a:ext cx="5436901" cy="1250750"/>
          </a:xfrm>
          <a:prstGeom prst="roundRect">
            <a:avLst>
              <a:gd name="adj" fmla="val 4475"/>
            </a:avLst>
          </a:prstGeom>
          <a:solidFill>
            <a:schemeClr val="bg1"/>
          </a:solidFill>
          <a:ln w="28575" cap="flat" cmpd="sng" algn="ctr">
            <a:solidFill>
              <a:schemeClr val="accent4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vi-VN" sz="2400" dirty="0">
                <a:latin typeface="UTM Avo" panose="02040603050506020204" pitchFamily="18" charset="0"/>
                <a:ea typeface="UD Digi Kyokasho N-B" panose="02020700000000000000" pitchFamily="17" charset="-128"/>
                <a:sym typeface="Arial"/>
              </a:rPr>
              <a:t>Tập trung phát triển các loại hình du lịch tiềm năng.</a:t>
            </a:r>
            <a:endParaRPr lang="en-US" sz="2400" dirty="0">
              <a:latin typeface="UTM Avo" panose="02040603050506020204" pitchFamily="18" charset="0"/>
              <a:ea typeface="UD Digi Kyokasho N-B" panose="02020700000000000000" pitchFamily="17" charset="-128"/>
              <a:sym typeface="Arial"/>
            </a:endParaRPr>
          </a:p>
        </p:txBody>
      </p:sp>
      <p:sp>
        <p:nvSpPr>
          <p:cNvPr id="6" name="Rounded Rectangle 15">
            <a:extLst>
              <a:ext uri="{FF2B5EF4-FFF2-40B4-BE49-F238E27FC236}">
                <a16:creationId xmlns:a16="http://schemas.microsoft.com/office/drawing/2014/main" id="{71814DDF-F32C-8954-0EB0-F50AB8348E62}"/>
              </a:ext>
            </a:extLst>
          </p:cNvPr>
          <p:cNvSpPr/>
          <p:nvPr/>
        </p:nvSpPr>
        <p:spPr>
          <a:xfrm>
            <a:off x="647619" y="4004640"/>
            <a:ext cx="11024902" cy="1250750"/>
          </a:xfrm>
          <a:prstGeom prst="roundRect">
            <a:avLst>
              <a:gd name="adj" fmla="val 4475"/>
            </a:avLst>
          </a:prstGeom>
          <a:solidFill>
            <a:schemeClr val="bg1"/>
          </a:solidFill>
          <a:ln w="28575" cap="flat" cmpd="sng" algn="ctr">
            <a:solidFill>
              <a:schemeClr val="accent4"/>
            </a:solidFill>
            <a:prstDash val="solid"/>
          </a:ln>
          <a:effectLst/>
        </p:spPr>
        <p:txBody>
          <a:bodyPr rtlCol="0" anchor="ctr"/>
          <a:lstStyle/>
          <a:p>
            <a:pPr algn="just">
              <a:lnSpc>
                <a:spcPct val="150000"/>
              </a:lnSpc>
              <a:buClr>
                <a:srgbClr val="000000"/>
              </a:buClr>
            </a:pPr>
            <a:r>
              <a:rPr lang="vi-VN" sz="2400" dirty="0">
                <a:latin typeface="UTM Avo" panose="02040603050506020204" pitchFamily="18" charset="0"/>
                <a:ea typeface="UD Digi Kyokasho N-B" panose="02020700000000000000" pitchFamily="17" charset="-128"/>
                <a:sym typeface="Arial"/>
              </a:rPr>
              <a:t>Tăng cường phát triển các sản phẩm du lịch có chất lượng dựa trên các lợi thế về tài nguyên.</a:t>
            </a:r>
            <a:endParaRPr lang="en-US" sz="2400" dirty="0">
              <a:latin typeface="UTM Avo" panose="02040603050506020204" pitchFamily="18" charset="0"/>
              <a:ea typeface="UD Digi Kyokasho N-B" panose="02020700000000000000" pitchFamily="17" charset="-128"/>
              <a:sym typeface="Arial"/>
            </a:endParaRPr>
          </a:p>
        </p:txBody>
      </p:sp>
      <p:sp>
        <p:nvSpPr>
          <p:cNvPr id="7" name="Rounded Rectangle 16">
            <a:extLst>
              <a:ext uri="{FF2B5EF4-FFF2-40B4-BE49-F238E27FC236}">
                <a16:creationId xmlns:a16="http://schemas.microsoft.com/office/drawing/2014/main" id="{878EB225-F8C6-B670-66A2-222BDAF0BC95}"/>
              </a:ext>
            </a:extLst>
          </p:cNvPr>
          <p:cNvSpPr/>
          <p:nvPr/>
        </p:nvSpPr>
        <p:spPr>
          <a:xfrm>
            <a:off x="647619" y="5424629"/>
            <a:ext cx="4953081" cy="1222761"/>
          </a:xfrm>
          <a:prstGeom prst="roundRect">
            <a:avLst>
              <a:gd name="adj" fmla="val 4475"/>
            </a:avLst>
          </a:prstGeom>
          <a:solidFill>
            <a:schemeClr val="bg1"/>
          </a:solidFill>
          <a:ln w="28575" cap="flat" cmpd="sng" algn="ctr">
            <a:solidFill>
              <a:schemeClr val="accent4"/>
            </a:solidFill>
            <a:prstDash val="solid"/>
          </a:ln>
          <a:effectLst/>
        </p:spPr>
        <p:txBody>
          <a:bodyPr rtlCol="0" anchor="ctr"/>
          <a:lstStyle/>
          <a:p>
            <a:pPr marR="0" lvl="0" indent="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vi-VN" sz="2400" dirty="0">
                <a:latin typeface="UTM Avo" panose="02040603050506020204" pitchFamily="18" charset="0"/>
                <a:ea typeface="UD Digi Kyokasho N-B" panose="02020700000000000000" pitchFamily="17" charset="-128"/>
                <a:sym typeface="Arial"/>
              </a:rPr>
              <a:t>Phát triển hệ sinh thái du lịch thông minh.</a:t>
            </a:r>
            <a:endParaRPr lang="en-US" sz="2400" dirty="0">
              <a:latin typeface="UTM Avo" panose="02040603050506020204" pitchFamily="18" charset="0"/>
              <a:ea typeface="UD Digi Kyokasho N-B" panose="02020700000000000000" pitchFamily="17" charset="-128"/>
              <a:sym typeface="Arial"/>
            </a:endParaRP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26FA4ABB-A0ED-99C3-E0BB-D897F4398297}"/>
              </a:ext>
            </a:extLst>
          </p:cNvPr>
          <p:cNvSpPr/>
          <p:nvPr/>
        </p:nvSpPr>
        <p:spPr>
          <a:xfrm>
            <a:off x="6235620" y="5424629"/>
            <a:ext cx="5436901" cy="1230365"/>
          </a:xfrm>
          <a:prstGeom prst="roundRect">
            <a:avLst>
              <a:gd name="adj" fmla="val 4475"/>
            </a:avLst>
          </a:prstGeom>
          <a:solidFill>
            <a:schemeClr val="bg1"/>
          </a:solidFill>
          <a:ln w="28575" cap="flat" cmpd="sng" algn="ctr">
            <a:solidFill>
              <a:schemeClr val="accent4"/>
            </a:solidFill>
            <a:prstDash val="solid"/>
          </a:ln>
          <a:effectLst/>
        </p:spPr>
        <p:txBody>
          <a:bodyPr rtlCol="0" anchor="ctr"/>
          <a:lstStyle/>
          <a:p>
            <a:pPr algn="just">
              <a:lnSpc>
                <a:spcPct val="150000"/>
              </a:lnSpc>
              <a:buClr>
                <a:srgbClr val="000000"/>
              </a:buClr>
            </a:pPr>
            <a:r>
              <a:rPr lang="vi-VN" sz="2400" dirty="0">
                <a:latin typeface="UTM Avo" panose="02040603050506020204" pitchFamily="18" charset="0"/>
                <a:ea typeface="UD Digi Kyokasho N-B" panose="02020700000000000000" pitchFamily="17" charset="-128"/>
                <a:sym typeface="Arial"/>
              </a:rPr>
              <a:t>Chú trọng đầu tư, khai thác khu vực động lực phát triển du lịch.</a:t>
            </a:r>
            <a:endParaRPr lang="en-US" sz="2400" dirty="0">
              <a:latin typeface="UTM Avo" panose="02040603050506020204" pitchFamily="18" charset="0"/>
              <a:ea typeface="UD Digi Kyokasho N-B" panose="02020700000000000000" pitchFamily="17" charset="-12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64658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  <p:bldP spid="3" grpId="0" animBg="1"/>
      <p:bldP spid="6" grpId="0" animBg="1"/>
      <p:bldP spid="7" grpId="0" animBg="1"/>
      <p:bldP spid="1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1D81B06-9CE4-9ECA-3575-2F96788350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20CFAB16-F9AC-BE9C-0C1D-3B5BB9C5AD5A}"/>
              </a:ext>
            </a:extLst>
          </p:cNvPr>
          <p:cNvGrpSpPr/>
          <p:nvPr/>
        </p:nvGrpSpPr>
        <p:grpSpPr>
          <a:xfrm>
            <a:off x="171260" y="1846595"/>
            <a:ext cx="5739475" cy="4452604"/>
            <a:chOff x="337457" y="510740"/>
            <a:chExt cx="4002428" cy="3105027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C04DF6C-0FB7-4CEC-C511-18E0CBEEC94F}"/>
                </a:ext>
              </a:extLst>
            </p:cNvPr>
            <p:cNvSpPr txBox="1"/>
            <p:nvPr/>
          </p:nvSpPr>
          <p:spPr>
            <a:xfrm>
              <a:off x="793804" y="3243165"/>
              <a:ext cx="3089734" cy="3726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  <a:buClr>
                  <a:srgbClr val="000000"/>
                </a:buClr>
                <a:buFont typeface="Arial"/>
                <a:buNone/>
              </a:pPr>
              <a:r>
                <a:rPr lang="en-US" sz="2000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Khu</a:t>
              </a:r>
              <a:r>
                <a:rPr lang="en-US" sz="20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 du </a:t>
              </a:r>
              <a:r>
                <a:rPr lang="en-US" sz="2000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lịch</a:t>
              </a:r>
              <a:r>
                <a:rPr lang="en-US" sz="20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lang="en-US" sz="2000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Hạ</a:t>
              </a:r>
              <a:r>
                <a:rPr lang="en-US" sz="20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 Long – Vân </a:t>
              </a:r>
              <a:r>
                <a:rPr lang="en-US" sz="2000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Đồn</a:t>
              </a:r>
              <a:endParaRPr lang="vi-VN" sz="2000" kern="0" dirty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pic>
          <p:nvPicPr>
            <p:cNvPr id="14" name="Picture 13" descr="Vân Đồn Quảng Ninh - Cẩm nang đi lại &amp; địa điểm ăn, chơi">
              <a:extLst>
                <a:ext uri="{FF2B5EF4-FFF2-40B4-BE49-F238E27FC236}">
                  <a16:creationId xmlns:a16="http://schemas.microsoft.com/office/drawing/2014/main" id="{F14B77F5-3BF6-3706-94FD-A4646E0736E3}"/>
                </a:ext>
              </a:extLst>
            </p:cNvPr>
            <p:cNvPicPr/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978"/>
            <a:stretch/>
          </p:blipFill>
          <p:spPr bwMode="auto">
            <a:xfrm>
              <a:off x="337457" y="510740"/>
              <a:ext cx="4002428" cy="273242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F17CC7D-A63E-D284-3F6D-5026A877DBB7}"/>
              </a:ext>
            </a:extLst>
          </p:cNvPr>
          <p:cNvGrpSpPr/>
          <p:nvPr/>
        </p:nvGrpSpPr>
        <p:grpSpPr>
          <a:xfrm>
            <a:off x="5992588" y="1846595"/>
            <a:ext cx="6024572" cy="4452605"/>
            <a:chOff x="4570641" y="975371"/>
            <a:chExt cx="4201240" cy="3105028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4DC3D34-C946-D560-C7D3-0EFD97629EFB}"/>
                </a:ext>
              </a:extLst>
            </p:cNvPr>
            <p:cNvSpPr txBox="1"/>
            <p:nvPr/>
          </p:nvSpPr>
          <p:spPr>
            <a:xfrm>
              <a:off x="5185104" y="3707797"/>
              <a:ext cx="2972315" cy="3726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  <a:buClr>
                  <a:srgbClr val="000000"/>
                </a:buClr>
                <a:buFont typeface="Arial"/>
                <a:buNone/>
              </a:pPr>
              <a:r>
                <a:rPr lang="fr-FR" sz="20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Du </a:t>
              </a:r>
              <a:r>
                <a:rPr lang="fr-FR" sz="2000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lịch</a:t>
              </a:r>
              <a:r>
                <a:rPr lang="fr-FR" sz="20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lang="fr-FR" sz="2000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Phong</a:t>
              </a:r>
              <a:r>
                <a:rPr lang="fr-FR" sz="20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 Nha – </a:t>
              </a:r>
              <a:r>
                <a:rPr lang="fr-FR" sz="2000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Kẻ</a:t>
              </a:r>
              <a:r>
                <a:rPr lang="fr-FR" sz="20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lang="fr-FR" sz="2000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Bàng</a:t>
              </a:r>
              <a:endParaRPr lang="vi-VN" sz="2000" kern="0" dirty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pic>
          <p:nvPicPr>
            <p:cNvPr id="17" name="Picture 16" descr="Kinh nghiệm du lịch Phong Nha Kẻ Bàng 2024 siêu chi tiết">
              <a:extLst>
                <a:ext uri="{FF2B5EF4-FFF2-40B4-BE49-F238E27FC236}">
                  <a16:creationId xmlns:a16="http://schemas.microsoft.com/office/drawing/2014/main" id="{863AED82-4A8B-8BF0-36AF-F201B8CFC197}"/>
                </a:ext>
              </a:extLst>
            </p:cNvPr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0641" y="975371"/>
              <a:ext cx="4201240" cy="2732426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870596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8786CAB-3BD3-40AF-4AB1-C17C22AA66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oi-sapa-chiem-nguong-ve-dep-an-tuong-cua-nhung-thua-ruong-bac-thang">
            <a:extLst>
              <a:ext uri="{FF2B5EF4-FFF2-40B4-BE49-F238E27FC236}">
                <a16:creationId xmlns:a16="http://schemas.microsoft.com/office/drawing/2014/main" id="{9DDCBE29-60A8-F386-89A8-078F3B6474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537" y="1825925"/>
            <a:ext cx="5852663" cy="3901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ho-phien-bac-ha">
            <a:extLst>
              <a:ext uri="{FF2B5EF4-FFF2-40B4-BE49-F238E27FC236}">
                <a16:creationId xmlns:a16="http://schemas.microsoft.com/office/drawing/2014/main" id="{A1296033-6E0C-E6BF-26B5-0A06F9347C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0663" y="1825925"/>
            <a:ext cx="5852663" cy="3901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71DAF01-3934-47DF-189B-413A72EF3B5E}"/>
              </a:ext>
            </a:extLst>
          </p:cNvPr>
          <p:cNvSpPr txBox="1"/>
          <p:nvPr/>
        </p:nvSpPr>
        <p:spPr>
          <a:xfrm>
            <a:off x="1414164" y="5727699"/>
            <a:ext cx="3409408" cy="495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Ruộng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bậc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thang ở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SaPa</a:t>
            </a:r>
            <a:endParaRPr lang="vi-VN" sz="2000" kern="0" dirty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EA05C33-1953-02AA-AEA6-DB804D483F41}"/>
              </a:ext>
            </a:extLst>
          </p:cNvPr>
          <p:cNvSpPr txBox="1"/>
          <p:nvPr/>
        </p:nvSpPr>
        <p:spPr>
          <a:xfrm>
            <a:off x="7422290" y="5727699"/>
            <a:ext cx="3409408" cy="9571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Du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lịch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chợ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phiên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của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người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vùng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cao</a:t>
            </a:r>
            <a:endParaRPr lang="vi-VN" sz="2000" kern="0" dirty="0">
              <a:solidFill>
                <a:srgbClr val="000000"/>
              </a:solidFill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0948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77705F-9ED5-E027-A5C2-CB7FD0AB8A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>
            <a:extLst>
              <a:ext uri="{FF2B5EF4-FFF2-40B4-BE49-F238E27FC236}">
                <a16:creationId xmlns:a16="http://schemas.microsoft.com/office/drawing/2014/main" id="{983967EE-3BD5-4B4A-8648-47EA324DAC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/>
        </p:blipFill>
        <p:spPr bwMode="auto">
          <a:xfrm>
            <a:off x="130541" y="1766940"/>
            <a:ext cx="5468245" cy="35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>
            <a:extLst>
              <a:ext uri="{FF2B5EF4-FFF2-40B4-BE49-F238E27FC236}">
                <a16:creationId xmlns:a16="http://schemas.microsoft.com/office/drawing/2014/main" id="{9498034C-D8F7-E1B8-9C3C-989E2774F5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/>
        </p:blipFill>
        <p:spPr bwMode="auto">
          <a:xfrm>
            <a:off x="5751945" y="1766940"/>
            <a:ext cx="6309514" cy="35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32E2B3E-E511-5DB4-B7A6-0FCE60F0D8AD}"/>
              </a:ext>
            </a:extLst>
          </p:cNvPr>
          <p:cNvSpPr txBox="1"/>
          <p:nvPr/>
        </p:nvSpPr>
        <p:spPr>
          <a:xfrm>
            <a:off x="182818" y="5321299"/>
            <a:ext cx="5363689" cy="496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Khu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du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lịch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Tam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Cốc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–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Bích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Động</a:t>
            </a:r>
            <a:endParaRPr lang="vi-VN" sz="2000" kern="0" dirty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7217F26-2682-A397-D73A-544550EE1F8C}"/>
              </a:ext>
            </a:extLst>
          </p:cNvPr>
          <p:cNvSpPr txBox="1"/>
          <p:nvPr/>
        </p:nvSpPr>
        <p:spPr>
          <a:xfrm>
            <a:off x="7201998" y="5322645"/>
            <a:ext cx="3409408" cy="495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Hang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Sơn</a:t>
            </a:r>
            <a:r>
              <a: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Đoòng</a:t>
            </a:r>
            <a:endParaRPr lang="vi-VN" sz="2000" kern="0" dirty="0">
              <a:solidFill>
                <a:srgbClr val="000000"/>
              </a:solidFill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87200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DDE7F19-8209-8B9C-362F-AA5DF99DAF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EA5A2DAC-A515-B08F-E8F8-A46C804468A7}"/>
              </a:ext>
            </a:extLst>
          </p:cNvPr>
          <p:cNvGrpSpPr/>
          <p:nvPr/>
        </p:nvGrpSpPr>
        <p:grpSpPr>
          <a:xfrm>
            <a:off x="841020" y="1584027"/>
            <a:ext cx="10553453" cy="1121846"/>
            <a:chOff x="605200" y="2456835"/>
            <a:chExt cx="7915090" cy="841384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9BC9C097-25A4-24F7-7629-F66A98D6FB34}"/>
                </a:ext>
              </a:extLst>
            </p:cNvPr>
            <p:cNvSpPr txBox="1"/>
            <p:nvPr/>
          </p:nvSpPr>
          <p:spPr>
            <a:xfrm>
              <a:off x="605200" y="2456835"/>
              <a:ext cx="7915090" cy="8413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 algn="just">
                <a:lnSpc>
                  <a:spcPct val="150000"/>
                </a:lnSpc>
                <a:buClr>
                  <a:srgbClr val="000000"/>
                </a:buClr>
                <a:buFont typeface="Arial"/>
                <a:buNone/>
              </a:pPr>
              <a:r>
                <a:rPr lang="en-US" sz="24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    </a:t>
              </a:r>
              <a:r>
                <a:rPr lang="vi-VN" sz="24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 Du lịch Việt Nam phát triển theo hướng gia tăng các sản phẩm có giá trị kinh tế cao, đảm bảo tính bền vững và tính cạnh tranh:</a:t>
              </a:r>
              <a:endPara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pic>
          <p:nvPicPr>
            <p:cNvPr id="4" name="Picture 3" descr="https://cdn-icons-png.flaticon.com/128/2377/2377874.png">
              <a:extLst>
                <a:ext uri="{FF2B5EF4-FFF2-40B4-BE49-F238E27FC236}">
                  <a16:creationId xmlns:a16="http://schemas.microsoft.com/office/drawing/2014/main" id="{128FF106-3F3F-67D9-B0C1-388D4DEF32F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5200" y="2569210"/>
              <a:ext cx="329248" cy="3292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2BC97D32-7C25-07EE-F07B-68BBFB357026}"/>
              </a:ext>
            </a:extLst>
          </p:cNvPr>
          <p:cNvGrpSpPr/>
          <p:nvPr/>
        </p:nvGrpSpPr>
        <p:grpSpPr>
          <a:xfrm>
            <a:off x="450158" y="2623955"/>
            <a:ext cx="3523884" cy="4018145"/>
            <a:chOff x="337617" y="1472665"/>
            <a:chExt cx="2642913" cy="3013609"/>
          </a:xfrm>
        </p:grpSpPr>
        <p:sp>
          <p:nvSpPr>
            <p:cNvPr id="6" name="Rounded Rectangle 5">
              <a:extLst>
                <a:ext uri="{FF2B5EF4-FFF2-40B4-BE49-F238E27FC236}">
                  <a16:creationId xmlns:a16="http://schemas.microsoft.com/office/drawing/2014/main" id="{9E682BA7-BF3C-EEF9-CF04-0F5E96CB7663}"/>
                </a:ext>
              </a:extLst>
            </p:cNvPr>
            <p:cNvSpPr/>
            <p:nvPr/>
          </p:nvSpPr>
          <p:spPr>
            <a:xfrm>
              <a:off x="337617" y="1752599"/>
              <a:ext cx="2642913" cy="2733675"/>
            </a:xfrm>
            <a:prstGeom prst="roundRect">
              <a:avLst>
                <a:gd name="adj" fmla="val 6848"/>
              </a:avLst>
            </a:prstGeom>
            <a:solidFill>
              <a:srgbClr val="F1F6EE"/>
            </a:solidFill>
            <a:ln w="12700" cap="flat" cmpd="sng" algn="ctr">
              <a:solidFill>
                <a:srgbClr val="3F91E3">
                  <a:lumMod val="50000"/>
                </a:srgbClr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162560" tIns="81280" rIns="162560" bIns="8128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499BB3E-D2F9-DD13-46CE-12352091BA52}"/>
                </a:ext>
              </a:extLst>
            </p:cNvPr>
            <p:cNvSpPr txBox="1"/>
            <p:nvPr/>
          </p:nvSpPr>
          <p:spPr>
            <a:xfrm>
              <a:off x="591500" y="1902616"/>
              <a:ext cx="2135144" cy="8474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Phát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huy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du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lịch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bền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vững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.</a:t>
              </a:r>
              <a:endPara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56658020-B6EE-A9A1-A581-E8EF6FB9AE2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9925" b="89888" l="9829" r="95299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986993">
              <a:off x="1427565" y="1472665"/>
              <a:ext cx="463013" cy="528310"/>
            </a:xfrm>
            <a:prstGeom prst="rect">
              <a:avLst/>
            </a:prstGeom>
          </p:spPr>
        </p:pic>
        <p:pic>
          <p:nvPicPr>
            <p:cNvPr id="9" name="Picture 2" descr="https://kinhtevadubao.vn/stores/news_dataimages/lanhuong/022024/20/09/in_social/4452_du-lich-xanh-tay-bac.jpg?randTime=1727164266">
              <a:extLst>
                <a:ext uri="{FF2B5EF4-FFF2-40B4-BE49-F238E27FC236}">
                  <a16:creationId xmlns:a16="http://schemas.microsoft.com/office/drawing/2014/main" id="{6357626A-D4D8-448C-B30A-325B00356EB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38"/>
            <a:stretch/>
          </p:blipFill>
          <p:spPr bwMode="auto">
            <a:xfrm>
              <a:off x="602272" y="2842363"/>
              <a:ext cx="2113600" cy="14065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02502900-4076-78BF-9959-6EDFBD676B05}"/>
              </a:ext>
            </a:extLst>
          </p:cNvPr>
          <p:cNvGrpSpPr/>
          <p:nvPr/>
        </p:nvGrpSpPr>
        <p:grpSpPr>
          <a:xfrm>
            <a:off x="4340531" y="2617093"/>
            <a:ext cx="3523884" cy="4025006"/>
            <a:chOff x="3255398" y="1467519"/>
            <a:chExt cx="2642913" cy="3018755"/>
          </a:xfrm>
        </p:grpSpPr>
        <p:sp>
          <p:nvSpPr>
            <p:cNvPr id="11" name="Rounded Rectangle 15">
              <a:extLst>
                <a:ext uri="{FF2B5EF4-FFF2-40B4-BE49-F238E27FC236}">
                  <a16:creationId xmlns:a16="http://schemas.microsoft.com/office/drawing/2014/main" id="{B3BEF939-677A-01FF-D332-0D265326CEC7}"/>
                </a:ext>
              </a:extLst>
            </p:cNvPr>
            <p:cNvSpPr/>
            <p:nvPr/>
          </p:nvSpPr>
          <p:spPr>
            <a:xfrm>
              <a:off x="3255398" y="1752599"/>
              <a:ext cx="2642913" cy="2733675"/>
            </a:xfrm>
            <a:prstGeom prst="roundRect">
              <a:avLst>
                <a:gd name="adj" fmla="val 6848"/>
              </a:avLst>
            </a:prstGeom>
            <a:solidFill>
              <a:srgbClr val="F1F6EE"/>
            </a:solidFill>
            <a:ln w="12700" cap="flat" cmpd="sng" algn="ctr">
              <a:solidFill>
                <a:srgbClr val="3F91E3">
                  <a:lumMod val="50000"/>
                </a:srgbClr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162560" tIns="81280" rIns="162560" bIns="8128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endParaRPr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7AD1FD48-E562-8E9B-2F65-EDF40DC7227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9925" b="89888" l="9829" r="95299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986993">
              <a:off x="4345347" y="1467519"/>
              <a:ext cx="463013" cy="528310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25139F1-F1D2-5029-718E-A1DB6D72A556}"/>
                </a:ext>
              </a:extLst>
            </p:cNvPr>
            <p:cNvSpPr txBox="1"/>
            <p:nvPr/>
          </p:nvSpPr>
          <p:spPr>
            <a:xfrm>
              <a:off x="3627708" y="1902617"/>
              <a:ext cx="1898292" cy="8413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Tăng cường chuyển đổi số.</a:t>
              </a:r>
            </a:p>
          </p:txBody>
        </p:sp>
        <p:pic>
          <p:nvPicPr>
            <p:cNvPr id="14" name="Picture 4" descr="https://sigo.vn/uploads/9/du-lieu-web/blog/sigo-app-book-tour-du-lich-2.jpg">
              <a:extLst>
                <a:ext uri="{FF2B5EF4-FFF2-40B4-BE49-F238E27FC236}">
                  <a16:creationId xmlns:a16="http://schemas.microsoft.com/office/drawing/2014/main" id="{4CB18E49-9B2C-9D52-3671-566A556E228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50621" y="2842363"/>
              <a:ext cx="1875379" cy="14065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5F85693-E40B-B35C-E6A3-FE2B5FE54B1C}"/>
              </a:ext>
            </a:extLst>
          </p:cNvPr>
          <p:cNvGrpSpPr/>
          <p:nvPr/>
        </p:nvGrpSpPr>
        <p:grpSpPr>
          <a:xfrm>
            <a:off x="8230907" y="2655192"/>
            <a:ext cx="3523884" cy="3986909"/>
            <a:chOff x="6173179" y="1515378"/>
            <a:chExt cx="2642913" cy="3281211"/>
          </a:xfrm>
        </p:grpSpPr>
        <p:sp>
          <p:nvSpPr>
            <p:cNvPr id="22" name="Rounded Rectangle 16">
              <a:extLst>
                <a:ext uri="{FF2B5EF4-FFF2-40B4-BE49-F238E27FC236}">
                  <a16:creationId xmlns:a16="http://schemas.microsoft.com/office/drawing/2014/main" id="{E5063C19-B353-2038-E762-64490C0641B1}"/>
                </a:ext>
              </a:extLst>
            </p:cNvPr>
            <p:cNvSpPr/>
            <p:nvPr/>
          </p:nvSpPr>
          <p:spPr>
            <a:xfrm>
              <a:off x="6173179" y="1796850"/>
              <a:ext cx="2642913" cy="2999739"/>
            </a:xfrm>
            <a:prstGeom prst="roundRect">
              <a:avLst>
                <a:gd name="adj" fmla="val 6848"/>
              </a:avLst>
            </a:prstGeom>
            <a:solidFill>
              <a:srgbClr val="F1F6EE"/>
            </a:solidFill>
            <a:ln w="12700" cap="flat" cmpd="sng" algn="ctr">
              <a:solidFill>
                <a:srgbClr val="3F91E3">
                  <a:lumMod val="50000"/>
                </a:srgbClr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162560" tIns="81280" rIns="162560" bIns="8128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endParaRPr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A291212C-66AA-0E27-E52D-7F9F66A9A13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9925" b="89888" l="9829" r="95299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986993">
              <a:off x="7265210" y="1515378"/>
              <a:ext cx="463013" cy="528310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42A6332-1ED9-4049-452D-E28D2C26E890}"/>
                </a:ext>
              </a:extLst>
            </p:cNvPr>
            <p:cNvSpPr txBox="1"/>
            <p:nvPr/>
          </p:nvSpPr>
          <p:spPr>
            <a:xfrm>
              <a:off x="6620080" y="1902617"/>
              <a:ext cx="1749110" cy="9232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Đa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dạng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hóa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sản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phẩm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.</a:t>
              </a:r>
            </a:p>
          </p:txBody>
        </p:sp>
        <p:pic>
          <p:nvPicPr>
            <p:cNvPr id="25" name="Picture 6" descr="https://img.cand.com.vn/resize/600x600/NewFiles/Images/2022/08/29/6_gan-1661731566491.jpg">
              <a:extLst>
                <a:ext uri="{FF2B5EF4-FFF2-40B4-BE49-F238E27FC236}">
                  <a16:creationId xmlns:a16="http://schemas.microsoft.com/office/drawing/2014/main" id="{A1E4DBF5-F815-A312-BFAE-3866D1DF576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56" r="3749"/>
            <a:stretch/>
          </p:blipFill>
          <p:spPr bwMode="auto">
            <a:xfrm>
              <a:off x="6533585" y="2992679"/>
              <a:ext cx="2008141" cy="14583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1572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5DC7B62-8BB3-ACAE-3172-82BEE293BC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4">
            <a:extLst>
              <a:ext uri="{FF2B5EF4-FFF2-40B4-BE49-F238E27FC236}">
                <a16:creationId xmlns:a16="http://schemas.microsoft.com/office/drawing/2014/main" id="{B2BEA91B-B5C4-71B8-1DE4-DE649DBAD2BC}"/>
              </a:ext>
            </a:extLst>
          </p:cNvPr>
          <p:cNvSpPr/>
          <p:nvPr/>
        </p:nvSpPr>
        <p:spPr>
          <a:xfrm>
            <a:off x="1374628" y="1710709"/>
            <a:ext cx="9395817" cy="607021"/>
          </a:xfrm>
          <a:prstGeom prst="roundRect">
            <a:avLst>
              <a:gd name="adj" fmla="val 4475"/>
            </a:avLst>
          </a:prstGeom>
          <a:solidFill>
            <a:srgbClr val="7030A0"/>
          </a:solidFill>
          <a:ln w="28575" cap="flat" cmpd="sng" algn="ctr">
            <a:solidFill>
              <a:srgbClr val="7030A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KẾT LUẬN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330E72EA-6F55-AEEE-C69B-2F0113B7AA6F}"/>
              </a:ext>
            </a:extLst>
          </p:cNvPr>
          <p:cNvSpPr/>
          <p:nvPr/>
        </p:nvSpPr>
        <p:spPr>
          <a:xfrm>
            <a:off x="1374626" y="2818103"/>
            <a:ext cx="6734628" cy="3738727"/>
          </a:xfrm>
          <a:prstGeom prst="roundRect">
            <a:avLst>
              <a:gd name="adj" fmla="val 4475"/>
            </a:avLst>
          </a:prstGeom>
          <a:solidFill>
            <a:srgbClr val="F6E7FD"/>
          </a:solidFill>
          <a:ln w="12700" cap="flat" cmpd="sng" algn="ctr">
            <a:solidFill>
              <a:srgbClr val="7030A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vi-VN" sz="2400" b="1" kern="0" dirty="0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Thương mại: </a:t>
            </a:r>
            <a:endParaRPr lang="en-US" sz="2400" b="1" kern="0" dirty="0">
              <a:latin typeface="UTM Avo" panose="02040603050506020204" pitchFamily="18" charset="0"/>
              <a:cs typeface="Arial" panose="020B0604020202020204" pitchFamily="34" charset="0"/>
              <a:sym typeface="Arial"/>
            </a:endParaRPr>
          </a:p>
          <a:p>
            <a:pPr marL="457178" marR="0" lvl="0" indent="-457178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vi-VN" sz="2400" kern="0" dirty="0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Nội thương phát triển với hàng hóa phong phú, đa dạng. Mạng lưới lưu thông hàng hóa có ở khắp địa phương. </a:t>
            </a:r>
            <a:endParaRPr lang="en-US" sz="2400" kern="0" dirty="0">
              <a:latin typeface="UTM Avo" panose="02040603050506020204" pitchFamily="18" charset="0"/>
              <a:cs typeface="Arial" panose="020B0604020202020204" pitchFamily="34" charset="0"/>
              <a:sym typeface="Arial"/>
            </a:endParaRPr>
          </a:p>
          <a:p>
            <a:pPr marL="457178" marR="0" lvl="0" indent="-457178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vi-VN" sz="2400" kern="0" dirty="0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Ngoại thương mở rộng các mặt hàng và các thị trường xuất nhập khẩu. </a:t>
            </a:r>
            <a:endParaRPr lang="en-US" sz="2400" kern="0" dirty="0">
              <a:latin typeface="UTM Avo" panose="02040603050506020204" pitchFamily="18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7" name="Down Arrow 6">
            <a:extLst>
              <a:ext uri="{FF2B5EF4-FFF2-40B4-BE49-F238E27FC236}">
                <a16:creationId xmlns:a16="http://schemas.microsoft.com/office/drawing/2014/main" id="{749F7CB4-0BD6-3AE9-AFFD-C3526C988994}"/>
              </a:ext>
            </a:extLst>
          </p:cNvPr>
          <p:cNvSpPr/>
          <p:nvPr/>
        </p:nvSpPr>
        <p:spPr>
          <a:xfrm>
            <a:off x="4545830" y="2211082"/>
            <a:ext cx="392217" cy="607020"/>
          </a:xfrm>
          <a:prstGeom prst="downArrow">
            <a:avLst>
              <a:gd name="adj1" fmla="val 45143"/>
              <a:gd name="adj2" fmla="val 64480"/>
            </a:avLst>
          </a:prstGeom>
          <a:solidFill>
            <a:srgbClr val="7030A0"/>
          </a:solidFill>
          <a:ln w="25400" cap="flat" cmpd="sng" algn="ctr">
            <a:solidFill>
              <a:srgbClr val="7030A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2489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08C2E384-21FF-6173-5244-856B89790D64}"/>
              </a:ext>
            </a:extLst>
          </p:cNvPr>
          <p:cNvSpPr/>
          <p:nvPr/>
        </p:nvSpPr>
        <p:spPr>
          <a:xfrm>
            <a:off x="8731795" y="2818103"/>
            <a:ext cx="2038650" cy="3738727"/>
          </a:xfrm>
          <a:prstGeom prst="roundRect">
            <a:avLst>
              <a:gd name="adj" fmla="val 4475"/>
            </a:avLst>
          </a:prstGeom>
          <a:solidFill>
            <a:srgbClr val="F6E7FD"/>
          </a:solidFill>
          <a:ln w="12700" cap="flat" cmpd="sng" algn="ctr">
            <a:solidFill>
              <a:srgbClr val="7030A0"/>
            </a:solidFill>
            <a:prstDash val="solid"/>
          </a:ln>
          <a:effectLst/>
        </p:spPr>
        <p:txBody>
          <a:bodyPr rtlCol="0" anchor="ctr"/>
          <a:lstStyle/>
          <a:p>
            <a:pPr marL="457178" indent="-457178" algn="just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vi-VN" sz="2400" b="1" kern="0" dirty="0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Du lịch: </a:t>
            </a:r>
            <a:r>
              <a:rPr lang="vi-VN" sz="2400" kern="0" dirty="0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có nhiều tiềm năng phát triển. </a:t>
            </a:r>
            <a:endParaRPr lang="en-US" sz="2400" kern="0" dirty="0">
              <a:latin typeface="UTM Avo" panose="02040603050506020204" pitchFamily="18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9" name="Down Arrow 8">
            <a:extLst>
              <a:ext uri="{FF2B5EF4-FFF2-40B4-BE49-F238E27FC236}">
                <a16:creationId xmlns:a16="http://schemas.microsoft.com/office/drawing/2014/main" id="{E84161B5-D601-3964-5B86-22B247D76B86}"/>
              </a:ext>
            </a:extLst>
          </p:cNvPr>
          <p:cNvSpPr/>
          <p:nvPr/>
        </p:nvSpPr>
        <p:spPr>
          <a:xfrm>
            <a:off x="9555011" y="2211082"/>
            <a:ext cx="392217" cy="607020"/>
          </a:xfrm>
          <a:prstGeom prst="downArrow">
            <a:avLst>
              <a:gd name="adj1" fmla="val 45143"/>
              <a:gd name="adj2" fmla="val 64480"/>
            </a:avLst>
          </a:prstGeom>
          <a:solidFill>
            <a:srgbClr val="7030A0"/>
          </a:solidFill>
          <a:ln w="25400" cap="flat" cmpd="sng" algn="ctr">
            <a:solidFill>
              <a:srgbClr val="7030A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2489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74279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87FD1F6C-30AC-47A8-2879-856A6728DAF6}"/>
              </a:ext>
            </a:extLst>
          </p:cNvPr>
          <p:cNvGrpSpPr/>
          <p:nvPr/>
        </p:nvGrpSpPr>
        <p:grpSpPr>
          <a:xfrm>
            <a:off x="4557132" y="3290455"/>
            <a:ext cx="3077736" cy="1666333"/>
            <a:chOff x="-756043" y="2287668"/>
            <a:chExt cx="3237488" cy="1666333"/>
          </a:xfrm>
        </p:grpSpPr>
        <p:pic>
          <p:nvPicPr>
            <p:cNvPr id="4" name="Picture 3">
              <a:hlinkClick r:id="rId3"/>
              <a:extLst>
                <a:ext uri="{FF2B5EF4-FFF2-40B4-BE49-F238E27FC236}">
                  <a16:creationId xmlns:a16="http://schemas.microsoft.com/office/drawing/2014/main" id="{6291A3B7-894D-6ABE-6179-A85D812261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210945" y="2771187"/>
              <a:ext cx="1303510" cy="1182814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F04FA20-D1AE-3D94-50CC-DA54673DE007}"/>
                </a:ext>
              </a:extLst>
            </p:cNvPr>
            <p:cNvSpPr txBox="1"/>
            <p:nvPr/>
          </p:nvSpPr>
          <p:spPr>
            <a:xfrm>
              <a:off x="-756043" y="2287668"/>
              <a:ext cx="32374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Ấn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để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đến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trang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sách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89512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5">
            <a:extLst>
              <a:ext uri="{FF2B5EF4-FFF2-40B4-BE49-F238E27FC236}">
                <a16:creationId xmlns:a16="http://schemas.microsoft.com/office/drawing/2014/main" id="{9959077B-F773-42F1-719B-6028BEA2408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4993"/>
          <a:stretch/>
        </p:blipFill>
        <p:spPr>
          <a:xfrm>
            <a:off x="1438851" y="2719301"/>
            <a:ext cx="2816349" cy="4138699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C73EBF66-C9BA-C144-DC94-A990574ADC59}"/>
              </a:ext>
            </a:extLst>
          </p:cNvPr>
          <p:cNvGrpSpPr/>
          <p:nvPr/>
        </p:nvGrpSpPr>
        <p:grpSpPr>
          <a:xfrm>
            <a:off x="4647867" y="1380225"/>
            <a:ext cx="5750872" cy="3529112"/>
            <a:chOff x="773138" y="1464112"/>
            <a:chExt cx="4313154" cy="2646834"/>
          </a:xfrm>
        </p:grpSpPr>
        <p:sp>
          <p:nvSpPr>
            <p:cNvPr id="10" name="Folded Corner 11">
              <a:extLst>
                <a:ext uri="{FF2B5EF4-FFF2-40B4-BE49-F238E27FC236}">
                  <a16:creationId xmlns:a16="http://schemas.microsoft.com/office/drawing/2014/main" id="{AB6A4208-8EE1-3099-B032-01CECE3C82CA}"/>
                </a:ext>
              </a:extLst>
            </p:cNvPr>
            <p:cNvSpPr/>
            <p:nvPr/>
          </p:nvSpPr>
          <p:spPr>
            <a:xfrm>
              <a:off x="773138" y="1722472"/>
              <a:ext cx="4313154" cy="2388474"/>
            </a:xfrm>
            <a:prstGeom prst="foldedCorner">
              <a:avLst/>
            </a:prstGeom>
            <a:solidFill>
              <a:srgbClr val="FEF5F4"/>
            </a:solidFill>
            <a:ln w="1905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2489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2E3BAA7-52D1-3AE8-0F0D-B9655D6FD1D4}"/>
                </a:ext>
              </a:extLst>
            </p:cNvPr>
            <p:cNvSpPr txBox="1"/>
            <p:nvPr/>
          </p:nvSpPr>
          <p:spPr>
            <a:xfrm>
              <a:off x="972911" y="1890441"/>
              <a:ext cx="3913607" cy="20952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Dựa vào bảng 8.1, hãy nhận xét cơ cấu khối lượng hàng hóa và vận chuyển phân loại theo loại hình vận tải ở nước ta giai đoạn 2010 – 2021. </a:t>
              </a:r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46CEE380-889C-4E54-611F-DAF6E64D122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22389" y="1464112"/>
              <a:ext cx="414649" cy="42632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70885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3401455-D74D-7383-C197-B9C8654FD7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67BC54D-A15A-2A67-4BA5-CE6667A6EDC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3" t="16204" r="4751" b="64907"/>
          <a:stretch/>
        </p:blipFill>
        <p:spPr>
          <a:xfrm>
            <a:off x="1377950" y="1896751"/>
            <a:ext cx="9436100" cy="4961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841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E027B8-6187-7C2E-05FC-83A924EBFE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7">
            <a:extLst>
              <a:ext uri="{FF2B5EF4-FFF2-40B4-BE49-F238E27FC236}">
                <a16:creationId xmlns:a16="http://schemas.microsoft.com/office/drawing/2014/main" id="{D3D565F3-CACF-C6B5-A1C8-11DAF42811E2}"/>
              </a:ext>
            </a:extLst>
          </p:cNvPr>
          <p:cNvSpPr/>
          <p:nvPr/>
        </p:nvSpPr>
        <p:spPr>
          <a:xfrm>
            <a:off x="791251" y="1817259"/>
            <a:ext cx="4386116" cy="2061633"/>
          </a:xfrm>
          <a:prstGeom prst="roundRect">
            <a:avLst>
              <a:gd name="adj" fmla="val 5472"/>
            </a:avLst>
          </a:prstGeom>
          <a:solidFill>
            <a:srgbClr val="F4ECFE"/>
          </a:solidFill>
          <a:ln w="1270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vi-VN" sz="2400" b="1" kern="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Đường bộ: </a:t>
            </a:r>
            <a:r>
              <a:rPr lang="vi-VN" sz="2400" kern="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chiếm tỉ trọng lớn nhất với 80,4% (2021), tăng đều qua các năm.</a:t>
            </a:r>
          </a:p>
        </p:txBody>
      </p:sp>
      <p:sp>
        <p:nvSpPr>
          <p:cNvPr id="4" name="Rounded Rectangle 8">
            <a:extLst>
              <a:ext uri="{FF2B5EF4-FFF2-40B4-BE49-F238E27FC236}">
                <a16:creationId xmlns:a16="http://schemas.microsoft.com/office/drawing/2014/main" id="{78F5267D-49DA-6B32-D879-5EDDA69723BF}"/>
              </a:ext>
            </a:extLst>
          </p:cNvPr>
          <p:cNvSpPr/>
          <p:nvPr/>
        </p:nvSpPr>
        <p:spPr>
          <a:xfrm>
            <a:off x="5753103" y="1817259"/>
            <a:ext cx="5670245" cy="2061633"/>
          </a:xfrm>
          <a:prstGeom prst="roundRect">
            <a:avLst>
              <a:gd name="adj" fmla="val 5472"/>
            </a:avLst>
          </a:prstGeom>
          <a:solidFill>
            <a:srgbClr val="F4ECFE"/>
          </a:solidFill>
          <a:ln w="1270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lvl="0" algn="just">
              <a:lnSpc>
                <a:spcPct val="150000"/>
              </a:lnSpc>
              <a:buClr>
                <a:srgbClr val="000000"/>
              </a:buClr>
            </a:pPr>
            <a:r>
              <a:rPr lang="vi-VN" sz="2400" b="1" kern="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Đường thủy nội địa: </a:t>
            </a:r>
            <a:r>
              <a:rPr lang="vi-VN" sz="2400" kern="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đứng thứ 2 với tỉ trọng năm 2021 là 14,9%, giảm dần qua các năm.</a:t>
            </a:r>
          </a:p>
        </p:txBody>
      </p:sp>
      <p:sp>
        <p:nvSpPr>
          <p:cNvPr id="5" name="Rounded Rectangle 9">
            <a:extLst>
              <a:ext uri="{FF2B5EF4-FFF2-40B4-BE49-F238E27FC236}">
                <a16:creationId xmlns:a16="http://schemas.microsoft.com/office/drawing/2014/main" id="{7B1DF919-6D83-E081-64A9-CD3200D08E99}"/>
              </a:ext>
            </a:extLst>
          </p:cNvPr>
          <p:cNvSpPr/>
          <p:nvPr/>
        </p:nvSpPr>
        <p:spPr>
          <a:xfrm>
            <a:off x="791251" y="4009921"/>
            <a:ext cx="4386116" cy="2581377"/>
          </a:xfrm>
          <a:prstGeom prst="roundRect">
            <a:avLst>
              <a:gd name="adj" fmla="val 5472"/>
            </a:avLst>
          </a:prstGeom>
          <a:solidFill>
            <a:srgbClr val="F4ECFE"/>
          </a:solidFill>
          <a:ln w="1270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vi-VN" sz="2400" b="1" kern="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Đường biển: </a:t>
            </a:r>
            <a:r>
              <a:rPr lang="vi-VN" sz="2400" kern="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có tỉ trọng năm 2021 là 4,3%, giảm dần qua các năm. </a:t>
            </a:r>
          </a:p>
        </p:txBody>
      </p:sp>
      <p:sp>
        <p:nvSpPr>
          <p:cNvPr id="6" name="Rounded Rectangle 10">
            <a:extLst>
              <a:ext uri="{FF2B5EF4-FFF2-40B4-BE49-F238E27FC236}">
                <a16:creationId xmlns:a16="http://schemas.microsoft.com/office/drawing/2014/main" id="{B1E9A0CE-0DF7-FED3-F4F2-64C6EE222863}"/>
              </a:ext>
            </a:extLst>
          </p:cNvPr>
          <p:cNvSpPr/>
          <p:nvPr/>
        </p:nvSpPr>
        <p:spPr>
          <a:xfrm>
            <a:off x="5753103" y="4009924"/>
            <a:ext cx="5670245" cy="2581377"/>
          </a:xfrm>
          <a:prstGeom prst="roundRect">
            <a:avLst>
              <a:gd name="adj" fmla="val 5472"/>
            </a:avLst>
          </a:prstGeom>
          <a:solidFill>
            <a:srgbClr val="F4ECFE"/>
          </a:solidFill>
          <a:ln w="1270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vi-VN" sz="2400" b="1" kern="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Đường sắt, đường hàng không: </a:t>
            </a:r>
            <a:r>
              <a:rPr lang="vi-VN" sz="2400" kern="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chiếm tỉ trọng thấp nhất, lần lượt là 0,4% và 0,019% (2021). Xu hướng tăng nhưng còn thấp. </a:t>
            </a:r>
          </a:p>
        </p:txBody>
      </p:sp>
    </p:spTree>
    <p:extLst>
      <p:ext uri="{BB962C8B-B14F-4D97-AF65-F5344CB8AC3E}">
        <p14:creationId xmlns:p14="http://schemas.microsoft.com/office/powerpoint/2010/main" val="1876578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Hexagon 7">
            <a:extLst>
              <a:ext uri="{FF2B5EF4-FFF2-40B4-BE49-F238E27FC236}">
                <a16:creationId xmlns:a16="http://schemas.microsoft.com/office/drawing/2014/main" id="{D19A5806-7592-478F-A44B-3D1C8234DB7B}"/>
              </a:ext>
            </a:extLst>
          </p:cNvPr>
          <p:cNvSpPr/>
          <p:nvPr/>
        </p:nvSpPr>
        <p:spPr>
          <a:xfrm>
            <a:off x="315850" y="13792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UTM Avo" panose="02040603050506020204" pitchFamily="18" charset="0"/>
                <a:ea typeface="UD Digi Kyokasho N-B" panose="02020700000000000000" pitchFamily="18" charset="-128"/>
                <a:cs typeface="+mn-cs"/>
              </a:rPr>
              <a:t>Ong</a:t>
            </a:r>
            <a:endParaRPr kumimoji="0" lang="en-US" sz="6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UD Digi Kyokasho N-B" panose="02020700000000000000" pitchFamily="18" charset="-128"/>
              <a:cs typeface="+mn-cs"/>
            </a:endParaRPr>
          </a:p>
        </p:txBody>
      </p:sp>
      <p:sp>
        <p:nvSpPr>
          <p:cNvPr id="9" name="Hexagon 8">
            <a:extLst>
              <a:ext uri="{FF2B5EF4-FFF2-40B4-BE49-F238E27FC236}">
                <a16:creationId xmlns:a16="http://schemas.microsoft.com/office/drawing/2014/main" id="{ECB32C92-7DDE-4979-AB3A-808B65CBF3F1}"/>
              </a:ext>
            </a:extLst>
          </p:cNvPr>
          <p:cNvSpPr/>
          <p:nvPr/>
        </p:nvSpPr>
        <p:spPr>
          <a:xfrm>
            <a:off x="2471927" y="1981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UTM Avo" panose="02040603050506020204" pitchFamily="18" charset="0"/>
                <a:ea typeface="UD Digi Kyokasho N-B" panose="02020700000000000000" pitchFamily="18" charset="-128"/>
                <a:cs typeface="+mn-cs"/>
              </a:rPr>
              <a:t>non</a:t>
            </a:r>
            <a:endParaRPr kumimoji="0" lang="en-US" sz="6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UD Digi Kyokasho N-B" panose="02020700000000000000" pitchFamily="18" charset="-128"/>
              <a:cs typeface="+mn-cs"/>
            </a:endParaRPr>
          </a:p>
        </p:txBody>
      </p:sp>
      <p:sp>
        <p:nvSpPr>
          <p:cNvPr id="10" name="Hexagon 9">
            <a:extLst>
              <a:ext uri="{FF2B5EF4-FFF2-40B4-BE49-F238E27FC236}">
                <a16:creationId xmlns:a16="http://schemas.microsoft.com/office/drawing/2014/main" id="{CABDF488-8BEB-4D77-A429-CFB91F278DD1}"/>
              </a:ext>
            </a:extLst>
          </p:cNvPr>
          <p:cNvSpPr/>
          <p:nvPr/>
        </p:nvSpPr>
        <p:spPr>
          <a:xfrm>
            <a:off x="6784081" y="25603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UTM Avo" panose="02040603050506020204" pitchFamily="18" charset="0"/>
                <a:ea typeface="UD Digi Kyokasho N-B" panose="02020700000000000000" pitchFamily="18" charset="-128"/>
                <a:cs typeface="+mn-cs"/>
              </a:rPr>
              <a:t>việc</a:t>
            </a:r>
          </a:p>
        </p:txBody>
      </p:sp>
      <p:sp>
        <p:nvSpPr>
          <p:cNvPr id="13" name="Hexagon 12">
            <a:extLst>
              <a:ext uri="{FF2B5EF4-FFF2-40B4-BE49-F238E27FC236}">
                <a16:creationId xmlns:a16="http://schemas.microsoft.com/office/drawing/2014/main" id="{199C24C2-6B91-4322-BDB4-819FF0CB9BE4}"/>
              </a:ext>
            </a:extLst>
          </p:cNvPr>
          <p:cNvSpPr/>
          <p:nvPr/>
        </p:nvSpPr>
        <p:spPr>
          <a:xfrm>
            <a:off x="4628004" y="13792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UTM Avo" panose="02040603050506020204" pitchFamily="18" charset="0"/>
                <a:ea typeface="UD Digi Kyokasho N-B" panose="02020700000000000000" pitchFamily="18" charset="-128"/>
                <a:cs typeface="+mn-cs"/>
              </a:rPr>
              <a:t>học</a:t>
            </a:r>
            <a:endParaRPr kumimoji="0" lang="en-US" sz="6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UD Digi Kyokasho N-B" panose="02020700000000000000" pitchFamily="18" charset="-128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7CE6008-DA12-D3A7-0230-B4844F6005E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4" name="Cartoon Background Music Funny Animation Free">
            <a:hlinkClick r:id="" action="ppaction://media"/>
            <a:extLst>
              <a:ext uri="{FF2B5EF4-FFF2-40B4-BE49-F238E27FC236}">
                <a16:creationId xmlns:a16="http://schemas.microsoft.com/office/drawing/2014/main" id="{797B971D-38DA-3671-AFF5-28C15AE3413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280157" y="997334"/>
            <a:ext cx="487363" cy="4873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B9B1955-E459-9D0A-862F-75EA3BBCFF6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16878" y="392565"/>
            <a:ext cx="2859272" cy="285927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FD6D42F-BD88-0CBF-B834-06D37EB8A41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09410" y="3163580"/>
            <a:ext cx="2645893" cy="2658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873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1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1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4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4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numSld="999" showWhenStopped="0">
                <p:cTn id="2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8" grpId="0" animBg="1"/>
      <p:bldP spid="9" grpId="0" animBg="1"/>
      <p:bldP spid="10" grpId="0" animBg="1"/>
      <p:bldP spid="1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D4BBFA5-A531-CDFA-C006-225F65E53AEB}"/>
              </a:ext>
            </a:extLst>
          </p:cNvPr>
          <p:cNvSpPr/>
          <p:nvPr/>
        </p:nvSpPr>
        <p:spPr>
          <a:xfrm>
            <a:off x="319460" y="1365813"/>
            <a:ext cx="9211291" cy="2963119"/>
          </a:xfrm>
          <a:prstGeom prst="roundRect">
            <a:avLst/>
          </a:prstGeom>
          <a:solidFill>
            <a:schemeClr val="bg1"/>
          </a:solidFill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HƯỚNG DẪN</a:t>
            </a:r>
            <a:endParaRPr kumimoji="0" lang="en-US" sz="2800" b="0" i="0" u="none" strike="noStrike" kern="1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- GV click </a:t>
            </a:r>
            <a:r>
              <a:rPr kumimoji="0" lang="en-US" sz="2400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vào</a:t>
            </a:r>
            <a:r>
              <a:rPr kumimoji="0" lang="en-US" sz="24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màn</a:t>
            </a:r>
            <a:r>
              <a:rPr kumimoji="0" lang="en-US" sz="24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hình</a:t>
            </a:r>
            <a:r>
              <a:rPr kumimoji="0" lang="en-US" sz="24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để</a:t>
            </a:r>
            <a:r>
              <a:rPr kumimoji="0" lang="en-US" sz="24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xuất</a:t>
            </a:r>
            <a:r>
              <a:rPr kumimoji="0" lang="en-US" sz="24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hiện</a:t>
            </a:r>
            <a:r>
              <a:rPr kumimoji="0" lang="en-US" sz="24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câu</a:t>
            </a:r>
            <a:r>
              <a:rPr kumimoji="0" lang="en-US" sz="24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hỏi</a:t>
            </a:r>
            <a:r>
              <a:rPr kumimoji="0" lang="en-US" sz="24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- Click vào ô đáp án để chọn đáp án đúng. </a:t>
            </a:r>
            <a:endParaRPr kumimoji="0" lang="en-US" sz="2400" b="0" i="0" u="none" strike="noStrike" kern="1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 </a:t>
            </a:r>
            <a:r>
              <a:rPr kumimoji="0" lang="en-US" sz="24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GV click </a:t>
            </a:r>
            <a:r>
              <a:rPr kumimoji="0" lang="en-US" sz="2400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vào</a:t>
            </a:r>
            <a:r>
              <a:rPr kumimoji="0" lang="en-US" sz="24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màn</a:t>
            </a:r>
            <a:r>
              <a:rPr kumimoji="0" lang="en-US" sz="24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hình</a:t>
            </a:r>
            <a:r>
              <a:rPr kumimoji="0" lang="en-US" sz="24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để</a:t>
            </a:r>
            <a:r>
              <a:rPr kumimoji="0" lang="en-US" sz="24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chuyển</a:t>
            </a:r>
            <a:r>
              <a:rPr kumimoji="0" lang="en-US" sz="24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sang </a:t>
            </a:r>
            <a:r>
              <a:rPr kumimoji="0" lang="en-US" sz="2400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câu</a:t>
            </a:r>
            <a:r>
              <a:rPr kumimoji="0" lang="en-US" sz="24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hỏi</a:t>
            </a:r>
            <a:r>
              <a:rPr kumimoji="0" lang="en-US" sz="24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tiếp</a:t>
            </a:r>
            <a:r>
              <a:rPr kumimoji="0" lang="en-US" sz="24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theo.</a:t>
            </a:r>
            <a:r>
              <a:rPr kumimoji="0" lang="en-US" sz="24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kumimoji="0" lang="en-US" sz="2400" b="0" i="0" u="none" strike="noStrike" kern="1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A72A571-5925-EDFE-1732-A8190920AB0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1E15276-30FA-9DA1-7CBF-E1E2F2142A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1605" y="905749"/>
            <a:ext cx="2859272" cy="285927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290C18A-54DD-DE0A-F76A-7D6E404A70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105" y="3973137"/>
            <a:ext cx="2645893" cy="2658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5171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0D74C69-FCFA-5FC2-597C-F196D4AAFA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13">
            <a:extLst>
              <a:ext uri="{FF2B5EF4-FFF2-40B4-BE49-F238E27FC236}">
                <a16:creationId xmlns:a16="http://schemas.microsoft.com/office/drawing/2014/main" id="{B710AA99-4BF9-655A-A2F6-83032EA0A526}"/>
              </a:ext>
            </a:extLst>
          </p:cNvPr>
          <p:cNvSpPr/>
          <p:nvPr/>
        </p:nvSpPr>
        <p:spPr>
          <a:xfrm>
            <a:off x="841150" y="2854173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defRPr/>
            </a:pPr>
            <a:r>
              <a:rPr lang="en-US" sz="240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A. Hải Phòng - Hạ Long.</a:t>
            </a:r>
          </a:p>
        </p:txBody>
      </p:sp>
      <p:sp>
        <p:nvSpPr>
          <p:cNvPr id="4" name="Rectangle: Rounded Corners 14">
            <a:extLst>
              <a:ext uri="{FF2B5EF4-FFF2-40B4-BE49-F238E27FC236}">
                <a16:creationId xmlns:a16="http://schemas.microsoft.com/office/drawing/2014/main" id="{538D04FF-FC47-D358-C77F-892F2F0104FC}"/>
              </a:ext>
            </a:extLst>
          </p:cNvPr>
          <p:cNvSpPr/>
          <p:nvPr/>
        </p:nvSpPr>
        <p:spPr>
          <a:xfrm>
            <a:off x="841150" y="4499994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defRPr/>
            </a:pPr>
            <a:r>
              <a:rPr lang="en-US" sz="240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C. Đà Lạt - Đà Nẵng.</a:t>
            </a:r>
          </a:p>
        </p:txBody>
      </p:sp>
      <p:sp>
        <p:nvSpPr>
          <p:cNvPr id="6" name="Rectangle: Rounded Corners 15">
            <a:extLst>
              <a:ext uri="{FF2B5EF4-FFF2-40B4-BE49-F238E27FC236}">
                <a16:creationId xmlns:a16="http://schemas.microsoft.com/office/drawing/2014/main" id="{0AC7CB9E-E3F2-137B-943F-E36E7D8E28E0}"/>
              </a:ext>
            </a:extLst>
          </p:cNvPr>
          <p:cNvSpPr/>
          <p:nvPr/>
        </p:nvSpPr>
        <p:spPr>
          <a:xfrm>
            <a:off x="6395650" y="2854173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defRPr/>
            </a:pP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B. Hà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Nội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- Hà Giang.</a:t>
            </a:r>
          </a:p>
        </p:txBody>
      </p:sp>
      <p:sp>
        <p:nvSpPr>
          <p:cNvPr id="9" name="Rectangle: Rounded Corners 16">
            <a:extLst>
              <a:ext uri="{FF2B5EF4-FFF2-40B4-BE49-F238E27FC236}">
                <a16:creationId xmlns:a16="http://schemas.microsoft.com/office/drawing/2014/main" id="{C3942692-833F-B6BB-83DE-F23602106D5D}"/>
              </a:ext>
            </a:extLst>
          </p:cNvPr>
          <p:cNvSpPr/>
          <p:nvPr/>
        </p:nvSpPr>
        <p:spPr>
          <a:xfrm>
            <a:off x="6395650" y="4499994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defRPr/>
            </a:pPr>
            <a:r>
              <a:rPr lang="en-US" sz="240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D. Hà Nội - Thái Nguyên.</a:t>
            </a:r>
          </a:p>
        </p:txBody>
      </p:sp>
      <p:pic>
        <p:nvPicPr>
          <p:cNvPr id="10" name="Picture 18">
            <a:extLst>
              <a:ext uri="{FF2B5EF4-FFF2-40B4-BE49-F238E27FC236}">
                <a16:creationId xmlns:a16="http://schemas.microsoft.com/office/drawing/2014/main" id="{DA180DEA-D0C2-E680-1658-7BB40DC5B2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6664" y="5314490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0">
            <a:extLst>
              <a:ext uri="{FF2B5EF4-FFF2-40B4-BE49-F238E27FC236}">
                <a16:creationId xmlns:a16="http://schemas.microsoft.com/office/drawing/2014/main" id="{626FCDBC-2129-9EF0-C8C2-694E65056D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8832" y="5247274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0">
            <a:extLst>
              <a:ext uri="{FF2B5EF4-FFF2-40B4-BE49-F238E27FC236}">
                <a16:creationId xmlns:a16="http://schemas.microsoft.com/office/drawing/2014/main" id="{2D2C16BB-0721-9DEF-1E1D-0E7B5230A0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8502" y="3662360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1F2624E-F82F-5907-5193-067AEA8E55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9389" y="3564629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A9E2B4A9-2FA6-AE70-5047-9539C3C8214A}"/>
              </a:ext>
            </a:extLst>
          </p:cNvPr>
          <p:cNvSpPr/>
          <p:nvPr/>
        </p:nvSpPr>
        <p:spPr>
          <a:xfrm>
            <a:off x="841150" y="376088"/>
            <a:ext cx="9725593" cy="2201276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Câu 1: </a:t>
            </a:r>
            <a:r>
              <a:rPr kumimoji="0" lang="vi-VN" sz="2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Hai thành phố nào </a:t>
            </a:r>
          </a:p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được nối với nhau bằng đường sắt?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FA1C8C8-C220-ED3A-9D26-85AD4044CCE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429EAFA-AD48-F155-CADF-4E36937E9B0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32374" y="584380"/>
            <a:ext cx="2066723" cy="207282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32E19E8-402D-6846-BD89-1716326C639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5781" y="5724676"/>
            <a:ext cx="987638" cy="987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79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3D25AFB-4A99-DCB2-2DC0-851F940459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13">
            <a:extLst>
              <a:ext uri="{FF2B5EF4-FFF2-40B4-BE49-F238E27FC236}">
                <a16:creationId xmlns:a16="http://schemas.microsoft.com/office/drawing/2014/main" id="{F69DC48F-2112-D391-B10E-D7C2CE16902F}"/>
              </a:ext>
            </a:extLst>
          </p:cNvPr>
          <p:cNvSpPr/>
          <p:nvPr/>
        </p:nvSpPr>
        <p:spPr>
          <a:xfrm>
            <a:off x="841150" y="2854173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defRPr/>
            </a:pPr>
            <a:r>
              <a:rPr lang="en-US" sz="240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A. Đều khắp các vùng.</a:t>
            </a:r>
          </a:p>
        </p:txBody>
      </p:sp>
      <p:sp>
        <p:nvSpPr>
          <p:cNvPr id="4" name="Rectangle: Rounded Corners 14">
            <a:extLst>
              <a:ext uri="{FF2B5EF4-FFF2-40B4-BE49-F238E27FC236}">
                <a16:creationId xmlns:a16="http://schemas.microsoft.com/office/drawing/2014/main" id="{098536A7-05D2-20BD-9BDC-1B32A9D24A3C}"/>
              </a:ext>
            </a:extLst>
          </p:cNvPr>
          <p:cNvSpPr/>
          <p:nvPr/>
        </p:nvSpPr>
        <p:spPr>
          <a:xfrm>
            <a:off x="841150" y="4499994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lnSpc>
                <a:spcPct val="150000"/>
              </a:lnSpc>
              <a:defRPr/>
            </a:pP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C.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trung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ở</a:t>
            </a:r>
          </a:p>
          <a:p>
            <a:pPr lvl="0" algn="ctr" defTabSz="495330">
              <a:lnSpc>
                <a:spcPct val="150000"/>
              </a:lnSpc>
              <a:defRPr/>
            </a:pP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miền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Trung.</a:t>
            </a:r>
          </a:p>
        </p:txBody>
      </p:sp>
      <p:sp>
        <p:nvSpPr>
          <p:cNvPr id="6" name="Rectangle: Rounded Corners 15">
            <a:extLst>
              <a:ext uri="{FF2B5EF4-FFF2-40B4-BE49-F238E27FC236}">
                <a16:creationId xmlns:a16="http://schemas.microsoft.com/office/drawing/2014/main" id="{919641C1-5682-0228-15BB-A83C78C1ECC9}"/>
              </a:ext>
            </a:extLst>
          </p:cNvPr>
          <p:cNvSpPr/>
          <p:nvPr/>
        </p:nvSpPr>
        <p:spPr>
          <a:xfrm>
            <a:off x="6395650" y="2854173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defRPr/>
            </a:pPr>
            <a:r>
              <a:rPr lang="en-US" sz="240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B. Tập trung ở miền Bắc.</a:t>
            </a:r>
          </a:p>
        </p:txBody>
      </p:sp>
      <p:sp>
        <p:nvSpPr>
          <p:cNvPr id="9" name="Rectangle: Rounded Corners 16">
            <a:extLst>
              <a:ext uri="{FF2B5EF4-FFF2-40B4-BE49-F238E27FC236}">
                <a16:creationId xmlns:a16="http://schemas.microsoft.com/office/drawing/2014/main" id="{6965B021-B0BA-80E2-9232-C5539776FD36}"/>
              </a:ext>
            </a:extLst>
          </p:cNvPr>
          <p:cNvSpPr/>
          <p:nvPr/>
        </p:nvSpPr>
        <p:spPr>
          <a:xfrm>
            <a:off x="6395650" y="4499994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defRPr/>
            </a:pPr>
            <a:r>
              <a:rPr lang="en-US" sz="240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D. Tập trung ở miền Nam.</a:t>
            </a:r>
          </a:p>
        </p:txBody>
      </p:sp>
      <p:pic>
        <p:nvPicPr>
          <p:cNvPr id="10" name="Picture 18">
            <a:extLst>
              <a:ext uri="{FF2B5EF4-FFF2-40B4-BE49-F238E27FC236}">
                <a16:creationId xmlns:a16="http://schemas.microsoft.com/office/drawing/2014/main" id="{A109382E-5AD0-9996-0B97-F388481629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2374" y="3490176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0">
            <a:extLst>
              <a:ext uri="{FF2B5EF4-FFF2-40B4-BE49-F238E27FC236}">
                <a16:creationId xmlns:a16="http://schemas.microsoft.com/office/drawing/2014/main" id="{78D82B06-93A1-503A-9E57-0795658B4E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2374" y="5353893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0">
            <a:extLst>
              <a:ext uri="{FF2B5EF4-FFF2-40B4-BE49-F238E27FC236}">
                <a16:creationId xmlns:a16="http://schemas.microsoft.com/office/drawing/2014/main" id="{DEB5B180-857E-B451-0097-7A6D2EDBA6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6377" y="3567405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F849C15-DE2D-99DD-A640-E795DF26E5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0831" y="5132284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8F63B89E-C26D-74A5-4289-2478E7292FBA}"/>
              </a:ext>
            </a:extLst>
          </p:cNvPr>
          <p:cNvSpPr/>
          <p:nvPr/>
        </p:nvSpPr>
        <p:spPr>
          <a:xfrm>
            <a:off x="841150" y="376088"/>
            <a:ext cx="9725593" cy="2201276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Câu 2: </a:t>
            </a:r>
            <a:r>
              <a:rPr kumimoji="0" lang="vi-VN" sz="2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Mạng lưới đường sắt của nước ta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hiện nay được phân bố như thế nào?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3DD7172-D8CD-2962-9648-8A8E56887D6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B2E95F6-E552-C3B1-4BB0-7074DBB3D26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32374" y="584380"/>
            <a:ext cx="2066723" cy="207282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0742B1F-AEDB-C800-2EE4-CBDA394AD83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5781" y="5724676"/>
            <a:ext cx="987638" cy="987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85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AB8999-3F54-A0C7-96A5-5EF0EA98CB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13">
            <a:extLst>
              <a:ext uri="{FF2B5EF4-FFF2-40B4-BE49-F238E27FC236}">
                <a16:creationId xmlns:a16="http://schemas.microsoft.com/office/drawing/2014/main" id="{D691BE18-EB72-8F07-31FB-1BDACE41DE52}"/>
              </a:ext>
            </a:extLst>
          </p:cNvPr>
          <p:cNvSpPr/>
          <p:nvPr/>
        </p:nvSpPr>
        <p:spPr>
          <a:xfrm>
            <a:off x="841150" y="2854173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defRPr/>
            </a:pPr>
            <a:r>
              <a:rPr lang="en-US" sz="240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A. 22 cảng.</a:t>
            </a:r>
          </a:p>
        </p:txBody>
      </p:sp>
      <p:sp>
        <p:nvSpPr>
          <p:cNvPr id="4" name="Rectangle: Rounded Corners 14">
            <a:extLst>
              <a:ext uri="{FF2B5EF4-FFF2-40B4-BE49-F238E27FC236}">
                <a16:creationId xmlns:a16="http://schemas.microsoft.com/office/drawing/2014/main" id="{64DD058A-C33C-3C55-9013-76DCDBBCEBC6}"/>
              </a:ext>
            </a:extLst>
          </p:cNvPr>
          <p:cNvSpPr/>
          <p:nvPr/>
        </p:nvSpPr>
        <p:spPr>
          <a:xfrm>
            <a:off x="841150" y="4499994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defRPr/>
            </a:pPr>
            <a:r>
              <a:rPr lang="en-US" sz="240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C. 10 cảng.</a:t>
            </a:r>
          </a:p>
        </p:txBody>
      </p:sp>
      <p:sp>
        <p:nvSpPr>
          <p:cNvPr id="6" name="Rectangle: Rounded Corners 15">
            <a:extLst>
              <a:ext uri="{FF2B5EF4-FFF2-40B4-BE49-F238E27FC236}">
                <a16:creationId xmlns:a16="http://schemas.microsoft.com/office/drawing/2014/main" id="{316C1EDA-05B0-B50C-09E0-31D270D18D10}"/>
              </a:ext>
            </a:extLst>
          </p:cNvPr>
          <p:cNvSpPr/>
          <p:nvPr/>
        </p:nvSpPr>
        <p:spPr>
          <a:xfrm>
            <a:off x="6395650" y="2854173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defRPr/>
            </a:pPr>
            <a:r>
              <a:rPr lang="en-US" sz="240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B. 12 cảng.</a:t>
            </a:r>
          </a:p>
        </p:txBody>
      </p:sp>
      <p:sp>
        <p:nvSpPr>
          <p:cNvPr id="9" name="Rectangle: Rounded Corners 16">
            <a:extLst>
              <a:ext uri="{FF2B5EF4-FFF2-40B4-BE49-F238E27FC236}">
                <a16:creationId xmlns:a16="http://schemas.microsoft.com/office/drawing/2014/main" id="{C43355E6-1087-077B-1F9F-0C21F407F5E0}"/>
              </a:ext>
            </a:extLst>
          </p:cNvPr>
          <p:cNvSpPr/>
          <p:nvPr/>
        </p:nvSpPr>
        <p:spPr>
          <a:xfrm>
            <a:off x="6395650" y="4499994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defRPr/>
            </a:pPr>
            <a:r>
              <a:rPr lang="en-US" sz="240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D. 3 cảng.</a:t>
            </a:r>
          </a:p>
        </p:txBody>
      </p:sp>
      <p:pic>
        <p:nvPicPr>
          <p:cNvPr id="10" name="Picture 18">
            <a:extLst>
              <a:ext uri="{FF2B5EF4-FFF2-40B4-BE49-F238E27FC236}">
                <a16:creationId xmlns:a16="http://schemas.microsoft.com/office/drawing/2014/main" id="{180C6ACF-7AD2-C36E-22F7-D9A982E19D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779" y="5278335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0">
            <a:extLst>
              <a:ext uri="{FF2B5EF4-FFF2-40B4-BE49-F238E27FC236}">
                <a16:creationId xmlns:a16="http://schemas.microsoft.com/office/drawing/2014/main" id="{C0075063-6E1B-8983-1B1C-106F7AA9D1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2374" y="5353893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0">
            <a:extLst>
              <a:ext uri="{FF2B5EF4-FFF2-40B4-BE49-F238E27FC236}">
                <a16:creationId xmlns:a16="http://schemas.microsoft.com/office/drawing/2014/main" id="{6EFB13E7-9E65-4E1B-B292-B95753BD05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779" y="3646830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FE435D7-E385-0C6B-D973-CBBFD6964A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9389" y="3564629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8A1E607F-C3F6-989B-24FA-DEBA025DFC68}"/>
              </a:ext>
            </a:extLst>
          </p:cNvPr>
          <p:cNvSpPr/>
          <p:nvPr/>
        </p:nvSpPr>
        <p:spPr>
          <a:xfrm>
            <a:off x="841150" y="376088"/>
            <a:ext cx="9725593" cy="2201276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Câu 3: </a:t>
            </a:r>
            <a:r>
              <a:rPr kumimoji="0" lang="vi-VN" sz="2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Tính đến năm 2021, nước ta </a:t>
            </a:r>
          </a:p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có bao nhiêu cảng hàng không quốc tế?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10A1B37-DE10-4FE3-F190-742651C6771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1347D8D-660A-9599-0BFE-5543536E788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32374" y="584380"/>
            <a:ext cx="2066723" cy="207282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03233A4-98D7-0594-4008-2C554E9E725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5781" y="5724676"/>
            <a:ext cx="987638" cy="987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903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5F2B3D-93E9-7349-DB84-00F18AE9EB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13">
            <a:extLst>
              <a:ext uri="{FF2B5EF4-FFF2-40B4-BE49-F238E27FC236}">
                <a16:creationId xmlns:a16="http://schemas.microsoft.com/office/drawing/2014/main" id="{501F2417-FDC2-9740-4D88-219A9DD35152}"/>
              </a:ext>
            </a:extLst>
          </p:cNvPr>
          <p:cNvSpPr/>
          <p:nvPr/>
        </p:nvSpPr>
        <p:spPr>
          <a:xfrm>
            <a:off x="841150" y="2854173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lnSpc>
                <a:spcPct val="150000"/>
              </a:lnSpc>
              <a:defRPr/>
            </a:pPr>
            <a:r>
              <a:rPr lang="vi-VN" sz="240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A. Cơ sở vật chất hiện đại hóa nhanh chóng.</a:t>
            </a:r>
          </a:p>
        </p:txBody>
      </p:sp>
      <p:sp>
        <p:nvSpPr>
          <p:cNvPr id="4" name="Rectangle: Rounded Corners 14">
            <a:extLst>
              <a:ext uri="{FF2B5EF4-FFF2-40B4-BE49-F238E27FC236}">
                <a16:creationId xmlns:a16="http://schemas.microsoft.com/office/drawing/2014/main" id="{E944272D-D438-E4D4-B53D-235965EC0475}"/>
              </a:ext>
            </a:extLst>
          </p:cNvPr>
          <p:cNvSpPr/>
          <p:nvPr/>
        </p:nvSpPr>
        <p:spPr>
          <a:xfrm>
            <a:off x="841150" y="4499994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lnSpc>
                <a:spcPct val="150000"/>
              </a:lnSpc>
              <a:defRPr/>
            </a:pPr>
            <a:r>
              <a:rPr lang="vi-VN" sz="240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C. Mở nhiều đường bay thẳng đến các nước.</a:t>
            </a:r>
          </a:p>
        </p:txBody>
      </p:sp>
      <p:sp>
        <p:nvSpPr>
          <p:cNvPr id="6" name="Rectangle: Rounded Corners 15">
            <a:extLst>
              <a:ext uri="{FF2B5EF4-FFF2-40B4-BE49-F238E27FC236}">
                <a16:creationId xmlns:a16="http://schemas.microsoft.com/office/drawing/2014/main" id="{ADD90F0C-2ADB-FD03-E78D-179634BF88D0}"/>
              </a:ext>
            </a:extLst>
          </p:cNvPr>
          <p:cNvSpPr/>
          <p:nvPr/>
        </p:nvSpPr>
        <p:spPr>
          <a:xfrm>
            <a:off x="6395650" y="2854173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lnSpc>
                <a:spcPct val="150000"/>
              </a:lnSpc>
              <a:defRPr/>
            </a:pPr>
            <a:r>
              <a:rPr lang="vi-VN" sz="240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B. Ngành non trẻ nhưng </a:t>
            </a:r>
          </a:p>
          <a:p>
            <a:pPr lvl="0" algn="ctr" defTabSz="495330">
              <a:lnSpc>
                <a:spcPct val="150000"/>
              </a:lnSpc>
              <a:defRPr/>
            </a:pPr>
            <a:r>
              <a:rPr lang="vi-VN" sz="240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phát triển rất nhanh.</a:t>
            </a:r>
            <a:endParaRPr lang="vi-VN" sz="2400" dirty="0">
              <a:solidFill>
                <a:srgbClr val="000000"/>
              </a:solidFill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9" name="Rectangle: Rounded Corners 16">
            <a:extLst>
              <a:ext uri="{FF2B5EF4-FFF2-40B4-BE49-F238E27FC236}">
                <a16:creationId xmlns:a16="http://schemas.microsoft.com/office/drawing/2014/main" id="{BB172B7C-167C-E783-CA29-7C2D6AF71D54}"/>
              </a:ext>
            </a:extLst>
          </p:cNvPr>
          <p:cNvSpPr/>
          <p:nvPr/>
        </p:nvSpPr>
        <p:spPr>
          <a:xfrm>
            <a:off x="6395650" y="4499994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lnSpc>
                <a:spcPct val="150000"/>
              </a:lnSpc>
              <a:defRPr/>
            </a:pPr>
            <a:r>
              <a:rPr lang="vi-VN" sz="240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D. Vận chuyển khối lượng hàng hóa lớn nhất.</a:t>
            </a:r>
          </a:p>
        </p:txBody>
      </p:sp>
      <p:pic>
        <p:nvPicPr>
          <p:cNvPr id="10" name="Picture 18">
            <a:extLst>
              <a:ext uri="{FF2B5EF4-FFF2-40B4-BE49-F238E27FC236}">
                <a16:creationId xmlns:a16="http://schemas.microsoft.com/office/drawing/2014/main" id="{DB95818A-9EF4-2D7D-0AC1-C834042633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6664" y="5314490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0">
            <a:extLst>
              <a:ext uri="{FF2B5EF4-FFF2-40B4-BE49-F238E27FC236}">
                <a16:creationId xmlns:a16="http://schemas.microsoft.com/office/drawing/2014/main" id="{98B7CB59-BBE5-9C4C-2B9B-372222136B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8832" y="5247274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0">
            <a:extLst>
              <a:ext uri="{FF2B5EF4-FFF2-40B4-BE49-F238E27FC236}">
                <a16:creationId xmlns:a16="http://schemas.microsoft.com/office/drawing/2014/main" id="{D5D3B5BF-EA66-51F8-1E48-1843C098DB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779" y="3646830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142AE90-8FF4-1ECD-4ABD-EA6AE9C981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9389" y="3564629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D9EFDA38-0228-A878-68FB-42F46BCF6280}"/>
              </a:ext>
            </a:extLst>
          </p:cNvPr>
          <p:cNvSpPr/>
          <p:nvPr/>
        </p:nvSpPr>
        <p:spPr>
          <a:xfrm>
            <a:off x="841150" y="376088"/>
            <a:ext cx="9725593" cy="2201276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Câu 4: </a:t>
            </a:r>
            <a:r>
              <a:rPr kumimoji="0" lang="vi-VN" sz="2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Phát biểu nào sau đây không đúng </a:t>
            </a:r>
          </a:p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với ngành hàng không của nước ta hiện nay?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EB96184-4EF5-F49D-2664-105393B64F0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DD74F0D-83B5-105E-778F-4D6605E38F0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32374" y="584380"/>
            <a:ext cx="2066723" cy="207282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E788ACE-C59D-FD88-89E1-1B2F475B152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5781" y="5724676"/>
            <a:ext cx="987638" cy="987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51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A5EDC1-AE24-1244-EE12-F6F6677741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13">
            <a:extLst>
              <a:ext uri="{FF2B5EF4-FFF2-40B4-BE49-F238E27FC236}">
                <a16:creationId xmlns:a16="http://schemas.microsoft.com/office/drawing/2014/main" id="{D3BB9917-F2CA-81CC-9BAC-ED1663697FFC}"/>
              </a:ext>
            </a:extLst>
          </p:cNvPr>
          <p:cNvSpPr/>
          <p:nvPr/>
        </p:nvSpPr>
        <p:spPr>
          <a:xfrm>
            <a:off x="841150" y="2854173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lnSpc>
                <a:spcPct val="150000"/>
              </a:lnSpc>
              <a:defRPr/>
            </a:pPr>
            <a:r>
              <a:rPr lang="vi-VN" sz="240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A. Đường sắt Hà Nội – </a:t>
            </a:r>
          </a:p>
          <a:p>
            <a:pPr lvl="0" algn="ctr" defTabSz="495330">
              <a:lnSpc>
                <a:spcPct val="150000"/>
              </a:lnSpc>
              <a:defRPr/>
            </a:pPr>
            <a:r>
              <a:rPr lang="vi-VN" sz="240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Hải Phòng.</a:t>
            </a:r>
          </a:p>
        </p:txBody>
      </p:sp>
      <p:sp>
        <p:nvSpPr>
          <p:cNvPr id="4" name="Rectangle: Rounded Corners 14">
            <a:extLst>
              <a:ext uri="{FF2B5EF4-FFF2-40B4-BE49-F238E27FC236}">
                <a16:creationId xmlns:a16="http://schemas.microsoft.com/office/drawing/2014/main" id="{26767D8D-BFBD-B589-D575-5583A14DDA5C}"/>
              </a:ext>
            </a:extLst>
          </p:cNvPr>
          <p:cNvSpPr/>
          <p:nvPr/>
        </p:nvSpPr>
        <p:spPr>
          <a:xfrm>
            <a:off x="841150" y="4499994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defRPr/>
            </a:pPr>
            <a:r>
              <a:rPr lang="vi-VN" sz="240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C. Đường sắt Thống Nhất.</a:t>
            </a:r>
          </a:p>
        </p:txBody>
      </p:sp>
      <p:sp>
        <p:nvSpPr>
          <p:cNvPr id="6" name="Rectangle: Rounded Corners 15">
            <a:extLst>
              <a:ext uri="{FF2B5EF4-FFF2-40B4-BE49-F238E27FC236}">
                <a16:creationId xmlns:a16="http://schemas.microsoft.com/office/drawing/2014/main" id="{7BCFEC02-B1EE-2C3B-FB5C-DEB870739C4A}"/>
              </a:ext>
            </a:extLst>
          </p:cNvPr>
          <p:cNvSpPr/>
          <p:nvPr/>
        </p:nvSpPr>
        <p:spPr>
          <a:xfrm>
            <a:off x="6395650" y="2854173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lnSpc>
                <a:spcPct val="150000"/>
              </a:lnSpc>
              <a:defRPr/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B. Đường sắt Hà Nội –</a:t>
            </a:r>
            <a:endParaRPr lang="en-US" sz="2400" dirty="0">
              <a:solidFill>
                <a:srgbClr val="000000"/>
              </a:solidFill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 algn="ctr" defTabSz="495330">
              <a:lnSpc>
                <a:spcPct val="150000"/>
              </a:lnSpc>
              <a:defRPr/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Lào Cai.</a:t>
            </a:r>
          </a:p>
        </p:txBody>
      </p:sp>
      <p:sp>
        <p:nvSpPr>
          <p:cNvPr id="9" name="Rectangle: Rounded Corners 16">
            <a:extLst>
              <a:ext uri="{FF2B5EF4-FFF2-40B4-BE49-F238E27FC236}">
                <a16:creationId xmlns:a16="http://schemas.microsoft.com/office/drawing/2014/main" id="{A18A37A0-323B-D4FB-C740-99C407C20924}"/>
              </a:ext>
            </a:extLst>
          </p:cNvPr>
          <p:cNvSpPr/>
          <p:nvPr/>
        </p:nvSpPr>
        <p:spPr>
          <a:xfrm>
            <a:off x="6395650" y="4499994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lnSpc>
                <a:spcPct val="150000"/>
              </a:lnSpc>
              <a:defRPr/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D. Đường sắt Hà Nội –</a:t>
            </a:r>
            <a:endParaRPr lang="en-US" sz="2400" dirty="0">
              <a:solidFill>
                <a:srgbClr val="000000"/>
              </a:solidFill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 algn="ctr" defTabSz="495330">
              <a:lnSpc>
                <a:spcPct val="150000"/>
              </a:lnSpc>
              <a:defRPr/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Đà Nẵng.</a:t>
            </a:r>
          </a:p>
        </p:txBody>
      </p:sp>
      <p:pic>
        <p:nvPicPr>
          <p:cNvPr id="10" name="Picture 18">
            <a:extLst>
              <a:ext uri="{FF2B5EF4-FFF2-40B4-BE49-F238E27FC236}">
                <a16:creationId xmlns:a16="http://schemas.microsoft.com/office/drawing/2014/main" id="{37B88F62-E1E7-0889-9D2D-477FE9A971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779" y="5278335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0">
            <a:extLst>
              <a:ext uri="{FF2B5EF4-FFF2-40B4-BE49-F238E27FC236}">
                <a16:creationId xmlns:a16="http://schemas.microsoft.com/office/drawing/2014/main" id="{AA935E4B-932E-19D9-79D1-A71A1A6860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2374" y="5353893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0">
            <a:extLst>
              <a:ext uri="{FF2B5EF4-FFF2-40B4-BE49-F238E27FC236}">
                <a16:creationId xmlns:a16="http://schemas.microsoft.com/office/drawing/2014/main" id="{9020DE47-FE68-4779-7DB8-79A09D86D4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779" y="3646830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5E45BA3-8D23-72BD-2919-A2D3EF6C1D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9389" y="3564629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12C49AAA-4AE2-B65F-FDCE-9A6B1954670D}"/>
              </a:ext>
            </a:extLst>
          </p:cNvPr>
          <p:cNvSpPr/>
          <p:nvPr/>
        </p:nvSpPr>
        <p:spPr>
          <a:xfrm>
            <a:off x="841150" y="376088"/>
            <a:ext cx="9725593" cy="2201276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Câu 5: </a:t>
            </a:r>
            <a:r>
              <a:rPr kumimoji="0" lang="vi-VN" sz="2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Tuyến đường sắt nào </a:t>
            </a:r>
          </a:p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đóng vai trò quan trọng nhất nước ta?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54D8820-7518-3FE9-8EE7-7BEB7CA8B83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003B83C-37CB-F503-67A6-0D2D25E7FDE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32374" y="584380"/>
            <a:ext cx="2066723" cy="207282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4FBC747-F8EC-B313-19FF-260055E315F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5781" y="5724676"/>
            <a:ext cx="987638" cy="987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337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13">
            <a:extLst>
              <a:ext uri="{FF2B5EF4-FFF2-40B4-BE49-F238E27FC236}">
                <a16:creationId xmlns:a16="http://schemas.microsoft.com/office/drawing/2014/main" id="{977D5EBB-FE26-E366-0B4B-2369A5B223AA}"/>
              </a:ext>
            </a:extLst>
          </p:cNvPr>
          <p:cNvSpPr/>
          <p:nvPr/>
        </p:nvSpPr>
        <p:spPr>
          <a:xfrm>
            <a:off x="841150" y="2854173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defRPr/>
            </a:pPr>
            <a:r>
              <a:rPr lang="en-US" sz="240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A. Quốc lộ 1.</a:t>
            </a:r>
          </a:p>
        </p:txBody>
      </p:sp>
      <p:sp>
        <p:nvSpPr>
          <p:cNvPr id="4" name="Rectangle: Rounded Corners 14">
            <a:extLst>
              <a:ext uri="{FF2B5EF4-FFF2-40B4-BE49-F238E27FC236}">
                <a16:creationId xmlns:a16="http://schemas.microsoft.com/office/drawing/2014/main" id="{06471633-64C7-793E-E649-217473BB639E}"/>
              </a:ext>
            </a:extLst>
          </p:cNvPr>
          <p:cNvSpPr/>
          <p:nvPr/>
        </p:nvSpPr>
        <p:spPr>
          <a:xfrm>
            <a:off x="841150" y="4499994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defRPr/>
            </a:pPr>
            <a:r>
              <a:rPr lang="vi-VN" sz="240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C. Đường 14.</a:t>
            </a:r>
          </a:p>
        </p:txBody>
      </p:sp>
      <p:sp>
        <p:nvSpPr>
          <p:cNvPr id="6" name="Rectangle: Rounded Corners 15">
            <a:extLst>
              <a:ext uri="{FF2B5EF4-FFF2-40B4-BE49-F238E27FC236}">
                <a16:creationId xmlns:a16="http://schemas.microsoft.com/office/drawing/2014/main" id="{CF149E8C-7629-526C-D172-22DC975D7B0C}"/>
              </a:ext>
            </a:extLst>
          </p:cNvPr>
          <p:cNvSpPr/>
          <p:nvPr/>
        </p:nvSpPr>
        <p:spPr>
          <a:xfrm>
            <a:off x="6395650" y="2854173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defRPr/>
            </a:pPr>
            <a:r>
              <a:rPr lang="vi-VN" sz="240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B. Đường Hồ Chí Minh.</a:t>
            </a:r>
          </a:p>
        </p:txBody>
      </p:sp>
      <p:sp>
        <p:nvSpPr>
          <p:cNvPr id="9" name="Rectangle: Rounded Corners 16">
            <a:extLst>
              <a:ext uri="{FF2B5EF4-FFF2-40B4-BE49-F238E27FC236}">
                <a16:creationId xmlns:a16="http://schemas.microsoft.com/office/drawing/2014/main" id="{A1F87E2E-8B30-1BC1-0005-7AE72CDB9A48}"/>
              </a:ext>
            </a:extLst>
          </p:cNvPr>
          <p:cNvSpPr/>
          <p:nvPr/>
        </p:nvSpPr>
        <p:spPr>
          <a:xfrm>
            <a:off x="6395650" y="4499994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defRPr/>
            </a:pPr>
            <a:r>
              <a:rPr lang="vi-VN" sz="240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D. Đường 9.</a:t>
            </a:r>
          </a:p>
        </p:txBody>
      </p:sp>
      <p:pic>
        <p:nvPicPr>
          <p:cNvPr id="10" name="Picture 18">
            <a:extLst>
              <a:ext uri="{FF2B5EF4-FFF2-40B4-BE49-F238E27FC236}">
                <a16:creationId xmlns:a16="http://schemas.microsoft.com/office/drawing/2014/main" id="{A48BDCCE-CF62-9555-47CC-AAB456E87D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779" y="3534666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0">
            <a:extLst>
              <a:ext uri="{FF2B5EF4-FFF2-40B4-BE49-F238E27FC236}">
                <a16:creationId xmlns:a16="http://schemas.microsoft.com/office/drawing/2014/main" id="{416FFE5C-8287-9E44-3AA2-7E3BC690A1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2374" y="5353893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0">
            <a:extLst>
              <a:ext uri="{FF2B5EF4-FFF2-40B4-BE49-F238E27FC236}">
                <a16:creationId xmlns:a16="http://schemas.microsoft.com/office/drawing/2014/main" id="{E220C753-46C3-30AB-F44F-B8E92966E6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8821" y="3537622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CF8F1CD-381F-328E-71D0-F8E8FC84D4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779" y="5278335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63E84F76-64C6-FA5B-8D68-64B6ECA30BF4}"/>
              </a:ext>
            </a:extLst>
          </p:cNvPr>
          <p:cNvSpPr/>
          <p:nvPr/>
        </p:nvSpPr>
        <p:spPr>
          <a:xfrm>
            <a:off x="841150" y="376088"/>
            <a:ext cx="9725593" cy="2201276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Câu 6: </a:t>
            </a:r>
            <a:r>
              <a:rPr kumimoji="0" lang="vi-VN" sz="2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Tuyến đường nào được xem là xương sống </a:t>
            </a:r>
          </a:p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của cả hệ thống đường bộ nước ta?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F4265AA-32EC-48B1-BDE0-6DC27A9D5EE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429478D-7800-A860-E510-3129E4AD86E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32374" y="584380"/>
            <a:ext cx="2066723" cy="207282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5C7A95B-138A-B467-A3CA-817358DD816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5781" y="5724676"/>
            <a:ext cx="987638" cy="987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916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1DC421-D42D-6E2B-8489-EE2AD86945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13">
            <a:extLst>
              <a:ext uri="{FF2B5EF4-FFF2-40B4-BE49-F238E27FC236}">
                <a16:creationId xmlns:a16="http://schemas.microsoft.com/office/drawing/2014/main" id="{B4B3C95F-06C4-06EC-04F7-EF201A598732}"/>
              </a:ext>
            </a:extLst>
          </p:cNvPr>
          <p:cNvSpPr/>
          <p:nvPr/>
        </p:nvSpPr>
        <p:spPr>
          <a:xfrm>
            <a:off x="841150" y="2854173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lnSpc>
                <a:spcPct val="150000"/>
              </a:lnSpc>
              <a:defRPr/>
            </a:pPr>
            <a:r>
              <a:rPr lang="vi-VN" sz="240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A. Mạng lưới phân bố đều khắp ở các vùng.</a:t>
            </a:r>
          </a:p>
        </p:txBody>
      </p:sp>
      <p:sp>
        <p:nvSpPr>
          <p:cNvPr id="4" name="Rectangle: Rounded Corners 14">
            <a:extLst>
              <a:ext uri="{FF2B5EF4-FFF2-40B4-BE49-F238E27FC236}">
                <a16:creationId xmlns:a16="http://schemas.microsoft.com/office/drawing/2014/main" id="{CEDEF076-0750-8423-B29A-E5B13CC1E583}"/>
              </a:ext>
            </a:extLst>
          </p:cNvPr>
          <p:cNvSpPr/>
          <p:nvPr/>
        </p:nvSpPr>
        <p:spPr>
          <a:xfrm>
            <a:off x="841150" y="4499994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lnSpc>
                <a:spcPct val="150000"/>
              </a:lnSpc>
              <a:defRPr/>
            </a:pPr>
            <a:r>
              <a:rPr lang="en-US" sz="240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C. Có trình độ kĩ thuật – </a:t>
            </a:r>
          </a:p>
          <a:p>
            <a:pPr lvl="0" algn="ctr" defTabSz="495330">
              <a:lnSpc>
                <a:spcPct val="150000"/>
              </a:lnSpc>
              <a:defRPr/>
            </a:pPr>
            <a:r>
              <a:rPr lang="en-US" sz="240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công nghệ hiện đại.</a:t>
            </a:r>
            <a:endParaRPr lang="en-US" sz="2400" dirty="0">
              <a:solidFill>
                <a:srgbClr val="000000"/>
              </a:solidFill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" name="Rectangle: Rounded Corners 15">
            <a:extLst>
              <a:ext uri="{FF2B5EF4-FFF2-40B4-BE49-F238E27FC236}">
                <a16:creationId xmlns:a16="http://schemas.microsoft.com/office/drawing/2014/main" id="{A955012D-34A9-F139-EB1F-485B5EC2B56C}"/>
              </a:ext>
            </a:extLst>
          </p:cNvPr>
          <p:cNvSpPr/>
          <p:nvPr/>
        </p:nvSpPr>
        <p:spPr>
          <a:xfrm>
            <a:off x="6395650" y="2854173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lnSpc>
                <a:spcPct val="150000"/>
              </a:lnSpc>
              <a:defRPr/>
            </a:pPr>
            <a:r>
              <a:rPr lang="vi-VN" sz="240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B. Tính phục vụ cao, mạng lưới rộng khắp.</a:t>
            </a:r>
          </a:p>
        </p:txBody>
      </p:sp>
      <p:sp>
        <p:nvSpPr>
          <p:cNvPr id="9" name="Rectangle: Rounded Corners 16">
            <a:extLst>
              <a:ext uri="{FF2B5EF4-FFF2-40B4-BE49-F238E27FC236}">
                <a16:creationId xmlns:a16="http://schemas.microsoft.com/office/drawing/2014/main" id="{49E7A5F8-C352-6530-7D1E-E1431FE55496}"/>
              </a:ext>
            </a:extLst>
          </p:cNvPr>
          <p:cNvSpPr/>
          <p:nvPr/>
        </p:nvSpPr>
        <p:spPr>
          <a:xfrm>
            <a:off x="6395650" y="4499994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lnSpc>
                <a:spcPct val="150000"/>
              </a:lnSpc>
              <a:defRPr/>
            </a:pPr>
            <a:r>
              <a:rPr lang="en-US" sz="240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D. Đã ngang bằng trình độ chuẩn của khu vực.</a:t>
            </a:r>
          </a:p>
        </p:txBody>
      </p:sp>
      <p:pic>
        <p:nvPicPr>
          <p:cNvPr id="10" name="Picture 18">
            <a:extLst>
              <a:ext uri="{FF2B5EF4-FFF2-40B4-BE49-F238E27FC236}">
                <a16:creationId xmlns:a16="http://schemas.microsoft.com/office/drawing/2014/main" id="{E16DA2CF-1230-9663-4834-5C2F719452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0877" y="3487759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0">
            <a:extLst>
              <a:ext uri="{FF2B5EF4-FFF2-40B4-BE49-F238E27FC236}">
                <a16:creationId xmlns:a16="http://schemas.microsoft.com/office/drawing/2014/main" id="{F0413061-E5C1-C4C2-860A-ABD1BA86E8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1464" y="5194222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0">
            <a:extLst>
              <a:ext uri="{FF2B5EF4-FFF2-40B4-BE49-F238E27FC236}">
                <a16:creationId xmlns:a16="http://schemas.microsoft.com/office/drawing/2014/main" id="{DEAED724-2A00-3C0F-99C2-90317C8593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6377" y="3508191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ECAFDB4-A51F-8933-AC8F-746807BD03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6377" y="5118613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0C07FE70-6456-F204-0621-7B72BAA2EEC5}"/>
              </a:ext>
            </a:extLst>
          </p:cNvPr>
          <p:cNvSpPr/>
          <p:nvPr/>
        </p:nvSpPr>
        <p:spPr>
          <a:xfrm>
            <a:off x="841150" y="376088"/>
            <a:ext cx="9725593" cy="2201276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Câu 7: </a:t>
            </a:r>
            <a:r>
              <a:rPr kumimoji="0" lang="vi-VN" sz="2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Đặc điểm nổi bật của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ngành bưu chính nước ta là gì?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44F2587-8CC9-EBF5-6832-148D5FA01F9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DEF77A5-D959-153E-1010-779C5CCCF16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32374" y="584380"/>
            <a:ext cx="2066723" cy="207282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085D02C-5888-456A-2149-1E0863DB174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5781" y="5724676"/>
            <a:ext cx="987638" cy="987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485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016952F-F025-1021-564A-EB5EB48274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13">
            <a:extLst>
              <a:ext uri="{FF2B5EF4-FFF2-40B4-BE49-F238E27FC236}">
                <a16:creationId xmlns:a16="http://schemas.microsoft.com/office/drawing/2014/main" id="{8270C776-2BB0-AEF5-3B18-C6E91FC22264}"/>
              </a:ext>
            </a:extLst>
          </p:cNvPr>
          <p:cNvSpPr/>
          <p:nvPr/>
        </p:nvSpPr>
        <p:spPr>
          <a:xfrm>
            <a:off x="841150" y="2854173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lnSpc>
                <a:spcPct val="150000"/>
              </a:lnSpc>
              <a:defRPr/>
            </a:pPr>
            <a:r>
              <a:rPr lang="en-US" sz="240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A. Hội nhập toàn cầu </a:t>
            </a:r>
          </a:p>
          <a:p>
            <a:pPr lvl="0" algn="ctr" defTabSz="495330">
              <a:lnSpc>
                <a:spcPct val="150000"/>
              </a:lnSpc>
              <a:defRPr/>
            </a:pPr>
            <a:r>
              <a:rPr lang="en-US" sz="240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sâu, rộng.</a:t>
            </a:r>
          </a:p>
        </p:txBody>
      </p:sp>
      <p:sp>
        <p:nvSpPr>
          <p:cNvPr id="4" name="Rectangle: Rounded Corners 14">
            <a:extLst>
              <a:ext uri="{FF2B5EF4-FFF2-40B4-BE49-F238E27FC236}">
                <a16:creationId xmlns:a16="http://schemas.microsoft.com/office/drawing/2014/main" id="{E607D6FF-4252-19D9-3DEE-B6132087A5DC}"/>
              </a:ext>
            </a:extLst>
          </p:cNvPr>
          <p:cNvSpPr/>
          <p:nvPr/>
        </p:nvSpPr>
        <p:spPr>
          <a:xfrm>
            <a:off x="841150" y="4499994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lnSpc>
                <a:spcPct val="150000"/>
              </a:lnSpc>
              <a:defRPr/>
            </a:pPr>
            <a:r>
              <a:rPr lang="vi-VN" sz="240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C. Vùng biển rộng, </a:t>
            </a:r>
          </a:p>
          <a:p>
            <a:pPr lvl="0" algn="ctr" defTabSz="495330">
              <a:lnSpc>
                <a:spcPct val="150000"/>
              </a:lnSpc>
              <a:defRPr/>
            </a:pPr>
            <a:r>
              <a:rPr lang="vi-VN" sz="240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bờ biển dài.</a:t>
            </a:r>
          </a:p>
        </p:txBody>
      </p:sp>
      <p:sp>
        <p:nvSpPr>
          <p:cNvPr id="6" name="Rectangle: Rounded Corners 15">
            <a:extLst>
              <a:ext uri="{FF2B5EF4-FFF2-40B4-BE49-F238E27FC236}">
                <a16:creationId xmlns:a16="http://schemas.microsoft.com/office/drawing/2014/main" id="{2F1197D9-905C-6E79-5EEC-3E5F91587FF5}"/>
              </a:ext>
            </a:extLst>
          </p:cNvPr>
          <p:cNvSpPr/>
          <p:nvPr/>
        </p:nvSpPr>
        <p:spPr>
          <a:xfrm>
            <a:off x="6395650" y="2854173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lnSpc>
                <a:spcPct val="150000"/>
              </a:lnSpc>
              <a:defRPr/>
            </a:pPr>
            <a:r>
              <a:rPr lang="vi-VN" sz="240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B. Hoạt động du lịch </a:t>
            </a:r>
          </a:p>
          <a:p>
            <a:pPr lvl="0" algn="ctr" defTabSz="495330">
              <a:lnSpc>
                <a:spcPct val="150000"/>
              </a:lnSpc>
              <a:defRPr/>
            </a:pPr>
            <a:r>
              <a:rPr lang="vi-VN" sz="240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phát triển.</a:t>
            </a:r>
          </a:p>
        </p:txBody>
      </p:sp>
      <p:sp>
        <p:nvSpPr>
          <p:cNvPr id="9" name="Rectangle: Rounded Corners 16">
            <a:extLst>
              <a:ext uri="{FF2B5EF4-FFF2-40B4-BE49-F238E27FC236}">
                <a16:creationId xmlns:a16="http://schemas.microsoft.com/office/drawing/2014/main" id="{39B3C779-3D45-81AC-2A36-9FB11D89B0D4}"/>
              </a:ext>
            </a:extLst>
          </p:cNvPr>
          <p:cNvSpPr/>
          <p:nvPr/>
        </p:nvSpPr>
        <p:spPr>
          <a:xfrm>
            <a:off x="6395650" y="4499994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lnSpc>
                <a:spcPct val="150000"/>
              </a:lnSpc>
              <a:defRPr/>
            </a:pPr>
            <a:r>
              <a:rPr lang="vi-VN" sz="240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D. Nhiều vũng, vịnh sâu, </a:t>
            </a:r>
          </a:p>
          <a:p>
            <a:pPr lvl="0" algn="ctr" defTabSz="495330">
              <a:lnSpc>
                <a:spcPct val="150000"/>
              </a:lnSpc>
              <a:defRPr/>
            </a:pPr>
            <a:r>
              <a:rPr lang="vi-VN" sz="240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kín gió.</a:t>
            </a:r>
          </a:p>
        </p:txBody>
      </p:sp>
      <p:pic>
        <p:nvPicPr>
          <p:cNvPr id="10" name="Picture 18">
            <a:extLst>
              <a:ext uri="{FF2B5EF4-FFF2-40B4-BE49-F238E27FC236}">
                <a16:creationId xmlns:a16="http://schemas.microsoft.com/office/drawing/2014/main" id="{C5BDAA22-9D94-8C3D-15F0-3C7052C8B4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6681" y="3537622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0">
            <a:extLst>
              <a:ext uri="{FF2B5EF4-FFF2-40B4-BE49-F238E27FC236}">
                <a16:creationId xmlns:a16="http://schemas.microsoft.com/office/drawing/2014/main" id="{0F12E674-3918-F1D1-1ADE-F4A3EAB563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6459" y="5345633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0">
            <a:extLst>
              <a:ext uri="{FF2B5EF4-FFF2-40B4-BE49-F238E27FC236}">
                <a16:creationId xmlns:a16="http://schemas.microsoft.com/office/drawing/2014/main" id="{728EF8F4-F6D4-276A-5C26-16D02988F9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2906" y="3552804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AAC2A6A-8918-BF5A-F70C-0FBFAFA4CD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6681" y="5171047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9553F394-6FF4-0EAC-92DD-6939D20E5BE0}"/>
              </a:ext>
            </a:extLst>
          </p:cNvPr>
          <p:cNvSpPr/>
          <p:nvPr/>
        </p:nvSpPr>
        <p:spPr>
          <a:xfrm>
            <a:off x="841150" y="376088"/>
            <a:ext cx="9725593" cy="2201276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Câu 8: </a:t>
            </a:r>
            <a:r>
              <a:rPr kumimoji="0" lang="vi-VN" sz="2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Yếu tố nào sau đây là chủ yếu thúc đẩy việc phát triển giao thông vận tải biển nước ta hiện nay?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A36B627-EE5C-ABBB-0683-9C82786379A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9C34E6D-006F-2C1B-91D8-991C26A622D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32374" y="584380"/>
            <a:ext cx="2066723" cy="207282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EA5A4C2-BDB7-517A-2A99-937D37EED98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5781" y="5724676"/>
            <a:ext cx="987638" cy="987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413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47C63B6-2032-F610-C223-CFF07C3DDB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13">
            <a:extLst>
              <a:ext uri="{FF2B5EF4-FFF2-40B4-BE49-F238E27FC236}">
                <a16:creationId xmlns:a16="http://schemas.microsoft.com/office/drawing/2014/main" id="{45AC7EA2-9317-55CC-347E-729A25F6BE6B}"/>
              </a:ext>
            </a:extLst>
          </p:cNvPr>
          <p:cNvSpPr/>
          <p:nvPr/>
        </p:nvSpPr>
        <p:spPr>
          <a:xfrm>
            <a:off x="841150" y="2854173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lnSpc>
                <a:spcPct val="150000"/>
              </a:lnSpc>
              <a:defRPr/>
            </a:pPr>
            <a:r>
              <a:rPr lang="vi-VN" sz="240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A. Nhiều vũng, vịnh rộng, </a:t>
            </a:r>
          </a:p>
          <a:p>
            <a:pPr lvl="0" algn="ctr" defTabSz="495330">
              <a:lnSpc>
                <a:spcPct val="150000"/>
              </a:lnSpc>
              <a:defRPr/>
            </a:pPr>
            <a:r>
              <a:rPr lang="vi-VN" sz="240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kín gió.</a:t>
            </a:r>
          </a:p>
        </p:txBody>
      </p:sp>
      <p:sp>
        <p:nvSpPr>
          <p:cNvPr id="4" name="Rectangle: Rounded Corners 14">
            <a:extLst>
              <a:ext uri="{FF2B5EF4-FFF2-40B4-BE49-F238E27FC236}">
                <a16:creationId xmlns:a16="http://schemas.microsoft.com/office/drawing/2014/main" id="{9E35AE4C-06B4-7012-E369-93729DA19945}"/>
              </a:ext>
            </a:extLst>
          </p:cNvPr>
          <p:cNvSpPr/>
          <p:nvPr/>
        </p:nvSpPr>
        <p:spPr>
          <a:xfrm>
            <a:off x="841150" y="4499994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lnSpc>
                <a:spcPct val="150000"/>
              </a:lnSpc>
              <a:defRPr/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C. Có các dòng biển chạy ven bờ.</a:t>
            </a:r>
          </a:p>
        </p:txBody>
      </p:sp>
      <p:sp>
        <p:nvSpPr>
          <p:cNvPr id="6" name="Rectangle: Rounded Corners 15">
            <a:extLst>
              <a:ext uri="{FF2B5EF4-FFF2-40B4-BE49-F238E27FC236}">
                <a16:creationId xmlns:a16="http://schemas.microsoft.com/office/drawing/2014/main" id="{F3FD700E-B43A-391C-ED80-2230FE8582D7}"/>
              </a:ext>
            </a:extLst>
          </p:cNvPr>
          <p:cNvSpPr/>
          <p:nvPr/>
        </p:nvSpPr>
        <p:spPr>
          <a:xfrm>
            <a:off x="6395650" y="2854173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lnSpc>
                <a:spcPct val="150000"/>
              </a:lnSpc>
              <a:defRPr/>
            </a:pPr>
            <a:r>
              <a:rPr lang="vi-VN" sz="240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B. Có nhiều đảo, quần đảo ven bờ.</a:t>
            </a:r>
            <a:endParaRPr lang="vi-VN" sz="2400" dirty="0">
              <a:solidFill>
                <a:srgbClr val="000000"/>
              </a:solidFill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9" name="Rectangle: Rounded Corners 16">
            <a:extLst>
              <a:ext uri="{FF2B5EF4-FFF2-40B4-BE49-F238E27FC236}">
                <a16:creationId xmlns:a16="http://schemas.microsoft.com/office/drawing/2014/main" id="{96219602-E7F4-11C7-FAFE-7BDECC6D7BF0}"/>
              </a:ext>
            </a:extLst>
          </p:cNvPr>
          <p:cNvSpPr/>
          <p:nvPr/>
        </p:nvSpPr>
        <p:spPr>
          <a:xfrm>
            <a:off x="6395650" y="4499994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lnSpc>
                <a:spcPct val="150000"/>
              </a:lnSpc>
              <a:defRPr/>
            </a:pPr>
            <a:r>
              <a:rPr lang="vi-VN" sz="240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D. Nằm gần đường hàng hải quốc tế.</a:t>
            </a:r>
            <a:endParaRPr lang="vi-VN" sz="2400" dirty="0">
              <a:solidFill>
                <a:srgbClr val="000000"/>
              </a:solidFill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0" name="Picture 18">
            <a:extLst>
              <a:ext uri="{FF2B5EF4-FFF2-40B4-BE49-F238E27FC236}">
                <a16:creationId xmlns:a16="http://schemas.microsoft.com/office/drawing/2014/main" id="{6376861B-CE9B-BC79-944C-4F7FA8791F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8502" y="5282470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0">
            <a:extLst>
              <a:ext uri="{FF2B5EF4-FFF2-40B4-BE49-F238E27FC236}">
                <a16:creationId xmlns:a16="http://schemas.microsoft.com/office/drawing/2014/main" id="{EC464C16-83EA-002E-DCDB-43FA8E6033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2374" y="5353893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0">
            <a:extLst>
              <a:ext uri="{FF2B5EF4-FFF2-40B4-BE49-F238E27FC236}">
                <a16:creationId xmlns:a16="http://schemas.microsoft.com/office/drawing/2014/main" id="{E49BB60C-3D2E-F41C-654C-21556E9E50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778" y="3610618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97C7841-54B6-2E27-F557-0F9451E009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9389" y="3564629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DFD84C67-2B40-4964-1F23-EB621C8820BE}"/>
              </a:ext>
            </a:extLst>
          </p:cNvPr>
          <p:cNvSpPr/>
          <p:nvPr/>
        </p:nvSpPr>
        <p:spPr>
          <a:xfrm>
            <a:off x="841150" y="376088"/>
            <a:ext cx="9725593" cy="2201276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Câu 9: </a:t>
            </a:r>
            <a:r>
              <a:rPr kumimoji="0" lang="vi-VN" sz="2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Đâu không phải là điều kiện thuận lợi để nước ta phát triển giao thông đường biển?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6C25FD0-B859-01DE-88F0-2868C92486D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FF7AECE-FAC9-C2C2-C405-DCAC544561A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32374" y="584380"/>
            <a:ext cx="2066723" cy="207282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0ABFF98-D057-9BFA-1F82-849BCE0F0AD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5781" y="5724676"/>
            <a:ext cx="987638" cy="987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043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547EDA5-DC4B-2B22-872C-359E5AF9B8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13">
            <a:extLst>
              <a:ext uri="{FF2B5EF4-FFF2-40B4-BE49-F238E27FC236}">
                <a16:creationId xmlns:a16="http://schemas.microsoft.com/office/drawing/2014/main" id="{0D0E59ED-C037-5D7D-8DF0-4CCFEF2FFF91}"/>
              </a:ext>
            </a:extLst>
          </p:cNvPr>
          <p:cNvSpPr/>
          <p:nvPr/>
        </p:nvSpPr>
        <p:spPr>
          <a:xfrm>
            <a:off x="841150" y="2752573"/>
            <a:ext cx="4142232" cy="1773626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lnSpc>
                <a:spcPct val="150000"/>
              </a:lnSpc>
              <a:defRPr/>
            </a:pPr>
            <a:r>
              <a:rPr lang="vi-VN" sz="240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A. Khí hậu nhiệt đới nóng quanh năm, có một số sông lớn.</a:t>
            </a:r>
          </a:p>
        </p:txBody>
      </p:sp>
      <p:sp>
        <p:nvSpPr>
          <p:cNvPr id="4" name="Rectangle: Rounded Corners 14">
            <a:extLst>
              <a:ext uri="{FF2B5EF4-FFF2-40B4-BE49-F238E27FC236}">
                <a16:creationId xmlns:a16="http://schemas.microsoft.com/office/drawing/2014/main" id="{3BFF5B0B-65D6-0A5F-E280-DC65B5CD0D66}"/>
              </a:ext>
            </a:extLst>
          </p:cNvPr>
          <p:cNvSpPr/>
          <p:nvPr/>
        </p:nvSpPr>
        <p:spPr>
          <a:xfrm>
            <a:off x="841150" y="4690494"/>
            <a:ext cx="4142232" cy="1773626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lnSpc>
                <a:spcPct val="150000"/>
              </a:lnSpc>
              <a:defRPr/>
            </a:pPr>
            <a:r>
              <a:rPr lang="vi-VN" sz="240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C. Thiếu vốn đầu tư, cơ sở vật chất kĩ thuật còn yếu kém.</a:t>
            </a:r>
            <a:endParaRPr lang="vi-VN" sz="2400" dirty="0">
              <a:solidFill>
                <a:srgbClr val="000000"/>
              </a:solidFill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" name="Rectangle: Rounded Corners 15">
            <a:extLst>
              <a:ext uri="{FF2B5EF4-FFF2-40B4-BE49-F238E27FC236}">
                <a16:creationId xmlns:a16="http://schemas.microsoft.com/office/drawing/2014/main" id="{43738A0F-243F-3285-80E6-98019CA2EF7E}"/>
              </a:ext>
            </a:extLst>
          </p:cNvPr>
          <p:cNvSpPr/>
          <p:nvPr/>
        </p:nvSpPr>
        <p:spPr>
          <a:xfrm>
            <a:off x="6395650" y="2752573"/>
            <a:ext cx="4142232" cy="1773626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lnSpc>
                <a:spcPct val="150000"/>
              </a:lnSpc>
              <a:defRPr/>
            </a:pPr>
            <a:r>
              <a:rPr lang="vi-VN" sz="240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B. Địa hình nhiều đồi núi, có khí hậu phân hóa theo mùa.</a:t>
            </a:r>
          </a:p>
        </p:txBody>
      </p:sp>
      <p:sp>
        <p:nvSpPr>
          <p:cNvPr id="9" name="Rectangle: Rounded Corners 16">
            <a:extLst>
              <a:ext uri="{FF2B5EF4-FFF2-40B4-BE49-F238E27FC236}">
                <a16:creationId xmlns:a16="http://schemas.microsoft.com/office/drawing/2014/main" id="{FB45E76A-00CB-ED23-8B50-BD5BF46A1356}"/>
              </a:ext>
            </a:extLst>
          </p:cNvPr>
          <p:cNvSpPr/>
          <p:nvPr/>
        </p:nvSpPr>
        <p:spPr>
          <a:xfrm>
            <a:off x="6395650" y="4690494"/>
            <a:ext cx="4142232" cy="1773626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lnSpc>
                <a:spcPct val="150000"/>
              </a:lnSpc>
              <a:defRPr/>
            </a:pPr>
            <a:r>
              <a:rPr lang="vi-VN" sz="240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D. Đội ngũ công nhân kĩ thuật chưa thể đáp ứng nhu cầu.</a:t>
            </a:r>
            <a:endParaRPr lang="vi-VN" sz="2400" dirty="0">
              <a:solidFill>
                <a:srgbClr val="000000"/>
              </a:solidFill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0" name="Picture 18">
            <a:extLst>
              <a:ext uri="{FF2B5EF4-FFF2-40B4-BE49-F238E27FC236}">
                <a16:creationId xmlns:a16="http://schemas.microsoft.com/office/drawing/2014/main" id="{417860B4-3479-37F7-2F55-0980496A39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5097" y="3812308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0">
            <a:extLst>
              <a:ext uri="{FF2B5EF4-FFF2-40B4-BE49-F238E27FC236}">
                <a16:creationId xmlns:a16="http://schemas.microsoft.com/office/drawing/2014/main" id="{7177ED0B-FE5E-4048-9566-F57FE17EA6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5097" y="5822465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0">
            <a:extLst>
              <a:ext uri="{FF2B5EF4-FFF2-40B4-BE49-F238E27FC236}">
                <a16:creationId xmlns:a16="http://schemas.microsoft.com/office/drawing/2014/main" id="{380B70FD-FC1B-04E0-D877-6ED3C24035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3623" y="3880355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0EECD5C-1CFD-B27D-CE4F-344A85E88B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1206" y="5810217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CFBB265D-3D1A-D1F7-4103-C1B80D1E5894}"/>
              </a:ext>
            </a:extLst>
          </p:cNvPr>
          <p:cNvSpPr/>
          <p:nvPr/>
        </p:nvSpPr>
        <p:spPr>
          <a:xfrm>
            <a:off x="841150" y="376088"/>
            <a:ext cx="9725593" cy="2201276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Câu 10: </a:t>
            </a:r>
            <a:r>
              <a:rPr kumimoji="0" lang="vi-VN" sz="2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Những khó khăn nào làm tăng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chi phí xây dựng và bảo dưỡng mạng lưới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giao thông vận tải ở nước ta?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6E20674-AC94-4A09-67DD-D47B0CF0C17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16A0DEF-C1CE-15BD-093A-EFD3F57818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32374" y="584380"/>
            <a:ext cx="2066723" cy="207282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92AB074-8652-7801-CB4B-D4DF86AB3AA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5781" y="5724676"/>
            <a:ext cx="987638" cy="987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725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Hexagon 7">
            <a:extLst>
              <a:ext uri="{FF2B5EF4-FFF2-40B4-BE49-F238E27FC236}">
                <a16:creationId xmlns:a16="http://schemas.microsoft.com/office/drawing/2014/main" id="{D19A5806-7592-478F-A44B-3D1C8234DB7B}"/>
              </a:ext>
            </a:extLst>
          </p:cNvPr>
          <p:cNvSpPr/>
          <p:nvPr/>
        </p:nvSpPr>
        <p:spPr>
          <a:xfrm>
            <a:off x="315850" y="13792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CHÚC</a:t>
            </a:r>
            <a:endParaRPr kumimoji="0" lang="en-US" sz="4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9" name="Hexagon 8">
            <a:extLst>
              <a:ext uri="{FF2B5EF4-FFF2-40B4-BE49-F238E27FC236}">
                <a16:creationId xmlns:a16="http://schemas.microsoft.com/office/drawing/2014/main" id="{ECB32C92-7DDE-4979-AB3A-808B65CBF3F1}"/>
              </a:ext>
            </a:extLst>
          </p:cNvPr>
          <p:cNvSpPr/>
          <p:nvPr/>
        </p:nvSpPr>
        <p:spPr>
          <a:xfrm>
            <a:off x="2471927" y="1981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 w="66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MỪNG</a:t>
            </a:r>
            <a:endParaRPr kumimoji="0" lang="en-US" sz="4000" b="0" i="0" u="none" strike="noStrike" kern="1200" cap="none" spc="0" normalizeH="0" baseline="0" noProof="0">
              <a:ln w="6600">
                <a:noFill/>
                <a:prstDash val="solid"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0" name="Hexagon 9">
            <a:extLst>
              <a:ext uri="{FF2B5EF4-FFF2-40B4-BE49-F238E27FC236}">
                <a16:creationId xmlns:a16="http://schemas.microsoft.com/office/drawing/2014/main" id="{CABDF488-8BEB-4D77-A429-CFB91F278DD1}"/>
              </a:ext>
            </a:extLst>
          </p:cNvPr>
          <p:cNvSpPr/>
          <p:nvPr/>
        </p:nvSpPr>
        <p:spPr>
          <a:xfrm>
            <a:off x="6784081" y="25603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 w="66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EM</a:t>
            </a:r>
          </a:p>
        </p:txBody>
      </p:sp>
      <p:sp>
        <p:nvSpPr>
          <p:cNvPr id="13" name="Hexagon 12">
            <a:extLst>
              <a:ext uri="{FF2B5EF4-FFF2-40B4-BE49-F238E27FC236}">
                <a16:creationId xmlns:a16="http://schemas.microsoft.com/office/drawing/2014/main" id="{199C24C2-6B91-4322-BDB4-819FF0CB9BE4}"/>
              </a:ext>
            </a:extLst>
          </p:cNvPr>
          <p:cNvSpPr/>
          <p:nvPr/>
        </p:nvSpPr>
        <p:spPr>
          <a:xfrm>
            <a:off x="4628004" y="13792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 w="66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CÁC</a:t>
            </a:r>
            <a:endParaRPr kumimoji="0" lang="en-US" sz="4000" b="0" i="0" u="none" strike="noStrike" kern="1200" cap="none" spc="0" normalizeH="0" baseline="0" noProof="0">
              <a:ln w="6600">
                <a:noFill/>
                <a:prstDash val="solid"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A21C611E-6BE5-B79A-3801-98D1DA1FE414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9" y="0"/>
            <a:ext cx="570902" cy="63710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6786068-B17A-6405-ACF3-8FCC25CE1B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16878" y="392565"/>
            <a:ext cx="2859272" cy="285927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14B9335-A817-8CC5-AF9C-DECF04ED11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09410" y="3163580"/>
            <a:ext cx="2645893" cy="2658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590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3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A73375F-D3DF-5C58-047B-519059928B1B}"/>
              </a:ext>
            </a:extLst>
          </p:cNvPr>
          <p:cNvGrpSpPr/>
          <p:nvPr/>
        </p:nvGrpSpPr>
        <p:grpSpPr>
          <a:xfrm>
            <a:off x="4557132" y="3290455"/>
            <a:ext cx="3077736" cy="1666333"/>
            <a:chOff x="-756043" y="2287668"/>
            <a:chExt cx="3237488" cy="1666333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551134AB-7CA8-2CFC-451F-DE3BCBCE1F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210945" y="2771187"/>
              <a:ext cx="1303510" cy="1182814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51802EA-6EE4-D76D-F298-A00DB4588EFF}"/>
                </a:ext>
              </a:extLst>
            </p:cNvPr>
            <p:cNvSpPr txBox="1"/>
            <p:nvPr/>
          </p:nvSpPr>
          <p:spPr>
            <a:xfrm>
              <a:off x="-756043" y="2287668"/>
              <a:ext cx="32374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Ấn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để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đến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trang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sách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93102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F7F069-F8B2-FC28-BBFB-D07DE96601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5D12124-4845-7305-1039-E70A5F682F5B}"/>
              </a:ext>
            </a:extLst>
          </p:cNvPr>
          <p:cNvSpPr txBox="1"/>
          <p:nvPr/>
        </p:nvSpPr>
        <p:spPr>
          <a:xfrm>
            <a:off x="1403353" y="2918558"/>
            <a:ext cx="4692647" cy="22298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  <a:tabLst>
                <a:tab pos="1808389" algn="l"/>
              </a:tabLst>
            </a:pPr>
            <a:r>
              <a:rPr lang="vi-VN" sz="2400" kern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Tìm hiểu và trình bày về một loại hình thương mại ở địa phương em (chợ hoặc siêu thị hoặc trung tâm thương mại).</a:t>
            </a:r>
            <a:endParaRPr lang="vi-VN" sz="2400" kern="0" dirty="0">
              <a:solidFill>
                <a:srgbClr val="000000"/>
              </a:solidFill>
              <a:latin typeface="UTM Avo" panose="02040603050506020204" pitchFamily="18" charset="0"/>
              <a:ea typeface="Times New Roman" panose="02020603050405020304" pitchFamily="18" charset="0"/>
              <a:cs typeface="Arial" panose="020B0604020202020204" pitchFamily="34" charset="0"/>
              <a:sym typeface="Arial"/>
            </a:endParaRPr>
          </a:p>
        </p:txBody>
      </p:sp>
      <p:pic>
        <p:nvPicPr>
          <p:cNvPr id="4" name="Picture 8">
            <a:extLst>
              <a:ext uri="{FF2B5EF4-FFF2-40B4-BE49-F238E27FC236}">
                <a16:creationId xmlns:a16="http://schemas.microsoft.com/office/drawing/2014/main" id="{20927C32-7AE7-FAFE-0513-D0B28B3433A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621520" y="2240964"/>
            <a:ext cx="1625600" cy="91920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AE523E1-EDC3-53F0-0E84-48E7C0D7462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469" b="46668"/>
          <a:stretch/>
        </p:blipFill>
        <p:spPr>
          <a:xfrm>
            <a:off x="5727698" y="1299191"/>
            <a:ext cx="5537983" cy="5046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965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1ACCC60-81D3-AAFA-69B4-70CCC013FD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DBFFBA8F-08B9-EFFA-BF0D-9D85C4DCF3A9}"/>
              </a:ext>
            </a:extLst>
          </p:cNvPr>
          <p:cNvSpPr/>
          <p:nvPr/>
        </p:nvSpPr>
        <p:spPr>
          <a:xfrm>
            <a:off x="3617277" y="1542832"/>
            <a:ext cx="4957445" cy="660400"/>
          </a:xfrm>
          <a:prstGeom prst="roundRect">
            <a:avLst>
              <a:gd name="adj" fmla="val 50000"/>
            </a:avLst>
          </a:prstGeom>
          <a:solidFill>
            <a:srgbClr val="ED7D31"/>
          </a:solidFill>
          <a:ln w="38100" cap="flat" cmpd="sng" algn="ctr">
            <a:solidFill>
              <a:schemeClr val="bg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Hướng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dẫn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về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nhà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9" name="Rounded Rectangle 4">
            <a:extLst>
              <a:ext uri="{FF2B5EF4-FFF2-40B4-BE49-F238E27FC236}">
                <a16:creationId xmlns:a16="http://schemas.microsoft.com/office/drawing/2014/main" id="{E826602D-94FF-ADDB-C6DD-85C3A7F27A2B}"/>
              </a:ext>
            </a:extLst>
          </p:cNvPr>
          <p:cNvSpPr/>
          <p:nvPr/>
        </p:nvSpPr>
        <p:spPr>
          <a:xfrm>
            <a:off x="2859442" y="2346151"/>
            <a:ext cx="6473114" cy="628257"/>
          </a:xfrm>
          <a:prstGeom prst="roundRect">
            <a:avLst/>
          </a:prstGeom>
          <a:solidFill>
            <a:srgbClr val="ED7D31">
              <a:lumMod val="20000"/>
              <a:lumOff val="80000"/>
            </a:srgbClr>
          </a:solidFill>
          <a:ln w="28575">
            <a:solidFill>
              <a:srgbClr val="ED7D31"/>
            </a:solidFill>
          </a:ln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  <a:buClr>
                <a:srgbClr val="000000"/>
              </a:buClr>
              <a:defRPr/>
            </a:pP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 pitchFamily="34" charset="0"/>
                <a:sym typeface="Arial"/>
              </a:rPr>
              <a:t>Ôn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 pitchFamily="34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 pitchFamily="34" charset="0"/>
                <a:sym typeface="Arial"/>
              </a:rPr>
              <a:t>lại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 pitchFamily="34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 pitchFamily="34" charset="0"/>
                <a:sym typeface="Arial"/>
              </a:rPr>
              <a:t>kiến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 pitchFamily="34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 pitchFamily="34" charset="0"/>
                <a:sym typeface="Arial"/>
              </a:rPr>
              <a:t>thức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 pitchFamily="34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 pitchFamily="34" charset="0"/>
                <a:sym typeface="Arial"/>
              </a:rPr>
              <a:t>đã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 pitchFamily="34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 pitchFamily="34" charset="0"/>
                <a:sym typeface="Arial"/>
              </a:rPr>
              <a:t>học</a:t>
            </a:r>
            <a:endParaRPr lang="en-US" sz="2400" kern="0" dirty="0">
              <a:solidFill>
                <a:srgbClr val="000000"/>
              </a:solidFill>
              <a:latin typeface="UTM Avo" panose="02040603050506020204" pitchFamily="18" charset="0"/>
              <a:cs typeface="Arial" pitchFamily="34" charset="0"/>
              <a:sym typeface="Arial"/>
            </a:endParaRPr>
          </a:p>
        </p:txBody>
      </p:sp>
      <p:sp>
        <p:nvSpPr>
          <p:cNvPr id="10" name="Rounded Rectangle 8">
            <a:extLst>
              <a:ext uri="{FF2B5EF4-FFF2-40B4-BE49-F238E27FC236}">
                <a16:creationId xmlns:a16="http://schemas.microsoft.com/office/drawing/2014/main" id="{167222D9-4802-49B8-BCB9-9A5F55D413F0}"/>
              </a:ext>
            </a:extLst>
          </p:cNvPr>
          <p:cNvSpPr/>
          <p:nvPr/>
        </p:nvSpPr>
        <p:spPr>
          <a:xfrm>
            <a:off x="2859442" y="3125855"/>
            <a:ext cx="6473114" cy="606290"/>
          </a:xfrm>
          <a:prstGeom prst="roundRect">
            <a:avLst>
              <a:gd name="adj" fmla="val 11276"/>
            </a:avLst>
          </a:prstGeom>
          <a:solidFill>
            <a:srgbClr val="ED7D31">
              <a:lumMod val="20000"/>
              <a:lumOff val="80000"/>
            </a:srgbClr>
          </a:solidFill>
          <a:ln w="28575">
            <a:solidFill>
              <a:srgbClr val="ED7D31"/>
            </a:solidFill>
          </a:ln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  <a:buClr>
                <a:srgbClr val="000000"/>
              </a:buClr>
            </a:pPr>
            <a:r>
              <a:rPr lang="vi-VN" sz="2400" kern="0">
                <a:solidFill>
                  <a:srgbClr val="000000"/>
                </a:solidFill>
                <a:latin typeface="UTM Avo" panose="02040603050506020204" pitchFamily="18" charset="0"/>
                <a:cs typeface="Arial" pitchFamily="34" charset="0"/>
                <a:sym typeface="Arial"/>
              </a:rPr>
              <a:t>Hoàn thành nhiệm vụ phần Vận dụng.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5993316-0012-BB96-FC9F-23D5E497C4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9377" y="5115377"/>
            <a:ext cx="1742623" cy="174262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804F26F-0FC3-E8DD-896E-E0D7415345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388" y="4888905"/>
            <a:ext cx="1742623" cy="1742623"/>
          </a:xfrm>
          <a:prstGeom prst="rect">
            <a:avLst/>
          </a:prstGeom>
        </p:spPr>
      </p:pic>
      <p:sp>
        <p:nvSpPr>
          <p:cNvPr id="2" name="Rounded Rectangle 8">
            <a:extLst>
              <a:ext uri="{FF2B5EF4-FFF2-40B4-BE49-F238E27FC236}">
                <a16:creationId xmlns:a16="http://schemas.microsoft.com/office/drawing/2014/main" id="{79B838F5-C1B9-9F60-07DA-46AAB7731C76}"/>
              </a:ext>
            </a:extLst>
          </p:cNvPr>
          <p:cNvSpPr/>
          <p:nvPr/>
        </p:nvSpPr>
        <p:spPr>
          <a:xfrm>
            <a:off x="2859442" y="3883592"/>
            <a:ext cx="6473114" cy="1197793"/>
          </a:xfrm>
          <a:prstGeom prst="roundRect">
            <a:avLst>
              <a:gd name="adj" fmla="val 11276"/>
            </a:avLst>
          </a:prstGeom>
          <a:solidFill>
            <a:srgbClr val="ED7D31">
              <a:lumMod val="20000"/>
              <a:lumOff val="80000"/>
            </a:srgbClr>
          </a:solidFill>
          <a:ln w="28575">
            <a:solidFill>
              <a:srgbClr val="ED7D31"/>
            </a:solidFill>
          </a:ln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  <a:buClr>
                <a:srgbClr val="000000"/>
              </a:buClr>
            </a:pP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 pitchFamily="34" charset="0"/>
                <a:sym typeface="Arial"/>
              </a:rPr>
              <a:t>Đọc và tìm hiểu trước nội dung</a:t>
            </a:r>
            <a:endParaRPr lang="en-US" sz="2400" kern="0" dirty="0">
              <a:solidFill>
                <a:srgbClr val="000000"/>
              </a:solidFill>
              <a:latin typeface="UTM Avo" panose="02040603050506020204" pitchFamily="18" charset="0"/>
              <a:cs typeface="Arial" pitchFamily="34" charset="0"/>
              <a:sym typeface="Arial"/>
            </a:endParaRPr>
          </a:p>
          <a:p>
            <a:pPr lvl="0" algn="ctr">
              <a:lnSpc>
                <a:spcPct val="150000"/>
              </a:lnSpc>
              <a:buClr>
                <a:srgbClr val="000000"/>
              </a:buClr>
            </a:pPr>
            <a:r>
              <a:rPr lang="vi-VN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 pitchFamily="34" charset="0"/>
                <a:sym typeface="Arial"/>
              </a:rPr>
              <a:t>Bài 9: 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 pitchFamily="34" charset="0"/>
                <a:sym typeface="Arial"/>
              </a:rPr>
              <a:t>Vùng Trung du và miền núi Bắc Bộ..</a:t>
            </a:r>
          </a:p>
        </p:txBody>
      </p:sp>
    </p:spTree>
    <p:extLst>
      <p:ext uri="{BB962C8B-B14F-4D97-AF65-F5344CB8AC3E}">
        <p14:creationId xmlns:p14="http://schemas.microsoft.com/office/powerpoint/2010/main" val="3126303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9" grpId="0" animBg="1"/>
      <p:bldP spid="10" grpId="0" animBg="1"/>
      <p:bldP spid="2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4A9959-4890-DE89-757C-1B7BBDF0E5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qr code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BEB95C36-F2A3-C29F-F613-4941C51FE0B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920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4097779F-E8BC-486A-B819-0292E604E70F}" vid="{4DC8568B-4BA0-4F21-A01E-F1C82C7A139D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Bài 8. Dịch vụ (Phần II. 1, 2)</Template>
  <TotalTime>49</TotalTime>
  <Words>1556</Words>
  <Application>Microsoft Office PowerPoint</Application>
  <PresentationFormat>Widescreen</PresentationFormat>
  <Paragraphs>185</Paragraphs>
  <Slides>42</Slides>
  <Notes>29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42</vt:i4>
      </vt:variant>
    </vt:vector>
  </HeadingPairs>
  <TitlesOfParts>
    <vt:vector size="51" baseType="lpstr">
      <vt:lpstr>Arial</vt:lpstr>
      <vt:lpstr>Calibri</vt:lpstr>
      <vt:lpstr>Calibri Light</vt:lpstr>
      <vt:lpstr>UTM Avo</vt:lpstr>
      <vt:lpstr>Aptos</vt:lpstr>
      <vt:lpstr>Office Theme</vt:lpstr>
      <vt:lpstr>Theme1</vt:lpstr>
      <vt:lpstr>2_Office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Phuong Vin</dc:creator>
  <cp:lastModifiedBy>Vân Anh Vũ</cp:lastModifiedBy>
  <cp:revision>36</cp:revision>
  <dcterms:created xsi:type="dcterms:W3CDTF">2025-02-21T04:47:50Z</dcterms:created>
  <dcterms:modified xsi:type="dcterms:W3CDTF">2025-02-26T04:58:20Z</dcterms:modified>
</cp:coreProperties>
</file>