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96" r:id="rId2"/>
    <p:sldMasterId id="2147483708" r:id="rId3"/>
  </p:sldMasterIdLst>
  <p:notesMasterIdLst>
    <p:notesMasterId r:id="rId72"/>
  </p:notesMasterIdLst>
  <p:sldIdLst>
    <p:sldId id="256" r:id="rId4"/>
    <p:sldId id="257" r:id="rId5"/>
    <p:sldId id="258" r:id="rId6"/>
    <p:sldId id="259" r:id="rId7"/>
    <p:sldId id="260" r:id="rId8"/>
    <p:sldId id="271" r:id="rId9"/>
    <p:sldId id="497" r:id="rId10"/>
    <p:sldId id="438" r:id="rId11"/>
    <p:sldId id="711" r:id="rId12"/>
    <p:sldId id="712" r:id="rId13"/>
    <p:sldId id="337" r:id="rId14"/>
    <p:sldId id="727" r:id="rId15"/>
    <p:sldId id="728" r:id="rId16"/>
    <p:sldId id="498" r:id="rId17"/>
    <p:sldId id="500" r:id="rId18"/>
    <p:sldId id="764" r:id="rId19"/>
    <p:sldId id="713" r:id="rId20"/>
    <p:sldId id="729" r:id="rId21"/>
    <p:sldId id="730" r:id="rId22"/>
    <p:sldId id="731" r:id="rId23"/>
    <p:sldId id="732" r:id="rId24"/>
    <p:sldId id="733" r:id="rId25"/>
    <p:sldId id="714" r:id="rId26"/>
    <p:sldId id="499" r:id="rId27"/>
    <p:sldId id="734" r:id="rId28"/>
    <p:sldId id="735" r:id="rId29"/>
    <p:sldId id="736" r:id="rId30"/>
    <p:sldId id="737" r:id="rId31"/>
    <p:sldId id="738" r:id="rId32"/>
    <p:sldId id="739" r:id="rId33"/>
    <p:sldId id="740" r:id="rId34"/>
    <p:sldId id="741" r:id="rId35"/>
    <p:sldId id="742" r:id="rId36"/>
    <p:sldId id="743" r:id="rId37"/>
    <p:sldId id="261" r:id="rId38"/>
    <p:sldId id="312" r:id="rId39"/>
    <p:sldId id="715" r:id="rId40"/>
    <p:sldId id="744" r:id="rId41"/>
    <p:sldId id="745" r:id="rId42"/>
    <p:sldId id="746" r:id="rId43"/>
    <p:sldId id="747" r:id="rId44"/>
    <p:sldId id="748" r:id="rId45"/>
    <p:sldId id="749" r:id="rId46"/>
    <p:sldId id="716" r:id="rId47"/>
    <p:sldId id="750" r:id="rId48"/>
    <p:sldId id="751" r:id="rId49"/>
    <p:sldId id="717" r:id="rId50"/>
    <p:sldId id="752" r:id="rId51"/>
    <p:sldId id="483" r:id="rId52"/>
    <p:sldId id="753" r:id="rId53"/>
    <p:sldId id="263" r:id="rId54"/>
    <p:sldId id="754" r:id="rId55"/>
    <p:sldId id="755" r:id="rId56"/>
    <p:sldId id="759" r:id="rId57"/>
    <p:sldId id="756" r:id="rId58"/>
    <p:sldId id="758" r:id="rId59"/>
    <p:sldId id="757" r:id="rId60"/>
    <p:sldId id="760" r:id="rId61"/>
    <p:sldId id="761" r:id="rId62"/>
    <p:sldId id="267" r:id="rId63"/>
    <p:sldId id="410" r:id="rId64"/>
    <p:sldId id="762" r:id="rId65"/>
    <p:sldId id="763" r:id="rId66"/>
    <p:sldId id="264" r:id="rId67"/>
    <p:sldId id="266" r:id="rId68"/>
    <p:sldId id="335" r:id="rId69"/>
    <p:sldId id="695" r:id="rId70"/>
    <p:sldId id="265" r:id="rId71"/>
  </p:sldIdLst>
  <p:sldSz cx="12192000" cy="6858000"/>
  <p:notesSz cx="6858000" cy="9144000"/>
  <p:embeddedFontLst>
    <p:embeddedFont>
      <p:font typeface="UTM Avo" panose="02040603050506020204" pitchFamily="18" charset="0"/>
      <p:regular r:id="rId73"/>
      <p:bold r:id="rId74"/>
      <p:italic r:id="rId75"/>
      <p:boldItalic r:id="rId7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2B2B"/>
    <a:srgbClr val="DDD9C3"/>
    <a:srgbClr val="C0504D"/>
    <a:srgbClr val="F2DCDB"/>
    <a:srgbClr val="4F81BD"/>
    <a:srgbClr val="DCE6F2"/>
    <a:srgbClr val="FFFAF7"/>
    <a:srgbClr val="FBAFAA"/>
    <a:srgbClr val="FFEFEF"/>
    <a:srgbClr val="FEF8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997" autoAdjust="0"/>
  </p:normalViewPr>
  <p:slideViewPr>
    <p:cSldViewPr snapToGrid="0">
      <p:cViewPr varScale="1">
        <p:scale>
          <a:sx n="100" d="100"/>
          <a:sy n="100" d="100"/>
        </p:scale>
        <p:origin x="91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font" Target="fonts/font4.fntdata"/><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font" Target="fonts/font2.fntdata"/><Relationship Id="rId79"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font" Target="fonts/font1.fntdata"/><Relationship Id="rId78"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notesMaster" Target="notesMasters/notesMaster1.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154BC0-60F2-4B3F-89F3-68E04FA2DBE4}" type="datetimeFigureOut">
              <a:rPr lang="en-US" smtClean="0"/>
              <a:t>2/26/2025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95C0F-D912-4A26-97C3-D1A9A0CEF4C4}" type="slidenum">
              <a:rPr lang="en-US" smtClean="0"/>
              <a:t>‹#›</a:t>
            </a:fld>
            <a:endParaRPr lang="en-US"/>
          </a:p>
        </p:txBody>
      </p:sp>
    </p:spTree>
    <p:extLst>
      <p:ext uri="{BB962C8B-B14F-4D97-AF65-F5344CB8AC3E}">
        <p14:creationId xmlns:p14="http://schemas.microsoft.com/office/powerpoint/2010/main" val="3215068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a:t>
            </a:fld>
            <a:endParaRPr lang="en-US"/>
          </a:p>
        </p:txBody>
      </p:sp>
    </p:spTree>
    <p:extLst>
      <p:ext uri="{BB962C8B-B14F-4D97-AF65-F5344CB8AC3E}">
        <p14:creationId xmlns:p14="http://schemas.microsoft.com/office/powerpoint/2010/main" val="3698738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12</a:t>
            </a:fld>
            <a:endParaRPr lang="en-US"/>
          </a:p>
        </p:txBody>
      </p:sp>
    </p:spTree>
    <p:extLst>
      <p:ext uri="{BB962C8B-B14F-4D97-AF65-F5344CB8AC3E}">
        <p14:creationId xmlns:p14="http://schemas.microsoft.com/office/powerpoint/2010/main" val="1017301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15</a:t>
            </a:fld>
            <a:endParaRPr lang="en-US"/>
          </a:p>
        </p:txBody>
      </p:sp>
    </p:spTree>
    <p:extLst>
      <p:ext uri="{BB962C8B-B14F-4D97-AF65-F5344CB8AC3E}">
        <p14:creationId xmlns:p14="http://schemas.microsoft.com/office/powerpoint/2010/main" val="3311428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64767-C0D7-38FA-39CA-6BAD01AD62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FC46E-8873-6916-BDD5-334AE999CF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E64BF0-41AD-1723-AA0F-1897857EB0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CC0AE1-DD4F-357B-0FDB-67E498B69AF6}"/>
              </a:ext>
            </a:extLst>
          </p:cNvPr>
          <p:cNvSpPr>
            <a:spLocks noGrp="1"/>
          </p:cNvSpPr>
          <p:nvPr>
            <p:ph type="sldNum" sz="quarter" idx="5"/>
          </p:nvPr>
        </p:nvSpPr>
        <p:spPr/>
        <p:txBody>
          <a:bodyPr/>
          <a:lstStyle/>
          <a:p>
            <a:fld id="{3A495C0F-D912-4A26-97C3-D1A9A0CEF4C4}" type="slidenum">
              <a:rPr lang="en-US" smtClean="0"/>
              <a:t>16</a:t>
            </a:fld>
            <a:endParaRPr lang="en-US"/>
          </a:p>
        </p:txBody>
      </p:sp>
    </p:spTree>
    <p:extLst>
      <p:ext uri="{BB962C8B-B14F-4D97-AF65-F5344CB8AC3E}">
        <p14:creationId xmlns:p14="http://schemas.microsoft.com/office/powerpoint/2010/main" val="2300163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17</a:t>
            </a:fld>
            <a:endParaRPr lang="en-US"/>
          </a:p>
        </p:txBody>
      </p:sp>
    </p:spTree>
    <p:extLst>
      <p:ext uri="{BB962C8B-B14F-4D97-AF65-F5344CB8AC3E}">
        <p14:creationId xmlns:p14="http://schemas.microsoft.com/office/powerpoint/2010/main" val="2082657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F1C8F-CA71-8074-DC1E-7370321717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79D431-41AA-E65D-9ED7-AAD4024545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053037-8CF9-FBB5-CEA1-5D0C62D579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B20FB7-E336-F895-E987-366F10FD55D9}"/>
              </a:ext>
            </a:extLst>
          </p:cNvPr>
          <p:cNvSpPr>
            <a:spLocks noGrp="1"/>
          </p:cNvSpPr>
          <p:nvPr>
            <p:ph type="sldNum" sz="quarter" idx="5"/>
          </p:nvPr>
        </p:nvSpPr>
        <p:spPr/>
        <p:txBody>
          <a:bodyPr/>
          <a:lstStyle/>
          <a:p>
            <a:fld id="{3A495C0F-D912-4A26-97C3-D1A9A0CEF4C4}" type="slidenum">
              <a:rPr lang="en-US" smtClean="0"/>
              <a:t>18</a:t>
            </a:fld>
            <a:endParaRPr lang="en-US"/>
          </a:p>
        </p:txBody>
      </p:sp>
    </p:spTree>
    <p:extLst>
      <p:ext uri="{BB962C8B-B14F-4D97-AF65-F5344CB8AC3E}">
        <p14:creationId xmlns:p14="http://schemas.microsoft.com/office/powerpoint/2010/main" val="555465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56EF5-A947-6843-434F-302187F4F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450584-EEF8-8A4E-2516-2B5DDD3E3B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41CEE7-D59B-EF10-C1DA-B6EE809EE9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C2816B-50F6-80F1-DA20-2A13C9641B10}"/>
              </a:ext>
            </a:extLst>
          </p:cNvPr>
          <p:cNvSpPr>
            <a:spLocks noGrp="1"/>
          </p:cNvSpPr>
          <p:nvPr>
            <p:ph type="sldNum" sz="quarter" idx="5"/>
          </p:nvPr>
        </p:nvSpPr>
        <p:spPr/>
        <p:txBody>
          <a:bodyPr/>
          <a:lstStyle/>
          <a:p>
            <a:fld id="{3A495C0F-D912-4A26-97C3-D1A9A0CEF4C4}" type="slidenum">
              <a:rPr lang="en-US" smtClean="0"/>
              <a:t>19</a:t>
            </a:fld>
            <a:endParaRPr lang="en-US"/>
          </a:p>
        </p:txBody>
      </p:sp>
    </p:spTree>
    <p:extLst>
      <p:ext uri="{BB962C8B-B14F-4D97-AF65-F5344CB8AC3E}">
        <p14:creationId xmlns:p14="http://schemas.microsoft.com/office/powerpoint/2010/main" val="2135895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7FABC-B11F-09C6-CE04-7A271B1DF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5AB6FD-050E-021E-4D5C-EFDF59F996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E50DC4-C291-866E-062F-821D7CD1C7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A83CC0-5265-5C01-FECD-55A5B8325A2B}"/>
              </a:ext>
            </a:extLst>
          </p:cNvPr>
          <p:cNvSpPr>
            <a:spLocks noGrp="1"/>
          </p:cNvSpPr>
          <p:nvPr>
            <p:ph type="sldNum" sz="quarter" idx="5"/>
          </p:nvPr>
        </p:nvSpPr>
        <p:spPr/>
        <p:txBody>
          <a:bodyPr/>
          <a:lstStyle/>
          <a:p>
            <a:fld id="{3A495C0F-D912-4A26-97C3-D1A9A0CEF4C4}" type="slidenum">
              <a:rPr lang="en-US" smtClean="0"/>
              <a:t>20</a:t>
            </a:fld>
            <a:endParaRPr lang="en-US"/>
          </a:p>
        </p:txBody>
      </p:sp>
    </p:spTree>
    <p:extLst>
      <p:ext uri="{BB962C8B-B14F-4D97-AF65-F5344CB8AC3E}">
        <p14:creationId xmlns:p14="http://schemas.microsoft.com/office/powerpoint/2010/main" val="873117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C10D9-D8A9-1E1A-BA2D-2DB69F7FC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EF891A-3EDB-D167-8119-2BF7C06CFC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50C00E-0988-C954-BE8B-A1C60904FD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532A60-B4D5-E19C-A644-4B60B0EC55B2}"/>
              </a:ext>
            </a:extLst>
          </p:cNvPr>
          <p:cNvSpPr>
            <a:spLocks noGrp="1"/>
          </p:cNvSpPr>
          <p:nvPr>
            <p:ph type="sldNum" sz="quarter" idx="5"/>
          </p:nvPr>
        </p:nvSpPr>
        <p:spPr/>
        <p:txBody>
          <a:bodyPr/>
          <a:lstStyle/>
          <a:p>
            <a:fld id="{3A495C0F-D912-4A26-97C3-D1A9A0CEF4C4}" type="slidenum">
              <a:rPr lang="en-US" smtClean="0"/>
              <a:t>21</a:t>
            </a:fld>
            <a:endParaRPr lang="en-US"/>
          </a:p>
        </p:txBody>
      </p:sp>
    </p:spTree>
    <p:extLst>
      <p:ext uri="{BB962C8B-B14F-4D97-AF65-F5344CB8AC3E}">
        <p14:creationId xmlns:p14="http://schemas.microsoft.com/office/powerpoint/2010/main" val="3307478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A33A6-CECA-2782-8837-6EB42EF330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610BDE-56A5-0C58-E9FC-59DE2C2DD0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9B4E15-5240-7538-21E5-BDD31E9ABE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796003-6768-F8D9-59C5-0DB6BA90C876}"/>
              </a:ext>
            </a:extLst>
          </p:cNvPr>
          <p:cNvSpPr>
            <a:spLocks noGrp="1"/>
          </p:cNvSpPr>
          <p:nvPr>
            <p:ph type="sldNum" sz="quarter" idx="5"/>
          </p:nvPr>
        </p:nvSpPr>
        <p:spPr/>
        <p:txBody>
          <a:bodyPr/>
          <a:lstStyle/>
          <a:p>
            <a:fld id="{3A495C0F-D912-4A26-97C3-D1A9A0CEF4C4}" type="slidenum">
              <a:rPr lang="en-US" smtClean="0"/>
              <a:t>22</a:t>
            </a:fld>
            <a:endParaRPr lang="en-US"/>
          </a:p>
        </p:txBody>
      </p:sp>
    </p:spTree>
    <p:extLst>
      <p:ext uri="{BB962C8B-B14F-4D97-AF65-F5344CB8AC3E}">
        <p14:creationId xmlns:p14="http://schemas.microsoft.com/office/powerpoint/2010/main" val="2663100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23</a:t>
            </a:fld>
            <a:endParaRPr lang="en-US"/>
          </a:p>
        </p:txBody>
      </p:sp>
    </p:spTree>
    <p:extLst>
      <p:ext uri="{BB962C8B-B14F-4D97-AF65-F5344CB8AC3E}">
        <p14:creationId xmlns:p14="http://schemas.microsoft.com/office/powerpoint/2010/main" val="1434644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4858D-F0EC-23E1-4307-6CC1C41BFF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DD9303-E789-0464-7A0B-011F3963D2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D6EB8F-6DBD-0904-0A8C-72C45DF3DB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14198D-604D-0D24-1788-F5A896AFF8F4}"/>
              </a:ext>
            </a:extLst>
          </p:cNvPr>
          <p:cNvSpPr>
            <a:spLocks noGrp="1"/>
          </p:cNvSpPr>
          <p:nvPr>
            <p:ph type="sldNum" sz="quarter" idx="5"/>
          </p:nvPr>
        </p:nvSpPr>
        <p:spPr/>
        <p:txBody>
          <a:bodyPr/>
          <a:lstStyle/>
          <a:p>
            <a:fld id="{3A495C0F-D912-4A26-97C3-D1A9A0CEF4C4}" type="slidenum">
              <a:rPr lang="en-US" smtClean="0"/>
              <a:t>25</a:t>
            </a:fld>
            <a:endParaRPr lang="en-US"/>
          </a:p>
        </p:txBody>
      </p:sp>
    </p:spTree>
    <p:extLst>
      <p:ext uri="{BB962C8B-B14F-4D97-AF65-F5344CB8AC3E}">
        <p14:creationId xmlns:p14="http://schemas.microsoft.com/office/powerpoint/2010/main" val="124249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A1796-2DA5-430C-1830-D550F689D7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2C278F-C10D-F656-CC8F-F525EFFAF8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9D51AD-CEDC-A0E5-6E87-DA76B3934F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0AD92A-039A-9194-0C57-7B68A3CAD6E1}"/>
              </a:ext>
            </a:extLst>
          </p:cNvPr>
          <p:cNvSpPr>
            <a:spLocks noGrp="1"/>
          </p:cNvSpPr>
          <p:nvPr>
            <p:ph type="sldNum" sz="quarter" idx="5"/>
          </p:nvPr>
        </p:nvSpPr>
        <p:spPr/>
        <p:txBody>
          <a:bodyPr/>
          <a:lstStyle/>
          <a:p>
            <a:fld id="{3A495C0F-D912-4A26-97C3-D1A9A0CEF4C4}" type="slidenum">
              <a:rPr lang="en-US" smtClean="0"/>
              <a:t>26</a:t>
            </a:fld>
            <a:endParaRPr lang="en-US"/>
          </a:p>
        </p:txBody>
      </p:sp>
    </p:spTree>
    <p:extLst>
      <p:ext uri="{BB962C8B-B14F-4D97-AF65-F5344CB8AC3E}">
        <p14:creationId xmlns:p14="http://schemas.microsoft.com/office/powerpoint/2010/main" val="739222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48C9A-2E29-DC64-636C-C2D23F521A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3109BE-5B07-BF3F-83C5-6E28F4BFBE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0D939C-244E-0E42-5E20-96340B2CFE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C560DE-5DA8-E61E-64F7-F0013F5ABC82}"/>
              </a:ext>
            </a:extLst>
          </p:cNvPr>
          <p:cNvSpPr>
            <a:spLocks noGrp="1"/>
          </p:cNvSpPr>
          <p:nvPr>
            <p:ph type="sldNum" sz="quarter" idx="5"/>
          </p:nvPr>
        </p:nvSpPr>
        <p:spPr/>
        <p:txBody>
          <a:bodyPr/>
          <a:lstStyle/>
          <a:p>
            <a:fld id="{3A495C0F-D912-4A26-97C3-D1A9A0CEF4C4}" type="slidenum">
              <a:rPr lang="en-US" smtClean="0"/>
              <a:t>27</a:t>
            </a:fld>
            <a:endParaRPr lang="en-US"/>
          </a:p>
        </p:txBody>
      </p:sp>
    </p:spTree>
    <p:extLst>
      <p:ext uri="{BB962C8B-B14F-4D97-AF65-F5344CB8AC3E}">
        <p14:creationId xmlns:p14="http://schemas.microsoft.com/office/powerpoint/2010/main" val="3006889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28</a:t>
            </a:fld>
            <a:endParaRPr lang="en-US"/>
          </a:p>
        </p:txBody>
      </p:sp>
    </p:spTree>
    <p:extLst>
      <p:ext uri="{BB962C8B-B14F-4D97-AF65-F5344CB8AC3E}">
        <p14:creationId xmlns:p14="http://schemas.microsoft.com/office/powerpoint/2010/main" val="3940150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C2D6A-31E5-80F6-5C74-2D31229E42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A02A06-4411-9D29-8A43-206B3C76FC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3B8A20-C190-F1D8-EBB2-B50CAAE118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DF9360-725C-0265-F7AF-3D6E96AB188E}"/>
              </a:ext>
            </a:extLst>
          </p:cNvPr>
          <p:cNvSpPr>
            <a:spLocks noGrp="1"/>
          </p:cNvSpPr>
          <p:nvPr>
            <p:ph type="sldNum" sz="quarter" idx="5"/>
          </p:nvPr>
        </p:nvSpPr>
        <p:spPr/>
        <p:txBody>
          <a:bodyPr/>
          <a:lstStyle/>
          <a:p>
            <a:fld id="{3A495C0F-D912-4A26-97C3-D1A9A0CEF4C4}" type="slidenum">
              <a:rPr lang="en-US" smtClean="0"/>
              <a:t>29</a:t>
            </a:fld>
            <a:endParaRPr lang="en-US"/>
          </a:p>
        </p:txBody>
      </p:sp>
    </p:spTree>
    <p:extLst>
      <p:ext uri="{BB962C8B-B14F-4D97-AF65-F5344CB8AC3E}">
        <p14:creationId xmlns:p14="http://schemas.microsoft.com/office/powerpoint/2010/main" val="547245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52351-D92B-DAA2-C4C6-8E75B9C348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C23F75-5237-E263-0378-7398DCD5E1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CC4634-FDAD-853F-9A2A-CA61E9D493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134B31-191D-86BC-49AE-A2EE38FDB5AC}"/>
              </a:ext>
            </a:extLst>
          </p:cNvPr>
          <p:cNvSpPr>
            <a:spLocks noGrp="1"/>
          </p:cNvSpPr>
          <p:nvPr>
            <p:ph type="sldNum" sz="quarter" idx="5"/>
          </p:nvPr>
        </p:nvSpPr>
        <p:spPr/>
        <p:txBody>
          <a:bodyPr/>
          <a:lstStyle/>
          <a:p>
            <a:fld id="{3A495C0F-D912-4A26-97C3-D1A9A0CEF4C4}" type="slidenum">
              <a:rPr lang="en-US" smtClean="0"/>
              <a:t>30</a:t>
            </a:fld>
            <a:endParaRPr lang="en-US"/>
          </a:p>
        </p:txBody>
      </p:sp>
    </p:spTree>
    <p:extLst>
      <p:ext uri="{BB962C8B-B14F-4D97-AF65-F5344CB8AC3E}">
        <p14:creationId xmlns:p14="http://schemas.microsoft.com/office/powerpoint/2010/main" val="3060710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CF163-78C2-2D44-AD20-EBA5E42849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3048D-C116-3D92-8570-172A749489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93DBE0-D695-99D5-CBAA-22CCB7FD0B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87A111-B29E-0113-19D8-12210D1177DD}"/>
              </a:ext>
            </a:extLst>
          </p:cNvPr>
          <p:cNvSpPr>
            <a:spLocks noGrp="1"/>
          </p:cNvSpPr>
          <p:nvPr>
            <p:ph type="sldNum" sz="quarter" idx="5"/>
          </p:nvPr>
        </p:nvSpPr>
        <p:spPr/>
        <p:txBody>
          <a:bodyPr/>
          <a:lstStyle/>
          <a:p>
            <a:fld id="{3A495C0F-D912-4A26-97C3-D1A9A0CEF4C4}" type="slidenum">
              <a:rPr lang="en-US" smtClean="0"/>
              <a:t>31</a:t>
            </a:fld>
            <a:endParaRPr lang="en-US"/>
          </a:p>
        </p:txBody>
      </p:sp>
    </p:spTree>
    <p:extLst>
      <p:ext uri="{BB962C8B-B14F-4D97-AF65-F5344CB8AC3E}">
        <p14:creationId xmlns:p14="http://schemas.microsoft.com/office/powerpoint/2010/main" val="721978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FFA2A-EC36-B65D-8B57-E4B8EF72B1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42BFE9-D853-E2B9-3B57-476FDA54E0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28637F-6B49-294E-8D19-2E366A7F0C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AE2D41-52E2-15C2-2D41-0853E704D9BD}"/>
              </a:ext>
            </a:extLst>
          </p:cNvPr>
          <p:cNvSpPr>
            <a:spLocks noGrp="1"/>
          </p:cNvSpPr>
          <p:nvPr>
            <p:ph type="sldNum" sz="quarter" idx="5"/>
          </p:nvPr>
        </p:nvSpPr>
        <p:spPr/>
        <p:txBody>
          <a:bodyPr/>
          <a:lstStyle/>
          <a:p>
            <a:fld id="{3A495C0F-D912-4A26-97C3-D1A9A0CEF4C4}" type="slidenum">
              <a:rPr lang="en-US" smtClean="0"/>
              <a:t>32</a:t>
            </a:fld>
            <a:endParaRPr lang="en-US"/>
          </a:p>
        </p:txBody>
      </p:sp>
    </p:spTree>
    <p:extLst>
      <p:ext uri="{BB962C8B-B14F-4D97-AF65-F5344CB8AC3E}">
        <p14:creationId xmlns:p14="http://schemas.microsoft.com/office/powerpoint/2010/main" val="30675823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FE76C-9B73-5E1E-11EC-E82E5F9204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59C828-AB36-8894-E720-8C0C5397F1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D1B4E0-9AF9-4204-F6FD-C2B8308419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C6CA9E-3750-D1C3-6D3D-DDB08E4A0028}"/>
              </a:ext>
            </a:extLst>
          </p:cNvPr>
          <p:cNvSpPr>
            <a:spLocks noGrp="1"/>
          </p:cNvSpPr>
          <p:nvPr>
            <p:ph type="sldNum" sz="quarter" idx="5"/>
          </p:nvPr>
        </p:nvSpPr>
        <p:spPr/>
        <p:txBody>
          <a:bodyPr/>
          <a:lstStyle/>
          <a:p>
            <a:fld id="{3A495C0F-D912-4A26-97C3-D1A9A0CEF4C4}" type="slidenum">
              <a:rPr lang="en-US" smtClean="0"/>
              <a:t>33</a:t>
            </a:fld>
            <a:endParaRPr lang="en-US"/>
          </a:p>
        </p:txBody>
      </p:sp>
    </p:spTree>
    <p:extLst>
      <p:ext uri="{BB962C8B-B14F-4D97-AF65-F5344CB8AC3E}">
        <p14:creationId xmlns:p14="http://schemas.microsoft.com/office/powerpoint/2010/main" val="19695380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0343A-B800-737A-E172-B9A99C8233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C31FC7-F36C-6ED4-15CC-C65EF833CC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3F3AD3-D1DC-87AC-853C-F1406B2781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C08BAC-5A98-84EA-5B48-AEA79E1B7484}"/>
              </a:ext>
            </a:extLst>
          </p:cNvPr>
          <p:cNvSpPr>
            <a:spLocks noGrp="1"/>
          </p:cNvSpPr>
          <p:nvPr>
            <p:ph type="sldNum" sz="quarter" idx="5"/>
          </p:nvPr>
        </p:nvSpPr>
        <p:spPr/>
        <p:txBody>
          <a:bodyPr/>
          <a:lstStyle/>
          <a:p>
            <a:fld id="{3A495C0F-D912-4A26-97C3-D1A9A0CEF4C4}" type="slidenum">
              <a:rPr lang="en-US" smtClean="0"/>
              <a:t>34</a:t>
            </a:fld>
            <a:endParaRPr lang="en-US"/>
          </a:p>
        </p:txBody>
      </p:sp>
    </p:spTree>
    <p:extLst>
      <p:ext uri="{BB962C8B-B14F-4D97-AF65-F5344CB8AC3E}">
        <p14:creationId xmlns:p14="http://schemas.microsoft.com/office/powerpoint/2010/main" val="12958834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42</a:t>
            </a:fld>
            <a:endParaRPr lang="en-US"/>
          </a:p>
        </p:txBody>
      </p:sp>
    </p:spTree>
    <p:extLst>
      <p:ext uri="{BB962C8B-B14F-4D97-AF65-F5344CB8AC3E}">
        <p14:creationId xmlns:p14="http://schemas.microsoft.com/office/powerpoint/2010/main" val="7757032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FDFF3-DFF8-7F3F-CC0C-27DE85D845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BEBBAA-9A6E-9567-0190-5D8B21FC0B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5E9133-14AF-333A-5756-F11192A415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7BBE7F-F959-9BB9-3CD4-88358D238C53}"/>
              </a:ext>
            </a:extLst>
          </p:cNvPr>
          <p:cNvSpPr>
            <a:spLocks noGrp="1"/>
          </p:cNvSpPr>
          <p:nvPr>
            <p:ph type="sldNum" sz="quarter" idx="5"/>
          </p:nvPr>
        </p:nvSpPr>
        <p:spPr/>
        <p:txBody>
          <a:bodyPr/>
          <a:lstStyle/>
          <a:p>
            <a:fld id="{3A495C0F-D912-4A26-97C3-D1A9A0CEF4C4}" type="slidenum">
              <a:rPr lang="en-US" smtClean="0"/>
              <a:t>49</a:t>
            </a:fld>
            <a:endParaRPr lang="en-US"/>
          </a:p>
        </p:txBody>
      </p:sp>
    </p:spTree>
    <p:extLst>
      <p:ext uri="{BB962C8B-B14F-4D97-AF65-F5344CB8AC3E}">
        <p14:creationId xmlns:p14="http://schemas.microsoft.com/office/powerpoint/2010/main" val="1939882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56EC9-D9B4-C46E-AA7F-8308CC7AF6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E5D3E5-AC53-5E51-97F1-A16B049A90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668233-E046-2149-C2C2-67B7275735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B4399F-60CC-5896-37F0-D9DEF187EB81}"/>
              </a:ext>
            </a:extLst>
          </p:cNvPr>
          <p:cNvSpPr>
            <a:spLocks noGrp="1"/>
          </p:cNvSpPr>
          <p:nvPr>
            <p:ph type="sldNum" sz="quarter" idx="5"/>
          </p:nvPr>
        </p:nvSpPr>
        <p:spPr/>
        <p:txBody>
          <a:bodyPr/>
          <a:lstStyle/>
          <a:p>
            <a:fld id="{3A495C0F-D912-4A26-97C3-D1A9A0CEF4C4}" type="slidenum">
              <a:rPr lang="en-US" smtClean="0"/>
              <a:t>50</a:t>
            </a:fld>
            <a:endParaRPr lang="en-US"/>
          </a:p>
        </p:txBody>
      </p:sp>
    </p:spTree>
    <p:extLst>
      <p:ext uri="{BB962C8B-B14F-4D97-AF65-F5344CB8AC3E}">
        <p14:creationId xmlns:p14="http://schemas.microsoft.com/office/powerpoint/2010/main" val="33544020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Hướng dẫn: GV click vào Du thuyền để di chuyển đến </a:t>
            </a:r>
            <a:r>
              <a:rPr lang="en-US" err="1"/>
              <a:t>hành</a:t>
            </a:r>
            <a:r>
              <a:rPr lang="en-US" baseline="0"/>
              <a:t> </a:t>
            </a:r>
            <a:r>
              <a:rPr lang="en-US" baseline="0" err="1"/>
              <a:t>tinh</a:t>
            </a:r>
            <a:r>
              <a:rPr lang="vi-VN"/>
              <a:t>&gt;&gt;&gt; chọn vào </a:t>
            </a:r>
            <a:r>
              <a:rPr lang="en-US" err="1"/>
              <a:t>hành</a:t>
            </a:r>
            <a:r>
              <a:rPr lang="en-US" baseline="0"/>
              <a:t> </a:t>
            </a:r>
            <a:r>
              <a:rPr lang="en-US" baseline="0" err="1"/>
              <a:t>tinh</a:t>
            </a:r>
            <a:r>
              <a:rPr lang="en-US" baseline="0"/>
              <a:t> </a:t>
            </a:r>
            <a:r>
              <a:rPr lang="vi-VN"/>
              <a:t>để </a:t>
            </a:r>
            <a:r>
              <a:rPr lang="en-US" err="1"/>
              <a:t>xuất</a:t>
            </a:r>
            <a:r>
              <a:rPr lang="en-US" baseline="0"/>
              <a:t> </a:t>
            </a:r>
            <a:r>
              <a:rPr lang="vi-VN"/>
              <a:t>hiện câu hỏi</a:t>
            </a:r>
            <a:r>
              <a:rPr lang="en-US"/>
              <a:t>.</a:t>
            </a:r>
            <a:endParaRPr lang="vi-VN"/>
          </a:p>
          <a:p>
            <a:r>
              <a:rPr lang="vi-VN"/>
              <a:t>Lặp lại các bước trên để đến câu hỏi tiếp theo</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14329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Hướng dẫn: GV click vào Du thuyền để di chuyển đến </a:t>
            </a:r>
            <a:r>
              <a:rPr lang="en-US" err="1"/>
              <a:t>hành</a:t>
            </a:r>
            <a:r>
              <a:rPr lang="en-US" baseline="0"/>
              <a:t> </a:t>
            </a:r>
            <a:r>
              <a:rPr lang="en-US" baseline="0" err="1"/>
              <a:t>tinh</a:t>
            </a:r>
            <a:r>
              <a:rPr lang="vi-VN"/>
              <a:t>&gt;&gt;&gt; chọn vào </a:t>
            </a:r>
            <a:r>
              <a:rPr lang="en-US" err="1"/>
              <a:t>hành</a:t>
            </a:r>
            <a:r>
              <a:rPr lang="en-US" baseline="0"/>
              <a:t> </a:t>
            </a:r>
            <a:r>
              <a:rPr lang="en-US" baseline="0" err="1"/>
              <a:t>tinh</a:t>
            </a:r>
            <a:r>
              <a:rPr lang="en-US" baseline="0"/>
              <a:t> </a:t>
            </a:r>
            <a:r>
              <a:rPr lang="vi-VN"/>
              <a:t>để </a:t>
            </a:r>
            <a:r>
              <a:rPr lang="en-US" err="1"/>
              <a:t>xuất</a:t>
            </a:r>
            <a:r>
              <a:rPr lang="en-US" baseline="0"/>
              <a:t> </a:t>
            </a:r>
            <a:r>
              <a:rPr lang="vi-VN"/>
              <a:t>hiện câu hỏi</a:t>
            </a:r>
            <a:r>
              <a:rPr lang="en-US"/>
              <a:t>.</a:t>
            </a:r>
            <a:endParaRPr lang="vi-VN"/>
          </a:p>
          <a:p>
            <a:r>
              <a:rPr lang="vi-VN"/>
              <a:t>Lặp lại các bước trên để đến câu hỏi tiếp theo</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5553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Hướng dẫn: GV click vào Du thuyền để di chuyển đến </a:t>
            </a:r>
            <a:r>
              <a:rPr lang="en-US" err="1"/>
              <a:t>hành</a:t>
            </a:r>
            <a:r>
              <a:rPr lang="en-US" baseline="0"/>
              <a:t> </a:t>
            </a:r>
            <a:r>
              <a:rPr lang="en-US" baseline="0" err="1"/>
              <a:t>tinh</a:t>
            </a:r>
            <a:r>
              <a:rPr lang="vi-VN"/>
              <a:t>&gt;&gt;&gt; chọn vào </a:t>
            </a:r>
            <a:r>
              <a:rPr lang="en-US" err="1"/>
              <a:t>hành</a:t>
            </a:r>
            <a:r>
              <a:rPr lang="en-US" baseline="0"/>
              <a:t> </a:t>
            </a:r>
            <a:r>
              <a:rPr lang="en-US" baseline="0" err="1"/>
              <a:t>tinh</a:t>
            </a:r>
            <a:r>
              <a:rPr lang="en-US" baseline="0"/>
              <a:t> </a:t>
            </a:r>
            <a:r>
              <a:rPr lang="vi-VN"/>
              <a:t>để </a:t>
            </a:r>
            <a:r>
              <a:rPr lang="en-US" err="1"/>
              <a:t>xuất</a:t>
            </a:r>
            <a:r>
              <a:rPr lang="en-US" baseline="0"/>
              <a:t> </a:t>
            </a:r>
            <a:r>
              <a:rPr lang="vi-VN"/>
              <a:t>hiện câu hỏi</a:t>
            </a:r>
            <a:r>
              <a:rPr lang="en-US"/>
              <a:t>.</a:t>
            </a:r>
            <a:endParaRPr lang="vi-VN"/>
          </a:p>
          <a:p>
            <a:r>
              <a:rPr lang="vi-VN"/>
              <a:t>Lặp lại các bước trên để đến câu hỏi tiếp theo</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7332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42212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04802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33236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74434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74174-B20C-DE04-2F40-CF45E50929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9879D7-28A5-A6FC-C0F8-806EDD0BDF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4B3650-EAD8-87A6-94F5-D3A2F75123D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3830D486-50D2-8E32-33AA-52B3984CC5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61914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763695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05919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6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43745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2/26/2025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179777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2/26/2025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026553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2/26/2025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69394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7506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823468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9363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69212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99519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569948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79685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5293841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57717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812315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12002922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748439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0577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248417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90639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26-02-2025</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21403753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26-02-2025</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15345937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44F2F87C-BCA9-43C6-9FC1-2CD6AB618253}" type="datetimeFigureOut">
              <a:rPr lang="es-CL" smtClean="0"/>
              <a:t>26-02-2025</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10074774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p:cNvSpPr>
            <a:spLocks noGrp="1"/>
          </p:cNvSpPr>
          <p:nvPr>
            <p:ph type="dt" sz="half" idx="10"/>
          </p:nvPr>
        </p:nvSpPr>
        <p:spPr/>
        <p:txBody>
          <a:bodyPr/>
          <a:lstStyle/>
          <a:p>
            <a:fld id="{44F2F87C-BCA9-43C6-9FC1-2CD6AB618253}" type="datetimeFigureOut">
              <a:rPr lang="es-CL" smtClean="0"/>
              <a:t>26-02-2025</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37903602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p:cNvSpPr>
            <a:spLocks noGrp="1"/>
          </p:cNvSpPr>
          <p:nvPr>
            <p:ph type="dt" sz="half" idx="10"/>
          </p:nvPr>
        </p:nvSpPr>
        <p:spPr/>
        <p:txBody>
          <a:bodyPr/>
          <a:lstStyle/>
          <a:p>
            <a:fld id="{44F2F87C-BCA9-43C6-9FC1-2CD6AB618253}" type="datetimeFigureOut">
              <a:rPr lang="es-CL" smtClean="0"/>
              <a:t>26-02-2025</a:t>
            </a:fld>
            <a:endParaRPr lang="es-CL"/>
          </a:p>
        </p:txBody>
      </p:sp>
      <p:sp>
        <p:nvSpPr>
          <p:cNvPr id="8" name="Marcador de pie de página 7"/>
          <p:cNvSpPr>
            <a:spLocks noGrp="1"/>
          </p:cNvSpPr>
          <p:nvPr>
            <p:ph type="ftr" sz="quarter" idx="11"/>
          </p:nvPr>
        </p:nvSpPr>
        <p:spPr/>
        <p:txBody>
          <a:bodyPr/>
          <a:lstStyle/>
          <a:p>
            <a:endParaRPr lang="es-CL"/>
          </a:p>
        </p:txBody>
      </p:sp>
      <p:sp>
        <p:nvSpPr>
          <p:cNvPr id="9" name="Marcador de número de diapositiva 8"/>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15500542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fecha 2"/>
          <p:cNvSpPr>
            <a:spLocks noGrp="1"/>
          </p:cNvSpPr>
          <p:nvPr>
            <p:ph type="dt" sz="half" idx="10"/>
          </p:nvPr>
        </p:nvSpPr>
        <p:spPr/>
        <p:txBody>
          <a:bodyPr/>
          <a:lstStyle/>
          <a:p>
            <a:fld id="{44F2F87C-BCA9-43C6-9FC1-2CD6AB618253}" type="datetimeFigureOut">
              <a:rPr lang="es-CL" smtClean="0"/>
              <a:t>26-02-2025</a:t>
            </a:fld>
            <a:endParaRPr lang="es-CL"/>
          </a:p>
        </p:txBody>
      </p:sp>
      <p:sp>
        <p:nvSpPr>
          <p:cNvPr id="4" name="Marcador de pie de página 3"/>
          <p:cNvSpPr>
            <a:spLocks noGrp="1"/>
          </p:cNvSpPr>
          <p:nvPr>
            <p:ph type="ftr" sz="quarter" idx="11"/>
          </p:nvPr>
        </p:nvSpPr>
        <p:spPr/>
        <p:txBody>
          <a:bodyPr/>
          <a:lstStyle/>
          <a:p>
            <a:endParaRPr lang="es-CL"/>
          </a:p>
        </p:txBody>
      </p:sp>
      <p:sp>
        <p:nvSpPr>
          <p:cNvPr id="5" name="Marcador de número de diapositiva 4"/>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14382880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4F2F87C-BCA9-43C6-9FC1-2CD6AB618253}" type="datetimeFigureOut">
              <a:rPr lang="es-CL" smtClean="0"/>
              <a:t>26-02-2025</a:t>
            </a:fld>
            <a:endParaRPr lang="es-CL"/>
          </a:p>
        </p:txBody>
      </p:sp>
      <p:sp>
        <p:nvSpPr>
          <p:cNvPr id="3" name="Marcador de pie de página 2"/>
          <p:cNvSpPr>
            <a:spLocks noGrp="1"/>
          </p:cNvSpPr>
          <p:nvPr>
            <p:ph type="ftr" sz="quarter" idx="11"/>
          </p:nvPr>
        </p:nvSpPr>
        <p:spPr/>
        <p:txBody>
          <a:bodyPr/>
          <a:lstStyle/>
          <a:p>
            <a:endParaRPr lang="es-CL"/>
          </a:p>
        </p:txBody>
      </p:sp>
      <p:sp>
        <p:nvSpPr>
          <p:cNvPr id="4" name="Marcador de número de diapositiva 3"/>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42805146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44F2F87C-BCA9-43C6-9FC1-2CD6AB618253}" type="datetimeFigureOut">
              <a:rPr lang="es-CL" smtClean="0"/>
              <a:t>26-02-2025</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11623780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44F2F87C-BCA9-43C6-9FC1-2CD6AB618253}" type="datetimeFigureOut">
              <a:rPr lang="es-CL" smtClean="0"/>
              <a:t>26-02-2025</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23590528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26-02-2025</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20771589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26-02-2025</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496732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2/26/2025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32106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2/26/2025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10606080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F2F87C-BCA9-43C6-9FC1-2CD6AB618253}" type="datetimeFigureOut">
              <a:rPr lang="es-CL" smtClean="0"/>
              <a:t>26-02-2025</a:t>
            </a:fld>
            <a:endParaRPr lang="es-C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1C373-06A2-4840-8DC4-2C517F2BE930}" type="slidenum">
              <a:rPr lang="es-CL" smtClean="0"/>
              <a:t>‹#›</a:t>
            </a:fld>
            <a:endParaRPr lang="es-CL"/>
          </a:p>
        </p:txBody>
      </p:sp>
    </p:spTree>
    <p:extLst>
      <p:ext uri="{BB962C8B-B14F-4D97-AF65-F5344CB8AC3E}">
        <p14:creationId xmlns:p14="http://schemas.microsoft.com/office/powerpoint/2010/main" val="185605388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dao-duc-5/1/682/52/" TargetMode="External"/><Relationship Id="rId2" Type="http://schemas.openxmlformats.org/officeDocument/2006/relationships/image" Target="../media/image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dao-duc-5/1/682/52/" TargetMode="External"/><Relationship Id="rId2" Type="http://schemas.openxmlformats.org/officeDocument/2006/relationships/image" Target="../media/image7.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hyperlink" Target="https://youtu.be/7oP1NMnksA0"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8.jpg"/><Relationship Id="rId7"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hyperlink" Target="https://youtu.be/wTlwvPfnHsc"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hoc10.vn/doc-sach/dao-duc-5/1/682/56/" TargetMode="External"/><Relationship Id="rId2" Type="http://schemas.openxmlformats.org/officeDocument/2006/relationships/image" Target="../media/image36.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7.xml"/><Relationship Id="rId5" Type="http://schemas.openxmlformats.org/officeDocument/2006/relationships/image" Target="../media/image40.svg"/><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slideLayout" Target="../slideLayouts/slideLayout24.xml"/><Relationship Id="rId7" Type="http://schemas.openxmlformats.org/officeDocument/2006/relationships/slide" Target="slide5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0.png"/><Relationship Id="rId11" Type="http://schemas.openxmlformats.org/officeDocument/2006/relationships/image" Target="../media/image54.png"/><Relationship Id="rId5" Type="http://schemas.openxmlformats.org/officeDocument/2006/relationships/image" Target="../media/image49.jpeg"/><Relationship Id="rId10" Type="http://schemas.openxmlformats.org/officeDocument/2006/relationships/image" Target="../media/image53.jpeg"/><Relationship Id="rId4" Type="http://schemas.openxmlformats.org/officeDocument/2006/relationships/notesSlide" Target="../notesSlides/notesSlide25.xml"/><Relationship Id="rId9" Type="http://schemas.openxmlformats.org/officeDocument/2006/relationships/image" Target="../media/image52.jpeg"/></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slide" Target="slide53.xml"/><Relationship Id="rId2" Type="http://schemas.openxmlformats.org/officeDocument/2006/relationships/notesSlide" Target="../notesSlides/notesSlide26.xml"/><Relationship Id="rId1" Type="http://schemas.openxmlformats.org/officeDocument/2006/relationships/slideLayout" Target="../slideLayouts/slideLayout24.xml"/><Relationship Id="rId6" Type="http://schemas.openxmlformats.org/officeDocument/2006/relationships/image" Target="../media/image53.jpeg"/><Relationship Id="rId5" Type="http://schemas.openxmlformats.org/officeDocument/2006/relationships/image" Target="../media/image56.png"/><Relationship Id="rId4" Type="http://schemas.openxmlformats.org/officeDocument/2006/relationships/image" Target="../media/image55.png"/></Relationships>
</file>

<file path=ppt/slides/_rels/slide53.xml.rels><?xml version="1.0" encoding="UTF-8" standalone="yes"?>
<Relationships xmlns="http://schemas.openxmlformats.org/package/2006/relationships"><Relationship Id="rId8" Type="http://schemas.openxmlformats.org/officeDocument/2006/relationships/slide" Target="slide55.xml"/><Relationship Id="rId13" Type="http://schemas.openxmlformats.org/officeDocument/2006/relationships/slide" Target="slide58.xml"/><Relationship Id="rId3" Type="http://schemas.openxmlformats.org/officeDocument/2006/relationships/image" Target="../media/image49.jpeg"/><Relationship Id="rId7" Type="http://schemas.openxmlformats.org/officeDocument/2006/relationships/slide" Target="slide54.xml"/><Relationship Id="rId12" Type="http://schemas.openxmlformats.org/officeDocument/2006/relationships/slide" Target="slide59.xml"/><Relationship Id="rId2" Type="http://schemas.openxmlformats.org/officeDocument/2006/relationships/notesSlide" Target="../notesSlides/notesSlide27.xml"/><Relationship Id="rId1" Type="http://schemas.openxmlformats.org/officeDocument/2006/relationships/slideLayout" Target="../slideLayouts/slideLayout24.xml"/><Relationship Id="rId6" Type="http://schemas.openxmlformats.org/officeDocument/2006/relationships/image" Target="../media/image50.png"/><Relationship Id="rId11" Type="http://schemas.openxmlformats.org/officeDocument/2006/relationships/image" Target="../media/image53.jpeg"/><Relationship Id="rId5" Type="http://schemas.openxmlformats.org/officeDocument/2006/relationships/image" Target="../media/image56.png"/><Relationship Id="rId10" Type="http://schemas.openxmlformats.org/officeDocument/2006/relationships/slide" Target="slide57.xml"/><Relationship Id="rId4" Type="http://schemas.openxmlformats.org/officeDocument/2006/relationships/image" Target="../media/image55.png"/><Relationship Id="rId9" Type="http://schemas.openxmlformats.org/officeDocument/2006/relationships/slide" Target="slide56.xml"/></Relationships>
</file>

<file path=ppt/slides/_rels/slide54.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7.jpeg"/><Relationship Id="rId7" Type="http://schemas.openxmlformats.org/officeDocument/2006/relationships/image" Target="../media/image60.jpeg"/><Relationship Id="rId2" Type="http://schemas.openxmlformats.org/officeDocument/2006/relationships/notesSlide" Target="../notesSlides/notesSlide28.xml"/><Relationship Id="rId1" Type="http://schemas.openxmlformats.org/officeDocument/2006/relationships/slideLayout" Target="../slideLayouts/slideLayout24.xml"/><Relationship Id="rId6" Type="http://schemas.openxmlformats.org/officeDocument/2006/relationships/slide" Target="slide53.xml"/><Relationship Id="rId5" Type="http://schemas.openxmlformats.org/officeDocument/2006/relationships/image" Target="../media/image59.png"/><Relationship Id="rId4" Type="http://schemas.openxmlformats.org/officeDocument/2006/relationships/image" Target="../media/image58.png"/></Relationships>
</file>

<file path=ppt/slides/_rels/slide55.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61.png"/><Relationship Id="rId7" Type="http://schemas.openxmlformats.org/officeDocument/2006/relationships/image" Target="../media/image60.jpeg"/><Relationship Id="rId2" Type="http://schemas.openxmlformats.org/officeDocument/2006/relationships/notesSlide" Target="../notesSlides/notesSlide29.xml"/><Relationship Id="rId1" Type="http://schemas.openxmlformats.org/officeDocument/2006/relationships/slideLayout" Target="../slideLayouts/slideLayout24.xml"/><Relationship Id="rId6" Type="http://schemas.openxmlformats.org/officeDocument/2006/relationships/slide" Target="slide53.xml"/><Relationship Id="rId5" Type="http://schemas.openxmlformats.org/officeDocument/2006/relationships/image" Target="../media/image59.png"/><Relationship Id="rId4" Type="http://schemas.openxmlformats.org/officeDocument/2006/relationships/image" Target="../media/image58.png"/></Relationships>
</file>

<file path=ppt/slides/_rels/slide5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62.jpeg"/><Relationship Id="rId7" Type="http://schemas.openxmlformats.org/officeDocument/2006/relationships/image" Target="../media/image60.jpeg"/><Relationship Id="rId2" Type="http://schemas.openxmlformats.org/officeDocument/2006/relationships/notesSlide" Target="../notesSlides/notesSlide30.xml"/><Relationship Id="rId1" Type="http://schemas.openxmlformats.org/officeDocument/2006/relationships/slideLayout" Target="../slideLayouts/slideLayout24.xml"/><Relationship Id="rId6" Type="http://schemas.openxmlformats.org/officeDocument/2006/relationships/slide" Target="slide53.xml"/><Relationship Id="rId5" Type="http://schemas.openxmlformats.org/officeDocument/2006/relationships/image" Target="../media/image59.png"/><Relationship Id="rId4" Type="http://schemas.openxmlformats.org/officeDocument/2006/relationships/image" Target="../media/image58.png"/></Relationships>
</file>

<file path=ppt/slides/_rels/slide57.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63.jpeg"/><Relationship Id="rId7" Type="http://schemas.openxmlformats.org/officeDocument/2006/relationships/image" Target="../media/image60.jpeg"/><Relationship Id="rId2" Type="http://schemas.openxmlformats.org/officeDocument/2006/relationships/notesSlide" Target="../notesSlides/notesSlide31.xml"/><Relationship Id="rId1" Type="http://schemas.openxmlformats.org/officeDocument/2006/relationships/slideLayout" Target="../slideLayouts/slideLayout24.xml"/><Relationship Id="rId6" Type="http://schemas.openxmlformats.org/officeDocument/2006/relationships/slide" Target="slide53.xml"/><Relationship Id="rId5" Type="http://schemas.openxmlformats.org/officeDocument/2006/relationships/image" Target="../media/image59.png"/><Relationship Id="rId4" Type="http://schemas.openxmlformats.org/officeDocument/2006/relationships/image" Target="../media/image58.png"/></Relationships>
</file>

<file path=ppt/slides/_rels/slide58.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64.png"/><Relationship Id="rId7" Type="http://schemas.openxmlformats.org/officeDocument/2006/relationships/image" Target="../media/image60.jpeg"/><Relationship Id="rId2" Type="http://schemas.openxmlformats.org/officeDocument/2006/relationships/notesSlide" Target="../notesSlides/notesSlide32.xml"/><Relationship Id="rId1" Type="http://schemas.openxmlformats.org/officeDocument/2006/relationships/slideLayout" Target="../slideLayouts/slideLayout24.xml"/><Relationship Id="rId6" Type="http://schemas.openxmlformats.org/officeDocument/2006/relationships/slide" Target="slide3.xml"/><Relationship Id="rId5" Type="http://schemas.openxmlformats.org/officeDocument/2006/relationships/image" Target="../media/image59.png"/><Relationship Id="rId4" Type="http://schemas.openxmlformats.org/officeDocument/2006/relationships/image" Target="../media/image58.png"/></Relationships>
</file>

<file path=ppt/slides/_rels/slide59.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66.png"/><Relationship Id="rId7" Type="http://schemas.openxmlformats.org/officeDocument/2006/relationships/image" Target="../media/image69.png"/><Relationship Id="rId2" Type="http://schemas.openxmlformats.org/officeDocument/2006/relationships/image" Target="../media/image65.jpeg"/><Relationship Id="rId1" Type="http://schemas.openxmlformats.org/officeDocument/2006/relationships/slideLayout" Target="../slideLayouts/slideLayout24.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58.png"/></Relationships>
</file>

<file path=ppt/slides/_rels/slide60.xml.rels><?xml version="1.0" encoding="UTF-8" standalone="yes"?>
<Relationships xmlns="http://schemas.openxmlformats.org/package/2006/relationships"><Relationship Id="rId3" Type="http://schemas.openxmlformats.org/officeDocument/2006/relationships/hyperlink" Target="https://www.hoc10.vn/doc-sach/dao-duc-5/1/682/58/" TargetMode="External"/><Relationship Id="rId2" Type="http://schemas.openxmlformats.org/officeDocument/2006/relationships/image" Target="../media/image70.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g"/><Relationship Id="rId1" Type="http://schemas.openxmlformats.org/officeDocument/2006/relationships/slideLayout" Target="../slideLayouts/slideLayout7.xml"/><Relationship Id="rId4" Type="http://schemas.openxmlformats.org/officeDocument/2006/relationships/image" Target="../media/image73.svg"/></Relationships>
</file>

<file path=ppt/slides/_rels/slide6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1.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hyperlink" Target="https://youtu.be/zPhyiD4Loy4" TargetMode="External"/><Relationship Id="rId4" Type="http://schemas.openxmlformats.org/officeDocument/2006/relationships/image" Target="../media/image73.svg"/></Relationships>
</file>

<file path=ppt/slides/_rels/slide64.xml.rels><?xml version="1.0" encoding="UTF-8" standalone="yes"?>
<Relationships xmlns="http://schemas.openxmlformats.org/package/2006/relationships"><Relationship Id="rId3" Type="http://schemas.openxmlformats.org/officeDocument/2006/relationships/hyperlink" Target="https://www.hoc10.vn/doc-sach/dao-duc-5/1/682/58/" TargetMode="External"/><Relationship Id="rId2" Type="http://schemas.openxmlformats.org/officeDocument/2006/relationships/image" Target="../media/image76.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5" Type="http://schemas.openxmlformats.org/officeDocument/2006/relationships/image" Target="../media/image80.png"/><Relationship Id="rId4" Type="http://schemas.openxmlformats.org/officeDocument/2006/relationships/image" Target="../media/image79.svg"/></Relationships>
</file>

<file path=ppt/slides/_rels/slide6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g"/><Relationship Id="rId1" Type="http://schemas.openxmlformats.org/officeDocument/2006/relationships/slideLayout" Target="../slideLayouts/slideLayout7.xml"/><Relationship Id="rId4" Type="http://schemas.openxmlformats.org/officeDocument/2006/relationships/image" Target="../media/image83.svg"/></Relationships>
</file>

<file path=ppt/slides/_rels/slide67.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33.xml"/><Relationship Id="rId1" Type="http://schemas.openxmlformats.org/officeDocument/2006/relationships/slideLayout" Target="../slideLayouts/slideLayout18.xml"/><Relationship Id="rId4" Type="http://schemas.openxmlformats.org/officeDocument/2006/relationships/image" Target="../media/image84.jpeg"/></Relationships>
</file>

<file path=ppt/slides/_rels/slide68.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61D49F4-28F4-E17E-4F35-19F36C33712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5</a:t>
            </a:r>
          </a:p>
        </p:txBody>
      </p:sp>
      <p:sp>
        <p:nvSpPr>
          <p:cNvPr id="5" name="Title 1">
            <a:extLst>
              <a:ext uri="{FF2B5EF4-FFF2-40B4-BE49-F238E27FC236}">
                <a16:creationId xmlns:a16="http://schemas.microsoft.com/office/drawing/2014/main" id="{D6787178-DEC9-7787-33F3-85E554C65D97}"/>
              </a:ext>
            </a:extLst>
          </p:cNvPr>
          <p:cNvSpPr txBox="1">
            <a:spLocks/>
          </p:cNvSpPr>
          <p:nvPr/>
        </p:nvSpPr>
        <p:spPr>
          <a:xfrm>
            <a:off x="241720" y="1044928"/>
            <a:ext cx="11708561"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000" b="1">
                <a:solidFill>
                  <a:srgbClr val="002060"/>
                </a:solidFill>
                <a:latin typeface="UTM Avo" panose="02040603050506020204" pitchFamily="18" charset="0"/>
              </a:rPr>
              <a:t>Chủ đề: Phòng, tránh xâm hại</a:t>
            </a:r>
            <a:endParaRPr lang="en-US" sz="50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3C9A5AD2-B64B-2077-0AD9-06B9B95D5A67}"/>
              </a:ext>
            </a:extLst>
          </p:cNvPr>
          <p:cNvSpPr txBox="1">
            <a:spLocks/>
          </p:cNvSpPr>
          <p:nvPr/>
        </p:nvSpPr>
        <p:spPr>
          <a:xfrm>
            <a:off x="580535" y="3090711"/>
            <a:ext cx="1103093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800" b="1" dirty="0">
                <a:solidFill>
                  <a:srgbClr val="FF0000"/>
                </a:solidFill>
                <a:latin typeface="UTM Avo" panose="02040603050506020204" pitchFamily="18" charset="0"/>
              </a:rPr>
              <a:t>Bài 10. Em phòng,</a:t>
            </a:r>
            <a:endParaRPr lang="en-US" sz="5800" b="1" dirty="0">
              <a:solidFill>
                <a:srgbClr val="FF0000"/>
              </a:solidFill>
              <a:latin typeface="UTM Avo" panose="02040603050506020204" pitchFamily="18" charset="0"/>
            </a:endParaRPr>
          </a:p>
          <a:p>
            <a:pPr>
              <a:lnSpc>
                <a:spcPct val="100000"/>
              </a:lnSpc>
              <a:spcBef>
                <a:spcPts val="600"/>
              </a:spcBef>
            </a:pPr>
            <a:r>
              <a:rPr lang="vi-VN" sz="5800" b="1" dirty="0">
                <a:solidFill>
                  <a:srgbClr val="FF0000"/>
                </a:solidFill>
                <a:latin typeface="UTM Avo" panose="02040603050506020204" pitchFamily="18" charset="0"/>
              </a:rPr>
              <a:t>tránh xâm hại</a:t>
            </a:r>
            <a:endParaRPr lang="en-US" sz="58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CFE7A9E-33D4-1CD9-D27F-22D956FBEE4F}"/>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A2D130A8-B109-88E4-6B14-0724139B871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03339FAF-2492-127C-416B-6D1A54F536B8}"/>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17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10">
            <a:extLst>
              <a:ext uri="{FF2B5EF4-FFF2-40B4-BE49-F238E27FC236}">
                <a16:creationId xmlns:a16="http://schemas.microsoft.com/office/drawing/2014/main" id="{CF5A6052-2ABA-D8FE-37A2-2EA19F775ECD}"/>
              </a:ext>
            </a:extLst>
          </p:cNvPr>
          <p:cNvSpPr txBox="1"/>
          <p:nvPr/>
        </p:nvSpPr>
        <p:spPr>
          <a:xfrm>
            <a:off x="739862" y="1639920"/>
            <a:ext cx="10712276" cy="1029513"/>
          </a:xfrm>
          <a:prstGeom prst="rect">
            <a:avLst/>
          </a:prstGeom>
        </p:spPr>
        <p:txBody>
          <a:bodyPr wrap="square" lIns="0" tIns="0" rIns="0" bIns="0" rtlCol="0" anchor="t">
            <a:spAutoFit/>
          </a:bodyPr>
          <a:lstStyle/>
          <a:p>
            <a:pPr algn="ctr" defTabSz="609539">
              <a:lnSpc>
                <a:spcPct val="150000"/>
              </a:lnSpc>
            </a:pPr>
            <a:r>
              <a:rPr lang="vi-VN" sz="2400" b="1" dirty="0">
                <a:latin typeface="UTM Avo" panose="02040603050506020204" pitchFamily="18" charset="0"/>
                <a:ea typeface="SimSun" panose="02010600030101010101" pitchFamily="2" charset="-122"/>
                <a:cs typeface="Arial" panose="020B0604020202020204" pitchFamily="34" charset="0"/>
                <a:sym typeface="Questrial"/>
              </a:rPr>
              <a:t>Hãy ghép các chữ cái trong ba tấm khiên thành những từ ngữ có nghĩa liên quan đến việc bảo vệ trẻ em khỏi các hành vi xâm hại.</a:t>
            </a:r>
            <a:endParaRPr lang="en-US" sz="2400" b="1" dirty="0">
              <a:latin typeface="UTM Avo" panose="02040603050506020204" pitchFamily="18" charset="0"/>
              <a:ea typeface="SimSun" panose="02010600030101010101" pitchFamily="2" charset="-122"/>
              <a:cs typeface="Arial" panose="020B0604020202020204" pitchFamily="34" charset="0"/>
              <a:sym typeface="Questrial"/>
            </a:endParaRPr>
          </a:p>
        </p:txBody>
      </p:sp>
      <p:pic>
        <p:nvPicPr>
          <p:cNvPr id="11" name="Picture 10" descr="A cartoon of a child with a shield&#10;&#10;Description automatically generated">
            <a:extLst>
              <a:ext uri="{FF2B5EF4-FFF2-40B4-BE49-F238E27FC236}">
                <a16:creationId xmlns:a16="http://schemas.microsoft.com/office/drawing/2014/main" id="{6EC23173-2822-3942-1C41-6D69949785F2}"/>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5588"/>
          <a:stretch/>
        </p:blipFill>
        <p:spPr>
          <a:xfrm>
            <a:off x="5548675" y="2706170"/>
            <a:ext cx="5583959" cy="4508669"/>
          </a:xfrm>
          <a:prstGeom prst="rect">
            <a:avLst/>
          </a:prstGeom>
        </p:spPr>
      </p:pic>
      <p:sp>
        <p:nvSpPr>
          <p:cNvPr id="12" name="TextBox 11">
            <a:extLst>
              <a:ext uri="{FF2B5EF4-FFF2-40B4-BE49-F238E27FC236}">
                <a16:creationId xmlns:a16="http://schemas.microsoft.com/office/drawing/2014/main" id="{15286F6D-D438-FE36-5E3D-067D4A3FCA85}"/>
              </a:ext>
            </a:extLst>
          </p:cNvPr>
          <p:cNvSpPr txBox="1"/>
          <p:nvPr/>
        </p:nvSpPr>
        <p:spPr>
          <a:xfrm>
            <a:off x="3217002" y="5084085"/>
            <a:ext cx="2679234" cy="461665"/>
          </a:xfrm>
          <a:prstGeom prst="rect">
            <a:avLst/>
          </a:prstGeom>
          <a:noFill/>
        </p:spPr>
        <p:txBody>
          <a:bodyPr wrap="square">
            <a:spAutoFit/>
          </a:bodyPr>
          <a:lstStyle/>
          <a:p>
            <a:pPr algn="ctr" defTabSz="609539"/>
            <a:r>
              <a:rPr lang="en-SG" sz="2400" dirty="0" err="1">
                <a:solidFill>
                  <a:srgbClr val="C00000"/>
                </a:solidFill>
                <a:latin typeface="UTM Avo" panose="02040603050506020204" pitchFamily="18" charset="0"/>
                <a:ea typeface="SimSun" panose="02010600030101010101" pitchFamily="2" charset="-122"/>
                <a:cs typeface="Arial" panose="020B0604020202020204" pitchFamily="34" charset="0"/>
              </a:rPr>
              <a:t>Luật</a:t>
            </a:r>
            <a:r>
              <a:rPr lang="en-SG" sz="2400" dirty="0">
                <a:solidFill>
                  <a:srgbClr val="C00000"/>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srgbClr val="C00000"/>
                </a:solidFill>
                <a:latin typeface="UTM Avo" panose="02040603050506020204" pitchFamily="18" charset="0"/>
                <a:ea typeface="SimSun" panose="02010600030101010101" pitchFamily="2" charset="-122"/>
                <a:cs typeface="Arial" panose="020B0604020202020204" pitchFamily="34" charset="0"/>
              </a:rPr>
              <a:t>Trẻ</a:t>
            </a:r>
            <a:r>
              <a:rPr lang="en-SG" sz="2400" dirty="0">
                <a:solidFill>
                  <a:srgbClr val="C00000"/>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srgbClr val="C00000"/>
                </a:solidFill>
                <a:latin typeface="UTM Avo" panose="02040603050506020204" pitchFamily="18" charset="0"/>
                <a:ea typeface="SimSun" panose="02010600030101010101" pitchFamily="2" charset="-122"/>
                <a:cs typeface="Arial" panose="020B0604020202020204" pitchFamily="34" charset="0"/>
              </a:rPr>
              <a:t>em</a:t>
            </a:r>
            <a:r>
              <a:rPr lang="en-SG" sz="2400" dirty="0">
                <a:solidFill>
                  <a:srgbClr val="C00000"/>
                </a:solidFill>
                <a:latin typeface="UTM Avo" panose="02040603050506020204" pitchFamily="18" charset="0"/>
                <a:ea typeface="SimSun" panose="02010600030101010101" pitchFamily="2" charset="-122"/>
                <a:cs typeface="Arial" panose="020B0604020202020204" pitchFamily="34" charset="0"/>
              </a:rPr>
              <a:t> </a:t>
            </a:r>
            <a:r>
              <a:rPr lang="en-SG" sz="2400" dirty="0">
                <a:solidFill>
                  <a:srgbClr val="C00000"/>
                </a:solidFill>
                <a:latin typeface="UTM Avo" panose="02040603050506020204" pitchFamily="18" charset="0"/>
                <a:ea typeface="SimSun" panose="02010600030101010101" pitchFamily="2" charset="-122"/>
                <a:cs typeface="Arial" panose="020B0604020202020204" pitchFamily="34" charset="0"/>
                <a:sym typeface="Wingdings" pitchFamily="2" charset="2"/>
              </a:rPr>
              <a:t> </a:t>
            </a:r>
            <a:r>
              <a:rPr lang="en-VN" sz="2400" dirty="0">
                <a:solidFill>
                  <a:srgbClr val="C00000"/>
                </a:solidFill>
                <a:latin typeface="UTM Avo" panose="02040603050506020204" pitchFamily="18" charset="0"/>
                <a:cs typeface="Arial" panose="020B0604020202020204" pitchFamily="34" charset="0"/>
              </a:rPr>
              <a:t> </a:t>
            </a:r>
          </a:p>
        </p:txBody>
      </p:sp>
      <p:sp>
        <p:nvSpPr>
          <p:cNvPr id="13" name="TextBox 12">
            <a:extLst>
              <a:ext uri="{FF2B5EF4-FFF2-40B4-BE49-F238E27FC236}">
                <a16:creationId xmlns:a16="http://schemas.microsoft.com/office/drawing/2014/main" id="{D4F9E9AC-56F0-63F7-62FB-788A2C56B43E}"/>
              </a:ext>
            </a:extLst>
          </p:cNvPr>
          <p:cNvSpPr txBox="1"/>
          <p:nvPr/>
        </p:nvSpPr>
        <p:spPr>
          <a:xfrm>
            <a:off x="6632820" y="2906758"/>
            <a:ext cx="2662679" cy="461665"/>
          </a:xfrm>
          <a:prstGeom prst="rect">
            <a:avLst/>
          </a:prstGeom>
          <a:noFill/>
        </p:spPr>
        <p:txBody>
          <a:bodyPr wrap="square">
            <a:spAutoFit/>
          </a:bodyPr>
          <a:lstStyle/>
          <a:p>
            <a:pPr algn="ctr" defTabSz="609539"/>
            <a:r>
              <a:rPr lang="en-SG" sz="2400" dirty="0" err="1">
                <a:solidFill>
                  <a:srgbClr val="C00000"/>
                </a:solidFill>
                <a:latin typeface="UTM Avo" panose="02040603050506020204" pitchFamily="18" charset="0"/>
                <a:ea typeface="SimSun" panose="02010600030101010101" pitchFamily="2" charset="-122"/>
                <a:cs typeface="Arial" panose="020B0604020202020204" pitchFamily="34" charset="0"/>
              </a:rPr>
              <a:t>Bộ</a:t>
            </a:r>
            <a:r>
              <a:rPr lang="en-SG" sz="2400" dirty="0">
                <a:solidFill>
                  <a:srgbClr val="C00000"/>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srgbClr val="C00000"/>
                </a:solidFill>
                <a:latin typeface="UTM Avo" panose="02040603050506020204" pitchFamily="18" charset="0"/>
                <a:ea typeface="SimSun" panose="02010600030101010101" pitchFamily="2" charset="-122"/>
                <a:cs typeface="Arial" panose="020B0604020202020204" pitchFamily="34" charset="0"/>
              </a:rPr>
              <a:t>luật</a:t>
            </a:r>
            <a:r>
              <a:rPr lang="en-SG" sz="2400" dirty="0">
                <a:solidFill>
                  <a:srgbClr val="C00000"/>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srgbClr val="C00000"/>
                </a:solidFill>
                <a:latin typeface="UTM Avo" panose="02040603050506020204" pitchFamily="18" charset="0"/>
                <a:ea typeface="SimSun" panose="02010600030101010101" pitchFamily="2" charset="-122"/>
                <a:cs typeface="Arial" panose="020B0604020202020204" pitchFamily="34" charset="0"/>
              </a:rPr>
              <a:t>Hình</a:t>
            </a:r>
            <a:r>
              <a:rPr lang="en-SG" sz="2400" dirty="0">
                <a:solidFill>
                  <a:srgbClr val="C00000"/>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srgbClr val="C00000"/>
                </a:solidFill>
                <a:latin typeface="UTM Avo" panose="02040603050506020204" pitchFamily="18" charset="0"/>
                <a:ea typeface="SimSun" panose="02010600030101010101" pitchFamily="2" charset="-122"/>
                <a:cs typeface="Arial" panose="020B0604020202020204" pitchFamily="34" charset="0"/>
              </a:rPr>
              <a:t>sự</a:t>
            </a:r>
            <a:endParaRPr lang="en-SG" sz="2400" dirty="0">
              <a:solidFill>
                <a:srgbClr val="C00000"/>
              </a:solidFill>
              <a:latin typeface="UTM Avo" panose="02040603050506020204" pitchFamily="18" charset="0"/>
              <a:ea typeface="SimSun" panose="02010600030101010101" pitchFamily="2" charset="-122"/>
              <a:cs typeface="Arial" panose="020B0604020202020204" pitchFamily="34" charset="0"/>
            </a:endParaRPr>
          </a:p>
        </p:txBody>
      </p:sp>
      <p:sp>
        <p:nvSpPr>
          <p:cNvPr id="14" name="TextBox 13">
            <a:extLst>
              <a:ext uri="{FF2B5EF4-FFF2-40B4-BE49-F238E27FC236}">
                <a16:creationId xmlns:a16="http://schemas.microsoft.com/office/drawing/2014/main" id="{EB2031E6-D3CB-C158-21DE-C02E7528382F}"/>
              </a:ext>
            </a:extLst>
          </p:cNvPr>
          <p:cNvSpPr txBox="1"/>
          <p:nvPr/>
        </p:nvSpPr>
        <p:spPr>
          <a:xfrm>
            <a:off x="10120029" y="5071137"/>
            <a:ext cx="1874066" cy="461665"/>
          </a:xfrm>
          <a:prstGeom prst="rect">
            <a:avLst/>
          </a:prstGeom>
          <a:solidFill>
            <a:srgbClr val="FFFAF7"/>
          </a:solidFill>
        </p:spPr>
        <p:txBody>
          <a:bodyPr wrap="square">
            <a:spAutoFit/>
          </a:bodyPr>
          <a:lstStyle/>
          <a:p>
            <a:pPr algn="ctr" defTabSz="609539"/>
            <a:r>
              <a:rPr lang="en-SG" sz="2400" dirty="0">
                <a:solidFill>
                  <a:srgbClr val="C00000"/>
                </a:solidFill>
                <a:latin typeface="UTM Avo" panose="02040603050506020204" pitchFamily="18" charset="0"/>
                <a:ea typeface="SimSun" panose="02010600030101010101" pitchFamily="2" charset="-122"/>
                <a:cs typeface="Arial" panose="020B0604020202020204" pitchFamily="34" charset="0"/>
                <a:sym typeface="Wingdings" pitchFamily="2" charset="2"/>
              </a:rPr>
              <a:t> </a:t>
            </a:r>
            <a:r>
              <a:rPr lang="en-SG" sz="2400" dirty="0" err="1">
                <a:solidFill>
                  <a:srgbClr val="C00000"/>
                </a:solidFill>
                <a:latin typeface="UTM Avo" panose="02040603050506020204" pitchFamily="18" charset="0"/>
                <a:ea typeface="SimSun" panose="02010600030101010101" pitchFamily="2" charset="-122"/>
                <a:cs typeface="Arial" panose="020B0604020202020204" pitchFamily="34" charset="0"/>
              </a:rPr>
              <a:t>Bảo</a:t>
            </a:r>
            <a:r>
              <a:rPr lang="en-SG" sz="2400" dirty="0">
                <a:solidFill>
                  <a:srgbClr val="C00000"/>
                </a:solidFill>
                <a:latin typeface="UTM Avo" panose="02040603050506020204" pitchFamily="18" charset="0"/>
                <a:ea typeface="SimSun" panose="02010600030101010101" pitchFamily="2" charset="-122"/>
                <a:cs typeface="Arial" panose="020B0604020202020204" pitchFamily="34" charset="0"/>
              </a:rPr>
              <a:t> </a:t>
            </a:r>
            <a:r>
              <a:rPr lang="en-SG" sz="2400" dirty="0" err="1">
                <a:solidFill>
                  <a:srgbClr val="C00000"/>
                </a:solidFill>
                <a:latin typeface="UTM Avo" panose="02040603050506020204" pitchFamily="18" charset="0"/>
                <a:ea typeface="SimSun" panose="02010600030101010101" pitchFamily="2" charset="-122"/>
                <a:cs typeface="Arial" panose="020B0604020202020204" pitchFamily="34" charset="0"/>
              </a:rPr>
              <a:t>vệ</a:t>
            </a:r>
            <a:r>
              <a:rPr lang="en-VN" sz="2400" dirty="0">
                <a:solidFill>
                  <a:srgbClr val="C00000"/>
                </a:solidFill>
                <a:latin typeface="UTM Avo" panose="02040603050506020204" pitchFamily="18" charset="0"/>
                <a:cs typeface="Arial" panose="020B0604020202020204" pitchFamily="34" charset="0"/>
              </a:rPr>
              <a:t> </a:t>
            </a:r>
          </a:p>
        </p:txBody>
      </p:sp>
      <p:grpSp>
        <p:nvGrpSpPr>
          <p:cNvPr id="3" name="Group 2">
            <a:extLst>
              <a:ext uri="{FF2B5EF4-FFF2-40B4-BE49-F238E27FC236}">
                <a16:creationId xmlns:a16="http://schemas.microsoft.com/office/drawing/2014/main" id="{ECF2BC47-DDDB-FDCA-4E23-B72B39331B55}"/>
              </a:ext>
            </a:extLst>
          </p:cNvPr>
          <p:cNvGrpSpPr/>
          <p:nvPr/>
        </p:nvGrpSpPr>
        <p:grpSpPr>
          <a:xfrm>
            <a:off x="234224" y="2867180"/>
            <a:ext cx="3015990" cy="3848609"/>
            <a:chOff x="234224" y="2867180"/>
            <a:chExt cx="3015990" cy="3848609"/>
          </a:xfrm>
        </p:grpSpPr>
        <p:sp>
          <p:nvSpPr>
            <p:cNvPr id="15" name="Rectangle 14">
              <a:extLst>
                <a:ext uri="{FF2B5EF4-FFF2-40B4-BE49-F238E27FC236}">
                  <a16:creationId xmlns:a16="http://schemas.microsoft.com/office/drawing/2014/main" id="{BF782BD1-1E22-A8C4-8E2A-57237FA1C66B}"/>
                </a:ext>
              </a:extLst>
            </p:cNvPr>
            <p:cNvSpPr/>
            <p:nvPr/>
          </p:nvSpPr>
          <p:spPr>
            <a:xfrm>
              <a:off x="521053" y="3659078"/>
              <a:ext cx="2729161" cy="3056711"/>
            </a:xfrm>
            <a:prstGeom prst="rect">
              <a:avLst/>
            </a:prstGeom>
            <a:solidFill>
              <a:srgbClr val="9BBB59">
                <a:lumMod val="20000"/>
                <a:lumOff val="80000"/>
              </a:srgbClr>
            </a:solidFill>
            <a:ln w="25400" cap="flat" cmpd="sng" algn="ctr">
              <a:solidFill>
                <a:srgbClr val="4F81BD">
                  <a:shade val="15000"/>
                </a:srgbClr>
              </a:solidFill>
              <a:prstDash val="solid"/>
            </a:ln>
            <a:effectLst/>
          </p:spPr>
          <p:txBody>
            <a:bodyPr rtlCol="0" anchor="ctr"/>
            <a:lstStyle/>
            <a:p>
              <a:pPr marR="0" lvl="0" indent="0" algn="just" defTabSz="609539" fontAlgn="auto">
                <a:lnSpc>
                  <a:spcPct val="150000"/>
                </a:lnSpc>
                <a:spcBef>
                  <a:spcPts val="0"/>
                </a:spcBef>
                <a:spcAft>
                  <a:spcPts val="0"/>
                </a:spcAft>
                <a:buClrTx/>
                <a:buSzTx/>
                <a:buFontTx/>
                <a:buNone/>
                <a:tabLst/>
                <a:defRPr/>
              </a:pPr>
              <a:r>
                <a:rPr lang="vi-VN" sz="2400" dirty="0">
                  <a:latin typeface="UTM Avo" panose="02040603050506020204" pitchFamily="18" charset="0"/>
                  <a:ea typeface="SimSun" panose="02010600030101010101" pitchFamily="2" charset="-122"/>
                  <a:cs typeface="Arial" panose="020B0604020202020204" pitchFamily="34" charset="0"/>
                </a:rPr>
                <a:t>Tấm khiên là biểu tượng của điều gì? Các từ khoá ghép được có ý nghĩa gì?</a:t>
              </a:r>
            </a:p>
          </p:txBody>
        </p:sp>
        <p:pic>
          <p:nvPicPr>
            <p:cNvPr id="16" name="Picture 41">
              <a:extLst>
                <a:ext uri="{FF2B5EF4-FFF2-40B4-BE49-F238E27FC236}">
                  <a16:creationId xmlns:a16="http://schemas.microsoft.com/office/drawing/2014/main" id="{37166430-DFB0-9FF4-DF5C-2AD56184B4B5}"/>
                </a:ext>
              </a:extLst>
            </p:cNvPr>
            <p:cNvPicPr>
              <a:picLocks noChangeAspect="1"/>
            </p:cNvPicPr>
            <p:nvPr/>
          </p:nvPicPr>
          <p:blipFill>
            <a:blip r:embed="rId4"/>
            <a:srcRect/>
            <a:stretch>
              <a:fillRect/>
            </a:stretch>
          </p:blipFill>
          <p:spPr>
            <a:xfrm>
              <a:off x="234224" y="2867180"/>
              <a:ext cx="1011276" cy="1123640"/>
            </a:xfrm>
            <a:prstGeom prst="rect">
              <a:avLst/>
            </a:prstGeom>
          </p:spPr>
        </p:pic>
      </p:grpSp>
    </p:spTree>
    <p:extLst>
      <p:ext uri="{BB962C8B-B14F-4D97-AF65-F5344CB8AC3E}">
        <p14:creationId xmlns:p14="http://schemas.microsoft.com/office/powerpoint/2010/main" val="2581696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AEFEA0E-9C25-09B9-DECA-F9E386830BDA}"/>
              </a:ext>
            </a:extLst>
          </p:cNvPr>
          <p:cNvGrpSpPr/>
          <p:nvPr/>
        </p:nvGrpSpPr>
        <p:grpSpPr>
          <a:xfrm>
            <a:off x="4727728" y="3589330"/>
            <a:ext cx="2736543" cy="1558939"/>
            <a:chOff x="309542" y="967667"/>
            <a:chExt cx="2878585" cy="1558939"/>
          </a:xfrm>
        </p:grpSpPr>
        <p:pic>
          <p:nvPicPr>
            <p:cNvPr id="6" name="Picture 5">
              <a:hlinkClick r:id="rId3"/>
              <a:extLst>
                <a:ext uri="{FF2B5EF4-FFF2-40B4-BE49-F238E27FC236}">
                  <a16:creationId xmlns:a16="http://schemas.microsoft.com/office/drawing/2014/main" id="{2A76BFE0-4F34-465C-6AFC-BF4E5CE6BB0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7" name="TextBox 6">
              <a:extLst>
                <a:ext uri="{FF2B5EF4-FFF2-40B4-BE49-F238E27FC236}">
                  <a16:creationId xmlns:a16="http://schemas.microsoft.com/office/drawing/2014/main" id="{269FD0C8-BAB2-10AD-35C3-0AA4F78214BB}"/>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32119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2">
            <a:extLst>
              <a:ext uri="{FF2B5EF4-FFF2-40B4-BE49-F238E27FC236}">
                <a16:creationId xmlns:a16="http://schemas.microsoft.com/office/drawing/2014/main" id="{14A5ED4F-6C23-C369-F711-F00EF14F9920}"/>
              </a:ext>
            </a:extLst>
          </p:cNvPr>
          <p:cNvSpPr txBox="1"/>
          <p:nvPr/>
        </p:nvSpPr>
        <p:spPr>
          <a:xfrm>
            <a:off x="1610732" y="1509334"/>
            <a:ext cx="8970537" cy="482055"/>
          </a:xfrm>
          <a:prstGeom prst="rect">
            <a:avLst/>
          </a:prstGeom>
        </p:spPr>
        <p:txBody>
          <a:bodyPr wrap="square" lIns="0" tIns="0" rIns="0" bIns="0" rtlCol="0" anchor="t">
            <a:spAutoFit/>
          </a:bodyPr>
          <a:lstStyle/>
          <a:p>
            <a:pPr algn="ctr" defTabSz="609539">
              <a:lnSpc>
                <a:spcPct val="150000"/>
              </a:lnSpc>
              <a:spcBef>
                <a:spcPct val="0"/>
              </a:spcBef>
            </a:pPr>
            <a:r>
              <a:rPr lang="vi-VN" sz="2400" b="1" dirty="0">
                <a:solidFill>
                  <a:srgbClr val="000000"/>
                </a:solidFill>
                <a:latin typeface="UTM Avo" panose="02040603050506020204" pitchFamily="18" charset="0"/>
                <a:cs typeface="Arial" panose="020B0604020202020204" pitchFamily="34" charset="0"/>
              </a:rPr>
              <a:t>HOẠT ĐỘNG 1: ĐỌC THÔNG TIN VÀ THỰC HIỆN YÊU CẦU</a:t>
            </a:r>
          </a:p>
        </p:txBody>
      </p:sp>
      <p:grpSp>
        <p:nvGrpSpPr>
          <p:cNvPr id="3" name="Group 2">
            <a:extLst>
              <a:ext uri="{FF2B5EF4-FFF2-40B4-BE49-F238E27FC236}">
                <a16:creationId xmlns:a16="http://schemas.microsoft.com/office/drawing/2014/main" id="{EFF89A5A-B999-155E-2D9F-EAC5695DC67D}"/>
              </a:ext>
            </a:extLst>
          </p:cNvPr>
          <p:cNvGrpSpPr/>
          <p:nvPr/>
        </p:nvGrpSpPr>
        <p:grpSpPr>
          <a:xfrm>
            <a:off x="2584736" y="2007094"/>
            <a:ext cx="7022528" cy="3053009"/>
            <a:chOff x="5929697" y="1106142"/>
            <a:chExt cx="9316261" cy="4579514"/>
          </a:xfrm>
        </p:grpSpPr>
        <p:sp>
          <p:nvSpPr>
            <p:cNvPr id="6" name="Speech Bubble: Rectangle with Corners Rounded 19">
              <a:extLst>
                <a:ext uri="{FF2B5EF4-FFF2-40B4-BE49-F238E27FC236}">
                  <a16:creationId xmlns:a16="http://schemas.microsoft.com/office/drawing/2014/main" id="{B02E3E6D-241A-7DC9-3B41-A8007CC84BF1}"/>
                </a:ext>
              </a:extLst>
            </p:cNvPr>
            <p:cNvSpPr/>
            <p:nvPr/>
          </p:nvSpPr>
          <p:spPr>
            <a:xfrm>
              <a:off x="5929697" y="1685367"/>
              <a:ext cx="9316261" cy="4000289"/>
            </a:xfrm>
            <a:prstGeom prst="wedgeRoundRectCallout">
              <a:avLst>
                <a:gd name="adj1" fmla="val -49015"/>
                <a:gd name="adj2" fmla="val 25113"/>
                <a:gd name="adj3" fmla="val 16667"/>
              </a:avLst>
            </a:prstGeom>
            <a:solidFill>
              <a:srgbClr val="C0504D">
                <a:lumMod val="20000"/>
                <a:lumOff val="80000"/>
              </a:srgbClr>
            </a:solidFill>
            <a:ln w="25400" cap="flat" cmpd="sng" algn="ctr">
              <a:noFill/>
              <a:prstDash val="solid"/>
            </a:ln>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LÀM VIỆC NHÓM</a:t>
              </a:r>
            </a:p>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Làm</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việc</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nhóm</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từ</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4 – 6 HS.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Đọc</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thông</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tin SGK tr.51 – 53,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Nêu</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một</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số</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quy</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định</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của</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pháp</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luật</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về</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phòng</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tránh</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xâm</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hại</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trẻ</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em</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p>
          </p:txBody>
        </p:sp>
        <p:pic>
          <p:nvPicPr>
            <p:cNvPr id="9" name="Picture 2">
              <a:extLst>
                <a:ext uri="{FF2B5EF4-FFF2-40B4-BE49-F238E27FC236}">
                  <a16:creationId xmlns:a16="http://schemas.microsoft.com/office/drawing/2014/main" id="{1F73ACD2-0C48-906F-B1C4-997AC1690D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245134" y="1106142"/>
              <a:ext cx="896131" cy="921257"/>
            </a:xfrm>
            <a:prstGeom prst="rect">
              <a:avLst/>
            </a:prstGeom>
          </p:spPr>
        </p:pic>
      </p:grpSp>
      <p:pic>
        <p:nvPicPr>
          <p:cNvPr id="10" name="Picture 17">
            <a:extLst>
              <a:ext uri="{FF2B5EF4-FFF2-40B4-BE49-F238E27FC236}">
                <a16:creationId xmlns:a16="http://schemas.microsoft.com/office/drawing/2014/main" id="{4C7F0BD7-728C-8755-A6B4-C1AEB43521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363225" y="5120893"/>
            <a:ext cx="3465550" cy="1737107"/>
          </a:xfrm>
          <a:prstGeom prst="rect">
            <a:avLst/>
          </a:prstGeom>
        </p:spPr>
      </p:pic>
    </p:spTree>
    <p:extLst>
      <p:ext uri="{BB962C8B-B14F-4D97-AF65-F5344CB8AC3E}">
        <p14:creationId xmlns:p14="http://schemas.microsoft.com/office/powerpoint/2010/main" val="398809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93613B3-BD5D-B3A5-9866-FC4C0EC98BED}"/>
              </a:ext>
            </a:extLst>
          </p:cNvPr>
          <p:cNvGrpSpPr/>
          <p:nvPr/>
        </p:nvGrpSpPr>
        <p:grpSpPr>
          <a:xfrm>
            <a:off x="383377" y="2065727"/>
            <a:ext cx="11425245" cy="3551734"/>
            <a:chOff x="564144" y="1094439"/>
            <a:chExt cx="17137867" cy="5327602"/>
          </a:xfrm>
        </p:grpSpPr>
        <p:sp>
          <p:nvSpPr>
            <p:cNvPr id="4" name="Freeform 13">
              <a:extLst>
                <a:ext uri="{FF2B5EF4-FFF2-40B4-BE49-F238E27FC236}">
                  <a16:creationId xmlns:a16="http://schemas.microsoft.com/office/drawing/2014/main" id="{99CB4712-4F62-2968-8BB8-1FECC53EBF39}"/>
                </a:ext>
              </a:extLst>
            </p:cNvPr>
            <p:cNvSpPr/>
            <p:nvPr/>
          </p:nvSpPr>
          <p:spPr>
            <a:xfrm>
              <a:off x="564144" y="1094441"/>
              <a:ext cx="8884656" cy="3134660"/>
            </a:xfrm>
            <a:custGeom>
              <a:avLst/>
              <a:gdLst>
                <a:gd name="connsiteX0" fmla="*/ 0 w 4597761"/>
                <a:gd name="connsiteY0" fmla="*/ 0 h 8563635"/>
                <a:gd name="connsiteX1" fmla="*/ 3831452 w 4597761"/>
                <a:gd name="connsiteY1" fmla="*/ 0 h 8563635"/>
                <a:gd name="connsiteX2" fmla="*/ 4597761 w 4597761"/>
                <a:gd name="connsiteY2" fmla="*/ 766309 h 8563635"/>
                <a:gd name="connsiteX3" fmla="*/ 4597761 w 4597761"/>
                <a:gd name="connsiteY3" fmla="*/ 8563635 h 8563635"/>
                <a:gd name="connsiteX4" fmla="*/ 0 w 4597761"/>
                <a:gd name="connsiteY4" fmla="*/ 8563635 h 8563635"/>
                <a:gd name="connsiteX5" fmla="*/ 0 w 4597761"/>
                <a:gd name="connsiteY5" fmla="*/ 0 h 8563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97761" h="8563635">
                  <a:moveTo>
                    <a:pt x="0" y="8563634"/>
                  </a:moveTo>
                  <a:lnTo>
                    <a:pt x="0" y="1427302"/>
                  </a:lnTo>
                  <a:cubicBezTo>
                    <a:pt x="0" y="639025"/>
                    <a:pt x="184202" y="1"/>
                    <a:pt x="411426" y="1"/>
                  </a:cubicBezTo>
                  <a:lnTo>
                    <a:pt x="4597761" y="1"/>
                  </a:lnTo>
                  <a:lnTo>
                    <a:pt x="4597761" y="8563634"/>
                  </a:lnTo>
                  <a:lnTo>
                    <a:pt x="0" y="8563634"/>
                  </a:lnTo>
                  <a:close/>
                </a:path>
              </a:pathLst>
            </a:custGeom>
            <a:solidFill>
              <a:srgbClr val="C0504D">
                <a:lumMod val="20000"/>
                <a:lumOff val="80000"/>
              </a:srgbClr>
            </a:solidFill>
            <a:ln w="25400" cap="flat" cmpd="sng" algn="ctr">
              <a:solidFill>
                <a:sysClr val="window" lastClr="FFFFFF">
                  <a:hueOff val="0"/>
                  <a:satOff val="0"/>
                  <a:lumOff val="0"/>
                  <a:alphaOff val="0"/>
                </a:sysClr>
              </a:solidFill>
              <a:prstDash val="solid"/>
            </a:ln>
            <a:effectLst/>
          </p:spPr>
          <p:txBody>
            <a:bodyPr spcFirstLastPara="0" vert="horz" wrap="square" lIns="189654" tIns="189653" rIns="189653" bIns="955946" numCol="1" spcCol="1270" anchor="ctr" anchorCtr="0">
              <a:noAutofit/>
            </a:bodyPr>
            <a:lstStyle/>
            <a:p>
              <a:pPr marL="0" marR="0" lvl="0" indent="0" algn="just" defTabSz="1185393" eaLnBrk="1" fontAlgn="auto" latinLnBrk="0" hangingPunct="1">
                <a:lnSpc>
                  <a:spcPct val="150000"/>
                </a:lnSpc>
                <a:spcBef>
                  <a:spcPct val="0"/>
                </a:spcBef>
                <a:spcAft>
                  <a:spcPct val="35000"/>
                </a:spcAft>
                <a:buClrTx/>
                <a:buSzTx/>
                <a:buFontTx/>
                <a:buNone/>
                <a:tabLst/>
                <a:defRPr/>
              </a:pP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Bỏ</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rơi</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bỏ</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mặc</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mua</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bán</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bắt</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cóc</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đánh</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tráo</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chiếm</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đoạt</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trẻ</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endPar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5" name="Freeform 14">
              <a:extLst>
                <a:ext uri="{FF2B5EF4-FFF2-40B4-BE49-F238E27FC236}">
                  <a16:creationId xmlns:a16="http://schemas.microsoft.com/office/drawing/2014/main" id="{603A9326-EECB-40D7-259B-CD0D7D1672CC}"/>
                </a:ext>
              </a:extLst>
            </p:cNvPr>
            <p:cNvSpPr/>
            <p:nvPr/>
          </p:nvSpPr>
          <p:spPr>
            <a:xfrm>
              <a:off x="9448800" y="1094439"/>
              <a:ext cx="8242617" cy="3134661"/>
            </a:xfrm>
            <a:custGeom>
              <a:avLst/>
              <a:gdLst>
                <a:gd name="connsiteX0" fmla="*/ 0 w 8563635"/>
                <a:gd name="connsiteY0" fmla="*/ 0 h 4597761"/>
                <a:gd name="connsiteX1" fmla="*/ 7797326 w 8563635"/>
                <a:gd name="connsiteY1" fmla="*/ 0 h 4597761"/>
                <a:gd name="connsiteX2" fmla="*/ 8563635 w 8563635"/>
                <a:gd name="connsiteY2" fmla="*/ 766309 h 4597761"/>
                <a:gd name="connsiteX3" fmla="*/ 8563635 w 8563635"/>
                <a:gd name="connsiteY3" fmla="*/ 4597761 h 4597761"/>
                <a:gd name="connsiteX4" fmla="*/ 0 w 8563635"/>
                <a:gd name="connsiteY4" fmla="*/ 4597761 h 4597761"/>
                <a:gd name="connsiteX5" fmla="*/ 0 w 8563635"/>
                <a:gd name="connsiteY5" fmla="*/ 0 h 4597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63635" h="4597761">
                  <a:moveTo>
                    <a:pt x="0" y="0"/>
                  </a:moveTo>
                  <a:lnTo>
                    <a:pt x="7797326" y="0"/>
                  </a:lnTo>
                  <a:cubicBezTo>
                    <a:pt x="8220547" y="0"/>
                    <a:pt x="8563635" y="343088"/>
                    <a:pt x="8563635" y="766309"/>
                  </a:cubicBezTo>
                  <a:lnTo>
                    <a:pt x="8563635" y="4597761"/>
                  </a:lnTo>
                  <a:lnTo>
                    <a:pt x="0" y="4597761"/>
                  </a:lnTo>
                  <a:lnTo>
                    <a:pt x="0" y="0"/>
                  </a:lnTo>
                  <a:close/>
                </a:path>
              </a:pathLst>
            </a:custGeom>
            <a:solidFill>
              <a:srgbClr val="9BBB59">
                <a:lumMod val="20000"/>
                <a:lumOff val="80000"/>
              </a:srgbClr>
            </a:solidFill>
            <a:ln w="25400" cap="flat" cmpd="sng" algn="ctr">
              <a:solidFill>
                <a:sysClr val="window" lastClr="FFFFFF">
                  <a:hueOff val="0"/>
                  <a:satOff val="0"/>
                  <a:lumOff val="0"/>
                  <a:alphaOff val="0"/>
                </a:sysClr>
              </a:solidFill>
              <a:prstDash val="solid"/>
            </a:ln>
            <a:effectLst/>
          </p:spPr>
          <p:txBody>
            <a:bodyPr spcFirstLastPara="0" vert="horz" wrap="square" lIns="189653" tIns="189653" rIns="189653" bIns="955947" numCol="1" spcCol="1270" anchor="ctr" anchorCtr="0">
              <a:noAutofit/>
            </a:bodyPr>
            <a:lstStyle/>
            <a:p>
              <a:pPr marL="0" marR="0" lvl="0" indent="0" algn="just" defTabSz="1185393" eaLnBrk="1" fontAlgn="auto" latinLnBrk="0" hangingPunct="1">
                <a:lnSpc>
                  <a:spcPct val="150000"/>
                </a:lnSpc>
                <a:spcBef>
                  <a:spcPct val="0"/>
                </a:spcBef>
                <a:spcAft>
                  <a:spcPct val="35000"/>
                </a:spcAft>
                <a:buClrTx/>
                <a:buSzTx/>
                <a:buFontTx/>
                <a:buNone/>
                <a:tabLst/>
                <a:defRPr/>
              </a:pP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Xâm</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hại</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tình</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dục</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bạo</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lực</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lạm</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dụng</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bóc</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lột</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trẻ</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endPar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6" name="Freeform 15">
              <a:extLst>
                <a:ext uri="{FF2B5EF4-FFF2-40B4-BE49-F238E27FC236}">
                  <a16:creationId xmlns:a16="http://schemas.microsoft.com/office/drawing/2014/main" id="{A0C9CAEA-0E1C-E44E-8D73-D79B2C781691}"/>
                </a:ext>
              </a:extLst>
            </p:cNvPr>
            <p:cNvSpPr/>
            <p:nvPr/>
          </p:nvSpPr>
          <p:spPr>
            <a:xfrm>
              <a:off x="564144" y="4238912"/>
              <a:ext cx="17137867" cy="2183129"/>
            </a:xfrm>
            <a:custGeom>
              <a:avLst/>
              <a:gdLst>
                <a:gd name="connsiteX0" fmla="*/ 0 w 8563635"/>
                <a:gd name="connsiteY0" fmla="*/ 0 h 4597761"/>
                <a:gd name="connsiteX1" fmla="*/ 7797326 w 8563635"/>
                <a:gd name="connsiteY1" fmla="*/ 0 h 4597761"/>
                <a:gd name="connsiteX2" fmla="*/ 8563635 w 8563635"/>
                <a:gd name="connsiteY2" fmla="*/ 766309 h 4597761"/>
                <a:gd name="connsiteX3" fmla="*/ 8563635 w 8563635"/>
                <a:gd name="connsiteY3" fmla="*/ 4597761 h 4597761"/>
                <a:gd name="connsiteX4" fmla="*/ 0 w 8563635"/>
                <a:gd name="connsiteY4" fmla="*/ 4597761 h 4597761"/>
                <a:gd name="connsiteX5" fmla="*/ 0 w 8563635"/>
                <a:gd name="connsiteY5" fmla="*/ 0 h 4597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63635" h="4597761">
                  <a:moveTo>
                    <a:pt x="8563635" y="4597761"/>
                  </a:moveTo>
                  <a:lnTo>
                    <a:pt x="766309" y="4597761"/>
                  </a:lnTo>
                  <a:cubicBezTo>
                    <a:pt x="343088" y="4597761"/>
                    <a:pt x="0" y="4254673"/>
                    <a:pt x="0" y="3831452"/>
                  </a:cubicBezTo>
                  <a:lnTo>
                    <a:pt x="0" y="0"/>
                  </a:lnTo>
                  <a:lnTo>
                    <a:pt x="8563635" y="0"/>
                  </a:lnTo>
                  <a:lnTo>
                    <a:pt x="8563635" y="4597761"/>
                  </a:lnTo>
                  <a:close/>
                </a:path>
              </a:pathLst>
            </a:custGeom>
            <a:solidFill>
              <a:srgbClr val="8064A2">
                <a:lumMod val="20000"/>
                <a:lumOff val="80000"/>
              </a:srgbClr>
            </a:solidFill>
            <a:ln w="25400" cap="flat" cmpd="sng" algn="ctr">
              <a:solidFill>
                <a:sysClr val="window" lastClr="FFFFFF">
                  <a:hueOff val="0"/>
                  <a:satOff val="0"/>
                  <a:lumOff val="0"/>
                  <a:alphaOff val="0"/>
                </a:sysClr>
              </a:solidFill>
              <a:prstDash val="solid"/>
            </a:ln>
            <a:effectLst/>
          </p:spPr>
          <p:txBody>
            <a:bodyPr spcFirstLastPara="0" vert="horz" wrap="square" lIns="189653" tIns="955947" rIns="189654" bIns="189653" numCol="1" spcCol="1270" anchor="ctr" anchorCtr="0">
              <a:noAutofit/>
            </a:bodyPr>
            <a:lstStyle/>
            <a:p>
              <a:pPr marL="0" marR="0" lvl="0" indent="0" algn="ctr" defTabSz="609539" eaLnBrk="1" fontAlgn="auto" latinLnBrk="0" hangingPunct="1">
                <a:spcBef>
                  <a:spcPts val="0"/>
                </a:spcBef>
                <a:spcAft>
                  <a:spcPts val="667"/>
                </a:spcAft>
                <a:buClrTx/>
                <a:buSzTx/>
                <a:buFontTx/>
                <a:buNone/>
                <a:tabLst/>
                <a:defRPr/>
              </a:pP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Lợi</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dụng</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việc</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nhận</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chăm</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sóc</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thay</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thế</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trẻ</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em</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để</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xâm</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hại</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trẻ</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SimSun" panose="02010600030101010101" pitchFamily="2" charset="-122"/>
                  <a:cs typeface="Arial" panose="020B0604020202020204" pitchFamily="34" charset="0"/>
                </a:rPr>
                <a:t>em</a:t>
              </a:r>
              <a:r>
                <a:rPr kumimoji="0" lang="en-US" sz="2400" b="0"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rPr>
                <a:t>.</a:t>
              </a:r>
            </a:p>
          </p:txBody>
        </p:sp>
        <p:sp>
          <p:nvSpPr>
            <p:cNvPr id="7" name="Freeform 17">
              <a:extLst>
                <a:ext uri="{FF2B5EF4-FFF2-40B4-BE49-F238E27FC236}">
                  <a16:creationId xmlns:a16="http://schemas.microsoft.com/office/drawing/2014/main" id="{7C4FBAF8-EC56-39B2-C4BF-89827F01AD4F}"/>
                </a:ext>
              </a:extLst>
            </p:cNvPr>
            <p:cNvSpPr/>
            <p:nvPr/>
          </p:nvSpPr>
          <p:spPr>
            <a:xfrm>
              <a:off x="3086100" y="3429755"/>
              <a:ext cx="12833541" cy="1598690"/>
            </a:xfrm>
            <a:custGeom>
              <a:avLst/>
              <a:gdLst>
                <a:gd name="connsiteX0" fmla="*/ 0 w 8806739"/>
                <a:gd name="connsiteY0" fmla="*/ 500802 h 3004752"/>
                <a:gd name="connsiteX1" fmla="*/ 500802 w 8806739"/>
                <a:gd name="connsiteY1" fmla="*/ 0 h 3004752"/>
                <a:gd name="connsiteX2" fmla="*/ 8305937 w 8806739"/>
                <a:gd name="connsiteY2" fmla="*/ 0 h 3004752"/>
                <a:gd name="connsiteX3" fmla="*/ 8806739 w 8806739"/>
                <a:gd name="connsiteY3" fmla="*/ 500802 h 3004752"/>
                <a:gd name="connsiteX4" fmla="*/ 8806739 w 8806739"/>
                <a:gd name="connsiteY4" fmla="*/ 2503950 h 3004752"/>
                <a:gd name="connsiteX5" fmla="*/ 8305937 w 8806739"/>
                <a:gd name="connsiteY5" fmla="*/ 3004752 h 3004752"/>
                <a:gd name="connsiteX6" fmla="*/ 500802 w 8806739"/>
                <a:gd name="connsiteY6" fmla="*/ 3004752 h 3004752"/>
                <a:gd name="connsiteX7" fmla="*/ 0 w 8806739"/>
                <a:gd name="connsiteY7" fmla="*/ 2503950 h 3004752"/>
                <a:gd name="connsiteX8" fmla="*/ 0 w 8806739"/>
                <a:gd name="connsiteY8" fmla="*/ 500802 h 300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06739" h="3004752">
                  <a:moveTo>
                    <a:pt x="0" y="500802"/>
                  </a:moveTo>
                  <a:cubicBezTo>
                    <a:pt x="0" y="224217"/>
                    <a:pt x="224217" y="0"/>
                    <a:pt x="500802" y="0"/>
                  </a:cubicBezTo>
                  <a:lnTo>
                    <a:pt x="8305937" y="0"/>
                  </a:lnTo>
                  <a:cubicBezTo>
                    <a:pt x="8582522" y="0"/>
                    <a:pt x="8806739" y="224217"/>
                    <a:pt x="8806739" y="500802"/>
                  </a:cubicBezTo>
                  <a:lnTo>
                    <a:pt x="8806739" y="2503950"/>
                  </a:lnTo>
                  <a:cubicBezTo>
                    <a:pt x="8806739" y="2780535"/>
                    <a:pt x="8582522" y="3004752"/>
                    <a:pt x="8305937" y="3004752"/>
                  </a:cubicBezTo>
                  <a:lnTo>
                    <a:pt x="500802" y="3004752"/>
                  </a:lnTo>
                  <a:cubicBezTo>
                    <a:pt x="224217" y="3004752"/>
                    <a:pt x="0" y="2780535"/>
                    <a:pt x="0" y="2503950"/>
                  </a:cubicBezTo>
                  <a:lnTo>
                    <a:pt x="0" y="500802"/>
                  </a:lnTo>
                  <a:close/>
                </a:path>
              </a:pathLst>
            </a:custGeom>
            <a:solidFill>
              <a:srgbClr val="F79646">
                <a:lumMod val="20000"/>
                <a:lumOff val="80000"/>
              </a:srgbClr>
            </a:solidFill>
            <a:ln w="25400" cap="flat" cmpd="sng" algn="ctr">
              <a:solidFill>
                <a:sysClr val="window" lastClr="FFFFFF">
                  <a:hueOff val="0"/>
                  <a:satOff val="0"/>
                  <a:lumOff val="0"/>
                  <a:alphaOff val="0"/>
                </a:sysClr>
              </a:solidFill>
              <a:prstDash val="solid"/>
            </a:ln>
            <a:effectLst/>
          </p:spPr>
          <p:txBody>
            <a:bodyPr spcFirstLastPara="0" vert="horz" wrap="square" lIns="199387" tIns="199387" rIns="199387" bIns="199387" numCol="1" spcCol="1270" anchor="ctr" anchorCtr="0">
              <a:noAutofit/>
            </a:bodyPr>
            <a:lstStyle/>
            <a:p>
              <a:pPr marL="0" marR="0" lvl="0" indent="0" algn="ctr" defTabSz="1185393" eaLnBrk="1" fontAlgn="auto" latinLnBrk="0" hangingPunct="1">
                <a:spcBef>
                  <a:spcPct val="0"/>
                </a:spcBef>
                <a:spcAft>
                  <a:spcPct val="35000"/>
                </a:spcAft>
                <a:buClrTx/>
                <a:buSzTx/>
                <a:buFontTx/>
                <a:buNone/>
                <a:tabLst/>
                <a:defRPr/>
              </a:pPr>
              <a:r>
                <a:rPr kumimoji="0" lang="en-SG" sz="2400" b="0" i="0" u="none" strike="noStrike" kern="0" cap="none" spc="0" normalizeH="0" baseline="0" noProof="0" dirty="0" err="1">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Các</a:t>
              </a:r>
              <a:r>
                <a:rPr kumimoji="0" lang="en-SG" sz="2400" b="0" i="0" u="none" strike="noStrike" kern="0" cap="none" spc="0" normalizeH="0" baseline="0" noProof="0" dirty="0">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hành</a:t>
              </a:r>
              <a:r>
                <a:rPr kumimoji="0" lang="en-SG" sz="2400" b="0" i="0" u="none" strike="noStrike" kern="0" cap="none" spc="0" normalizeH="0" baseline="0" noProof="0" dirty="0">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 vi </a:t>
              </a:r>
              <a:r>
                <a:rPr kumimoji="0" lang="en-SG" sz="2400" b="0" i="0" u="none" strike="noStrike" kern="0" cap="none" spc="0" normalizeH="0" baseline="0" noProof="0" dirty="0" err="1">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bị</a:t>
              </a:r>
              <a:r>
                <a:rPr kumimoji="0" lang="en-SG" sz="2400" b="0" i="0" u="none" strike="noStrike" kern="0" cap="none" spc="0" normalizeH="0" baseline="0" noProof="0" dirty="0">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nghiêm</a:t>
              </a:r>
              <a:r>
                <a:rPr kumimoji="0" lang="en-SG" sz="2400" b="0" i="0" u="none" strike="noStrike" kern="0" cap="none" spc="0" normalizeH="0" baseline="0" noProof="0" dirty="0">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cấm</a:t>
              </a:r>
              <a:r>
                <a:rPr kumimoji="0" lang="en-SG" sz="2400" b="0" i="0" u="none" strike="noStrike" kern="0" cap="none" spc="0" normalizeH="0" baseline="0" noProof="0" dirty="0">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liên</a:t>
              </a:r>
              <a:r>
                <a:rPr kumimoji="0" lang="en-SG" sz="2400" b="0" i="0" u="none" strike="noStrike" kern="0" cap="none" spc="0" normalizeH="0" baseline="0" noProof="0" dirty="0">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quan</a:t>
              </a:r>
              <a:r>
                <a:rPr kumimoji="0" lang="en-SG" sz="2400" b="0" i="0" u="none" strike="noStrike" kern="0" cap="none" spc="0" normalizeH="0" baseline="0" noProof="0" dirty="0">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đến</a:t>
              </a:r>
              <a:r>
                <a:rPr kumimoji="0" lang="en-SG" sz="2400" b="0" i="0" u="none" strike="noStrike" kern="0" cap="none" spc="0" normalizeH="0" baseline="0" noProof="0" dirty="0">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xâm</a:t>
              </a:r>
              <a:r>
                <a:rPr kumimoji="0" lang="en-SG" sz="2400" b="0" i="0" u="none" strike="noStrike" kern="0" cap="none" spc="0" normalizeH="0" baseline="0" noProof="0" dirty="0">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hại</a:t>
              </a:r>
              <a:r>
                <a:rPr kumimoji="0" lang="en-SG" sz="2400" b="0" i="0" u="none" strike="noStrike" kern="0" cap="none" spc="0" normalizeH="0" baseline="0" noProof="0" dirty="0">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trẻ</a:t>
              </a:r>
              <a:r>
                <a:rPr kumimoji="0" lang="vi-VN" sz="2400" b="0" i="0" u="none" strike="noStrike" kern="0" cap="none" spc="0" normalizeH="0" baseline="0" noProof="0" dirty="0">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rPr>
                <a:t>.</a:t>
              </a:r>
              <a:endParaRPr kumimoji="0" lang="en-SG" sz="2400" b="0" i="0" u="none" strike="noStrike" kern="0" cap="none" spc="0" normalizeH="0" baseline="0" noProof="0" dirty="0">
                <a:ln>
                  <a:noFill/>
                </a:ln>
                <a:solidFill>
                  <a:sysClr val="windowText" lastClr="000000">
                    <a:hueOff val="0"/>
                    <a:satOff val="0"/>
                    <a:lumOff val="0"/>
                    <a:alphaOff val="0"/>
                  </a:sysClr>
                </a:solidFill>
                <a:effectLst/>
                <a:uLnTx/>
                <a:uFillTx/>
                <a:latin typeface="UTM Avo" panose="02040603050506020204" pitchFamily="18" charset="0"/>
                <a:ea typeface="+mn-ea"/>
                <a:cs typeface="Arial" panose="020B0604020202020204" pitchFamily="34" charset="0"/>
              </a:endParaRPr>
            </a:p>
          </p:txBody>
        </p:sp>
      </p:grpSp>
    </p:spTree>
    <p:extLst>
      <p:ext uri="{BB962C8B-B14F-4D97-AF65-F5344CB8AC3E}">
        <p14:creationId xmlns:p14="http://schemas.microsoft.com/office/powerpoint/2010/main" val="348605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C044089-7A9C-8405-749A-BABBC7B6CD12}"/>
            </a:ext>
          </a:extLst>
        </p:cNvPr>
        <p:cNvGrpSpPr/>
        <p:nvPr/>
      </p:nvGrpSpPr>
      <p:grpSpPr>
        <a:xfrm>
          <a:off x="0" y="0"/>
          <a:ext cx="0" cy="0"/>
          <a:chOff x="0" y="0"/>
          <a:chExt cx="0" cy="0"/>
        </a:xfrm>
      </p:grpSpPr>
      <p:sp>
        <p:nvSpPr>
          <p:cNvPr id="22" name="Freeform 36">
            <a:extLst>
              <a:ext uri="{FF2B5EF4-FFF2-40B4-BE49-F238E27FC236}">
                <a16:creationId xmlns:a16="http://schemas.microsoft.com/office/drawing/2014/main" id="{4DAECDBF-017E-44D7-A0B2-499829D5F2A6}"/>
              </a:ext>
            </a:extLst>
          </p:cNvPr>
          <p:cNvSpPr/>
          <p:nvPr/>
        </p:nvSpPr>
        <p:spPr>
          <a:xfrm rot="16200000">
            <a:off x="-337931" y="3338063"/>
            <a:ext cx="4315152" cy="1342740"/>
          </a:xfrm>
          <a:custGeom>
            <a:avLst/>
            <a:gdLst>
              <a:gd name="connsiteX0" fmla="*/ 0 w 7836017"/>
              <a:gd name="connsiteY0" fmla="*/ 0 h 2826703"/>
              <a:gd name="connsiteX1" fmla="*/ 7836017 w 7836017"/>
              <a:gd name="connsiteY1" fmla="*/ 0 h 2826703"/>
              <a:gd name="connsiteX2" fmla="*/ 7836017 w 7836017"/>
              <a:gd name="connsiteY2" fmla="*/ 2826703 h 2826703"/>
              <a:gd name="connsiteX3" fmla="*/ 0 w 7836017"/>
              <a:gd name="connsiteY3" fmla="*/ 2826703 h 2826703"/>
              <a:gd name="connsiteX4" fmla="*/ 0 w 7836017"/>
              <a:gd name="connsiteY4" fmla="*/ 0 h 2826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36017" h="2826703">
                <a:moveTo>
                  <a:pt x="0" y="0"/>
                </a:moveTo>
                <a:lnTo>
                  <a:pt x="7836017" y="0"/>
                </a:lnTo>
                <a:lnTo>
                  <a:pt x="7836017" y="2826703"/>
                </a:lnTo>
                <a:lnTo>
                  <a:pt x="0" y="2826703"/>
                </a:lnTo>
                <a:lnTo>
                  <a:pt x="0" y="0"/>
                </a:lnTo>
                <a:close/>
              </a:path>
            </a:pathLst>
          </a:custGeom>
          <a:solidFill>
            <a:srgbClr val="8064A2">
              <a:lumMod val="20000"/>
              <a:lumOff val="80000"/>
            </a:srgbClr>
          </a:solidFill>
          <a:ln w="25400" cap="flat" cmpd="sng" algn="ctr">
            <a:solidFill>
              <a:sysClr val="window" lastClr="FFFFFF">
                <a:hueOff val="0"/>
                <a:satOff val="0"/>
                <a:lumOff val="0"/>
                <a:alphaOff val="0"/>
              </a:sysClr>
            </a:solidFill>
            <a:prstDash val="solid"/>
          </a:ln>
          <a:effectLst/>
        </p:spPr>
        <p:txBody>
          <a:bodyPr spcFirstLastPara="0" vert="horz" wrap="square" lIns="16933" tIns="16933" rIns="16934" bIns="16933" numCol="1" spcCol="1270" anchor="ctr" anchorCtr="0">
            <a:noAutofit/>
          </a:bodyPr>
          <a:lstStyle/>
          <a:p>
            <a:pPr marL="0" marR="0" lvl="0" indent="0" algn="ctr" defTabSz="609539" eaLnBrk="1" fontAlgn="auto" latinLnBrk="0" hangingPunct="1">
              <a:lnSpc>
                <a:spcPct val="150000"/>
              </a:lnSpc>
              <a:spcBef>
                <a:spcPts val="0"/>
              </a:spcBef>
              <a:spcAft>
                <a:spcPts val="667"/>
              </a:spcAft>
              <a:buClrTx/>
              <a:buSzTx/>
              <a:buFontTx/>
              <a:buNone/>
              <a:tabLst/>
              <a:defRPr/>
            </a:pPr>
            <a:r>
              <a:rPr lang="vi-VN" sz="2400" b="1" kern="0" dirty="0">
                <a:solidFill>
                  <a:prstClr val="black"/>
                </a:solidFill>
                <a:latin typeface="UTM Avo" panose="02040603050506020204" pitchFamily="18" charset="0"/>
                <a:cs typeface="Arial" panose="020B0604020202020204" pitchFamily="34" charset="0"/>
              </a:rPr>
              <a:t>Quyền bí mật đời sống riêng tư:</a:t>
            </a:r>
          </a:p>
        </p:txBody>
      </p:sp>
      <p:sp>
        <p:nvSpPr>
          <p:cNvPr id="23" name="Freeform 41">
            <a:extLst>
              <a:ext uri="{FF2B5EF4-FFF2-40B4-BE49-F238E27FC236}">
                <a16:creationId xmlns:a16="http://schemas.microsoft.com/office/drawing/2014/main" id="{0361178A-5288-1A36-C593-4B245603A8E0}"/>
              </a:ext>
            </a:extLst>
          </p:cNvPr>
          <p:cNvSpPr/>
          <p:nvPr/>
        </p:nvSpPr>
        <p:spPr>
          <a:xfrm>
            <a:off x="3162383" y="4874221"/>
            <a:ext cx="7918709" cy="1292788"/>
          </a:xfrm>
          <a:prstGeom prst="rect">
            <a:avLst/>
          </a:prstGeom>
          <a:solidFill>
            <a:srgbClr val="9BBB59">
              <a:lumMod val="20000"/>
              <a:lumOff val="80000"/>
            </a:srgbClr>
          </a:solidFill>
          <a:ln w="25400" cap="flat" cmpd="sng" algn="ctr">
            <a:solidFill>
              <a:sysClr val="window" lastClr="FFFFFF">
                <a:hueOff val="0"/>
                <a:satOff val="0"/>
                <a:lumOff val="0"/>
                <a:alphaOff val="0"/>
              </a:sysClr>
            </a:solidFill>
            <a:prstDash val="solid"/>
          </a:ln>
          <a:effectLst/>
        </p:spPr>
        <p:txBody>
          <a:bodyPr spcFirstLastPara="0" vert="horz" wrap="square" lIns="16933" tIns="16933" rIns="16933" bIns="16933" numCol="1" spcCol="1270" anchor="ctr" anchorCtr="0">
            <a:noAutofit/>
          </a:bodyPr>
          <a:lstStyle/>
          <a:p>
            <a:pPr marL="0" marR="0" lvl="0" indent="0" algn="just" defTabSz="1185393" eaLnBrk="1" fontAlgn="auto" latinLnBrk="0" hangingPunct="1">
              <a:lnSpc>
                <a:spcPct val="150000"/>
              </a:lnSpc>
              <a:spcBef>
                <a:spcPct val="0"/>
              </a:spcBef>
              <a:spcAft>
                <a:spcPct val="35000"/>
              </a:spcAft>
              <a:buClrTx/>
              <a:buSzTx/>
              <a:buFontTx/>
              <a:buNone/>
              <a:tabLst/>
              <a:defRPr/>
            </a:pP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Bất</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khả</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xâm</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phạm</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về</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đời</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sống</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riêng</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tư</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bí</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mật</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nhân</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gia</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đình</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vì</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lợi</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ích</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tốt</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nhất</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trẻ</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cxnSp>
        <p:nvCxnSpPr>
          <p:cNvPr id="20" name="Elbow Connector 47">
            <a:extLst>
              <a:ext uri="{FF2B5EF4-FFF2-40B4-BE49-F238E27FC236}">
                <a16:creationId xmlns:a16="http://schemas.microsoft.com/office/drawing/2014/main" id="{A3F96787-4CAC-66B8-8F83-AC0DAD925670}"/>
              </a:ext>
            </a:extLst>
          </p:cNvPr>
          <p:cNvCxnSpPr>
            <a:cxnSpLocks/>
            <a:endCxn id="23" idx="1"/>
          </p:cNvCxnSpPr>
          <p:nvPr/>
        </p:nvCxnSpPr>
        <p:spPr>
          <a:xfrm rot="16200000" flipH="1">
            <a:off x="1795618" y="4153850"/>
            <a:ext cx="2233162" cy="500368"/>
          </a:xfrm>
          <a:prstGeom prst="bentConnector2">
            <a:avLst/>
          </a:prstGeom>
          <a:solidFill>
            <a:sysClr val="window" lastClr="FFFFFF"/>
          </a:solidFill>
          <a:ln w="25400" cap="flat" cmpd="sng" algn="ctr">
            <a:solidFill>
              <a:srgbClr val="9BBB59"/>
            </a:solidFill>
            <a:prstDash val="solid"/>
          </a:ln>
          <a:effectLst/>
        </p:spPr>
      </p:cxnSp>
      <p:cxnSp>
        <p:nvCxnSpPr>
          <p:cNvPr id="21" name="Elbow Connector 54">
            <a:extLst>
              <a:ext uri="{FF2B5EF4-FFF2-40B4-BE49-F238E27FC236}">
                <a16:creationId xmlns:a16="http://schemas.microsoft.com/office/drawing/2014/main" id="{DFFB65AE-1FA7-ADA0-5B9B-CC2D316C0765}"/>
              </a:ext>
            </a:extLst>
          </p:cNvPr>
          <p:cNvCxnSpPr>
            <a:cxnSpLocks/>
            <a:stCxn id="24" idx="1"/>
          </p:cNvCxnSpPr>
          <p:nvPr/>
        </p:nvCxnSpPr>
        <p:spPr>
          <a:xfrm rot="10800000" flipV="1">
            <a:off x="2662020" y="3243777"/>
            <a:ext cx="500364" cy="432832"/>
          </a:xfrm>
          <a:prstGeom prst="bentConnector3">
            <a:avLst>
              <a:gd name="adj1" fmla="val 99989"/>
            </a:avLst>
          </a:prstGeom>
          <a:solidFill>
            <a:sysClr val="window" lastClr="FFFFFF"/>
          </a:solidFill>
          <a:ln w="25400" cap="flat" cmpd="sng" algn="ctr">
            <a:solidFill>
              <a:srgbClr val="9BBB59"/>
            </a:solidFill>
            <a:prstDash val="solid"/>
          </a:ln>
          <a:effectLst/>
        </p:spPr>
      </p:cxnSp>
      <p:sp>
        <p:nvSpPr>
          <p:cNvPr id="24" name="TextBox 23">
            <a:extLst>
              <a:ext uri="{FF2B5EF4-FFF2-40B4-BE49-F238E27FC236}">
                <a16:creationId xmlns:a16="http://schemas.microsoft.com/office/drawing/2014/main" id="{D48A1C0B-A368-2426-F711-6D012B780294}"/>
              </a:ext>
            </a:extLst>
          </p:cNvPr>
          <p:cNvSpPr txBox="1"/>
          <p:nvPr/>
        </p:nvSpPr>
        <p:spPr>
          <a:xfrm>
            <a:off x="3162383" y="1851857"/>
            <a:ext cx="7918709" cy="2783839"/>
          </a:xfrm>
          <a:prstGeom prst="rect">
            <a:avLst/>
          </a:prstGeom>
          <a:solidFill>
            <a:srgbClr val="9BBB59">
              <a:lumMod val="20000"/>
              <a:lumOff val="80000"/>
            </a:srgbClr>
          </a:solidFill>
        </p:spPr>
        <p:txBody>
          <a:bodyPr wrap="square">
            <a:spAutoFit/>
          </a:bodyP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0" dirty="0">
                <a:solidFill>
                  <a:prstClr val="black"/>
                </a:solidFill>
                <a:latin typeface="UTM Avo" panose="02040603050506020204" pitchFamily="18" charset="0"/>
                <a:ea typeface="UD Digi Kyokasho N-B" panose="02020700000000000000" pitchFamily="17" charset="-128"/>
                <a:cs typeface="Arial" panose="020B0604020202020204" pitchFamily="34" charset="0"/>
              </a:rPr>
              <a:t>Bảo vệ danh dự, nhân phẩm, uy tín, bí mật thư tín, điện thoại, điện tín và các hình thức trao đổi thông tin riêng tư khác; được bảo vệ danh dự, nhân phẩm, uy tín, bí mật thư tín, điện thoại, điện tín và các hình thức trao đổi thông tin riêng tư khác; </a:t>
            </a:r>
          </a:p>
        </p:txBody>
      </p:sp>
    </p:spTree>
    <p:extLst>
      <p:ext uri="{BB962C8B-B14F-4D97-AF65-F5344CB8AC3E}">
        <p14:creationId xmlns:p14="http://schemas.microsoft.com/office/powerpoint/2010/main" val="849463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021D853-1A96-AC55-EBE1-2C0C984421A0}"/>
            </a:ext>
          </a:extLst>
        </p:cNvPr>
        <p:cNvGrpSpPr/>
        <p:nvPr/>
      </p:nvGrpSpPr>
      <p:grpSpPr>
        <a:xfrm>
          <a:off x="0" y="0"/>
          <a:ext cx="0" cy="0"/>
          <a:chOff x="0" y="0"/>
          <a:chExt cx="0" cy="0"/>
        </a:xfrm>
      </p:grpSpPr>
      <p:sp>
        <p:nvSpPr>
          <p:cNvPr id="9" name="Freeform 10">
            <a:extLst>
              <a:ext uri="{FF2B5EF4-FFF2-40B4-BE49-F238E27FC236}">
                <a16:creationId xmlns:a16="http://schemas.microsoft.com/office/drawing/2014/main" id="{C824FD70-E96F-AE98-809B-1E214E357381}"/>
              </a:ext>
            </a:extLst>
          </p:cNvPr>
          <p:cNvSpPr/>
          <p:nvPr/>
        </p:nvSpPr>
        <p:spPr>
          <a:xfrm>
            <a:off x="2565399" y="1498600"/>
            <a:ext cx="7061200" cy="1074247"/>
          </a:xfrm>
          <a:custGeom>
            <a:avLst/>
            <a:gdLst>
              <a:gd name="connsiteX0" fmla="*/ 0 w 16383000"/>
              <a:gd name="connsiteY0" fmla="*/ 0 h 2738098"/>
              <a:gd name="connsiteX1" fmla="*/ 16383000 w 16383000"/>
              <a:gd name="connsiteY1" fmla="*/ 0 h 2738098"/>
              <a:gd name="connsiteX2" fmla="*/ 16383000 w 16383000"/>
              <a:gd name="connsiteY2" fmla="*/ 2738098 h 2738098"/>
              <a:gd name="connsiteX3" fmla="*/ 0 w 16383000"/>
              <a:gd name="connsiteY3" fmla="*/ 2738098 h 2738098"/>
              <a:gd name="connsiteX4" fmla="*/ 0 w 16383000"/>
              <a:gd name="connsiteY4" fmla="*/ 0 h 2738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00" h="2738098">
                <a:moveTo>
                  <a:pt x="0" y="0"/>
                </a:moveTo>
                <a:lnTo>
                  <a:pt x="16383000" y="0"/>
                </a:lnTo>
                <a:lnTo>
                  <a:pt x="16383000" y="2738098"/>
                </a:lnTo>
                <a:lnTo>
                  <a:pt x="0" y="2738098"/>
                </a:lnTo>
                <a:lnTo>
                  <a:pt x="0" y="0"/>
                </a:lnTo>
                <a:close/>
              </a:path>
            </a:pathLst>
          </a:custGeom>
          <a:solidFill>
            <a:srgbClr val="9BBB59">
              <a:lumMod val="20000"/>
              <a:lumOff val="80000"/>
            </a:srgbClr>
          </a:solidFill>
          <a:ln>
            <a:noFill/>
          </a:ln>
          <a:effectLst/>
        </p:spPr>
        <p:txBody>
          <a:bodyPr spcFirstLastPara="0" vert="horz" wrap="square" lIns="101600" tIns="101600" rIns="101600" bIns="101600" numCol="1" spcCol="1270" anchor="ctr" anchorCtr="0">
            <a:noAutofit/>
          </a:bodyPr>
          <a:lstStyle/>
          <a:p>
            <a:pPr marL="0" marR="0" lvl="0" indent="0" algn="ctr" defTabSz="609539" eaLnBrk="1" fontAlgn="auto" latinLnBrk="0" hangingPunct="1">
              <a:lnSpc>
                <a:spcPct val="150000"/>
              </a:lnSpc>
              <a:spcBef>
                <a:spcPts val="0"/>
              </a:spcBef>
              <a:spcAft>
                <a:spcPts val="667"/>
              </a:spcAft>
              <a:buClrTx/>
              <a:buSzTx/>
              <a:buFontTx/>
              <a:buNone/>
              <a:tabLst/>
              <a:defRPr/>
            </a:pPr>
            <a:r>
              <a:rPr lang="en-US" sz="2400" b="1" kern="0" dirty="0" err="1">
                <a:latin typeface="UTM Avo" panose="02040603050506020204" pitchFamily="18" charset="0"/>
                <a:ea typeface="SimSun" panose="02010600030101010101" pitchFamily="2" charset="-122"/>
                <a:cs typeface="Arial" panose="020B0604020202020204" pitchFamily="34" charset="0"/>
              </a:rPr>
              <a:t>Trách</a:t>
            </a:r>
            <a:r>
              <a:rPr lang="en-US" sz="2400" b="1" kern="0" dirty="0">
                <a:latin typeface="UTM Avo" panose="02040603050506020204" pitchFamily="18" charset="0"/>
                <a:ea typeface="SimSun" panose="02010600030101010101" pitchFamily="2" charset="-122"/>
                <a:cs typeface="Arial" panose="020B0604020202020204" pitchFamily="34" charset="0"/>
              </a:rPr>
              <a:t> </a:t>
            </a:r>
            <a:r>
              <a:rPr lang="en-US" sz="2400" b="1" kern="0" dirty="0" err="1">
                <a:latin typeface="UTM Avo" panose="02040603050506020204" pitchFamily="18" charset="0"/>
                <a:ea typeface="SimSun" panose="02010600030101010101" pitchFamily="2" charset="-122"/>
                <a:cs typeface="Arial" panose="020B0604020202020204" pitchFamily="34" charset="0"/>
              </a:rPr>
              <a:t>nhiệm</a:t>
            </a:r>
            <a:r>
              <a:rPr lang="en-US" sz="2400" b="1" kern="0" dirty="0">
                <a:latin typeface="UTM Avo" panose="02040603050506020204" pitchFamily="18" charset="0"/>
                <a:ea typeface="SimSun" panose="02010600030101010101" pitchFamily="2" charset="-122"/>
                <a:cs typeface="Arial" panose="020B0604020202020204" pitchFamily="34" charset="0"/>
              </a:rPr>
              <a:t> </a:t>
            </a:r>
            <a:r>
              <a:rPr lang="en-US" sz="2400" b="1" kern="0" dirty="0" err="1">
                <a:latin typeface="UTM Avo" panose="02040603050506020204" pitchFamily="18" charset="0"/>
                <a:ea typeface="SimSun" panose="02010600030101010101" pitchFamily="2" charset="-122"/>
                <a:cs typeface="Arial" panose="020B0604020202020204" pitchFamily="34" charset="0"/>
              </a:rPr>
              <a:t>cung</a:t>
            </a:r>
            <a:r>
              <a:rPr lang="en-US" sz="2400" b="1" kern="0" dirty="0">
                <a:latin typeface="UTM Avo" panose="02040603050506020204" pitchFamily="18" charset="0"/>
                <a:ea typeface="SimSun" panose="02010600030101010101" pitchFamily="2" charset="-122"/>
                <a:cs typeface="Arial" panose="020B0604020202020204" pitchFamily="34" charset="0"/>
              </a:rPr>
              <a:t> </a:t>
            </a:r>
            <a:r>
              <a:rPr lang="en-US" sz="2400" b="1" kern="0" dirty="0" err="1">
                <a:latin typeface="UTM Avo" panose="02040603050506020204" pitchFamily="18" charset="0"/>
                <a:ea typeface="SimSun" panose="02010600030101010101" pitchFamily="2" charset="-122"/>
                <a:cs typeface="Arial" panose="020B0604020202020204" pitchFamily="34" charset="0"/>
              </a:rPr>
              <a:t>cấp</a:t>
            </a:r>
            <a:r>
              <a:rPr lang="en-US" sz="2400" b="1" kern="0" dirty="0">
                <a:latin typeface="UTM Avo" panose="02040603050506020204" pitchFamily="18" charset="0"/>
                <a:ea typeface="SimSun" panose="02010600030101010101" pitchFamily="2" charset="-122"/>
                <a:cs typeface="Arial" panose="020B0604020202020204" pitchFamily="34" charset="0"/>
              </a:rPr>
              <a:t>, </a:t>
            </a:r>
            <a:r>
              <a:rPr lang="en-US" sz="2400" b="1" kern="0" dirty="0" err="1">
                <a:latin typeface="UTM Avo" panose="02040603050506020204" pitchFamily="18" charset="0"/>
                <a:ea typeface="SimSun" panose="02010600030101010101" pitchFamily="2" charset="-122"/>
                <a:cs typeface="Arial" panose="020B0604020202020204" pitchFamily="34" charset="0"/>
              </a:rPr>
              <a:t>xử</a:t>
            </a:r>
            <a:r>
              <a:rPr lang="en-US" sz="2400" b="1" kern="0" dirty="0">
                <a:latin typeface="UTM Avo" panose="02040603050506020204" pitchFamily="18" charset="0"/>
                <a:ea typeface="SimSun" panose="02010600030101010101" pitchFamily="2" charset="-122"/>
                <a:cs typeface="Arial" panose="020B0604020202020204" pitchFamily="34" charset="0"/>
              </a:rPr>
              <a:t> </a:t>
            </a:r>
            <a:r>
              <a:rPr lang="en-US" sz="2400" b="1" kern="0" dirty="0" err="1">
                <a:latin typeface="UTM Avo" panose="02040603050506020204" pitchFamily="18" charset="0"/>
                <a:ea typeface="SimSun" panose="02010600030101010101" pitchFamily="2" charset="-122"/>
                <a:cs typeface="Arial" panose="020B0604020202020204" pitchFamily="34" charset="0"/>
              </a:rPr>
              <a:t>lí</a:t>
            </a:r>
            <a:r>
              <a:rPr lang="en-US" sz="2400" b="1" kern="0" dirty="0">
                <a:latin typeface="UTM Avo" panose="02040603050506020204" pitchFamily="18" charset="0"/>
                <a:ea typeface="SimSun" panose="02010600030101010101" pitchFamily="2" charset="-122"/>
                <a:cs typeface="Arial" panose="020B0604020202020204" pitchFamily="34" charset="0"/>
              </a:rPr>
              <a:t> </a:t>
            </a:r>
            <a:r>
              <a:rPr lang="en-US" sz="2400" b="1" kern="0" dirty="0" err="1">
                <a:latin typeface="UTM Avo" panose="02040603050506020204" pitchFamily="18" charset="0"/>
                <a:ea typeface="SimSun" panose="02010600030101010101" pitchFamily="2" charset="-122"/>
                <a:cs typeface="Arial" panose="020B0604020202020204" pitchFamily="34" charset="0"/>
              </a:rPr>
              <a:t>thông</a:t>
            </a:r>
            <a:r>
              <a:rPr lang="en-US" sz="2400" b="1" kern="0" dirty="0">
                <a:latin typeface="UTM Avo" panose="02040603050506020204" pitchFamily="18" charset="0"/>
                <a:ea typeface="SimSun" panose="02010600030101010101" pitchFamily="2" charset="-122"/>
                <a:cs typeface="Arial" panose="020B0604020202020204" pitchFamily="34" charset="0"/>
              </a:rPr>
              <a:t> tin, </a:t>
            </a:r>
            <a:r>
              <a:rPr lang="en-US" sz="2400" b="1" kern="0" dirty="0" err="1">
                <a:latin typeface="UTM Avo" panose="02040603050506020204" pitchFamily="18" charset="0"/>
                <a:ea typeface="SimSun" panose="02010600030101010101" pitchFamily="2" charset="-122"/>
                <a:cs typeface="Arial" panose="020B0604020202020204" pitchFamily="34" charset="0"/>
              </a:rPr>
              <a:t>thông</a:t>
            </a:r>
            <a:r>
              <a:rPr lang="en-US" sz="2400" b="1" kern="0" dirty="0">
                <a:latin typeface="UTM Avo" panose="02040603050506020204" pitchFamily="18" charset="0"/>
                <a:ea typeface="SimSun" panose="02010600030101010101" pitchFamily="2" charset="-122"/>
                <a:cs typeface="Arial" panose="020B0604020202020204" pitchFamily="34" charset="0"/>
              </a:rPr>
              <a:t> </a:t>
            </a:r>
            <a:r>
              <a:rPr lang="en-US" sz="2400" b="1" kern="0" dirty="0" err="1">
                <a:latin typeface="UTM Avo" panose="02040603050506020204" pitchFamily="18" charset="0"/>
                <a:ea typeface="SimSun" panose="02010600030101010101" pitchFamily="2" charset="-122"/>
                <a:cs typeface="Arial" panose="020B0604020202020204" pitchFamily="34" charset="0"/>
              </a:rPr>
              <a:t>báo</a:t>
            </a:r>
            <a:r>
              <a:rPr lang="en-US" sz="2400" b="1" kern="0" dirty="0">
                <a:latin typeface="UTM Avo" panose="02040603050506020204" pitchFamily="18" charset="0"/>
                <a:ea typeface="SimSun" panose="02010600030101010101" pitchFamily="2" charset="-122"/>
                <a:cs typeface="Arial" panose="020B0604020202020204" pitchFamily="34" charset="0"/>
              </a:rPr>
              <a:t>, </a:t>
            </a:r>
            <a:r>
              <a:rPr lang="en-US" sz="2400" b="1" kern="0" dirty="0" err="1">
                <a:latin typeface="UTM Avo" panose="02040603050506020204" pitchFamily="18" charset="0"/>
                <a:ea typeface="SimSun" panose="02010600030101010101" pitchFamily="2" charset="-122"/>
                <a:cs typeface="Arial" panose="020B0604020202020204" pitchFamily="34" charset="0"/>
              </a:rPr>
              <a:t>tố</a:t>
            </a:r>
            <a:r>
              <a:rPr lang="en-US" sz="2400" b="1" kern="0" dirty="0">
                <a:latin typeface="UTM Avo" panose="02040603050506020204" pitchFamily="18" charset="0"/>
                <a:ea typeface="SimSun" panose="02010600030101010101" pitchFamily="2" charset="-122"/>
                <a:cs typeface="Arial" panose="020B0604020202020204" pitchFamily="34" charset="0"/>
              </a:rPr>
              <a:t> </a:t>
            </a:r>
            <a:r>
              <a:rPr lang="en-US" sz="2400" b="1" kern="0" dirty="0" err="1">
                <a:latin typeface="UTM Avo" panose="02040603050506020204" pitchFamily="18" charset="0"/>
                <a:ea typeface="SimSun" panose="02010600030101010101" pitchFamily="2" charset="-122"/>
                <a:cs typeface="Arial" panose="020B0604020202020204" pitchFamily="34" charset="0"/>
              </a:rPr>
              <a:t>giác</a:t>
            </a:r>
            <a:r>
              <a:rPr lang="en-US" sz="2400" b="1" kern="0" dirty="0">
                <a:latin typeface="UTM Avo" panose="02040603050506020204" pitchFamily="18" charset="0"/>
                <a:ea typeface="SimSun" panose="02010600030101010101" pitchFamily="2" charset="-122"/>
                <a:cs typeface="Arial" panose="020B0604020202020204" pitchFamily="34" charset="0"/>
              </a:rPr>
              <a:t> </a:t>
            </a:r>
            <a:r>
              <a:rPr lang="en-US" sz="2400" b="1" kern="0" dirty="0" err="1">
                <a:latin typeface="UTM Avo" panose="02040603050506020204" pitchFamily="18" charset="0"/>
                <a:ea typeface="SimSun" panose="02010600030101010101" pitchFamily="2" charset="-122"/>
                <a:cs typeface="Arial" panose="020B0604020202020204" pitchFamily="34" charset="0"/>
              </a:rPr>
              <a:t>hành</a:t>
            </a:r>
            <a:r>
              <a:rPr lang="en-US" sz="2400" b="1" kern="0" dirty="0">
                <a:latin typeface="UTM Avo" panose="02040603050506020204" pitchFamily="18" charset="0"/>
                <a:ea typeface="SimSun" panose="02010600030101010101" pitchFamily="2" charset="-122"/>
                <a:cs typeface="Arial" panose="020B0604020202020204" pitchFamily="34" charset="0"/>
              </a:rPr>
              <a:t> vi </a:t>
            </a:r>
            <a:r>
              <a:rPr lang="en-US" sz="2400" b="1" kern="0" dirty="0" err="1">
                <a:latin typeface="UTM Avo" panose="02040603050506020204" pitchFamily="18" charset="0"/>
                <a:ea typeface="SimSun" panose="02010600030101010101" pitchFamily="2" charset="-122"/>
                <a:cs typeface="Arial" panose="020B0604020202020204" pitchFamily="34" charset="0"/>
              </a:rPr>
              <a:t>xâm</a:t>
            </a:r>
            <a:r>
              <a:rPr lang="en-US" sz="2400" b="1" kern="0" dirty="0">
                <a:latin typeface="UTM Avo" panose="02040603050506020204" pitchFamily="18" charset="0"/>
                <a:ea typeface="SimSun" panose="02010600030101010101" pitchFamily="2" charset="-122"/>
                <a:cs typeface="Arial" panose="020B0604020202020204" pitchFamily="34" charset="0"/>
              </a:rPr>
              <a:t> </a:t>
            </a:r>
            <a:r>
              <a:rPr lang="en-US" sz="2400" b="1" kern="0" dirty="0" err="1">
                <a:latin typeface="UTM Avo" panose="02040603050506020204" pitchFamily="18" charset="0"/>
                <a:ea typeface="SimSun" panose="02010600030101010101" pitchFamily="2" charset="-122"/>
                <a:cs typeface="Arial" panose="020B0604020202020204" pitchFamily="34" charset="0"/>
              </a:rPr>
              <a:t>hại</a:t>
            </a:r>
            <a:r>
              <a:rPr lang="en-US" sz="2400" b="1" kern="0" dirty="0">
                <a:latin typeface="UTM Avo" panose="02040603050506020204" pitchFamily="18" charset="0"/>
                <a:ea typeface="SimSun" panose="02010600030101010101" pitchFamily="2" charset="-122"/>
                <a:cs typeface="Arial" panose="020B0604020202020204" pitchFamily="34" charset="0"/>
              </a:rPr>
              <a:t> </a:t>
            </a:r>
            <a:r>
              <a:rPr lang="en-US" sz="2400" b="1" kern="0" dirty="0" err="1">
                <a:latin typeface="UTM Avo" panose="02040603050506020204" pitchFamily="18" charset="0"/>
                <a:ea typeface="SimSun" panose="02010600030101010101" pitchFamily="2" charset="-122"/>
                <a:cs typeface="Arial" panose="020B0604020202020204" pitchFamily="34" charset="0"/>
              </a:rPr>
              <a:t>trẻ</a:t>
            </a:r>
            <a:r>
              <a:rPr lang="en-US" sz="2400" b="1" kern="0" dirty="0">
                <a:latin typeface="UTM Avo" panose="02040603050506020204" pitchFamily="18" charset="0"/>
                <a:ea typeface="SimSun" panose="02010600030101010101" pitchFamily="2" charset="-122"/>
                <a:cs typeface="Arial" panose="020B0604020202020204" pitchFamily="34" charset="0"/>
              </a:rPr>
              <a:t> </a:t>
            </a:r>
            <a:r>
              <a:rPr lang="en-US" sz="2400" b="1" kern="0" dirty="0" err="1">
                <a:latin typeface="UTM Avo" panose="02040603050506020204" pitchFamily="18" charset="0"/>
                <a:ea typeface="SimSun" panose="02010600030101010101" pitchFamily="2" charset="-122"/>
                <a:cs typeface="Arial" panose="020B0604020202020204" pitchFamily="34" charset="0"/>
              </a:rPr>
              <a:t>em</a:t>
            </a:r>
            <a:r>
              <a:rPr lang="en-US" sz="2400" b="1" kern="0" dirty="0">
                <a:latin typeface="UTM Avo" panose="02040603050506020204" pitchFamily="18" charset="0"/>
                <a:ea typeface="SimSun" panose="02010600030101010101" pitchFamily="2" charset="-122"/>
                <a:cs typeface="Arial" panose="020B0604020202020204" pitchFamily="34" charset="0"/>
              </a:rPr>
              <a:t>:</a:t>
            </a:r>
          </a:p>
        </p:txBody>
      </p:sp>
      <p:sp>
        <p:nvSpPr>
          <p:cNvPr id="11" name="Freeform 11">
            <a:extLst>
              <a:ext uri="{FF2B5EF4-FFF2-40B4-BE49-F238E27FC236}">
                <a16:creationId xmlns:a16="http://schemas.microsoft.com/office/drawing/2014/main" id="{92A6A8CE-64D2-CDB5-575A-B8476090D7F0}"/>
              </a:ext>
            </a:extLst>
          </p:cNvPr>
          <p:cNvSpPr/>
          <p:nvPr/>
        </p:nvSpPr>
        <p:spPr>
          <a:xfrm>
            <a:off x="442910" y="2572847"/>
            <a:ext cx="3469099" cy="4107353"/>
          </a:xfrm>
          <a:custGeom>
            <a:avLst/>
            <a:gdLst>
              <a:gd name="connsiteX0" fmla="*/ 0 w 5455666"/>
              <a:gd name="connsiteY0" fmla="*/ 0 h 5750006"/>
              <a:gd name="connsiteX1" fmla="*/ 5455666 w 5455666"/>
              <a:gd name="connsiteY1" fmla="*/ 0 h 5750006"/>
              <a:gd name="connsiteX2" fmla="*/ 5455666 w 5455666"/>
              <a:gd name="connsiteY2" fmla="*/ 5750006 h 5750006"/>
              <a:gd name="connsiteX3" fmla="*/ 0 w 5455666"/>
              <a:gd name="connsiteY3" fmla="*/ 5750006 h 5750006"/>
              <a:gd name="connsiteX4" fmla="*/ 0 w 5455666"/>
              <a:gd name="connsiteY4" fmla="*/ 0 h 5750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5666" h="5750006">
                <a:moveTo>
                  <a:pt x="0" y="0"/>
                </a:moveTo>
                <a:lnTo>
                  <a:pt x="5455666" y="0"/>
                </a:lnTo>
                <a:lnTo>
                  <a:pt x="5455666" y="5750006"/>
                </a:lnTo>
                <a:lnTo>
                  <a:pt x="0" y="5750006"/>
                </a:lnTo>
                <a:lnTo>
                  <a:pt x="0" y="0"/>
                </a:lnTo>
                <a:close/>
              </a:path>
            </a:pathLst>
          </a:custGeom>
          <a:solidFill>
            <a:srgbClr val="4BACC6">
              <a:lumMod val="20000"/>
              <a:lumOff val="80000"/>
            </a:srgbClr>
          </a:solidFill>
          <a:ln w="25400" cap="flat" cmpd="sng" algn="ctr">
            <a:solidFill>
              <a:sysClr val="window" lastClr="FFFFFF">
                <a:hueOff val="0"/>
                <a:satOff val="0"/>
                <a:lumOff val="0"/>
                <a:alphaOff val="0"/>
              </a:sysClr>
            </a:solidFill>
            <a:prstDash val="solid"/>
          </a:ln>
          <a:effectLst/>
        </p:spPr>
        <p:txBody>
          <a:bodyPr spcFirstLastPara="0" vert="horz" wrap="square" lIns="101600" tIns="101600" rIns="101600" bIns="101600" numCol="1" spcCol="1270" anchor="ctr" anchorCtr="0">
            <a:noAutofit/>
          </a:bodyPr>
          <a:lstStyle/>
          <a:p>
            <a:pPr marL="0" marR="0" lvl="0" indent="0" algn="just" defTabSz="1185393" eaLnBrk="1" fontAlgn="auto" latinLnBrk="0" hangingPunct="1">
              <a:lnSpc>
                <a:spcPct val="150000"/>
              </a:lnSpc>
              <a:spcBef>
                <a:spcPct val="0"/>
              </a:spcBef>
              <a:spcAft>
                <a:spcPct val="35000"/>
              </a:spcAft>
              <a:buClrTx/>
              <a:buSzTx/>
              <a:buFontTx/>
              <a:buNone/>
              <a:tabLst/>
              <a:defRPr/>
            </a:pPr>
            <a:r>
              <a:rPr lang="vi-VN" sz="2400" kern="0" dirty="0">
                <a:latin typeface="UTM Avo" panose="02040603050506020204" pitchFamily="18" charset="0"/>
                <a:ea typeface="SimSun" panose="02010600030101010101" pitchFamily="2" charset="-122"/>
                <a:cs typeface="Arial" panose="020B0604020202020204" pitchFamily="34" charset="0"/>
              </a:rPr>
              <a:t>Các cơ quan, tổ chức, cơ sở giáo dục, gia đình, cá nhân có trách nhiệm thông tin, thông báo, tố giác hành vi xâm hại trẻ em.</a:t>
            </a:r>
          </a:p>
        </p:txBody>
      </p:sp>
      <p:sp>
        <p:nvSpPr>
          <p:cNvPr id="12" name="Freeform 18">
            <a:extLst>
              <a:ext uri="{FF2B5EF4-FFF2-40B4-BE49-F238E27FC236}">
                <a16:creationId xmlns:a16="http://schemas.microsoft.com/office/drawing/2014/main" id="{63CFBE33-043C-B9D7-EB44-46421A42F6F1}"/>
              </a:ext>
            </a:extLst>
          </p:cNvPr>
          <p:cNvSpPr/>
          <p:nvPr/>
        </p:nvSpPr>
        <p:spPr>
          <a:xfrm>
            <a:off x="3912011" y="2572847"/>
            <a:ext cx="4222340" cy="4107353"/>
          </a:xfrm>
          <a:custGeom>
            <a:avLst/>
            <a:gdLst>
              <a:gd name="connsiteX0" fmla="*/ 0 w 5455666"/>
              <a:gd name="connsiteY0" fmla="*/ 0 h 5750006"/>
              <a:gd name="connsiteX1" fmla="*/ 5455666 w 5455666"/>
              <a:gd name="connsiteY1" fmla="*/ 0 h 5750006"/>
              <a:gd name="connsiteX2" fmla="*/ 5455666 w 5455666"/>
              <a:gd name="connsiteY2" fmla="*/ 5750006 h 5750006"/>
              <a:gd name="connsiteX3" fmla="*/ 0 w 5455666"/>
              <a:gd name="connsiteY3" fmla="*/ 5750006 h 5750006"/>
              <a:gd name="connsiteX4" fmla="*/ 0 w 5455666"/>
              <a:gd name="connsiteY4" fmla="*/ 0 h 5750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5666" h="5750006">
                <a:moveTo>
                  <a:pt x="0" y="0"/>
                </a:moveTo>
                <a:lnTo>
                  <a:pt x="5455666" y="0"/>
                </a:lnTo>
                <a:lnTo>
                  <a:pt x="5455666" y="5750006"/>
                </a:lnTo>
                <a:lnTo>
                  <a:pt x="0" y="5750006"/>
                </a:lnTo>
                <a:lnTo>
                  <a:pt x="0" y="0"/>
                </a:lnTo>
                <a:close/>
              </a:path>
            </a:pathLst>
          </a:custGeom>
          <a:solidFill>
            <a:srgbClr val="1F497D">
              <a:lumMod val="20000"/>
              <a:lumOff val="80000"/>
            </a:srgbClr>
          </a:solidFill>
          <a:ln w="25400" cap="flat" cmpd="sng" algn="ctr">
            <a:solidFill>
              <a:sysClr val="window" lastClr="FFFFFF">
                <a:hueOff val="0"/>
                <a:satOff val="0"/>
                <a:lumOff val="0"/>
                <a:alphaOff val="0"/>
              </a:sysClr>
            </a:solidFill>
            <a:prstDash val="solid"/>
          </a:ln>
          <a:effectLst/>
        </p:spPr>
        <p:txBody>
          <a:bodyPr spcFirstLastPara="0" vert="horz" wrap="square" lIns="101600" tIns="101600" rIns="101600" bIns="101600" numCol="1" spcCol="1270" anchor="ctr" anchorCtr="0">
            <a:noAutofit/>
          </a:bodyPr>
          <a:lstStyle/>
          <a:p>
            <a:pPr marL="0" marR="0" lvl="0" indent="0" algn="just" defTabSz="1185393" eaLnBrk="1" fontAlgn="auto" latinLnBrk="0" hangingPunct="1">
              <a:lnSpc>
                <a:spcPct val="150000"/>
              </a:lnSpc>
              <a:spcBef>
                <a:spcPct val="0"/>
              </a:spcBef>
              <a:spcAft>
                <a:spcPct val="35000"/>
              </a:spcAft>
              <a:buClrTx/>
              <a:buSzTx/>
              <a:buFontTx/>
              <a:buNone/>
              <a:tabLst/>
              <a:defRPr/>
            </a:pPr>
            <a:r>
              <a:rPr lang="vi-VN" sz="2400" kern="0" dirty="0">
                <a:latin typeface="UTM Avo" panose="02040603050506020204" pitchFamily="18" charset="0"/>
                <a:ea typeface="SimSun" panose="02010600030101010101" pitchFamily="2" charset="-122"/>
                <a:cs typeface="Arial" panose="020B0604020202020204" pitchFamily="34" charset="0"/>
              </a:rPr>
              <a:t>Cơ quan lao dộng – thương binh và xã hội, cơ quan công an các cấp và </a:t>
            </a:r>
            <a:r>
              <a:rPr lang="vi-VN" sz="2400" kern="0" dirty="0" err="1">
                <a:latin typeface="UTM Avo" panose="02040603050506020204" pitchFamily="18" charset="0"/>
                <a:ea typeface="SimSun" panose="02010600030101010101" pitchFamily="2" charset="-122"/>
                <a:cs typeface="Arial" panose="020B0604020202020204" pitchFamily="34" charset="0"/>
              </a:rPr>
              <a:t>Uỷ</a:t>
            </a:r>
            <a:r>
              <a:rPr lang="vi-VN" sz="2400" kern="0" dirty="0">
                <a:latin typeface="UTM Avo" panose="02040603050506020204" pitchFamily="18" charset="0"/>
                <a:ea typeface="SimSun" panose="02010600030101010101" pitchFamily="2" charset="-122"/>
                <a:cs typeface="Arial" panose="020B0604020202020204" pitchFamily="34" charset="0"/>
              </a:rPr>
              <a:t> ban nhân dân cấp xã có trách nhiệm tiếp nhận, xử lí thông tin, thông báo, tố giác.</a:t>
            </a:r>
          </a:p>
        </p:txBody>
      </p:sp>
      <p:sp>
        <p:nvSpPr>
          <p:cNvPr id="13" name="Freeform 19">
            <a:extLst>
              <a:ext uri="{FF2B5EF4-FFF2-40B4-BE49-F238E27FC236}">
                <a16:creationId xmlns:a16="http://schemas.microsoft.com/office/drawing/2014/main" id="{DDD56DC9-487A-D2DA-D512-23C283498B38}"/>
              </a:ext>
            </a:extLst>
          </p:cNvPr>
          <p:cNvSpPr/>
          <p:nvPr/>
        </p:nvSpPr>
        <p:spPr>
          <a:xfrm>
            <a:off x="8134351" y="2572847"/>
            <a:ext cx="3506379" cy="4131357"/>
          </a:xfrm>
          <a:custGeom>
            <a:avLst/>
            <a:gdLst>
              <a:gd name="connsiteX0" fmla="*/ 0 w 5455666"/>
              <a:gd name="connsiteY0" fmla="*/ 0 h 5750006"/>
              <a:gd name="connsiteX1" fmla="*/ 5455666 w 5455666"/>
              <a:gd name="connsiteY1" fmla="*/ 0 h 5750006"/>
              <a:gd name="connsiteX2" fmla="*/ 5455666 w 5455666"/>
              <a:gd name="connsiteY2" fmla="*/ 5750006 h 5750006"/>
              <a:gd name="connsiteX3" fmla="*/ 0 w 5455666"/>
              <a:gd name="connsiteY3" fmla="*/ 5750006 h 5750006"/>
              <a:gd name="connsiteX4" fmla="*/ 0 w 5455666"/>
              <a:gd name="connsiteY4" fmla="*/ 0 h 5750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5666" h="5750006">
                <a:moveTo>
                  <a:pt x="0" y="0"/>
                </a:moveTo>
                <a:lnTo>
                  <a:pt x="5455666" y="0"/>
                </a:lnTo>
                <a:lnTo>
                  <a:pt x="5455666" y="5750006"/>
                </a:lnTo>
                <a:lnTo>
                  <a:pt x="0" y="5750006"/>
                </a:lnTo>
                <a:lnTo>
                  <a:pt x="0" y="0"/>
                </a:lnTo>
                <a:close/>
              </a:path>
            </a:pathLst>
          </a:custGeom>
          <a:solidFill>
            <a:srgbClr val="4F81BD">
              <a:lumMod val="20000"/>
              <a:lumOff val="80000"/>
            </a:srgbClr>
          </a:solidFill>
          <a:ln w="25400" cap="flat" cmpd="sng" algn="ctr">
            <a:solidFill>
              <a:sysClr val="window" lastClr="FFFFFF">
                <a:hueOff val="0"/>
                <a:satOff val="0"/>
                <a:lumOff val="0"/>
                <a:alphaOff val="0"/>
              </a:sysClr>
            </a:solidFill>
            <a:prstDash val="solid"/>
          </a:ln>
          <a:effectLst/>
        </p:spPr>
        <p:txBody>
          <a:bodyPr spcFirstLastPara="0" vert="horz" wrap="square" lIns="101600" tIns="101600" rIns="101600" bIns="101600" numCol="1" spcCol="1270" anchor="ctr" anchorCtr="0">
            <a:noAutofit/>
          </a:bodyPr>
          <a:lstStyle/>
          <a:p>
            <a:pPr marL="0" marR="0" lvl="0" indent="0" algn="just" defTabSz="1185393" eaLnBrk="1" fontAlgn="auto" latinLnBrk="0" hangingPunct="1">
              <a:lnSpc>
                <a:spcPct val="150000"/>
              </a:lnSpc>
              <a:spcBef>
                <a:spcPct val="0"/>
              </a:spcBef>
              <a:spcAft>
                <a:spcPct val="35000"/>
              </a:spcAft>
              <a:buClrTx/>
              <a:buSzTx/>
              <a:buFontTx/>
              <a:buNone/>
              <a:tabLst/>
              <a:defRPr/>
            </a:pPr>
            <a:r>
              <a:rPr kumimoji="0" lang="vi-VN"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Chính phủ thiết lập tổng đài điện thoại quốc gia thường trực để tiếp nhận, xử lí thông tin, thông báo, tố giác nguy cơ, hành vi xâm hại trẻ em.</a:t>
            </a:r>
          </a:p>
        </p:txBody>
      </p:sp>
    </p:spTree>
    <p:extLst>
      <p:ext uri="{BB962C8B-B14F-4D97-AF65-F5344CB8AC3E}">
        <p14:creationId xmlns:p14="http://schemas.microsoft.com/office/powerpoint/2010/main" val="3265492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701D2E-E926-0F7C-898A-7AC41881059E}"/>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93856B2A-D9FD-BBBC-4A78-C541BD543AB1}"/>
              </a:ext>
            </a:extLst>
          </p:cNvPr>
          <p:cNvSpPr/>
          <p:nvPr/>
        </p:nvSpPr>
        <p:spPr>
          <a:xfrm>
            <a:off x="481621" y="2963334"/>
            <a:ext cx="5062504" cy="3439512"/>
          </a:xfrm>
          <a:prstGeom prst="ellipse">
            <a:avLst/>
          </a:prstGeom>
          <a:solidFill>
            <a:srgbClr val="C0504D">
              <a:lumMod val="20000"/>
              <a:lumOff val="80000"/>
            </a:srgbClr>
          </a:solidFill>
          <a:ln w="25400" cap="flat" cmpd="sng" algn="ctr">
            <a:solidFill>
              <a:srgbClr val="4F81BD">
                <a:shade val="15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en-SG" sz="2400" kern="0" dirty="0" err="1">
                <a:solidFill>
                  <a:prstClr val="black"/>
                </a:solidFill>
                <a:latin typeface="UTM Avo" panose="02040603050506020204" pitchFamily="18" charset="0"/>
                <a:cs typeface="Arial" panose="020B0604020202020204" pitchFamily="34" charset="0"/>
              </a:rPr>
              <a:t>Người</a:t>
            </a:r>
            <a:r>
              <a:rPr lang="en-SG" sz="2400" kern="0" dirty="0">
                <a:solidFill>
                  <a:prstClr val="black"/>
                </a:solidFill>
                <a:latin typeface="UTM Avo" panose="02040603050506020204" pitchFamily="18" charset="0"/>
                <a:cs typeface="Arial" panose="020B0604020202020204" pitchFamily="34" charset="0"/>
              </a:rPr>
              <a:t> </a:t>
            </a:r>
            <a:r>
              <a:rPr lang="en-SG" sz="2400" kern="0" dirty="0" err="1">
                <a:solidFill>
                  <a:prstClr val="black"/>
                </a:solidFill>
                <a:latin typeface="UTM Avo" panose="02040603050506020204" pitchFamily="18" charset="0"/>
                <a:cs typeface="Arial" panose="020B0604020202020204" pitchFamily="34" charset="0"/>
              </a:rPr>
              <a:t>thực</a:t>
            </a:r>
            <a:r>
              <a:rPr lang="en-SG" sz="2400" kern="0" dirty="0">
                <a:solidFill>
                  <a:prstClr val="black"/>
                </a:solidFill>
                <a:latin typeface="UTM Avo" panose="02040603050506020204" pitchFamily="18" charset="0"/>
                <a:cs typeface="Arial" panose="020B0604020202020204" pitchFamily="34" charset="0"/>
              </a:rPr>
              <a:t> </a:t>
            </a:r>
            <a:r>
              <a:rPr lang="en-SG" sz="2400" kern="0" dirty="0" err="1">
                <a:solidFill>
                  <a:prstClr val="black"/>
                </a:solidFill>
                <a:latin typeface="UTM Avo" panose="02040603050506020204" pitchFamily="18" charset="0"/>
                <a:cs typeface="Arial" panose="020B0604020202020204" pitchFamily="34" charset="0"/>
              </a:rPr>
              <a:t>hiện</a:t>
            </a:r>
            <a:r>
              <a:rPr lang="en-SG" sz="2400" kern="0" dirty="0">
                <a:solidFill>
                  <a:prstClr val="black"/>
                </a:solidFill>
                <a:latin typeface="UTM Avo" panose="02040603050506020204" pitchFamily="18" charset="0"/>
                <a:cs typeface="Arial" panose="020B0604020202020204" pitchFamily="34" charset="0"/>
              </a:rPr>
              <a:t> </a:t>
            </a:r>
            <a:r>
              <a:rPr lang="en-SG" sz="2400" kern="0" dirty="0" err="1">
                <a:solidFill>
                  <a:prstClr val="black"/>
                </a:solidFill>
                <a:latin typeface="UTM Avo" panose="02040603050506020204" pitchFamily="18" charset="0"/>
                <a:cs typeface="Arial" panose="020B0604020202020204" pitchFamily="34" charset="0"/>
              </a:rPr>
              <a:t>hành</a:t>
            </a:r>
            <a:r>
              <a:rPr lang="en-SG" sz="2400" kern="0" dirty="0">
                <a:solidFill>
                  <a:prstClr val="black"/>
                </a:solidFill>
                <a:latin typeface="UTM Avo" panose="02040603050506020204" pitchFamily="18" charset="0"/>
                <a:cs typeface="Arial" panose="020B0604020202020204" pitchFamily="34" charset="0"/>
              </a:rPr>
              <a:t> vi </a:t>
            </a:r>
            <a:r>
              <a:rPr lang="en-SG" sz="2400" kern="0" dirty="0" err="1">
                <a:solidFill>
                  <a:prstClr val="black"/>
                </a:solidFill>
                <a:latin typeface="UTM Avo" panose="02040603050506020204" pitchFamily="18" charset="0"/>
                <a:cs typeface="Arial" panose="020B0604020202020204" pitchFamily="34" charset="0"/>
              </a:rPr>
              <a:t>xâm</a:t>
            </a:r>
            <a:r>
              <a:rPr lang="en-SG" sz="2400" kern="0" dirty="0">
                <a:solidFill>
                  <a:prstClr val="black"/>
                </a:solidFill>
                <a:latin typeface="UTM Avo" panose="02040603050506020204" pitchFamily="18" charset="0"/>
                <a:cs typeface="Arial" panose="020B0604020202020204" pitchFamily="34" charset="0"/>
              </a:rPr>
              <a:t> </a:t>
            </a:r>
            <a:r>
              <a:rPr lang="en-SG" sz="2400" kern="0" dirty="0" err="1">
                <a:solidFill>
                  <a:prstClr val="black"/>
                </a:solidFill>
                <a:latin typeface="UTM Avo" panose="02040603050506020204" pitchFamily="18" charset="0"/>
                <a:cs typeface="Arial" panose="020B0604020202020204" pitchFamily="34" charset="0"/>
              </a:rPr>
              <a:t>hại</a:t>
            </a:r>
            <a:r>
              <a:rPr lang="en-SG" sz="2400" kern="0" dirty="0">
                <a:solidFill>
                  <a:prstClr val="black"/>
                </a:solidFill>
                <a:latin typeface="UTM Avo" panose="02040603050506020204" pitchFamily="18" charset="0"/>
                <a:cs typeface="Arial" panose="020B0604020202020204" pitchFamily="34" charset="0"/>
              </a:rPr>
              <a:t> </a:t>
            </a:r>
            <a:r>
              <a:rPr lang="en-SG" sz="2400" kern="0" dirty="0" err="1">
                <a:solidFill>
                  <a:prstClr val="black"/>
                </a:solidFill>
                <a:latin typeface="UTM Avo" panose="02040603050506020204" pitchFamily="18" charset="0"/>
                <a:cs typeface="Arial" panose="020B0604020202020204" pitchFamily="34" charset="0"/>
              </a:rPr>
              <a:t>trẻ</a:t>
            </a:r>
            <a:r>
              <a:rPr lang="en-SG" sz="2400" kern="0" dirty="0">
                <a:solidFill>
                  <a:prstClr val="black"/>
                </a:solidFill>
                <a:latin typeface="UTM Avo" panose="02040603050506020204" pitchFamily="18" charset="0"/>
                <a:cs typeface="Arial" panose="020B0604020202020204" pitchFamily="34" charset="0"/>
              </a:rPr>
              <a:t> </a:t>
            </a:r>
            <a:r>
              <a:rPr lang="en-SG" sz="2400" kern="0" dirty="0" err="1">
                <a:solidFill>
                  <a:prstClr val="black"/>
                </a:solidFill>
                <a:latin typeface="UTM Avo" panose="02040603050506020204" pitchFamily="18" charset="0"/>
                <a:cs typeface="Arial" panose="020B0604020202020204" pitchFamily="34" charset="0"/>
              </a:rPr>
              <a:t>có</a:t>
            </a:r>
            <a:r>
              <a:rPr lang="en-SG" sz="2400" kern="0" dirty="0">
                <a:solidFill>
                  <a:prstClr val="black"/>
                </a:solidFill>
                <a:latin typeface="UTM Avo" panose="02040603050506020204" pitchFamily="18" charset="0"/>
                <a:cs typeface="Arial" panose="020B0604020202020204" pitchFamily="34" charset="0"/>
              </a:rPr>
              <a:t> </a:t>
            </a:r>
            <a:r>
              <a:rPr lang="en-SG" sz="2400" kern="0" dirty="0" err="1">
                <a:solidFill>
                  <a:prstClr val="black"/>
                </a:solidFill>
                <a:latin typeface="UTM Avo" panose="02040603050506020204" pitchFamily="18" charset="0"/>
                <a:cs typeface="Arial" panose="020B0604020202020204" pitchFamily="34" charset="0"/>
              </a:rPr>
              <a:t>thể</a:t>
            </a:r>
            <a:r>
              <a:rPr lang="en-SG" sz="2400" kern="0" dirty="0">
                <a:solidFill>
                  <a:prstClr val="black"/>
                </a:solidFill>
                <a:latin typeface="UTM Avo" panose="02040603050506020204" pitchFamily="18" charset="0"/>
                <a:cs typeface="Arial" panose="020B0604020202020204" pitchFamily="34" charset="0"/>
              </a:rPr>
              <a:t> </a:t>
            </a:r>
            <a:r>
              <a:rPr lang="en-SG" sz="2400" kern="0" dirty="0" err="1">
                <a:solidFill>
                  <a:prstClr val="black"/>
                </a:solidFill>
                <a:latin typeface="UTM Avo" panose="02040603050506020204" pitchFamily="18" charset="0"/>
                <a:cs typeface="Arial" panose="020B0604020202020204" pitchFamily="34" charset="0"/>
              </a:rPr>
              <a:t>bị</a:t>
            </a:r>
            <a:r>
              <a:rPr lang="en-SG" sz="2400" kern="0" dirty="0">
                <a:solidFill>
                  <a:prstClr val="black"/>
                </a:solidFill>
                <a:latin typeface="UTM Avo" panose="02040603050506020204" pitchFamily="18" charset="0"/>
                <a:cs typeface="Arial" panose="020B0604020202020204" pitchFamily="34" charset="0"/>
              </a:rPr>
              <a:t> </a:t>
            </a:r>
            <a:r>
              <a:rPr lang="en-SG" sz="2400" kern="0" dirty="0" err="1">
                <a:solidFill>
                  <a:prstClr val="black"/>
                </a:solidFill>
                <a:latin typeface="UTM Avo" panose="02040603050506020204" pitchFamily="18" charset="0"/>
                <a:cs typeface="Arial" panose="020B0604020202020204" pitchFamily="34" charset="0"/>
              </a:rPr>
              <a:t>phạt</a:t>
            </a:r>
            <a:r>
              <a:rPr lang="en-SG" sz="2400" kern="0" dirty="0">
                <a:solidFill>
                  <a:prstClr val="black"/>
                </a:solidFill>
                <a:latin typeface="UTM Avo" panose="02040603050506020204" pitchFamily="18" charset="0"/>
                <a:cs typeface="Arial" panose="020B0604020202020204" pitchFamily="34" charset="0"/>
              </a:rPr>
              <a:t> </a:t>
            </a:r>
            <a:r>
              <a:rPr lang="en-SG" sz="2400" kern="0" dirty="0" err="1">
                <a:solidFill>
                  <a:prstClr val="black"/>
                </a:solidFill>
                <a:latin typeface="UTM Avo" panose="02040603050506020204" pitchFamily="18" charset="0"/>
                <a:cs typeface="Arial" panose="020B0604020202020204" pitchFamily="34" charset="0"/>
              </a:rPr>
              <a:t>hành</a:t>
            </a:r>
            <a:r>
              <a:rPr lang="en-SG" sz="2400" kern="0" dirty="0">
                <a:solidFill>
                  <a:prstClr val="black"/>
                </a:solidFill>
                <a:latin typeface="UTM Avo" panose="02040603050506020204" pitchFamily="18" charset="0"/>
                <a:cs typeface="Arial" panose="020B0604020202020204" pitchFamily="34" charset="0"/>
              </a:rPr>
              <a:t> </a:t>
            </a:r>
            <a:r>
              <a:rPr lang="en-SG" sz="2400" kern="0" dirty="0" err="1">
                <a:solidFill>
                  <a:prstClr val="black"/>
                </a:solidFill>
                <a:latin typeface="UTM Avo" panose="02040603050506020204" pitchFamily="18" charset="0"/>
                <a:cs typeface="Arial" panose="020B0604020202020204" pitchFamily="34" charset="0"/>
              </a:rPr>
              <a:t>chính</a:t>
            </a:r>
            <a:r>
              <a:rPr lang="en-SG" sz="2400" kern="0" dirty="0">
                <a:solidFill>
                  <a:prstClr val="black"/>
                </a:solidFill>
                <a:latin typeface="UTM Avo" panose="02040603050506020204" pitchFamily="18" charset="0"/>
                <a:cs typeface="Arial" panose="020B0604020202020204" pitchFamily="34" charset="0"/>
              </a:rPr>
              <a:t> </a:t>
            </a:r>
            <a:r>
              <a:rPr lang="en-SG" sz="2400" kern="0" dirty="0" err="1">
                <a:solidFill>
                  <a:prstClr val="black"/>
                </a:solidFill>
                <a:latin typeface="UTM Avo" panose="02040603050506020204" pitchFamily="18" charset="0"/>
                <a:cs typeface="Arial" panose="020B0604020202020204" pitchFamily="34" charset="0"/>
              </a:rPr>
              <a:t>hoặc</a:t>
            </a:r>
            <a:r>
              <a:rPr lang="en-SG" sz="2400" kern="0" dirty="0">
                <a:solidFill>
                  <a:prstClr val="black"/>
                </a:solidFill>
                <a:latin typeface="UTM Avo" panose="02040603050506020204" pitchFamily="18" charset="0"/>
                <a:cs typeface="Arial" panose="020B0604020202020204" pitchFamily="34" charset="0"/>
              </a:rPr>
              <a:t> </a:t>
            </a:r>
            <a:r>
              <a:rPr lang="en-SG" sz="2400" kern="0" dirty="0" err="1">
                <a:solidFill>
                  <a:prstClr val="black"/>
                </a:solidFill>
                <a:latin typeface="UTM Avo" panose="02040603050506020204" pitchFamily="18" charset="0"/>
                <a:cs typeface="Arial" panose="020B0604020202020204" pitchFamily="34" charset="0"/>
              </a:rPr>
              <a:t>hình</a:t>
            </a:r>
            <a:r>
              <a:rPr lang="en-SG" sz="2400" kern="0" dirty="0">
                <a:solidFill>
                  <a:prstClr val="black"/>
                </a:solidFill>
                <a:latin typeface="UTM Avo" panose="02040603050506020204" pitchFamily="18" charset="0"/>
                <a:cs typeface="Arial" panose="020B0604020202020204" pitchFamily="34" charset="0"/>
              </a:rPr>
              <a:t> </a:t>
            </a:r>
            <a:r>
              <a:rPr lang="en-SG" sz="2400" kern="0" dirty="0" err="1">
                <a:solidFill>
                  <a:prstClr val="black"/>
                </a:solidFill>
                <a:latin typeface="UTM Avo" panose="02040603050506020204" pitchFamily="18" charset="0"/>
                <a:cs typeface="Arial" panose="020B0604020202020204" pitchFamily="34" charset="0"/>
              </a:rPr>
              <a:t>sự</a:t>
            </a:r>
            <a:r>
              <a:rPr lang="en-SG" sz="2400" kern="0" dirty="0">
                <a:solidFill>
                  <a:prstClr val="black"/>
                </a:solidFill>
                <a:latin typeface="UTM Avo" panose="02040603050506020204" pitchFamily="18" charset="0"/>
                <a:cs typeface="Arial" panose="020B0604020202020204" pitchFamily="34" charset="0"/>
              </a:rPr>
              <a:t>.</a:t>
            </a:r>
          </a:p>
        </p:txBody>
      </p:sp>
      <p:sp>
        <p:nvSpPr>
          <p:cNvPr id="17" name="Oval 16">
            <a:extLst>
              <a:ext uri="{FF2B5EF4-FFF2-40B4-BE49-F238E27FC236}">
                <a16:creationId xmlns:a16="http://schemas.microsoft.com/office/drawing/2014/main" id="{2A5510F1-1FA7-81BE-17CE-B215A449E697}"/>
              </a:ext>
            </a:extLst>
          </p:cNvPr>
          <p:cNvSpPr/>
          <p:nvPr/>
        </p:nvSpPr>
        <p:spPr>
          <a:xfrm>
            <a:off x="6847111" y="2920704"/>
            <a:ext cx="5062505" cy="3439512"/>
          </a:xfrm>
          <a:prstGeom prst="ellipse">
            <a:avLst/>
          </a:prstGeom>
          <a:solidFill>
            <a:srgbClr val="C0504D">
              <a:lumMod val="20000"/>
              <a:lumOff val="80000"/>
            </a:srgbClr>
          </a:solidFill>
          <a:ln w="25400" cap="flat" cmpd="sng" algn="ctr">
            <a:solidFill>
              <a:srgbClr val="4F81BD">
                <a:shade val="15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Người</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hiếp</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dâm</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người</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dưới</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16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tuổi</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có</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thể</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chịu</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mức</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án</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chung</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thân</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hoặc</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tử</a:t>
            </a:r>
            <a:r>
              <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SG"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hình</a:t>
            </a: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endParaRPr kumimoji="0" lang="en-SG"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8" name="Oval 17">
            <a:extLst>
              <a:ext uri="{FF2B5EF4-FFF2-40B4-BE49-F238E27FC236}">
                <a16:creationId xmlns:a16="http://schemas.microsoft.com/office/drawing/2014/main" id="{16BA52E9-2B6E-9659-D0E7-C7CCB38BC869}"/>
              </a:ext>
            </a:extLst>
          </p:cNvPr>
          <p:cNvSpPr/>
          <p:nvPr/>
        </p:nvSpPr>
        <p:spPr>
          <a:xfrm>
            <a:off x="3564748" y="1197039"/>
            <a:ext cx="5062504" cy="1719431"/>
          </a:xfrm>
          <a:prstGeom prst="ellipse">
            <a:avLst/>
          </a:prstGeom>
          <a:solidFill>
            <a:srgbClr val="9BBB59">
              <a:lumMod val="20000"/>
              <a:lumOff val="80000"/>
            </a:srgbClr>
          </a:solidFill>
          <a:ln w="25400" cap="flat" cmpd="sng" algn="ctr">
            <a:solidFill>
              <a:srgbClr val="4F81BD">
                <a:shade val="15000"/>
              </a:srgbClr>
            </a:solidFill>
            <a:prstDash val="solid"/>
          </a:ln>
          <a:effectLst/>
        </p:spPr>
        <p:txBody>
          <a:bodyPr rtlCol="0" anchor="ctr"/>
          <a:lstStyle/>
          <a:p>
            <a:pPr algn="ctr"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Quy định của pháp luật về xử lí xâm hại trẻ em:</a:t>
            </a:r>
          </a:p>
        </p:txBody>
      </p:sp>
      <p:grpSp>
        <p:nvGrpSpPr>
          <p:cNvPr id="19" name="Group 18">
            <a:extLst>
              <a:ext uri="{FF2B5EF4-FFF2-40B4-BE49-F238E27FC236}">
                <a16:creationId xmlns:a16="http://schemas.microsoft.com/office/drawing/2014/main" id="{CA52AC79-630A-50DA-2B9B-9DA83862BF2B}"/>
              </a:ext>
            </a:extLst>
          </p:cNvPr>
          <p:cNvGrpSpPr/>
          <p:nvPr/>
        </p:nvGrpSpPr>
        <p:grpSpPr>
          <a:xfrm>
            <a:off x="5523797" y="4334172"/>
            <a:ext cx="1186386" cy="1326789"/>
            <a:chOff x="583857" y="1662416"/>
            <a:chExt cx="730229" cy="730229"/>
          </a:xfrm>
        </p:grpSpPr>
        <p:sp>
          <p:nvSpPr>
            <p:cNvPr id="20" name="Plus 35">
              <a:extLst>
                <a:ext uri="{FF2B5EF4-FFF2-40B4-BE49-F238E27FC236}">
                  <a16:creationId xmlns:a16="http://schemas.microsoft.com/office/drawing/2014/main" id="{464C00FF-3D56-E1AF-FB3A-88CA8B8DF5CD}"/>
                </a:ext>
              </a:extLst>
            </p:cNvPr>
            <p:cNvSpPr/>
            <p:nvPr/>
          </p:nvSpPr>
          <p:spPr>
            <a:xfrm>
              <a:off x="583857" y="1662416"/>
              <a:ext cx="730229" cy="730229"/>
            </a:xfrm>
            <a:prstGeom prst="mathPlus">
              <a:avLst/>
            </a:prstGeom>
            <a:solidFill>
              <a:srgbClr val="C0504D">
                <a:hueOff val="0"/>
                <a:satOff val="0"/>
                <a:lumOff val="0"/>
                <a:alphaOff val="0"/>
              </a:srgbClr>
            </a:solidFill>
            <a:ln>
              <a:noFill/>
            </a:ln>
            <a:effectLst/>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VN" sz="800" b="0" i="0" u="none" strike="noStrike" kern="0" cap="none" spc="0" normalizeH="0" baseline="0" noProof="0">
                <a:ln>
                  <a:noFill/>
                </a:ln>
                <a:solidFill>
                  <a:prstClr val="black"/>
                </a:solidFill>
                <a:effectLst/>
                <a:uLnTx/>
                <a:uFillTx/>
              </a:endParaRPr>
            </a:p>
          </p:txBody>
        </p:sp>
        <p:sp>
          <p:nvSpPr>
            <p:cNvPr id="21" name="Plus 4">
              <a:extLst>
                <a:ext uri="{FF2B5EF4-FFF2-40B4-BE49-F238E27FC236}">
                  <a16:creationId xmlns:a16="http://schemas.microsoft.com/office/drawing/2014/main" id="{F0698D9B-AD3A-B40F-6AF3-BE82C2225DB7}"/>
                </a:ext>
              </a:extLst>
            </p:cNvPr>
            <p:cNvSpPr txBox="1"/>
            <p:nvPr/>
          </p:nvSpPr>
          <p:spPr>
            <a:xfrm>
              <a:off x="680649" y="1941656"/>
              <a:ext cx="536645" cy="171749"/>
            </a:xfrm>
            <a:prstGeom prst="rect">
              <a:avLst/>
            </a:prstGeom>
            <a:noFill/>
            <a:ln>
              <a:noFill/>
            </a:ln>
            <a:effectLst/>
          </p:spPr>
          <p:txBody>
            <a:bodyPr spcFirstLastPara="0" vert="horz" wrap="square" lIns="0" tIns="0" rIns="0" bIns="0" numCol="1" spcCol="1270" anchor="ctr" anchorCtr="0">
              <a:noAutofit/>
            </a:bodyPr>
            <a:lstStyle/>
            <a:p>
              <a:pPr marL="0" marR="0" lvl="0" indent="0" algn="ctr" defTabSz="355618" eaLnBrk="1" fontAlgn="auto" latinLnBrk="0" hangingPunct="1">
                <a:lnSpc>
                  <a:spcPct val="90000"/>
                </a:lnSpc>
                <a:spcBef>
                  <a:spcPct val="0"/>
                </a:spcBef>
                <a:spcAft>
                  <a:spcPct val="35000"/>
                </a:spcAft>
                <a:buClrTx/>
                <a:buSzTx/>
                <a:buFontTx/>
                <a:buNone/>
                <a:tabLst/>
                <a:defRPr/>
              </a:pPr>
              <a:endParaRPr kumimoji="0" lang="en-SG" sz="800" b="0" i="0" u="none" strike="noStrike" kern="0" cap="none" spc="0" normalizeH="0" baseline="0" noProof="0">
                <a:ln>
                  <a:noFill/>
                </a:ln>
                <a:solidFill>
                  <a:sysClr val="window" lastClr="FFFFFF"/>
                </a:solidFill>
                <a:effectLst/>
                <a:uLnTx/>
                <a:uFillTx/>
              </a:endParaRPr>
            </a:p>
          </p:txBody>
        </p:sp>
      </p:grpSp>
      <p:grpSp>
        <p:nvGrpSpPr>
          <p:cNvPr id="22" name="Group 21">
            <a:extLst>
              <a:ext uri="{FF2B5EF4-FFF2-40B4-BE49-F238E27FC236}">
                <a16:creationId xmlns:a16="http://schemas.microsoft.com/office/drawing/2014/main" id="{EA1CD45D-6081-9050-130C-68616E4B635E}"/>
              </a:ext>
            </a:extLst>
          </p:cNvPr>
          <p:cNvGrpSpPr/>
          <p:nvPr/>
        </p:nvGrpSpPr>
        <p:grpSpPr>
          <a:xfrm rot="5400000">
            <a:off x="5680793" y="3120498"/>
            <a:ext cx="878709" cy="919441"/>
            <a:chOff x="1908734" y="1700774"/>
            <a:chExt cx="394752" cy="468354"/>
          </a:xfrm>
        </p:grpSpPr>
        <p:sp>
          <p:nvSpPr>
            <p:cNvPr id="23" name="Right Arrow 33">
              <a:extLst>
                <a:ext uri="{FF2B5EF4-FFF2-40B4-BE49-F238E27FC236}">
                  <a16:creationId xmlns:a16="http://schemas.microsoft.com/office/drawing/2014/main" id="{229B4549-1721-6D9A-7E17-5B44280A9A53}"/>
                </a:ext>
              </a:extLst>
            </p:cNvPr>
            <p:cNvSpPr/>
            <p:nvPr/>
          </p:nvSpPr>
          <p:spPr>
            <a:xfrm rot="21506624">
              <a:off x="1908734" y="1700774"/>
              <a:ext cx="394752" cy="468354"/>
            </a:xfrm>
            <a:prstGeom prst="rightArrow">
              <a:avLst>
                <a:gd name="adj1" fmla="val 60000"/>
                <a:gd name="adj2" fmla="val 50000"/>
              </a:avLst>
            </a:prstGeom>
            <a:solidFill>
              <a:srgbClr val="C0504D">
                <a:hueOff val="4681519"/>
                <a:satOff val="-5839"/>
                <a:lumOff val="1373"/>
                <a:alphaOff val="0"/>
              </a:srgbClr>
            </a:solidFill>
            <a:ln>
              <a:noFill/>
            </a:ln>
            <a:effectLst/>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VN" sz="800" b="0" i="0" u="none" strike="noStrike" kern="0" cap="none" spc="0" normalizeH="0" baseline="0" noProof="0">
                <a:ln>
                  <a:noFill/>
                </a:ln>
                <a:solidFill>
                  <a:prstClr val="black"/>
                </a:solidFill>
                <a:effectLst/>
                <a:uLnTx/>
                <a:uFillTx/>
              </a:endParaRPr>
            </a:p>
          </p:txBody>
        </p:sp>
        <p:sp>
          <p:nvSpPr>
            <p:cNvPr id="24" name="Right Arrow 6">
              <a:extLst>
                <a:ext uri="{FF2B5EF4-FFF2-40B4-BE49-F238E27FC236}">
                  <a16:creationId xmlns:a16="http://schemas.microsoft.com/office/drawing/2014/main" id="{4C730A7E-6D4D-EE21-D5AA-9636649692DF}"/>
                </a:ext>
              </a:extLst>
            </p:cNvPr>
            <p:cNvSpPr txBox="1"/>
            <p:nvPr/>
          </p:nvSpPr>
          <p:spPr>
            <a:xfrm rot="21506624">
              <a:off x="1908756" y="1796053"/>
              <a:ext cx="276326" cy="281012"/>
            </a:xfrm>
            <a:prstGeom prst="rect">
              <a:avLst/>
            </a:prstGeom>
            <a:noFill/>
            <a:ln>
              <a:noFill/>
            </a:ln>
            <a:effectLst/>
          </p:spPr>
          <p:txBody>
            <a:bodyPr spcFirstLastPara="0" vert="horz" wrap="square" lIns="0" tIns="0" rIns="0" bIns="0" numCol="1" spcCol="1270" anchor="ctr" anchorCtr="0">
              <a:noAutofit/>
            </a:bodyPr>
            <a:lstStyle/>
            <a:p>
              <a:pPr marL="0" marR="0" lvl="0" indent="0" algn="ctr" defTabSz="592696" eaLnBrk="1" fontAlgn="auto" latinLnBrk="0" hangingPunct="1">
                <a:lnSpc>
                  <a:spcPct val="90000"/>
                </a:lnSpc>
                <a:spcBef>
                  <a:spcPct val="0"/>
                </a:spcBef>
                <a:spcAft>
                  <a:spcPct val="35000"/>
                </a:spcAft>
                <a:buClrTx/>
                <a:buSzTx/>
                <a:buFontTx/>
                <a:buNone/>
                <a:tabLst/>
                <a:defRPr/>
              </a:pPr>
              <a:endParaRPr kumimoji="0" lang="en-SG" sz="1333" b="0" i="0" u="none" strike="noStrike" kern="0" cap="none" spc="0" normalizeH="0" baseline="0" noProof="0" dirty="0">
                <a:ln>
                  <a:noFill/>
                </a:ln>
                <a:solidFill>
                  <a:sysClr val="window" lastClr="FFFFFF"/>
                </a:solidFill>
                <a:effectLst/>
                <a:uLnTx/>
                <a:uFillTx/>
              </a:endParaRPr>
            </a:p>
          </p:txBody>
        </p:sp>
      </p:grpSp>
    </p:spTree>
    <p:extLst>
      <p:ext uri="{BB962C8B-B14F-4D97-AF65-F5344CB8AC3E}">
        <p14:creationId xmlns:p14="http://schemas.microsoft.com/office/powerpoint/2010/main" val="849750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9DC8E60-DDEF-0668-9568-F6D987006220}"/>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B8BF1DE-D876-ADD2-1112-41E1AFB56F6E}"/>
              </a:ext>
            </a:extLst>
          </p:cNvPr>
          <p:cNvSpPr/>
          <p:nvPr/>
        </p:nvSpPr>
        <p:spPr>
          <a:xfrm>
            <a:off x="3644900" y="1708787"/>
            <a:ext cx="6390774" cy="3440425"/>
          </a:xfrm>
          <a:prstGeom prst="rect">
            <a:avLst/>
          </a:prstGeom>
          <a:solidFill>
            <a:srgbClr val="9BBB59">
              <a:lumMod val="20000"/>
              <a:lumOff val="80000"/>
            </a:srgbClr>
          </a:solidFill>
          <a:ln w="25400" cap="flat" cmpd="sng" algn="ctr">
            <a:solidFill>
              <a:srgbClr val="4F81BD">
                <a:shade val="15000"/>
              </a:srgbClr>
            </a:solidFill>
            <a:prstDash val="solid"/>
          </a:ln>
          <a:effectLst/>
        </p:spPr>
        <p:txBody>
          <a:bodyPr rtlCol="0" anchor="ctr"/>
          <a:lstStyle/>
          <a:p>
            <a:pPr marL="381019" lvl="0" indent="-381019" algn="just" defTabSz="609539">
              <a:lnSpc>
                <a:spcPct val="150000"/>
              </a:lnSpc>
              <a:buFont typeface="Arial" panose="020B0604020202020204" pitchFamily="34" charset="0"/>
              <a:buChar char="•"/>
            </a:pPr>
            <a:r>
              <a:rPr lang="vi-VN" sz="2400" kern="0">
                <a:solidFill>
                  <a:prstClr val="black"/>
                </a:solidFill>
                <a:latin typeface="UTM Avo" panose="02040603050506020204" pitchFamily="18" charset="0"/>
                <a:cs typeface="Arial" panose="020B0604020202020204" pitchFamily="34" charset="0"/>
              </a:rPr>
              <a:t>Pháp luật đã được thực thi như thế nào đối với các đối tượng xâm hại trẻ?</a:t>
            </a:r>
          </a:p>
          <a:p>
            <a:pPr marL="381019" lvl="0" indent="-381019" algn="just" defTabSz="609539">
              <a:lnSpc>
                <a:spcPct val="150000"/>
              </a:lnSpc>
              <a:buFont typeface="Arial" panose="020B0604020202020204" pitchFamily="34" charset="0"/>
              <a:buChar char="•"/>
            </a:pPr>
            <a:r>
              <a:rPr lang="vi-VN" sz="2400" kern="0">
                <a:solidFill>
                  <a:prstClr val="black"/>
                </a:solidFill>
                <a:latin typeface="UTM Avo" panose="02040603050506020204" pitchFamily="18" charset="0"/>
                <a:cs typeface="Arial" panose="020B0604020202020204" pitchFamily="34" charset="0"/>
              </a:rPr>
              <a:t>Để đẩy mạnh việc phòng, tránh và bảo vệ trẻ trước hành vi xâm hại cần có các giải pháp nào?</a:t>
            </a:r>
            <a:endParaRPr lang="vi-VN" sz="2400" kern="0" dirty="0">
              <a:solidFill>
                <a:prstClr val="black"/>
              </a:solidFill>
              <a:latin typeface="UTM Avo" panose="02040603050506020204" pitchFamily="18" charset="0"/>
              <a:cs typeface="Arial" panose="020B0604020202020204" pitchFamily="34" charset="0"/>
            </a:endParaRPr>
          </a:p>
        </p:txBody>
      </p:sp>
      <p:pic>
        <p:nvPicPr>
          <p:cNvPr id="9" name="Picture 8">
            <a:extLst>
              <a:ext uri="{FF2B5EF4-FFF2-40B4-BE49-F238E27FC236}">
                <a16:creationId xmlns:a16="http://schemas.microsoft.com/office/drawing/2014/main" id="{2BD0B264-135A-9BEC-C3E1-74C42B9D3FF7}"/>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520700" y="3879201"/>
            <a:ext cx="3849515" cy="2978799"/>
          </a:xfrm>
          <a:prstGeom prst="rect">
            <a:avLst/>
          </a:prstGeom>
        </p:spPr>
      </p:pic>
    </p:spTree>
    <p:extLst>
      <p:ext uri="{BB962C8B-B14F-4D97-AF65-F5344CB8AC3E}">
        <p14:creationId xmlns:p14="http://schemas.microsoft.com/office/powerpoint/2010/main" val="4211569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9">
            <a:extLst>
              <a:ext uri="{FF2B5EF4-FFF2-40B4-BE49-F238E27FC236}">
                <a16:creationId xmlns:a16="http://schemas.microsoft.com/office/drawing/2014/main" id="{68EAB3EF-AE51-CD66-5388-2E8E002AFACD}"/>
              </a:ext>
            </a:extLst>
          </p:cNvPr>
          <p:cNvSpPr txBox="1"/>
          <p:nvPr/>
        </p:nvSpPr>
        <p:spPr>
          <a:xfrm>
            <a:off x="3524878" y="1377284"/>
            <a:ext cx="5142244" cy="369332"/>
          </a:xfrm>
          <a:prstGeom prst="rect">
            <a:avLst/>
          </a:prstGeom>
        </p:spPr>
        <p:txBody>
          <a:bodyPr lIns="0" tIns="0" rIns="0" bIns="0" rtlCol="0" anchor="t">
            <a:spAutoFit/>
          </a:bodyPr>
          <a:lstStyle/>
          <a:p>
            <a:pPr algn="ctr" defTabSz="609539"/>
            <a:r>
              <a:rPr lang="en-US" sz="2400" b="1" dirty="0">
                <a:latin typeface="UTM Avo" panose="02040603050506020204" pitchFamily="18" charset="0"/>
                <a:ea typeface="Grand Cru S Medium"/>
                <a:cs typeface="Arial" panose="020B0604020202020204" pitchFamily="34" charset="0"/>
                <a:sym typeface="Grand Cru S Medium"/>
              </a:rPr>
              <a:t>ĐÁP ÁN</a:t>
            </a:r>
          </a:p>
        </p:txBody>
      </p:sp>
      <p:sp>
        <p:nvSpPr>
          <p:cNvPr id="5" name="TextBox 4">
            <a:extLst>
              <a:ext uri="{FF2B5EF4-FFF2-40B4-BE49-F238E27FC236}">
                <a16:creationId xmlns:a16="http://schemas.microsoft.com/office/drawing/2014/main" id="{5E7E66FB-D42B-A893-8C35-AEB789DABEFC}"/>
              </a:ext>
            </a:extLst>
          </p:cNvPr>
          <p:cNvSpPr txBox="1"/>
          <p:nvPr/>
        </p:nvSpPr>
        <p:spPr>
          <a:xfrm>
            <a:off x="1092200" y="1746616"/>
            <a:ext cx="10007600" cy="1682384"/>
          </a:xfrm>
          <a:prstGeom prst="rect">
            <a:avLst/>
          </a:prstGeom>
          <a:noFill/>
        </p:spPr>
        <p:txBody>
          <a:bodyPr wrap="square">
            <a:spAutoFit/>
          </a:bodyPr>
          <a:lstStyle/>
          <a:p>
            <a:pPr algn="just" defTabSz="609539">
              <a:lnSpc>
                <a:spcPct val="150000"/>
              </a:lnSpc>
              <a:spcBef>
                <a:spcPts val="67"/>
              </a:spcBef>
              <a:spcAft>
                <a:spcPts val="67"/>
              </a:spcAft>
            </a:pPr>
            <a:r>
              <a:rPr lang="vi-VN" sz="2400">
                <a:latin typeface="UTM Avo" panose="02040603050506020204" pitchFamily="18" charset="0"/>
                <a:cs typeface="Arial" panose="020B0604020202020204" pitchFamily="34" charset="0"/>
              </a:rPr>
              <a:t>Pháp luật đã thực thi đúng người đúng tội thể hiện sự nghiêm minh, răn đe đối với tội phạm và sự công bằng, bảo vệ lẽ phải đối với các nạn nhân. </a:t>
            </a:r>
            <a:endParaRPr lang="vi-VN" sz="2400" dirty="0">
              <a:latin typeface="UTM Avo" panose="02040603050506020204" pitchFamily="18" charset="0"/>
              <a:cs typeface="Arial" panose="020B0604020202020204" pitchFamily="34" charset="0"/>
            </a:endParaRPr>
          </a:p>
        </p:txBody>
      </p:sp>
      <p:pic>
        <p:nvPicPr>
          <p:cNvPr id="7" name="Picture 2" descr="Rất Hay: Hình thức pháp luật là gì? Có các hình thức pháp luật nào">
            <a:extLst>
              <a:ext uri="{FF2B5EF4-FFF2-40B4-BE49-F238E27FC236}">
                <a16:creationId xmlns:a16="http://schemas.microsoft.com/office/drawing/2014/main" id="{71C7F4A1-2C07-3984-0CA3-D75B0B5A3D3F}"/>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76600" y="3102137"/>
            <a:ext cx="4912684" cy="3930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095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7FD3F55-BFBC-39D1-514F-667A6A1FDA62}"/>
            </a:ext>
          </a:extLst>
        </p:cNvPr>
        <p:cNvGrpSpPr/>
        <p:nvPr/>
      </p:nvGrpSpPr>
      <p:grpSpPr>
        <a:xfrm>
          <a:off x="0" y="0"/>
          <a:ext cx="0" cy="0"/>
          <a:chOff x="0" y="0"/>
          <a:chExt cx="0" cy="0"/>
        </a:xfrm>
      </p:grpSpPr>
      <p:sp>
        <p:nvSpPr>
          <p:cNvPr id="4" name="TextBox 9">
            <a:extLst>
              <a:ext uri="{FF2B5EF4-FFF2-40B4-BE49-F238E27FC236}">
                <a16:creationId xmlns:a16="http://schemas.microsoft.com/office/drawing/2014/main" id="{012CB27E-13F5-D79D-DC26-59516316EB35}"/>
              </a:ext>
            </a:extLst>
          </p:cNvPr>
          <p:cNvSpPr txBox="1"/>
          <p:nvPr/>
        </p:nvSpPr>
        <p:spPr>
          <a:xfrm>
            <a:off x="3524878" y="1377284"/>
            <a:ext cx="5142244" cy="369332"/>
          </a:xfrm>
          <a:prstGeom prst="rect">
            <a:avLst/>
          </a:prstGeom>
        </p:spPr>
        <p:txBody>
          <a:bodyPr lIns="0" tIns="0" rIns="0" bIns="0" rtlCol="0" anchor="t">
            <a:spAutoFit/>
          </a:bodyPr>
          <a:lstStyle/>
          <a:p>
            <a:pPr algn="ctr" defTabSz="609539"/>
            <a:r>
              <a:rPr lang="en-US" sz="2400" b="1" dirty="0">
                <a:latin typeface="UTM Avo" panose="02040603050506020204" pitchFamily="18" charset="0"/>
                <a:ea typeface="Grand Cru S Medium"/>
                <a:cs typeface="Arial" panose="020B0604020202020204" pitchFamily="34" charset="0"/>
                <a:sym typeface="Grand Cru S Medium"/>
              </a:rPr>
              <a:t>ĐÁP ÁN</a:t>
            </a:r>
          </a:p>
        </p:txBody>
      </p:sp>
      <p:sp>
        <p:nvSpPr>
          <p:cNvPr id="5" name="TextBox 4">
            <a:extLst>
              <a:ext uri="{FF2B5EF4-FFF2-40B4-BE49-F238E27FC236}">
                <a16:creationId xmlns:a16="http://schemas.microsoft.com/office/drawing/2014/main" id="{C33C98CA-B98C-ED61-54DF-4D7E9CE34232}"/>
              </a:ext>
            </a:extLst>
          </p:cNvPr>
          <p:cNvSpPr txBox="1"/>
          <p:nvPr/>
        </p:nvSpPr>
        <p:spPr>
          <a:xfrm>
            <a:off x="876300" y="1746616"/>
            <a:ext cx="10439400" cy="3389133"/>
          </a:xfrm>
          <a:prstGeom prst="rect">
            <a:avLst/>
          </a:prstGeom>
          <a:noFill/>
        </p:spPr>
        <p:txBody>
          <a:bodyPr wrap="square">
            <a:spAutoFit/>
          </a:bodyPr>
          <a:lstStyle/>
          <a:p>
            <a:pPr algn="just" defTabSz="609539">
              <a:lnSpc>
                <a:spcPct val="150000"/>
              </a:lnSpc>
              <a:spcBef>
                <a:spcPts val="67"/>
              </a:spcBef>
              <a:spcAft>
                <a:spcPts val="67"/>
              </a:spcAft>
            </a:pPr>
            <a:r>
              <a:rPr lang="vi-VN" sz="2400" dirty="0">
                <a:latin typeface="UTM Avo" panose="02040603050506020204" pitchFamily="18" charset="0"/>
                <a:cs typeface="Arial" panose="020B0604020202020204" pitchFamily="34" charset="0"/>
              </a:rPr>
              <a:t>Để đẩy mạnh việc phòng, tránh và bảo vệ trẻ trước hành vi xâm hại:</a:t>
            </a:r>
          </a:p>
          <a:p>
            <a:pPr marL="342900" indent="-342900" algn="just" defTabSz="609539">
              <a:lnSpc>
                <a:spcPct val="150000"/>
              </a:lnSpc>
              <a:spcBef>
                <a:spcPts val="67"/>
              </a:spcBef>
              <a:spcAft>
                <a:spcPts val="67"/>
              </a:spcAft>
              <a:buFont typeface="Arial" panose="020B0604020202020204" pitchFamily="34" charset="0"/>
              <a:buChar char="•"/>
            </a:pPr>
            <a:r>
              <a:rPr lang="vi-VN" sz="2400" dirty="0">
                <a:latin typeface="UTM Avo" panose="02040603050506020204" pitchFamily="18" charset="0"/>
                <a:cs typeface="Arial" panose="020B0604020202020204" pitchFamily="34" charset="0"/>
              </a:rPr>
              <a:t>cần có sự giáo dục từ gia đình, nhà trường về các biện pháp ứng phó khi trẻ bị xâm hại.</a:t>
            </a:r>
          </a:p>
          <a:p>
            <a:pPr marL="342900" indent="-342900" algn="just" defTabSz="609539">
              <a:lnSpc>
                <a:spcPct val="150000"/>
              </a:lnSpc>
              <a:spcBef>
                <a:spcPts val="67"/>
              </a:spcBef>
              <a:spcAft>
                <a:spcPts val="67"/>
              </a:spcAft>
              <a:buFont typeface="Arial" panose="020B0604020202020204" pitchFamily="34" charset="0"/>
              <a:buChar char="•"/>
            </a:pPr>
            <a:r>
              <a:rPr lang="vi-VN" sz="2400" dirty="0">
                <a:latin typeface="UTM Avo" panose="02040603050506020204" pitchFamily="18" charset="0"/>
                <a:cs typeface="Arial" panose="020B0604020202020204" pitchFamily="34" charset="0"/>
              </a:rPr>
              <a:t>phối hợp với các cơ quan thực thi pháp luật siết chặt các quy định về xử lí đối tượng xâm hại và các cơ quan hỗ trợ trẻ em ở các địa phương. </a:t>
            </a:r>
          </a:p>
        </p:txBody>
      </p:sp>
      <p:pic>
        <p:nvPicPr>
          <p:cNvPr id="2" name="Picture 4" descr="Estudiantes">
            <a:extLst>
              <a:ext uri="{FF2B5EF4-FFF2-40B4-BE49-F238E27FC236}">
                <a16:creationId xmlns:a16="http://schemas.microsoft.com/office/drawing/2014/main" id="{2BAED944-10D7-CE7F-8F26-C32C42E4237B}"/>
              </a:ext>
            </a:extLst>
          </p:cNvPr>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708211" y="4849475"/>
            <a:ext cx="2775578" cy="200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079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1F10519-68A6-4561-84A4-BF4B417497FF}"/>
            </a:ext>
          </a:extLst>
        </p:cNvPr>
        <p:cNvGrpSpPr/>
        <p:nvPr/>
      </p:nvGrpSpPr>
      <p:grpSpPr>
        <a:xfrm>
          <a:off x="0" y="0"/>
          <a:ext cx="0" cy="0"/>
          <a:chOff x="0" y="0"/>
          <a:chExt cx="0" cy="0"/>
        </a:xfrm>
      </p:grpSpPr>
      <p:sp>
        <p:nvSpPr>
          <p:cNvPr id="2" name="TextBox 12">
            <a:extLst>
              <a:ext uri="{FF2B5EF4-FFF2-40B4-BE49-F238E27FC236}">
                <a16:creationId xmlns:a16="http://schemas.microsoft.com/office/drawing/2014/main" id="{97FCDAD9-FA55-D797-4694-CC62E273293E}"/>
              </a:ext>
            </a:extLst>
          </p:cNvPr>
          <p:cNvSpPr txBox="1"/>
          <p:nvPr/>
        </p:nvSpPr>
        <p:spPr>
          <a:xfrm>
            <a:off x="1610732" y="1509334"/>
            <a:ext cx="8970537" cy="482055"/>
          </a:xfrm>
          <a:prstGeom prst="rect">
            <a:avLst/>
          </a:prstGeom>
        </p:spPr>
        <p:txBody>
          <a:bodyPr wrap="square" lIns="0" tIns="0" rIns="0" bIns="0" rtlCol="0" anchor="t">
            <a:spAutoFit/>
          </a:bodyPr>
          <a:lstStyle/>
          <a:p>
            <a:pPr algn="ctr" defTabSz="609539">
              <a:lnSpc>
                <a:spcPct val="150000"/>
              </a:lnSpc>
              <a:spcBef>
                <a:spcPct val="0"/>
              </a:spcBef>
            </a:pPr>
            <a:r>
              <a:rPr lang="vi-VN" sz="2400" b="1" dirty="0">
                <a:solidFill>
                  <a:srgbClr val="000000"/>
                </a:solidFill>
                <a:latin typeface="UTM Avo" panose="02040603050506020204" pitchFamily="18" charset="0"/>
                <a:cs typeface="Arial" panose="020B0604020202020204" pitchFamily="34" charset="0"/>
              </a:rPr>
              <a:t>HOẠT ĐỘNG 2: QUAN SÁT TRANH VÀ TRẢ LỜI CÂU HỎI</a:t>
            </a:r>
          </a:p>
        </p:txBody>
      </p:sp>
      <p:sp>
        <p:nvSpPr>
          <p:cNvPr id="5" name="Rectangle 4">
            <a:extLst>
              <a:ext uri="{FF2B5EF4-FFF2-40B4-BE49-F238E27FC236}">
                <a16:creationId xmlns:a16="http://schemas.microsoft.com/office/drawing/2014/main" id="{0EDB5CDD-B3CF-DE52-48F3-308F55EDB257}"/>
              </a:ext>
            </a:extLst>
          </p:cNvPr>
          <p:cNvSpPr/>
          <p:nvPr/>
        </p:nvSpPr>
        <p:spPr>
          <a:xfrm>
            <a:off x="2010737" y="2552138"/>
            <a:ext cx="8170527" cy="2782106"/>
          </a:xfrm>
          <a:prstGeom prst="rect">
            <a:avLst/>
          </a:prstGeom>
          <a:solidFill>
            <a:schemeClr val="accent2">
              <a:lumMod val="20000"/>
              <a:lumOff val="80000"/>
            </a:schemeClr>
          </a:solidFill>
          <a:ln w="25400" cap="flat" cmpd="sng" algn="ctr">
            <a:solidFill>
              <a:srgbClr val="4F81BD">
                <a:shade val="15000"/>
              </a:srgbClr>
            </a:solidFill>
            <a:prstDash val="solid"/>
          </a:ln>
          <a:effectLst/>
        </p:spPr>
        <p:txBody>
          <a:bodyPr rtlCol="0" anchor="ctr"/>
          <a:lstStyle/>
          <a:p>
            <a:pPr marL="381019" marR="0" lvl="0" indent="-381019"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dirty="0">
                <a:solidFill>
                  <a:srgbClr val="000000"/>
                </a:solidFill>
                <a:latin typeface="UTM Avo" panose="02040603050506020204" pitchFamily="18" charset="0"/>
                <a:cs typeface="Arial" panose="020B0604020202020204" pitchFamily="34" charset="0"/>
              </a:rPr>
              <a:t>Bạn nào trong tranh đã nhận biết được nguy cơ và biết cách phòng, tránh xâm hại?</a:t>
            </a:r>
          </a:p>
          <a:p>
            <a:pPr marL="381019" marR="0" lvl="0" indent="-381019"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dirty="0">
                <a:solidFill>
                  <a:srgbClr val="000000"/>
                </a:solidFill>
                <a:latin typeface="UTM Avo" panose="02040603050506020204" pitchFamily="18" charset="0"/>
                <a:cs typeface="Arial" panose="020B0604020202020204" pitchFamily="34" charset="0"/>
              </a:rPr>
              <a:t>Việc phòng, tránh nguy cơ xâm hại có ý nghĩa như thế nào đối với bản thân em?</a:t>
            </a:r>
          </a:p>
        </p:txBody>
      </p:sp>
      <p:pic>
        <p:nvPicPr>
          <p:cNvPr id="7" name="Picture 41">
            <a:extLst>
              <a:ext uri="{FF2B5EF4-FFF2-40B4-BE49-F238E27FC236}">
                <a16:creationId xmlns:a16="http://schemas.microsoft.com/office/drawing/2014/main" id="{FF63CC6D-253E-114D-9E6C-4C1C2A10DA08}"/>
              </a:ext>
            </a:extLst>
          </p:cNvPr>
          <p:cNvPicPr>
            <a:picLocks noChangeAspect="1"/>
          </p:cNvPicPr>
          <p:nvPr/>
        </p:nvPicPr>
        <p:blipFill>
          <a:blip r:embed="rId3"/>
          <a:srcRect/>
          <a:stretch>
            <a:fillRect/>
          </a:stretch>
        </p:blipFill>
        <p:spPr>
          <a:xfrm>
            <a:off x="1244600" y="4741577"/>
            <a:ext cx="1066800" cy="1185333"/>
          </a:xfrm>
          <a:prstGeom prst="rect">
            <a:avLst/>
          </a:prstGeom>
        </p:spPr>
      </p:pic>
    </p:spTree>
    <p:extLst>
      <p:ext uri="{BB962C8B-B14F-4D97-AF65-F5344CB8AC3E}">
        <p14:creationId xmlns:p14="http://schemas.microsoft.com/office/powerpoint/2010/main" val="2279340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B92259A-3497-732F-5C46-3A29ACDBD822}"/>
            </a:ext>
          </a:extLst>
        </p:cNvPr>
        <p:cNvGrpSpPr/>
        <p:nvPr/>
      </p:nvGrpSpPr>
      <p:grpSpPr>
        <a:xfrm>
          <a:off x="0" y="0"/>
          <a:ext cx="0" cy="0"/>
          <a:chOff x="0" y="0"/>
          <a:chExt cx="0" cy="0"/>
        </a:xfrm>
      </p:grpSpPr>
      <p:pic>
        <p:nvPicPr>
          <p:cNvPr id="4" name="Picture 3" descr="A poster of two people&#10;&#10;Description automatically generated with medium confidence">
            <a:extLst>
              <a:ext uri="{FF2B5EF4-FFF2-40B4-BE49-F238E27FC236}">
                <a16:creationId xmlns:a16="http://schemas.microsoft.com/office/drawing/2014/main" id="{66541BA9-7AE7-DF74-61E4-141438F741D5}"/>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4729" b="69430"/>
          <a:stretch/>
        </p:blipFill>
        <p:spPr>
          <a:xfrm>
            <a:off x="341224" y="1892300"/>
            <a:ext cx="11509552" cy="3657600"/>
          </a:xfrm>
          <a:prstGeom prst="rect">
            <a:avLst/>
          </a:prstGeom>
        </p:spPr>
      </p:pic>
    </p:spTree>
    <p:extLst>
      <p:ext uri="{BB962C8B-B14F-4D97-AF65-F5344CB8AC3E}">
        <p14:creationId xmlns:p14="http://schemas.microsoft.com/office/powerpoint/2010/main" val="2129152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54824C8-48C8-1F7A-0339-DE0B1BAC733B}"/>
            </a:ext>
          </a:extLst>
        </p:cNvPr>
        <p:cNvGrpSpPr/>
        <p:nvPr/>
      </p:nvGrpSpPr>
      <p:grpSpPr>
        <a:xfrm>
          <a:off x="0" y="0"/>
          <a:ext cx="0" cy="0"/>
          <a:chOff x="0" y="0"/>
          <a:chExt cx="0" cy="0"/>
        </a:xfrm>
      </p:grpSpPr>
      <p:pic>
        <p:nvPicPr>
          <p:cNvPr id="4" name="Picture 3" descr="A poster of two people&#10;&#10;Description automatically generated with medium confidence">
            <a:extLst>
              <a:ext uri="{FF2B5EF4-FFF2-40B4-BE49-F238E27FC236}">
                <a16:creationId xmlns:a16="http://schemas.microsoft.com/office/drawing/2014/main" id="{D6FA0251-33E5-DC06-ECE4-E4EB46D97FE5}"/>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30570" b="44269"/>
          <a:stretch/>
        </p:blipFill>
        <p:spPr>
          <a:xfrm>
            <a:off x="514038" y="2057400"/>
            <a:ext cx="11163924" cy="3454400"/>
          </a:xfrm>
          <a:prstGeom prst="rect">
            <a:avLst/>
          </a:prstGeom>
        </p:spPr>
      </p:pic>
    </p:spTree>
    <p:extLst>
      <p:ext uri="{BB962C8B-B14F-4D97-AF65-F5344CB8AC3E}">
        <p14:creationId xmlns:p14="http://schemas.microsoft.com/office/powerpoint/2010/main" val="2595725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85A6280-5529-2430-4CF6-56656A869DF4}"/>
            </a:ext>
          </a:extLst>
        </p:cNvPr>
        <p:cNvGrpSpPr/>
        <p:nvPr/>
      </p:nvGrpSpPr>
      <p:grpSpPr>
        <a:xfrm>
          <a:off x="0" y="0"/>
          <a:ext cx="0" cy="0"/>
          <a:chOff x="0" y="0"/>
          <a:chExt cx="0" cy="0"/>
        </a:xfrm>
      </p:grpSpPr>
      <p:pic>
        <p:nvPicPr>
          <p:cNvPr id="2" name="Picture 1" descr="A poster of two people&#10;&#10;Description automatically generated with medium confidence">
            <a:extLst>
              <a:ext uri="{FF2B5EF4-FFF2-40B4-BE49-F238E27FC236}">
                <a16:creationId xmlns:a16="http://schemas.microsoft.com/office/drawing/2014/main" id="{55D90DB2-D61F-918E-E2BC-B865E683AD3D}"/>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017" t="55696" r="49823" b="15919"/>
          <a:stretch/>
        </p:blipFill>
        <p:spPr>
          <a:xfrm>
            <a:off x="1165225" y="2215262"/>
            <a:ext cx="4600461" cy="3556000"/>
          </a:xfrm>
          <a:prstGeom prst="rect">
            <a:avLst/>
          </a:prstGeom>
        </p:spPr>
      </p:pic>
      <p:pic>
        <p:nvPicPr>
          <p:cNvPr id="3" name="Picture 2" descr="A poster of two people&#10;&#10;Description automatically generated with medium confidence">
            <a:extLst>
              <a:ext uri="{FF2B5EF4-FFF2-40B4-BE49-F238E27FC236}">
                <a16:creationId xmlns:a16="http://schemas.microsoft.com/office/drawing/2014/main" id="{708E9C0D-13D4-66D8-E99B-D8438ABB7106}"/>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0177" t="55696" b="15919"/>
          <a:stretch/>
        </p:blipFill>
        <p:spPr>
          <a:xfrm>
            <a:off x="6334125" y="2164462"/>
            <a:ext cx="5220564" cy="3657600"/>
          </a:xfrm>
          <a:prstGeom prst="rect">
            <a:avLst/>
          </a:prstGeom>
        </p:spPr>
      </p:pic>
    </p:spTree>
    <p:extLst>
      <p:ext uri="{BB962C8B-B14F-4D97-AF65-F5344CB8AC3E}">
        <p14:creationId xmlns:p14="http://schemas.microsoft.com/office/powerpoint/2010/main" val="2629620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C53C88D-106C-D58A-CF2D-903E63500F74}"/>
            </a:ext>
          </a:extLst>
        </p:cNvPr>
        <p:cNvGrpSpPr/>
        <p:nvPr/>
      </p:nvGrpSpPr>
      <p:grpSpPr>
        <a:xfrm>
          <a:off x="0" y="0"/>
          <a:ext cx="0" cy="0"/>
          <a:chOff x="0" y="0"/>
          <a:chExt cx="0" cy="0"/>
        </a:xfrm>
      </p:grpSpPr>
      <p:sp>
        <p:nvSpPr>
          <p:cNvPr id="3" name="Snip Diagonal Corner Rectangle 6">
            <a:extLst>
              <a:ext uri="{FF2B5EF4-FFF2-40B4-BE49-F238E27FC236}">
                <a16:creationId xmlns:a16="http://schemas.microsoft.com/office/drawing/2014/main" id="{389D643F-386B-F0D1-0EDD-B8E966D9EA67}"/>
              </a:ext>
            </a:extLst>
          </p:cNvPr>
          <p:cNvSpPr/>
          <p:nvPr/>
        </p:nvSpPr>
        <p:spPr>
          <a:xfrm>
            <a:off x="3994791" y="1216014"/>
            <a:ext cx="3615118" cy="765052"/>
          </a:xfrm>
          <a:prstGeom prst="roundRect">
            <a:avLst>
              <a:gd name="adj" fmla="val 50000"/>
            </a:avLst>
          </a:prstGeom>
          <a:solidFill>
            <a:sysClr val="window" lastClr="FFFFFF"/>
          </a:solidFill>
          <a:ln w="25400" cap="flat" cmpd="sng" algn="ctr">
            <a:solidFill>
              <a:schemeClr val="accent5"/>
            </a:solidFill>
            <a:prstDash val="solid"/>
          </a:ln>
          <a:effectLst/>
        </p:spPr>
        <p:txBody>
          <a:bodyPr rtlCol="0" anchor="ctr"/>
          <a:lstStyle/>
          <a:p>
            <a:pPr lvl="0" algn="ctr" defTabSz="609539">
              <a:defRPr/>
            </a:pPr>
            <a:r>
              <a:rPr lang="en-VN" sz="2400" b="1" kern="0">
                <a:solidFill>
                  <a:prstClr val="black"/>
                </a:solidFill>
                <a:latin typeface="UTM Avo" panose="02040603050506020204" pitchFamily="18" charset="0"/>
                <a:cs typeface="Arial" panose="020B0604020202020204" pitchFamily="34" charset="0"/>
              </a:rPr>
              <a:t>Gợi ý trả lời</a:t>
            </a:r>
            <a:endParaRPr lang="en-VN" sz="2400" b="1" kern="0" dirty="0">
              <a:solidFill>
                <a:prstClr val="black"/>
              </a:solidFill>
              <a:latin typeface="UTM Avo" panose="02040603050506020204" pitchFamily="18" charset="0"/>
              <a:cs typeface="Arial" panose="020B0604020202020204" pitchFamily="34" charset="0"/>
            </a:endParaRPr>
          </a:p>
        </p:txBody>
      </p:sp>
      <p:sp>
        <p:nvSpPr>
          <p:cNvPr id="2" name="TextBox 1">
            <a:extLst>
              <a:ext uri="{FF2B5EF4-FFF2-40B4-BE49-F238E27FC236}">
                <a16:creationId xmlns:a16="http://schemas.microsoft.com/office/drawing/2014/main" id="{065C2BD0-390E-523C-FFC5-3706CF155566}"/>
              </a:ext>
            </a:extLst>
          </p:cNvPr>
          <p:cNvSpPr txBox="1"/>
          <p:nvPr/>
        </p:nvSpPr>
        <p:spPr>
          <a:xfrm>
            <a:off x="6200290" y="3174928"/>
            <a:ext cx="5300711" cy="2467058"/>
          </a:xfrm>
          <a:prstGeom prst="roundRect">
            <a:avLst/>
          </a:prstGeom>
          <a:solidFill>
            <a:schemeClr val="accent5">
              <a:lumMod val="20000"/>
              <a:lumOff val="80000"/>
            </a:schemeClr>
          </a:solidFill>
        </p:spPr>
        <p:txBody>
          <a:bodyPr wrap="square">
            <a:spAutoFit/>
          </a:bodyPr>
          <a:lstStyle/>
          <a:p>
            <a:pPr lvl="0" algn="just" defTabSz="609539">
              <a:lnSpc>
                <a:spcPct val="150000"/>
              </a:lnSpc>
            </a:pPr>
            <a:r>
              <a:rPr lang="vi-VN" sz="2400" kern="0" dirty="0">
                <a:solidFill>
                  <a:prstClr val="black"/>
                </a:solidFill>
                <a:latin typeface="UTM Avo" panose="02040603050506020204" pitchFamily="18" charset="0"/>
                <a:cs typeface="Arial" panose="020B0604020202020204" pitchFamily="34" charset="0"/>
              </a:rPr>
              <a:t>Nguy cơ đường vắng vẻ, trời tối – bạn nhỏ biết cách phòng, tránh xâm hại bằng cách đi nhanh hơn.</a:t>
            </a:r>
          </a:p>
        </p:txBody>
      </p:sp>
      <p:pic>
        <p:nvPicPr>
          <p:cNvPr id="4" name="Picture 3" descr="A poster of two people&#10;&#10;Description automatically generated with medium confidence">
            <a:extLst>
              <a:ext uri="{FF2B5EF4-FFF2-40B4-BE49-F238E27FC236}">
                <a16:creationId xmlns:a16="http://schemas.microsoft.com/office/drawing/2014/main" id="{EF56EAAB-D55B-59F0-D459-9A90598B7983}"/>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886" t="5695" r="49823" b="68728"/>
          <a:stretch/>
        </p:blipFill>
        <p:spPr>
          <a:xfrm>
            <a:off x="589400" y="2260601"/>
            <a:ext cx="5300712" cy="3851127"/>
          </a:xfrm>
          <a:prstGeom prst="rect">
            <a:avLst/>
          </a:prstGeom>
        </p:spPr>
      </p:pic>
    </p:spTree>
    <p:extLst>
      <p:ext uri="{BB962C8B-B14F-4D97-AF65-F5344CB8AC3E}">
        <p14:creationId xmlns:p14="http://schemas.microsoft.com/office/powerpoint/2010/main" val="232713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DAE1CB9-9D52-719E-0930-79577C78475C}"/>
            </a:ext>
          </a:extLst>
        </p:cNvPr>
        <p:cNvGrpSpPr/>
        <p:nvPr/>
      </p:nvGrpSpPr>
      <p:grpSpPr>
        <a:xfrm>
          <a:off x="0" y="0"/>
          <a:ext cx="0" cy="0"/>
          <a:chOff x="0" y="0"/>
          <a:chExt cx="0" cy="0"/>
        </a:xfrm>
      </p:grpSpPr>
      <p:pic>
        <p:nvPicPr>
          <p:cNvPr id="5" name="Picture 4" descr="A poster of two people&#10;&#10;Description automatically generated with medium confidence">
            <a:extLst>
              <a:ext uri="{FF2B5EF4-FFF2-40B4-BE49-F238E27FC236}">
                <a16:creationId xmlns:a16="http://schemas.microsoft.com/office/drawing/2014/main" id="{09DC9303-FA81-F06D-1DD4-A5DBCC3BC012}"/>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0659" t="4260" b="69429"/>
          <a:stretch/>
        </p:blipFill>
        <p:spPr>
          <a:xfrm>
            <a:off x="690999" y="2388374"/>
            <a:ext cx="5444425" cy="3570179"/>
          </a:xfrm>
          <a:prstGeom prst="rect">
            <a:avLst/>
          </a:prstGeom>
        </p:spPr>
      </p:pic>
      <p:sp>
        <p:nvSpPr>
          <p:cNvPr id="3" name="Snip Diagonal Corner Rectangle 6">
            <a:extLst>
              <a:ext uri="{FF2B5EF4-FFF2-40B4-BE49-F238E27FC236}">
                <a16:creationId xmlns:a16="http://schemas.microsoft.com/office/drawing/2014/main" id="{5FEC6E8E-61EC-214A-25AD-DD440544DE0C}"/>
              </a:ext>
            </a:extLst>
          </p:cNvPr>
          <p:cNvSpPr/>
          <p:nvPr/>
        </p:nvSpPr>
        <p:spPr>
          <a:xfrm>
            <a:off x="3994791" y="1216014"/>
            <a:ext cx="3615118" cy="765052"/>
          </a:xfrm>
          <a:prstGeom prst="roundRect">
            <a:avLst>
              <a:gd name="adj" fmla="val 50000"/>
            </a:avLst>
          </a:prstGeom>
          <a:solidFill>
            <a:sysClr val="window" lastClr="FFFFFF"/>
          </a:solidFill>
          <a:ln w="25400" cap="flat" cmpd="sng" algn="ctr">
            <a:solidFill>
              <a:schemeClr val="accent5"/>
            </a:solidFill>
            <a:prstDash val="solid"/>
          </a:ln>
          <a:effectLst/>
        </p:spPr>
        <p:txBody>
          <a:bodyPr rtlCol="0" anchor="ctr"/>
          <a:lstStyle/>
          <a:p>
            <a:pPr lvl="0" algn="ctr" defTabSz="609539">
              <a:defRPr/>
            </a:pPr>
            <a:r>
              <a:rPr lang="en-VN" sz="2400" b="1" kern="0">
                <a:solidFill>
                  <a:prstClr val="black"/>
                </a:solidFill>
                <a:latin typeface="UTM Avo" panose="02040603050506020204" pitchFamily="18" charset="0"/>
                <a:cs typeface="Arial" panose="020B0604020202020204" pitchFamily="34" charset="0"/>
              </a:rPr>
              <a:t>Gợi ý trả lời</a:t>
            </a:r>
            <a:endParaRPr lang="en-VN" sz="2400" b="1" kern="0" dirty="0">
              <a:solidFill>
                <a:prstClr val="black"/>
              </a:solidFill>
              <a:latin typeface="UTM Avo" panose="02040603050506020204" pitchFamily="18" charset="0"/>
              <a:cs typeface="Arial" panose="020B0604020202020204" pitchFamily="34" charset="0"/>
            </a:endParaRPr>
          </a:p>
        </p:txBody>
      </p:sp>
      <p:sp>
        <p:nvSpPr>
          <p:cNvPr id="2" name="TextBox 1">
            <a:extLst>
              <a:ext uri="{FF2B5EF4-FFF2-40B4-BE49-F238E27FC236}">
                <a16:creationId xmlns:a16="http://schemas.microsoft.com/office/drawing/2014/main" id="{C78B8F60-1299-F8EC-17BC-BD52576DC275}"/>
              </a:ext>
            </a:extLst>
          </p:cNvPr>
          <p:cNvSpPr txBox="1"/>
          <p:nvPr/>
        </p:nvSpPr>
        <p:spPr>
          <a:xfrm>
            <a:off x="6200290" y="2882828"/>
            <a:ext cx="5300711" cy="2972300"/>
          </a:xfrm>
          <a:prstGeom prst="roundRect">
            <a:avLst>
              <a:gd name="adj" fmla="val 12196"/>
            </a:avLst>
          </a:prstGeom>
          <a:solidFill>
            <a:schemeClr val="accent5">
              <a:lumMod val="20000"/>
              <a:lumOff val="80000"/>
            </a:schemeClr>
          </a:solidFill>
        </p:spPr>
        <p:txBody>
          <a:bodyPr wrap="square">
            <a:spAutoFit/>
          </a:bodyPr>
          <a:lstStyle/>
          <a:p>
            <a:pPr lvl="0" algn="just" defTabSz="609539">
              <a:lnSpc>
                <a:spcPct val="150000"/>
              </a:lnSpc>
            </a:pPr>
            <a:r>
              <a:rPr lang="vi-VN" sz="2400" kern="0" dirty="0">
                <a:solidFill>
                  <a:prstClr val="black"/>
                </a:solidFill>
                <a:latin typeface="UTM Avo" panose="02040603050506020204" pitchFamily="18" charset="0"/>
                <a:cs typeface="Arial" panose="020B0604020202020204" pitchFamily="34" charset="0"/>
              </a:rPr>
              <a:t>Nguy cơ về sự phức tạp của Internet – bạn nhỏ chưa biết cách phòng tránh xâm hại vì chưa tìm hiểu kĩ tính bảo mật đã vội vàng điền thông tin cá nhân. </a:t>
            </a:r>
          </a:p>
        </p:txBody>
      </p:sp>
    </p:spTree>
    <p:extLst>
      <p:ext uri="{BB962C8B-B14F-4D97-AF65-F5344CB8AC3E}">
        <p14:creationId xmlns:p14="http://schemas.microsoft.com/office/powerpoint/2010/main" val="3062348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4561D33-916F-0857-1412-769339B083DF}"/>
            </a:ext>
          </a:extLst>
        </p:cNvPr>
        <p:cNvGrpSpPr/>
        <p:nvPr/>
      </p:nvGrpSpPr>
      <p:grpSpPr>
        <a:xfrm>
          <a:off x="0" y="0"/>
          <a:ext cx="0" cy="0"/>
          <a:chOff x="0" y="0"/>
          <a:chExt cx="0" cy="0"/>
        </a:xfrm>
      </p:grpSpPr>
      <p:pic>
        <p:nvPicPr>
          <p:cNvPr id="4" name="Picture 3" descr="A poster of two people&#10;&#10;Description automatically generated with medium confidence">
            <a:extLst>
              <a:ext uri="{FF2B5EF4-FFF2-40B4-BE49-F238E27FC236}">
                <a16:creationId xmlns:a16="http://schemas.microsoft.com/office/drawing/2014/main" id="{3A2BFA8C-C565-3A4F-509C-56F162EE69CA}"/>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30570" r="49823" b="44269"/>
          <a:stretch/>
        </p:blipFill>
        <p:spPr>
          <a:xfrm>
            <a:off x="177800" y="2472437"/>
            <a:ext cx="5766487" cy="3556000"/>
          </a:xfrm>
          <a:prstGeom prst="rect">
            <a:avLst/>
          </a:prstGeom>
        </p:spPr>
      </p:pic>
      <p:sp>
        <p:nvSpPr>
          <p:cNvPr id="3" name="Snip Diagonal Corner Rectangle 6">
            <a:extLst>
              <a:ext uri="{FF2B5EF4-FFF2-40B4-BE49-F238E27FC236}">
                <a16:creationId xmlns:a16="http://schemas.microsoft.com/office/drawing/2014/main" id="{A8FF1656-0FE4-E400-707D-D0E921E6ED11}"/>
              </a:ext>
            </a:extLst>
          </p:cNvPr>
          <p:cNvSpPr/>
          <p:nvPr/>
        </p:nvSpPr>
        <p:spPr>
          <a:xfrm>
            <a:off x="3994791" y="1216014"/>
            <a:ext cx="3615118" cy="765052"/>
          </a:xfrm>
          <a:prstGeom prst="roundRect">
            <a:avLst>
              <a:gd name="adj" fmla="val 50000"/>
            </a:avLst>
          </a:prstGeom>
          <a:solidFill>
            <a:sysClr val="window" lastClr="FFFFFF"/>
          </a:solidFill>
          <a:ln w="25400" cap="flat" cmpd="sng" algn="ctr">
            <a:solidFill>
              <a:schemeClr val="accent5"/>
            </a:solidFill>
            <a:prstDash val="solid"/>
          </a:ln>
          <a:effectLst/>
        </p:spPr>
        <p:txBody>
          <a:bodyPr rtlCol="0" anchor="ctr"/>
          <a:lstStyle/>
          <a:p>
            <a:pPr lvl="0" algn="ctr" defTabSz="609539">
              <a:defRPr/>
            </a:pPr>
            <a:r>
              <a:rPr lang="en-VN" sz="2400" b="1" kern="0">
                <a:solidFill>
                  <a:prstClr val="black"/>
                </a:solidFill>
                <a:latin typeface="UTM Avo" panose="02040603050506020204" pitchFamily="18" charset="0"/>
                <a:cs typeface="Arial" panose="020B0604020202020204" pitchFamily="34" charset="0"/>
              </a:rPr>
              <a:t>Gợi ý trả lời</a:t>
            </a:r>
            <a:endParaRPr lang="en-VN" sz="2400" b="1" kern="0" dirty="0">
              <a:solidFill>
                <a:prstClr val="black"/>
              </a:solidFill>
              <a:latin typeface="UTM Avo" panose="02040603050506020204" pitchFamily="18" charset="0"/>
              <a:cs typeface="Arial" panose="020B0604020202020204" pitchFamily="34" charset="0"/>
            </a:endParaRPr>
          </a:p>
        </p:txBody>
      </p:sp>
      <p:sp>
        <p:nvSpPr>
          <p:cNvPr id="2" name="TextBox 1">
            <a:extLst>
              <a:ext uri="{FF2B5EF4-FFF2-40B4-BE49-F238E27FC236}">
                <a16:creationId xmlns:a16="http://schemas.microsoft.com/office/drawing/2014/main" id="{E8E8F73B-9158-A1E2-5D27-B82231BA9550}"/>
              </a:ext>
            </a:extLst>
          </p:cNvPr>
          <p:cNvSpPr txBox="1"/>
          <p:nvPr/>
        </p:nvSpPr>
        <p:spPr>
          <a:xfrm>
            <a:off x="6200290" y="3261188"/>
            <a:ext cx="5300711" cy="2380798"/>
          </a:xfrm>
          <a:prstGeom prst="roundRect">
            <a:avLst>
              <a:gd name="adj" fmla="val 12196"/>
            </a:avLst>
          </a:prstGeom>
          <a:solidFill>
            <a:schemeClr val="accent5">
              <a:lumMod val="20000"/>
              <a:lumOff val="80000"/>
            </a:schemeClr>
          </a:solidFill>
        </p:spPr>
        <p:txBody>
          <a:bodyPr wrap="square">
            <a:spAutoFit/>
          </a:bodyPr>
          <a:lstStyle/>
          <a:p>
            <a:pPr lvl="0" algn="just" defTabSz="609539">
              <a:lnSpc>
                <a:spcPct val="150000"/>
              </a:lnSpc>
            </a:pPr>
            <a:r>
              <a:rPr lang="vi-VN" sz="2400" kern="0">
                <a:solidFill>
                  <a:prstClr val="black"/>
                </a:solidFill>
                <a:latin typeface="UTM Avo" panose="02040603050506020204" pitchFamily="18" charset="0"/>
                <a:cs typeface="Arial" panose="020B0604020202020204" pitchFamily="34" charset="0"/>
              </a:rPr>
              <a:t>Nguy cơ tiếp xúc với người lạ - bạn nhỏ biết cách phòng tránh xâm hại bằng cách không đáp ứng yêu cầu của người lạ.</a:t>
            </a:r>
            <a:endParaRPr lang="vi-VN" sz="2400" kern="0" dirty="0">
              <a:solidFill>
                <a:prstClr val="black"/>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267182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5D5EA4A-AF3A-11F1-B6DA-E55CE1D00E2E}"/>
            </a:ext>
          </a:extLst>
        </p:cNvPr>
        <p:cNvGrpSpPr/>
        <p:nvPr/>
      </p:nvGrpSpPr>
      <p:grpSpPr>
        <a:xfrm>
          <a:off x="0" y="0"/>
          <a:ext cx="0" cy="0"/>
          <a:chOff x="0" y="0"/>
          <a:chExt cx="0" cy="0"/>
        </a:xfrm>
      </p:grpSpPr>
      <p:pic>
        <p:nvPicPr>
          <p:cNvPr id="5" name="Picture 4" descr="A poster of two people&#10;&#10;Description automatically generated with medium confidence">
            <a:extLst>
              <a:ext uri="{FF2B5EF4-FFF2-40B4-BE49-F238E27FC236}">
                <a16:creationId xmlns:a16="http://schemas.microsoft.com/office/drawing/2014/main" id="{BE35F4B8-63B4-B8A2-E5E8-F6A490442506}"/>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9823" t="30570" b="44269"/>
          <a:stretch/>
        </p:blipFill>
        <p:spPr>
          <a:xfrm>
            <a:off x="1115884" y="2624837"/>
            <a:ext cx="5272216" cy="3251200"/>
          </a:xfrm>
          <a:prstGeom prst="rect">
            <a:avLst/>
          </a:prstGeom>
        </p:spPr>
      </p:pic>
      <p:sp>
        <p:nvSpPr>
          <p:cNvPr id="3" name="Snip Diagonal Corner Rectangle 6">
            <a:extLst>
              <a:ext uri="{FF2B5EF4-FFF2-40B4-BE49-F238E27FC236}">
                <a16:creationId xmlns:a16="http://schemas.microsoft.com/office/drawing/2014/main" id="{BA49B285-3083-EC3D-FB7B-5397FFC6E09B}"/>
              </a:ext>
            </a:extLst>
          </p:cNvPr>
          <p:cNvSpPr/>
          <p:nvPr/>
        </p:nvSpPr>
        <p:spPr>
          <a:xfrm>
            <a:off x="3994791" y="1216014"/>
            <a:ext cx="3615118" cy="765052"/>
          </a:xfrm>
          <a:prstGeom prst="roundRect">
            <a:avLst>
              <a:gd name="adj" fmla="val 50000"/>
            </a:avLst>
          </a:prstGeom>
          <a:solidFill>
            <a:sysClr val="window" lastClr="FFFFFF"/>
          </a:solidFill>
          <a:ln w="25400" cap="flat" cmpd="sng" algn="ctr">
            <a:solidFill>
              <a:schemeClr val="accent5"/>
            </a:solidFill>
            <a:prstDash val="solid"/>
          </a:ln>
          <a:effectLst/>
        </p:spPr>
        <p:txBody>
          <a:bodyPr rtlCol="0" anchor="ctr"/>
          <a:lstStyle/>
          <a:p>
            <a:pPr lvl="0" algn="ctr" defTabSz="609539">
              <a:defRPr/>
            </a:pPr>
            <a:r>
              <a:rPr lang="en-VN" sz="2400" b="1" kern="0">
                <a:solidFill>
                  <a:prstClr val="black"/>
                </a:solidFill>
                <a:latin typeface="UTM Avo" panose="02040603050506020204" pitchFamily="18" charset="0"/>
                <a:cs typeface="Arial" panose="020B0604020202020204" pitchFamily="34" charset="0"/>
              </a:rPr>
              <a:t>Gợi ý trả lời</a:t>
            </a:r>
            <a:endParaRPr lang="en-VN" sz="2400" b="1" kern="0" dirty="0">
              <a:solidFill>
                <a:prstClr val="black"/>
              </a:solidFill>
              <a:latin typeface="UTM Avo" panose="02040603050506020204" pitchFamily="18" charset="0"/>
              <a:cs typeface="Arial" panose="020B0604020202020204" pitchFamily="34" charset="0"/>
            </a:endParaRPr>
          </a:p>
        </p:txBody>
      </p:sp>
      <p:sp>
        <p:nvSpPr>
          <p:cNvPr id="2" name="TextBox 1">
            <a:extLst>
              <a:ext uri="{FF2B5EF4-FFF2-40B4-BE49-F238E27FC236}">
                <a16:creationId xmlns:a16="http://schemas.microsoft.com/office/drawing/2014/main" id="{D4D02244-7EBD-3133-1DFC-A056BCB65024}"/>
              </a:ext>
            </a:extLst>
          </p:cNvPr>
          <p:cNvSpPr txBox="1"/>
          <p:nvPr/>
        </p:nvSpPr>
        <p:spPr>
          <a:xfrm>
            <a:off x="6200290" y="3261188"/>
            <a:ext cx="5300711" cy="2380798"/>
          </a:xfrm>
          <a:prstGeom prst="roundRect">
            <a:avLst>
              <a:gd name="adj" fmla="val 12196"/>
            </a:avLst>
          </a:prstGeom>
          <a:solidFill>
            <a:schemeClr val="accent5">
              <a:lumMod val="20000"/>
              <a:lumOff val="80000"/>
            </a:schemeClr>
          </a:solidFill>
        </p:spPr>
        <p:txBody>
          <a:bodyPr wrap="square">
            <a:spAutoFit/>
          </a:bodyPr>
          <a:lstStyle/>
          <a:p>
            <a:pPr lvl="0" algn="just" defTabSz="609539">
              <a:lnSpc>
                <a:spcPct val="150000"/>
              </a:lnSpc>
            </a:pPr>
            <a:r>
              <a:rPr lang="vi-VN" sz="2400" kern="0">
                <a:solidFill>
                  <a:prstClr val="black"/>
                </a:solidFill>
                <a:latin typeface="UTM Avo" panose="02040603050506020204" pitchFamily="18" charset="0"/>
                <a:cs typeface="Arial" panose="020B0604020202020204" pitchFamily="34" charset="0"/>
              </a:rPr>
              <a:t>Nguy cơ tiếp xúc với người lạ - bạn nhỏ biết cách phòng, tránh xâm hại bằng cách không đáp ứng yêu cầu của người lạ. </a:t>
            </a:r>
          </a:p>
        </p:txBody>
      </p:sp>
    </p:spTree>
    <p:extLst>
      <p:ext uri="{BB962C8B-B14F-4D97-AF65-F5344CB8AC3E}">
        <p14:creationId xmlns:p14="http://schemas.microsoft.com/office/powerpoint/2010/main" val="718356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70AF227-ECE4-2EE9-AAF6-4EA6C49EADAA}"/>
            </a:ext>
          </a:extLst>
        </p:cNvPr>
        <p:cNvGrpSpPr/>
        <p:nvPr/>
      </p:nvGrpSpPr>
      <p:grpSpPr>
        <a:xfrm>
          <a:off x="0" y="0"/>
          <a:ext cx="0" cy="0"/>
          <a:chOff x="0" y="0"/>
          <a:chExt cx="0" cy="0"/>
        </a:xfrm>
      </p:grpSpPr>
      <p:pic>
        <p:nvPicPr>
          <p:cNvPr id="4" name="Picture 3" descr="A poster of two people&#10;&#10;Description automatically generated with medium confidence">
            <a:extLst>
              <a:ext uri="{FF2B5EF4-FFF2-40B4-BE49-F238E27FC236}">
                <a16:creationId xmlns:a16="http://schemas.microsoft.com/office/drawing/2014/main" id="{C5534409-5985-AC49-DB18-055374B66677}"/>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017" t="55696" r="49823" b="15919"/>
          <a:stretch/>
        </p:blipFill>
        <p:spPr>
          <a:xfrm>
            <a:off x="927100" y="2320037"/>
            <a:ext cx="4600461" cy="3556000"/>
          </a:xfrm>
          <a:prstGeom prst="rect">
            <a:avLst/>
          </a:prstGeom>
        </p:spPr>
      </p:pic>
      <p:sp>
        <p:nvSpPr>
          <p:cNvPr id="3" name="Snip Diagonal Corner Rectangle 6">
            <a:extLst>
              <a:ext uri="{FF2B5EF4-FFF2-40B4-BE49-F238E27FC236}">
                <a16:creationId xmlns:a16="http://schemas.microsoft.com/office/drawing/2014/main" id="{EBF097AE-146F-502F-E9C0-3BC262CDB231}"/>
              </a:ext>
            </a:extLst>
          </p:cNvPr>
          <p:cNvSpPr/>
          <p:nvPr/>
        </p:nvSpPr>
        <p:spPr>
          <a:xfrm>
            <a:off x="3994791" y="1216014"/>
            <a:ext cx="3615118" cy="765052"/>
          </a:xfrm>
          <a:prstGeom prst="roundRect">
            <a:avLst>
              <a:gd name="adj" fmla="val 50000"/>
            </a:avLst>
          </a:prstGeom>
          <a:solidFill>
            <a:sysClr val="window" lastClr="FFFFFF"/>
          </a:solidFill>
          <a:ln w="25400" cap="flat" cmpd="sng" algn="ctr">
            <a:solidFill>
              <a:schemeClr val="accent5"/>
            </a:solidFill>
            <a:prstDash val="solid"/>
          </a:ln>
          <a:effectLst/>
        </p:spPr>
        <p:txBody>
          <a:bodyPr rtlCol="0" anchor="ctr"/>
          <a:lstStyle/>
          <a:p>
            <a:pPr lvl="0" algn="ctr" defTabSz="609539">
              <a:defRPr/>
            </a:pPr>
            <a:r>
              <a:rPr lang="en-VN" sz="2400" b="1" kern="0">
                <a:solidFill>
                  <a:prstClr val="black"/>
                </a:solidFill>
                <a:latin typeface="UTM Avo" panose="02040603050506020204" pitchFamily="18" charset="0"/>
                <a:cs typeface="Arial" panose="020B0604020202020204" pitchFamily="34" charset="0"/>
              </a:rPr>
              <a:t>Gợi ý trả lời</a:t>
            </a:r>
            <a:endParaRPr lang="en-VN" sz="2400" b="1" kern="0" dirty="0">
              <a:solidFill>
                <a:prstClr val="black"/>
              </a:solidFill>
              <a:latin typeface="UTM Avo" panose="02040603050506020204" pitchFamily="18" charset="0"/>
              <a:cs typeface="Arial" panose="020B0604020202020204" pitchFamily="34" charset="0"/>
            </a:endParaRPr>
          </a:p>
        </p:txBody>
      </p:sp>
      <p:sp>
        <p:nvSpPr>
          <p:cNvPr id="2" name="TextBox 1">
            <a:extLst>
              <a:ext uri="{FF2B5EF4-FFF2-40B4-BE49-F238E27FC236}">
                <a16:creationId xmlns:a16="http://schemas.microsoft.com/office/drawing/2014/main" id="{14A251CD-D527-B108-4504-B979BD10C95F}"/>
              </a:ext>
            </a:extLst>
          </p:cNvPr>
          <p:cNvSpPr txBox="1"/>
          <p:nvPr/>
        </p:nvSpPr>
        <p:spPr>
          <a:xfrm>
            <a:off x="6200290" y="3261188"/>
            <a:ext cx="5300711" cy="2380798"/>
          </a:xfrm>
          <a:prstGeom prst="roundRect">
            <a:avLst>
              <a:gd name="adj" fmla="val 12196"/>
            </a:avLst>
          </a:prstGeom>
          <a:solidFill>
            <a:schemeClr val="accent5">
              <a:lumMod val="20000"/>
              <a:lumOff val="80000"/>
            </a:schemeClr>
          </a:solidFill>
        </p:spPr>
        <p:txBody>
          <a:bodyPr wrap="square">
            <a:spAutoFit/>
          </a:bodyPr>
          <a:lstStyle/>
          <a:p>
            <a:pPr lvl="0" algn="just" defTabSz="609539">
              <a:lnSpc>
                <a:spcPct val="150000"/>
              </a:lnSpc>
            </a:pPr>
            <a:r>
              <a:rPr lang="vi-VN" sz="2400" kern="0">
                <a:solidFill>
                  <a:prstClr val="black"/>
                </a:solidFill>
                <a:latin typeface="UTM Avo" panose="02040603050506020204" pitchFamily="18" charset="0"/>
                <a:cs typeface="Arial" panose="020B0604020202020204" pitchFamily="34" charset="0"/>
              </a:rPr>
              <a:t>Nguy cơ tiếp xúc với người lạ - bạn nhỏ chưa biết cách phòng, tránh xâm hại bằng cách đồng ý với yêu cầu của người lạ.</a:t>
            </a:r>
          </a:p>
        </p:txBody>
      </p:sp>
    </p:spTree>
    <p:extLst>
      <p:ext uri="{BB962C8B-B14F-4D97-AF65-F5344CB8AC3E}">
        <p14:creationId xmlns:p14="http://schemas.microsoft.com/office/powerpoint/2010/main" val="3592983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06B117D-D7FA-BBA9-8AA0-4B7B850C1B0F}"/>
            </a:ext>
          </a:extLst>
        </p:cNvPr>
        <p:cNvGrpSpPr/>
        <p:nvPr/>
      </p:nvGrpSpPr>
      <p:grpSpPr>
        <a:xfrm>
          <a:off x="0" y="0"/>
          <a:ext cx="0" cy="0"/>
          <a:chOff x="0" y="0"/>
          <a:chExt cx="0" cy="0"/>
        </a:xfrm>
      </p:grpSpPr>
      <p:pic>
        <p:nvPicPr>
          <p:cNvPr id="5" name="Picture 4" descr="A poster of two people&#10;&#10;Description automatically generated with medium confidence">
            <a:extLst>
              <a:ext uri="{FF2B5EF4-FFF2-40B4-BE49-F238E27FC236}">
                <a16:creationId xmlns:a16="http://schemas.microsoft.com/office/drawing/2014/main" id="{0CFD4928-76E0-5C96-9DF3-9A813554FEC3}"/>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0177" t="55696" b="15919"/>
          <a:stretch/>
        </p:blipFill>
        <p:spPr>
          <a:xfrm>
            <a:off x="1193800" y="2279225"/>
            <a:ext cx="5220564" cy="3657600"/>
          </a:xfrm>
          <a:prstGeom prst="rect">
            <a:avLst/>
          </a:prstGeom>
        </p:spPr>
      </p:pic>
      <p:sp>
        <p:nvSpPr>
          <p:cNvPr id="3" name="Snip Diagonal Corner Rectangle 6">
            <a:extLst>
              <a:ext uri="{FF2B5EF4-FFF2-40B4-BE49-F238E27FC236}">
                <a16:creationId xmlns:a16="http://schemas.microsoft.com/office/drawing/2014/main" id="{FE55FB01-674A-4A03-2085-43FDF5F21C58}"/>
              </a:ext>
            </a:extLst>
          </p:cNvPr>
          <p:cNvSpPr/>
          <p:nvPr/>
        </p:nvSpPr>
        <p:spPr>
          <a:xfrm>
            <a:off x="3994791" y="1216014"/>
            <a:ext cx="3615118" cy="765052"/>
          </a:xfrm>
          <a:prstGeom prst="roundRect">
            <a:avLst>
              <a:gd name="adj" fmla="val 50000"/>
            </a:avLst>
          </a:prstGeom>
          <a:solidFill>
            <a:sysClr val="window" lastClr="FFFFFF"/>
          </a:solidFill>
          <a:ln w="25400" cap="flat" cmpd="sng" algn="ctr">
            <a:solidFill>
              <a:schemeClr val="accent5"/>
            </a:solidFill>
            <a:prstDash val="solid"/>
          </a:ln>
          <a:effectLst/>
        </p:spPr>
        <p:txBody>
          <a:bodyPr rtlCol="0" anchor="ctr"/>
          <a:lstStyle/>
          <a:p>
            <a:pPr lvl="0" algn="ctr" defTabSz="609539">
              <a:defRPr/>
            </a:pPr>
            <a:r>
              <a:rPr lang="en-VN" sz="2400" b="1" kern="0">
                <a:solidFill>
                  <a:prstClr val="black"/>
                </a:solidFill>
                <a:latin typeface="UTM Avo" panose="02040603050506020204" pitchFamily="18" charset="0"/>
                <a:cs typeface="Arial" panose="020B0604020202020204" pitchFamily="34" charset="0"/>
              </a:rPr>
              <a:t>Gợi ý trả lời</a:t>
            </a:r>
            <a:endParaRPr lang="en-VN" sz="2400" b="1" kern="0" dirty="0">
              <a:solidFill>
                <a:prstClr val="black"/>
              </a:solidFill>
              <a:latin typeface="UTM Avo" panose="02040603050506020204" pitchFamily="18" charset="0"/>
              <a:cs typeface="Arial" panose="020B0604020202020204" pitchFamily="34" charset="0"/>
            </a:endParaRPr>
          </a:p>
        </p:txBody>
      </p:sp>
      <p:sp>
        <p:nvSpPr>
          <p:cNvPr id="2" name="TextBox 1">
            <a:extLst>
              <a:ext uri="{FF2B5EF4-FFF2-40B4-BE49-F238E27FC236}">
                <a16:creationId xmlns:a16="http://schemas.microsoft.com/office/drawing/2014/main" id="{8C75E87D-7AB9-773E-2A3A-518459FC1FF2}"/>
              </a:ext>
            </a:extLst>
          </p:cNvPr>
          <p:cNvSpPr txBox="1"/>
          <p:nvPr/>
        </p:nvSpPr>
        <p:spPr>
          <a:xfrm>
            <a:off x="6200290" y="3261188"/>
            <a:ext cx="5300711" cy="2380798"/>
          </a:xfrm>
          <a:prstGeom prst="roundRect">
            <a:avLst>
              <a:gd name="adj" fmla="val 12196"/>
            </a:avLst>
          </a:prstGeom>
          <a:solidFill>
            <a:schemeClr val="accent5">
              <a:lumMod val="20000"/>
              <a:lumOff val="80000"/>
            </a:schemeClr>
          </a:solidFill>
        </p:spPr>
        <p:txBody>
          <a:bodyPr wrap="square">
            <a:spAutoFit/>
          </a:bodyPr>
          <a:lstStyle/>
          <a:p>
            <a:pPr lvl="0" algn="just" defTabSz="609539">
              <a:lnSpc>
                <a:spcPct val="150000"/>
              </a:lnSpc>
            </a:pPr>
            <a:r>
              <a:rPr lang="vi-VN" sz="2400" kern="0">
                <a:solidFill>
                  <a:prstClr val="black"/>
                </a:solidFill>
                <a:latin typeface="UTM Avo" panose="02040603050506020204" pitchFamily="18" charset="0"/>
                <a:cs typeface="Arial" panose="020B0604020202020204" pitchFamily="34" charset="0"/>
              </a:rPr>
              <a:t>Nguy cơ bị mẹ bỏ mặc – Bạn nhỏ biết cách phòng tránh xâm hại bằng cách yêu cầu sự chăm sóc từ mẹ. </a:t>
            </a:r>
          </a:p>
        </p:txBody>
      </p:sp>
    </p:spTree>
    <p:extLst>
      <p:ext uri="{BB962C8B-B14F-4D97-AF65-F5344CB8AC3E}">
        <p14:creationId xmlns:p14="http://schemas.microsoft.com/office/powerpoint/2010/main" val="374113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95CB32A-867A-6D65-2474-52F31A31E7B5}"/>
            </a:ext>
          </a:extLst>
        </p:cNvPr>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F73B7247-01E9-0874-82F3-8243557C34FD}"/>
              </a:ext>
            </a:extLst>
          </p:cNvPr>
          <p:cNvPicPr>
            <a:picLocks noChangeAspect="1"/>
          </p:cNvPicPr>
          <p:nvPr/>
        </p:nvPicPr>
        <p:blipFill>
          <a:blip r:embed="rId5"/>
          <a:stretch>
            <a:fillRect/>
          </a:stretch>
        </p:blipFill>
        <p:spPr>
          <a:xfrm>
            <a:off x="2235817" y="1882775"/>
            <a:ext cx="7720365" cy="4098925"/>
          </a:xfrm>
          <a:prstGeom prst="rect">
            <a:avLst/>
          </a:prstGeom>
        </p:spPr>
      </p:pic>
    </p:spTree>
    <p:extLst>
      <p:ext uri="{BB962C8B-B14F-4D97-AF65-F5344CB8AC3E}">
        <p14:creationId xmlns:p14="http://schemas.microsoft.com/office/powerpoint/2010/main" val="1049037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5FA04F-28D8-3F0B-A035-672BF7CAA7C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352419D-F19A-8B68-49F5-E29150A40E5A}"/>
              </a:ext>
            </a:extLst>
          </p:cNvPr>
          <p:cNvSpPr/>
          <p:nvPr/>
        </p:nvSpPr>
        <p:spPr>
          <a:xfrm>
            <a:off x="1219200" y="2463801"/>
            <a:ext cx="9626291" cy="3441699"/>
          </a:xfrm>
          <a:prstGeom prst="rect">
            <a:avLst/>
          </a:prstGeom>
          <a:solidFill>
            <a:schemeClr val="accent4">
              <a:lumMod val="20000"/>
              <a:lumOff val="80000"/>
            </a:schemeClr>
          </a:solidFill>
          <a:ln w="25400" cap="flat" cmpd="sng" algn="ctr">
            <a:solidFill>
              <a:srgbClr val="4F81BD">
                <a:shade val="15000"/>
              </a:srgbClr>
            </a:solidFill>
            <a:prstDash val="solid"/>
          </a:ln>
          <a:effectLst/>
        </p:spPr>
        <p:txBody>
          <a:bodyPr rtlCol="0" anchor="ctr"/>
          <a:lstStyle/>
          <a:p>
            <a:pPr marL="381019" lvl="0" indent="-381019" algn="just" defTabSz="609539">
              <a:lnSpc>
                <a:spcPct val="150000"/>
              </a:lnSpc>
              <a:buFont typeface="Arial" panose="020B0604020202020204" pitchFamily="34" charset="0"/>
              <a:buChar char="•"/>
            </a:pPr>
            <a:r>
              <a:rPr lang="vi-VN" sz="2400" kern="0">
                <a:solidFill>
                  <a:prstClr val="black"/>
                </a:solidFill>
                <a:latin typeface="UTM Avo" panose="02040603050506020204" pitchFamily="18" charset="0"/>
                <a:cs typeface="Arial" panose="020B0604020202020204" pitchFamily="34" charset="0"/>
              </a:rPr>
              <a:t>Bạn nhỏ trong video đã gặp tình huống có nguy cơ bị xâm hại như thế nào? </a:t>
            </a:r>
          </a:p>
          <a:p>
            <a:pPr marL="381019" lvl="0" indent="-381019" algn="just" defTabSz="609539">
              <a:lnSpc>
                <a:spcPct val="150000"/>
              </a:lnSpc>
              <a:buFont typeface="Arial" panose="020B0604020202020204" pitchFamily="34" charset="0"/>
              <a:buChar char="•"/>
            </a:pPr>
            <a:r>
              <a:rPr lang="vi-VN" sz="2400" kern="0">
                <a:solidFill>
                  <a:prstClr val="black"/>
                </a:solidFill>
                <a:latin typeface="UTM Avo" panose="02040603050506020204" pitchFamily="18" charset="0"/>
                <a:cs typeface="Arial" panose="020B0604020202020204" pitchFamily="34" charset="0"/>
              </a:rPr>
              <a:t>Bạn nhỏ sẽ phải đối mặt với những hậu quả nào nếu như bị xâm hại?</a:t>
            </a:r>
          </a:p>
          <a:p>
            <a:pPr marL="381019" lvl="0" indent="-381019" algn="just" defTabSz="609539">
              <a:lnSpc>
                <a:spcPct val="150000"/>
              </a:lnSpc>
              <a:buFont typeface="Arial" panose="020B0604020202020204" pitchFamily="34" charset="0"/>
              <a:buChar char="•"/>
            </a:pPr>
            <a:r>
              <a:rPr lang="vi-VN" sz="2400" kern="0">
                <a:solidFill>
                  <a:prstClr val="black"/>
                </a:solidFill>
                <a:latin typeface="UTM Avo" panose="02040603050506020204" pitchFamily="18" charset="0"/>
                <a:cs typeface="Arial" panose="020B0604020202020204" pitchFamily="34" charset="0"/>
              </a:rPr>
              <a:t>Qua câu chuyện, em rút ra được bài học gì cho bản thân?</a:t>
            </a:r>
            <a:endParaRPr lang="vi-VN" sz="2400" kern="0" dirty="0">
              <a:solidFill>
                <a:prstClr val="black"/>
              </a:solidFill>
              <a:latin typeface="UTM Avo" panose="02040603050506020204" pitchFamily="18" charset="0"/>
              <a:cs typeface="Arial" panose="020B0604020202020204" pitchFamily="34" charset="0"/>
            </a:endParaRPr>
          </a:p>
        </p:txBody>
      </p:sp>
      <p:pic>
        <p:nvPicPr>
          <p:cNvPr id="5" name="Picture 41">
            <a:extLst>
              <a:ext uri="{FF2B5EF4-FFF2-40B4-BE49-F238E27FC236}">
                <a16:creationId xmlns:a16="http://schemas.microsoft.com/office/drawing/2014/main" id="{0D37143B-5113-7D76-AF07-C1C32F65F637}"/>
              </a:ext>
            </a:extLst>
          </p:cNvPr>
          <p:cNvPicPr>
            <a:picLocks noChangeAspect="1"/>
          </p:cNvPicPr>
          <p:nvPr/>
        </p:nvPicPr>
        <p:blipFill>
          <a:blip r:embed="rId3"/>
          <a:srcRect/>
          <a:stretch>
            <a:fillRect/>
          </a:stretch>
        </p:blipFill>
        <p:spPr>
          <a:xfrm>
            <a:off x="9893145" y="1803400"/>
            <a:ext cx="1066800" cy="1185333"/>
          </a:xfrm>
          <a:prstGeom prst="rect">
            <a:avLst/>
          </a:prstGeom>
        </p:spPr>
      </p:pic>
    </p:spTree>
    <p:extLst>
      <p:ext uri="{BB962C8B-B14F-4D97-AF65-F5344CB8AC3E}">
        <p14:creationId xmlns:p14="http://schemas.microsoft.com/office/powerpoint/2010/main" val="153218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8E5803C-8E78-93C5-8F23-F761D5F29A0E}"/>
            </a:ext>
          </a:extLst>
        </p:cNvPr>
        <p:cNvGrpSpPr/>
        <p:nvPr/>
      </p:nvGrpSpPr>
      <p:grpSpPr>
        <a:xfrm>
          <a:off x="0" y="0"/>
          <a:ext cx="0" cy="0"/>
          <a:chOff x="0" y="0"/>
          <a:chExt cx="0" cy="0"/>
        </a:xfrm>
      </p:grpSpPr>
      <p:sp>
        <p:nvSpPr>
          <p:cNvPr id="3" name="Snip Diagonal Corner Rectangle 6">
            <a:extLst>
              <a:ext uri="{FF2B5EF4-FFF2-40B4-BE49-F238E27FC236}">
                <a16:creationId xmlns:a16="http://schemas.microsoft.com/office/drawing/2014/main" id="{144A1BED-B0A0-EAB8-9D65-4D296653D762}"/>
              </a:ext>
            </a:extLst>
          </p:cNvPr>
          <p:cNvSpPr/>
          <p:nvPr/>
        </p:nvSpPr>
        <p:spPr>
          <a:xfrm>
            <a:off x="3994791" y="1216014"/>
            <a:ext cx="3615118" cy="765052"/>
          </a:xfrm>
          <a:prstGeom prst="roundRect">
            <a:avLst>
              <a:gd name="adj" fmla="val 50000"/>
            </a:avLst>
          </a:prstGeom>
          <a:solidFill>
            <a:sysClr val="window" lastClr="FFFFFF"/>
          </a:solidFill>
          <a:ln w="25400" cap="flat" cmpd="sng" algn="ctr">
            <a:solidFill>
              <a:schemeClr val="accent6"/>
            </a:solidFill>
            <a:prstDash val="solid"/>
          </a:ln>
          <a:effectLst/>
        </p:spPr>
        <p:txBody>
          <a:bodyPr rtlCol="0" anchor="ctr"/>
          <a:lstStyle/>
          <a:p>
            <a:pPr lvl="0" algn="ctr" defTabSz="609539">
              <a:defRPr/>
            </a:pPr>
            <a:r>
              <a:rPr lang="en-VN" sz="2400" b="1" kern="0" dirty="0">
                <a:solidFill>
                  <a:prstClr val="black"/>
                </a:solidFill>
                <a:latin typeface="UTM Avo" panose="02040603050506020204" pitchFamily="18" charset="0"/>
                <a:cs typeface="Arial" panose="020B0604020202020204" pitchFamily="34" charset="0"/>
              </a:rPr>
              <a:t>Gợi ý trả lời</a:t>
            </a:r>
          </a:p>
        </p:txBody>
      </p:sp>
      <p:pic>
        <p:nvPicPr>
          <p:cNvPr id="4" name="Picture 8" descr="Bị tấn công trên mạng xã hội: câu chuyện không của riêng ai">
            <a:extLst>
              <a:ext uri="{FF2B5EF4-FFF2-40B4-BE49-F238E27FC236}">
                <a16:creationId xmlns:a16="http://schemas.microsoft.com/office/drawing/2014/main" id="{37BC3AF0-BCD0-666C-2B60-2F9E10D3BC5A}"/>
              </a:ext>
            </a:extLst>
          </p:cNvPr>
          <p:cNvPicPr>
            <a:picLocks noChangeAspect="1" noChangeArrowheads="1"/>
          </p:cNvPicPr>
          <p:nvPr/>
        </p:nvPicPr>
        <p:blipFill>
          <a:blip r:embed="rId4">
            <a:clrChange>
              <a:clrFrom>
                <a:srgbClr val="E8E2E4"/>
              </a:clrFrom>
              <a:clrTo>
                <a:srgbClr val="E8E2E4">
                  <a:alpha val="0"/>
                </a:srgbClr>
              </a:clrTo>
            </a:clrChange>
            <a:extLst>
              <a:ext uri="{28A0092B-C50C-407E-A947-70E740481C1C}">
                <a14:useLocalDpi xmlns:a14="http://schemas.microsoft.com/office/drawing/2010/main" val="0"/>
              </a:ext>
            </a:extLst>
          </a:blip>
          <a:srcRect/>
          <a:stretch>
            <a:fillRect/>
          </a:stretch>
        </p:blipFill>
        <p:spPr bwMode="auto">
          <a:xfrm>
            <a:off x="6930658" y="2723329"/>
            <a:ext cx="4924490" cy="36195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3930F51-E949-03CA-9165-012CF6033D8B}"/>
              </a:ext>
            </a:extLst>
          </p:cNvPr>
          <p:cNvSpPr txBox="1"/>
          <p:nvPr/>
        </p:nvSpPr>
        <p:spPr>
          <a:xfrm>
            <a:off x="701376" y="2212760"/>
            <a:ext cx="6394382" cy="3898375"/>
          </a:xfrm>
          <a:prstGeom prst="rect">
            <a:avLst/>
          </a:prstGeom>
          <a:noFill/>
        </p:spPr>
        <p:txBody>
          <a:bodyPr wrap="square">
            <a:spAutoFit/>
          </a:bodyPr>
          <a:lstStyle/>
          <a:p>
            <a:pPr algn="just"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Bạn nhỏ trong video đã gặp tình huống có nguy cơ bị xâm hại như thế nào?</a:t>
            </a:r>
            <a:endParaRPr lang="en-US" sz="2400" b="1" kern="0" dirty="0">
              <a:solidFill>
                <a:prstClr val="black"/>
              </a:solidFill>
              <a:latin typeface="UTM Avo" panose="02040603050506020204" pitchFamily="18" charset="0"/>
              <a:cs typeface="Arial" panose="020B0604020202020204" pitchFamily="34" charset="0"/>
            </a:endParaRPr>
          </a:p>
          <a:p>
            <a:pPr algn="just" defTabSz="609539">
              <a:lnSpc>
                <a:spcPct val="150000"/>
              </a:lnSpc>
            </a:pPr>
            <a:endParaRPr lang="vi-VN" sz="2400" kern="0" dirty="0">
              <a:solidFill>
                <a:prstClr val="black"/>
              </a:solidFill>
              <a:latin typeface="UTM Avo" panose="02040603050506020204" pitchFamily="18" charset="0"/>
              <a:cs typeface="Arial" panose="020B0604020202020204" pitchFamily="34" charset="0"/>
            </a:endParaRPr>
          </a:p>
          <a:p>
            <a:pPr algn="just" defTabSz="609539">
              <a:lnSpc>
                <a:spcPct val="150000"/>
              </a:lnSpc>
            </a:pPr>
            <a:r>
              <a:rPr lang="vi-VN" sz="2400" kern="0" dirty="0">
                <a:solidFill>
                  <a:prstClr val="black"/>
                </a:solidFill>
                <a:latin typeface="UTM Avo" panose="02040603050506020204" pitchFamily="18" charset="0"/>
                <a:cs typeface="Arial" panose="020B0604020202020204" pitchFamily="34" charset="0"/>
                <a:sym typeface="Wingdings" pitchFamily="2" charset="2"/>
              </a:rPr>
              <a:t> </a:t>
            </a:r>
            <a:r>
              <a:rPr lang="vi-VN" sz="2400" kern="0" dirty="0">
                <a:solidFill>
                  <a:prstClr val="black"/>
                </a:solidFill>
                <a:latin typeface="UTM Avo" panose="02040603050506020204" pitchFamily="18" charset="0"/>
                <a:cs typeface="Arial" panose="020B0604020202020204" pitchFamily="34" charset="0"/>
              </a:rPr>
              <a:t>Gặp phải những lời dụ dỗ, lôi kéo, thách thức cởi đồ khi đang thực hiện cuộc nói chuyện trực tuyến trên một nền tảng mạng xã hội. </a:t>
            </a:r>
          </a:p>
        </p:txBody>
      </p:sp>
    </p:spTree>
    <p:extLst>
      <p:ext uri="{BB962C8B-B14F-4D97-AF65-F5344CB8AC3E}">
        <p14:creationId xmlns:p14="http://schemas.microsoft.com/office/powerpoint/2010/main" val="1855764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DAA4EC8-1507-C118-B92E-7085428F31A1}"/>
            </a:ext>
          </a:extLst>
        </p:cNvPr>
        <p:cNvGrpSpPr/>
        <p:nvPr/>
      </p:nvGrpSpPr>
      <p:grpSpPr>
        <a:xfrm>
          <a:off x="0" y="0"/>
          <a:ext cx="0" cy="0"/>
          <a:chOff x="0" y="0"/>
          <a:chExt cx="0" cy="0"/>
        </a:xfrm>
      </p:grpSpPr>
      <p:sp>
        <p:nvSpPr>
          <p:cNvPr id="3" name="Snip Diagonal Corner Rectangle 6">
            <a:extLst>
              <a:ext uri="{FF2B5EF4-FFF2-40B4-BE49-F238E27FC236}">
                <a16:creationId xmlns:a16="http://schemas.microsoft.com/office/drawing/2014/main" id="{3AD4402A-2EB4-5C94-D1F2-0CC2AB5A3FBA}"/>
              </a:ext>
            </a:extLst>
          </p:cNvPr>
          <p:cNvSpPr/>
          <p:nvPr/>
        </p:nvSpPr>
        <p:spPr>
          <a:xfrm>
            <a:off x="3994791" y="1216014"/>
            <a:ext cx="3615118" cy="765052"/>
          </a:xfrm>
          <a:prstGeom prst="roundRect">
            <a:avLst>
              <a:gd name="adj" fmla="val 50000"/>
            </a:avLst>
          </a:prstGeom>
          <a:solidFill>
            <a:sysClr val="window" lastClr="FFFFFF"/>
          </a:solidFill>
          <a:ln w="25400" cap="flat" cmpd="sng" algn="ctr">
            <a:solidFill>
              <a:schemeClr val="accent6"/>
            </a:solidFill>
            <a:prstDash val="solid"/>
          </a:ln>
          <a:effectLst/>
        </p:spPr>
        <p:txBody>
          <a:bodyPr rtlCol="0" anchor="ctr"/>
          <a:lstStyle/>
          <a:p>
            <a:pPr lvl="0" algn="ctr" defTabSz="609539">
              <a:defRPr/>
            </a:pPr>
            <a:r>
              <a:rPr lang="en-VN" sz="2400" b="1" kern="0" dirty="0">
                <a:solidFill>
                  <a:prstClr val="black"/>
                </a:solidFill>
                <a:latin typeface="UTM Avo" panose="02040603050506020204" pitchFamily="18" charset="0"/>
                <a:cs typeface="Arial" panose="020B0604020202020204" pitchFamily="34" charset="0"/>
              </a:rPr>
              <a:t>Gợi ý trả lời</a:t>
            </a:r>
          </a:p>
        </p:txBody>
      </p:sp>
      <p:sp>
        <p:nvSpPr>
          <p:cNvPr id="6" name="TextBox 5">
            <a:extLst>
              <a:ext uri="{FF2B5EF4-FFF2-40B4-BE49-F238E27FC236}">
                <a16:creationId xmlns:a16="http://schemas.microsoft.com/office/drawing/2014/main" id="{3AD739FA-D7A4-5FA3-DBA1-C126C666D4A7}"/>
              </a:ext>
            </a:extLst>
          </p:cNvPr>
          <p:cNvSpPr txBox="1"/>
          <p:nvPr/>
        </p:nvSpPr>
        <p:spPr>
          <a:xfrm>
            <a:off x="701376" y="2212760"/>
            <a:ext cx="6394382" cy="4452373"/>
          </a:xfrm>
          <a:prstGeom prst="rect">
            <a:avLst/>
          </a:prstGeom>
          <a:noFill/>
        </p:spPr>
        <p:txBody>
          <a:bodyPr wrap="square">
            <a:spAutoFit/>
          </a:bodyPr>
          <a:lstStyle/>
          <a:p>
            <a:pPr algn="just">
              <a:lnSpc>
                <a:spcPct val="150000"/>
              </a:lnSpc>
            </a:pPr>
            <a:r>
              <a:rPr lang="vi-VN" sz="2400" b="1" kern="0" dirty="0">
                <a:solidFill>
                  <a:prstClr val="black"/>
                </a:solidFill>
                <a:latin typeface="UTM Avo" panose="02040603050506020204" pitchFamily="18" charset="0"/>
                <a:cs typeface="Arial" panose="020B0604020202020204" pitchFamily="34" charset="0"/>
              </a:rPr>
              <a:t>Bạn nhỏ sẽ phải đối mặt với những hậu quả nào nếu như bị xâm hại?</a:t>
            </a:r>
          </a:p>
          <a:p>
            <a:pPr algn="just">
              <a:lnSpc>
                <a:spcPct val="150000"/>
              </a:lnSpc>
            </a:pPr>
            <a:endParaRPr lang="vi-VN" sz="2400" b="1" kern="0" dirty="0">
              <a:solidFill>
                <a:prstClr val="black"/>
              </a:solidFill>
              <a:latin typeface="UTM Avo" panose="02040603050506020204" pitchFamily="18" charset="0"/>
              <a:cs typeface="Arial" panose="020B0604020202020204" pitchFamily="34" charset="0"/>
            </a:endParaRPr>
          </a:p>
          <a:p>
            <a:pPr algn="just">
              <a:lnSpc>
                <a:spcPct val="150000"/>
              </a:lnSpc>
            </a:pPr>
            <a:r>
              <a:rPr lang="vi-VN" sz="2400" kern="0" dirty="0">
                <a:solidFill>
                  <a:prstClr val="black"/>
                </a:solidFill>
                <a:latin typeface="UTM Avo" panose="02040603050506020204" pitchFamily="18" charset="0"/>
                <a:cs typeface="Arial" panose="020B0604020202020204" pitchFamily="34" charset="0"/>
                <a:sym typeface="Wingdings" pitchFamily="2" charset="2"/>
              </a:rPr>
              <a:t> Đối mặt với việc bị lộ các hình ảnh nhạy cảm và riêng tư của bản thân không những thế các hình ảnh đó còn bị phát tán rộng rãi, phục vụ cho những mục đích xấu.</a:t>
            </a:r>
          </a:p>
        </p:txBody>
      </p:sp>
      <p:pic>
        <p:nvPicPr>
          <p:cNvPr id="2" name="Picture 2" descr="Mạng xã hội không phải tòa án!: Tỉnh táo trong không gian số">
            <a:extLst>
              <a:ext uri="{FF2B5EF4-FFF2-40B4-BE49-F238E27FC236}">
                <a16:creationId xmlns:a16="http://schemas.microsoft.com/office/drawing/2014/main" id="{64AFAAB0-E65A-0E9D-88F6-E14C5CB84E96}"/>
              </a:ext>
            </a:extLst>
          </p:cNvPr>
          <p:cNvPicPr>
            <a:picLocks noChangeAspect="1" noChangeArrowheads="1"/>
          </p:cNvPicPr>
          <p:nvPr/>
        </p:nvPicPr>
        <p:blipFill>
          <a:blip r:embed="rId4" cstate="print">
            <a:clrChange>
              <a:clrFrom>
                <a:srgbClr val="A1B4BB"/>
              </a:clrFrom>
              <a:clrTo>
                <a:srgbClr val="A1B4BB">
                  <a:alpha val="0"/>
                </a:srgbClr>
              </a:clrTo>
            </a:clrChange>
            <a:extLst>
              <a:ext uri="{28A0092B-C50C-407E-A947-70E740481C1C}">
                <a14:useLocalDpi xmlns:a14="http://schemas.microsoft.com/office/drawing/2010/main" val="0"/>
              </a:ext>
            </a:extLst>
          </a:blip>
          <a:srcRect/>
          <a:stretch>
            <a:fillRect/>
          </a:stretch>
        </p:blipFill>
        <p:spPr bwMode="auto">
          <a:xfrm>
            <a:off x="7388599" y="3301483"/>
            <a:ext cx="4504648" cy="2533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29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4BF7D5C-CCFC-B0D9-1FFE-1CB4A6FB5779}"/>
            </a:ext>
          </a:extLst>
        </p:cNvPr>
        <p:cNvGrpSpPr/>
        <p:nvPr/>
      </p:nvGrpSpPr>
      <p:grpSpPr>
        <a:xfrm>
          <a:off x="0" y="0"/>
          <a:ext cx="0" cy="0"/>
          <a:chOff x="0" y="0"/>
          <a:chExt cx="0" cy="0"/>
        </a:xfrm>
      </p:grpSpPr>
      <p:sp>
        <p:nvSpPr>
          <p:cNvPr id="3" name="Snip Diagonal Corner Rectangle 6">
            <a:extLst>
              <a:ext uri="{FF2B5EF4-FFF2-40B4-BE49-F238E27FC236}">
                <a16:creationId xmlns:a16="http://schemas.microsoft.com/office/drawing/2014/main" id="{7FC1D679-26E5-465B-F225-5B00774AA58B}"/>
              </a:ext>
            </a:extLst>
          </p:cNvPr>
          <p:cNvSpPr/>
          <p:nvPr/>
        </p:nvSpPr>
        <p:spPr>
          <a:xfrm>
            <a:off x="3994791" y="1216014"/>
            <a:ext cx="3615118" cy="765052"/>
          </a:xfrm>
          <a:prstGeom prst="roundRect">
            <a:avLst>
              <a:gd name="adj" fmla="val 50000"/>
            </a:avLst>
          </a:prstGeom>
          <a:solidFill>
            <a:sysClr val="window" lastClr="FFFFFF"/>
          </a:solidFill>
          <a:ln w="25400" cap="flat" cmpd="sng" algn="ctr">
            <a:solidFill>
              <a:schemeClr val="accent6"/>
            </a:solidFill>
            <a:prstDash val="solid"/>
          </a:ln>
          <a:effectLst/>
        </p:spPr>
        <p:txBody>
          <a:bodyPr rtlCol="0" anchor="ctr"/>
          <a:lstStyle/>
          <a:p>
            <a:pPr lvl="0" algn="ctr" defTabSz="609539">
              <a:defRPr/>
            </a:pPr>
            <a:r>
              <a:rPr lang="en-VN" sz="2400" b="1" kern="0" dirty="0">
                <a:solidFill>
                  <a:prstClr val="black"/>
                </a:solidFill>
                <a:latin typeface="UTM Avo" panose="02040603050506020204" pitchFamily="18" charset="0"/>
                <a:cs typeface="Arial" panose="020B0604020202020204" pitchFamily="34" charset="0"/>
              </a:rPr>
              <a:t>Gợi ý trả lời</a:t>
            </a:r>
          </a:p>
        </p:txBody>
      </p:sp>
      <p:sp>
        <p:nvSpPr>
          <p:cNvPr id="6" name="TextBox 5">
            <a:extLst>
              <a:ext uri="{FF2B5EF4-FFF2-40B4-BE49-F238E27FC236}">
                <a16:creationId xmlns:a16="http://schemas.microsoft.com/office/drawing/2014/main" id="{091CFBDD-7089-BC86-14E2-5500E263F62B}"/>
              </a:ext>
            </a:extLst>
          </p:cNvPr>
          <p:cNvSpPr txBox="1"/>
          <p:nvPr/>
        </p:nvSpPr>
        <p:spPr>
          <a:xfrm>
            <a:off x="701376" y="2212760"/>
            <a:ext cx="10931824" cy="1128386"/>
          </a:xfrm>
          <a:prstGeom prst="rect">
            <a:avLst/>
          </a:prstGeom>
          <a:noFill/>
        </p:spPr>
        <p:txBody>
          <a:bodyPr wrap="square">
            <a:spAutoFit/>
          </a:bodyPr>
          <a:lstStyle/>
          <a:p>
            <a:pPr algn="just">
              <a:lnSpc>
                <a:spcPct val="150000"/>
              </a:lnSpc>
            </a:pPr>
            <a:r>
              <a:rPr lang="vi-VN" sz="2400" b="1" kern="0" dirty="0">
                <a:solidFill>
                  <a:prstClr val="black"/>
                </a:solidFill>
                <a:latin typeface="UTM Avo" panose="02040603050506020204" pitchFamily="18" charset="0"/>
                <a:cs typeface="Arial" panose="020B0604020202020204" pitchFamily="34" charset="0"/>
              </a:rPr>
              <a:t>Qua câu chuyện, em rút ra được bài học gì cho bản thân trước những tình huống có nguy cơ bị xâm hại trên mạng xã hội? </a:t>
            </a:r>
          </a:p>
        </p:txBody>
      </p:sp>
      <p:sp>
        <p:nvSpPr>
          <p:cNvPr id="4" name="TextBox 3">
            <a:extLst>
              <a:ext uri="{FF2B5EF4-FFF2-40B4-BE49-F238E27FC236}">
                <a16:creationId xmlns:a16="http://schemas.microsoft.com/office/drawing/2014/main" id="{CA2E8A69-8B9D-A1B6-512E-C88FB09774A6}"/>
              </a:ext>
            </a:extLst>
          </p:cNvPr>
          <p:cNvSpPr txBox="1"/>
          <p:nvPr/>
        </p:nvSpPr>
        <p:spPr>
          <a:xfrm>
            <a:off x="701376" y="3572840"/>
            <a:ext cx="6296781" cy="2783839"/>
          </a:xfrm>
          <a:prstGeom prst="rect">
            <a:avLst/>
          </a:prstGeom>
          <a:noFill/>
        </p:spPr>
        <p:txBody>
          <a:bodyPr wrap="square">
            <a:spAutoFit/>
          </a:bodyPr>
          <a:lstStyle/>
          <a:p>
            <a:pPr algn="just" defTabSz="609539">
              <a:lnSpc>
                <a:spcPct val="150000"/>
              </a:lnSpc>
            </a:pPr>
            <a:r>
              <a:rPr lang="vi-VN" sz="2400" kern="0" dirty="0">
                <a:solidFill>
                  <a:prstClr val="black"/>
                </a:solidFill>
                <a:latin typeface="UTM Avo" panose="02040603050506020204" pitchFamily="18" charset="0"/>
                <a:cs typeface="Arial" panose="020B0604020202020204" pitchFamily="34" charset="0"/>
                <a:sym typeface="Wingdings" pitchFamily="2" charset="2"/>
              </a:rPr>
              <a:t> K</a:t>
            </a:r>
            <a:r>
              <a:rPr lang="vi-VN" sz="2400" kern="0" dirty="0">
                <a:solidFill>
                  <a:prstClr val="black"/>
                </a:solidFill>
                <a:latin typeface="UTM Avo" panose="02040603050506020204" pitchFamily="18" charset="0"/>
                <a:cs typeface="Arial" panose="020B0604020202020204" pitchFamily="34" charset="0"/>
              </a:rPr>
              <a:t>hông gian mạng cũng là một trong những nơi tiềm ẩn nhiều rủi ro về xâm hại trẻ. Để sử dụng mạng xã hội an toàn cần cảnh giác, trò chuyện với người quen, bảo mật thông tin cá nhân. </a:t>
            </a:r>
          </a:p>
        </p:txBody>
      </p:sp>
      <p:pic>
        <p:nvPicPr>
          <p:cNvPr id="5" name="Picture 4" descr="Sử dụng mạng xã hội cần tôn trọng các chuẩn mực đạo đức xã hội, phân biệt  được thông tin đúng sai, thật giả">
            <a:extLst>
              <a:ext uri="{FF2B5EF4-FFF2-40B4-BE49-F238E27FC236}">
                <a16:creationId xmlns:a16="http://schemas.microsoft.com/office/drawing/2014/main" id="{3DED5237-19B1-6B79-CD76-F93642DF538A}"/>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12781" y="4122680"/>
            <a:ext cx="4879219" cy="2735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3493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D773CA7-ACA1-99E0-D6E6-C9CFE5ACB1F3}"/>
            </a:ext>
          </a:extLst>
        </p:cNvPr>
        <p:cNvGrpSpPr/>
        <p:nvPr/>
      </p:nvGrpSpPr>
      <p:grpSpPr>
        <a:xfrm>
          <a:off x="0" y="0"/>
          <a:ext cx="0" cy="0"/>
          <a:chOff x="0" y="0"/>
          <a:chExt cx="0" cy="0"/>
        </a:xfrm>
      </p:grpSpPr>
      <p:sp>
        <p:nvSpPr>
          <p:cNvPr id="2" name="TextBox 12">
            <a:extLst>
              <a:ext uri="{FF2B5EF4-FFF2-40B4-BE49-F238E27FC236}">
                <a16:creationId xmlns:a16="http://schemas.microsoft.com/office/drawing/2014/main" id="{8D719613-802A-90BA-C4F9-7665E6FC1306}"/>
              </a:ext>
            </a:extLst>
          </p:cNvPr>
          <p:cNvSpPr txBox="1"/>
          <p:nvPr/>
        </p:nvSpPr>
        <p:spPr>
          <a:xfrm>
            <a:off x="1610731" y="1810933"/>
            <a:ext cx="8970537" cy="482055"/>
          </a:xfrm>
          <a:prstGeom prst="rect">
            <a:avLst/>
          </a:prstGeom>
        </p:spPr>
        <p:txBody>
          <a:bodyPr wrap="square" lIns="0" tIns="0" rIns="0" bIns="0" rtlCol="0" anchor="t">
            <a:spAutoFit/>
          </a:bodyPr>
          <a:lstStyle/>
          <a:p>
            <a:pPr algn="ctr" defTabSz="609539">
              <a:lnSpc>
                <a:spcPct val="150000"/>
              </a:lnSpc>
              <a:spcBef>
                <a:spcPct val="0"/>
              </a:spcBef>
            </a:pPr>
            <a:r>
              <a:rPr lang="vi-VN" sz="2400" b="1" dirty="0">
                <a:solidFill>
                  <a:srgbClr val="000000"/>
                </a:solidFill>
                <a:latin typeface="UTM Avo" panose="02040603050506020204" pitchFamily="18" charset="0"/>
                <a:cs typeface="Arial" panose="020B0604020202020204" pitchFamily="34" charset="0"/>
              </a:rPr>
              <a:t>HOẠT ĐỘNG 3: QUAN SÁT TRANH VÀ THỰC HIỆN YÊU CẦU</a:t>
            </a:r>
          </a:p>
        </p:txBody>
      </p:sp>
      <p:sp>
        <p:nvSpPr>
          <p:cNvPr id="5" name="Rectangle 4">
            <a:extLst>
              <a:ext uri="{FF2B5EF4-FFF2-40B4-BE49-F238E27FC236}">
                <a16:creationId xmlns:a16="http://schemas.microsoft.com/office/drawing/2014/main" id="{FA3BBE2F-03C2-FA7D-B8F5-92B83EFAE4E6}"/>
              </a:ext>
            </a:extLst>
          </p:cNvPr>
          <p:cNvSpPr/>
          <p:nvPr/>
        </p:nvSpPr>
        <p:spPr>
          <a:xfrm>
            <a:off x="2010737" y="3136900"/>
            <a:ext cx="8170527" cy="2197344"/>
          </a:xfrm>
          <a:prstGeom prst="rect">
            <a:avLst/>
          </a:prstGeom>
          <a:solidFill>
            <a:schemeClr val="accent1">
              <a:lumMod val="20000"/>
              <a:lumOff val="80000"/>
            </a:schemeClr>
          </a:solidFill>
          <a:ln w="25400" cap="flat" cmpd="sng" algn="ctr">
            <a:solidFill>
              <a:srgbClr val="4F81BD">
                <a:shade val="15000"/>
              </a:srgbClr>
            </a:solidFill>
            <a:prstDash val="solid"/>
          </a:ln>
          <a:effectLst/>
        </p:spPr>
        <p:txBody>
          <a:bodyPr rtlCol="0" anchor="ctr"/>
          <a:lstStyle/>
          <a:p>
            <a:pPr marL="381019" lvl="0" indent="-381019" algn="just" defTabSz="609539">
              <a:lnSpc>
                <a:spcPct val="150000"/>
              </a:lnSpc>
              <a:buFont typeface="Arial" panose="020B0604020202020204" pitchFamily="34" charset="0"/>
              <a:buChar char="•"/>
              <a:defRPr/>
            </a:pPr>
            <a:r>
              <a:rPr lang="vi-VN" sz="2400">
                <a:solidFill>
                  <a:srgbClr val="000000"/>
                </a:solidFill>
                <a:latin typeface="UTM Avo" panose="02040603050506020204" pitchFamily="18" charset="0"/>
                <a:cs typeface="Arial" panose="020B0604020202020204" pitchFamily="34" charset="0"/>
              </a:rPr>
              <a:t>Em hãy sắp xếp các tranh theo thứ tự phù hợp.</a:t>
            </a:r>
          </a:p>
          <a:p>
            <a:pPr marL="381019" lvl="0" indent="-381019" algn="just" defTabSz="609539">
              <a:lnSpc>
                <a:spcPct val="150000"/>
              </a:lnSpc>
              <a:buFont typeface="Arial" panose="020B0604020202020204" pitchFamily="34" charset="0"/>
              <a:buChar char="•"/>
              <a:defRPr/>
            </a:pPr>
            <a:r>
              <a:rPr lang="vi-VN" sz="2400">
                <a:solidFill>
                  <a:srgbClr val="000000"/>
                </a:solidFill>
                <a:latin typeface="UTM Avo" panose="02040603050506020204" pitchFamily="18" charset="0"/>
                <a:cs typeface="Arial" panose="020B0604020202020204" pitchFamily="34" charset="0"/>
              </a:rPr>
              <a:t>Bạn trong tranh đã ứng xử như thế nào khi gặp người có hành vi xâm hại?</a:t>
            </a:r>
            <a:endParaRPr lang="vi-VN" sz="2400" dirty="0">
              <a:solidFill>
                <a:srgbClr val="000000"/>
              </a:solidFill>
              <a:latin typeface="UTM Avo" panose="02040603050506020204" pitchFamily="18" charset="0"/>
              <a:cs typeface="Arial" panose="020B0604020202020204" pitchFamily="34" charset="0"/>
            </a:endParaRPr>
          </a:p>
        </p:txBody>
      </p:sp>
      <p:pic>
        <p:nvPicPr>
          <p:cNvPr id="7" name="Picture 41">
            <a:extLst>
              <a:ext uri="{FF2B5EF4-FFF2-40B4-BE49-F238E27FC236}">
                <a16:creationId xmlns:a16="http://schemas.microsoft.com/office/drawing/2014/main" id="{00736BD1-4749-7AE3-09F5-56017824B48B}"/>
              </a:ext>
            </a:extLst>
          </p:cNvPr>
          <p:cNvPicPr>
            <a:picLocks noChangeAspect="1"/>
          </p:cNvPicPr>
          <p:nvPr/>
        </p:nvPicPr>
        <p:blipFill>
          <a:blip r:embed="rId4"/>
          <a:srcRect/>
          <a:stretch>
            <a:fillRect/>
          </a:stretch>
        </p:blipFill>
        <p:spPr>
          <a:xfrm>
            <a:off x="9647863" y="2734977"/>
            <a:ext cx="1066800" cy="1185333"/>
          </a:xfrm>
          <a:prstGeom prst="rect">
            <a:avLst/>
          </a:prstGeom>
        </p:spPr>
      </p:pic>
    </p:spTree>
    <p:extLst>
      <p:ext uri="{BB962C8B-B14F-4D97-AF65-F5344CB8AC3E}">
        <p14:creationId xmlns:p14="http://schemas.microsoft.com/office/powerpoint/2010/main" val="19209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96C7657-301F-DC43-8DE9-EF56D08A8284}"/>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42431D82-7E1B-535B-907A-FCB00E4EF2CD}"/>
              </a:ext>
            </a:extLst>
          </p:cNvPr>
          <p:cNvGrpSpPr/>
          <p:nvPr/>
        </p:nvGrpSpPr>
        <p:grpSpPr>
          <a:xfrm>
            <a:off x="848481" y="1426449"/>
            <a:ext cx="10495038" cy="5161222"/>
            <a:chOff x="198362" y="578153"/>
            <a:chExt cx="11626029" cy="5717418"/>
          </a:xfrm>
        </p:grpSpPr>
        <p:pic>
          <p:nvPicPr>
            <p:cNvPr id="3" name="Picture 2" descr="A cartoon of a person and a child&#10;&#10;Description automatically generated">
              <a:extLst>
                <a:ext uri="{FF2B5EF4-FFF2-40B4-BE49-F238E27FC236}">
                  <a16:creationId xmlns:a16="http://schemas.microsoft.com/office/drawing/2014/main" id="{61012ACB-59A4-0593-E890-7F0DE3B6761D}"/>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5133" b="69121"/>
            <a:stretch/>
          </p:blipFill>
          <p:spPr>
            <a:xfrm>
              <a:off x="198362" y="689429"/>
              <a:ext cx="8094001" cy="2612571"/>
            </a:xfrm>
            <a:prstGeom prst="rect">
              <a:avLst/>
            </a:prstGeom>
          </p:spPr>
        </p:pic>
        <p:pic>
          <p:nvPicPr>
            <p:cNvPr id="4" name="Picture 3" descr="A cartoon of a person and a child&#10;&#10;Description automatically generated">
              <a:extLst>
                <a:ext uri="{FF2B5EF4-FFF2-40B4-BE49-F238E27FC236}">
                  <a16:creationId xmlns:a16="http://schemas.microsoft.com/office/drawing/2014/main" id="{FE256E55-7E13-4ED0-AD88-A3D46D0A5413}"/>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t="56861" b="15689"/>
            <a:stretch/>
          </p:blipFill>
          <p:spPr>
            <a:xfrm>
              <a:off x="3505200" y="3429000"/>
              <a:ext cx="8319191" cy="2862942"/>
            </a:xfrm>
            <a:prstGeom prst="rect">
              <a:avLst/>
            </a:prstGeom>
          </p:spPr>
        </p:pic>
        <p:pic>
          <p:nvPicPr>
            <p:cNvPr id="6" name="Picture 5" descr="A cartoon of a person and a child&#10;&#10;Description automatically generated">
              <a:extLst>
                <a:ext uri="{FF2B5EF4-FFF2-40B4-BE49-F238E27FC236}">
                  <a16:creationId xmlns:a16="http://schemas.microsoft.com/office/drawing/2014/main" id="{BE26B057-15F6-A56B-3837-AE804677632E}"/>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t="30879" r="48850" b="42892"/>
            <a:stretch/>
          </p:blipFill>
          <p:spPr>
            <a:xfrm>
              <a:off x="7228114" y="578153"/>
              <a:ext cx="4064000" cy="2612571"/>
            </a:xfrm>
            <a:prstGeom prst="rect">
              <a:avLst/>
            </a:prstGeom>
          </p:spPr>
        </p:pic>
        <p:pic>
          <p:nvPicPr>
            <p:cNvPr id="8" name="Picture 7" descr="A cartoon of a person and a child&#10;&#10;Description automatically generated">
              <a:extLst>
                <a:ext uri="{FF2B5EF4-FFF2-40B4-BE49-F238E27FC236}">
                  <a16:creationId xmlns:a16="http://schemas.microsoft.com/office/drawing/2014/main" id="{D80E3352-D76B-C04A-A7FC-5BB0E32E683A}"/>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52064" t="30879" b="42892"/>
            <a:stretch/>
          </p:blipFill>
          <p:spPr>
            <a:xfrm>
              <a:off x="660401" y="3683000"/>
              <a:ext cx="3808675" cy="2612571"/>
            </a:xfrm>
            <a:prstGeom prst="rect">
              <a:avLst/>
            </a:prstGeom>
          </p:spPr>
        </p:pic>
      </p:grpSp>
    </p:spTree>
    <p:extLst>
      <p:ext uri="{BB962C8B-B14F-4D97-AF65-F5344CB8AC3E}">
        <p14:creationId xmlns:p14="http://schemas.microsoft.com/office/powerpoint/2010/main" val="3297912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2CCCD35-BDA5-C0B9-AA2D-D7B9E266A488}"/>
            </a:ext>
          </a:extLst>
        </p:cNvPr>
        <p:cNvGrpSpPr/>
        <p:nvPr/>
      </p:nvGrpSpPr>
      <p:grpSpPr>
        <a:xfrm>
          <a:off x="0" y="0"/>
          <a:ext cx="0" cy="0"/>
          <a:chOff x="0" y="0"/>
          <a:chExt cx="0" cy="0"/>
        </a:xfrm>
      </p:grpSpPr>
      <p:sp>
        <p:nvSpPr>
          <p:cNvPr id="2" name="TextBox 9">
            <a:extLst>
              <a:ext uri="{FF2B5EF4-FFF2-40B4-BE49-F238E27FC236}">
                <a16:creationId xmlns:a16="http://schemas.microsoft.com/office/drawing/2014/main" id="{AC57ED91-6D33-EC7E-4EF5-815C83ADE2EA}"/>
              </a:ext>
            </a:extLst>
          </p:cNvPr>
          <p:cNvSpPr txBox="1"/>
          <p:nvPr/>
        </p:nvSpPr>
        <p:spPr>
          <a:xfrm>
            <a:off x="4740361" y="1146763"/>
            <a:ext cx="2711277" cy="369332"/>
          </a:xfrm>
          <a:prstGeom prst="rect">
            <a:avLst/>
          </a:prstGeom>
        </p:spPr>
        <p:txBody>
          <a:bodyPr wrap="square" lIns="0" tIns="0" rIns="0" bIns="0" rtlCol="0" anchor="t">
            <a:spAutoFit/>
          </a:bodyPr>
          <a:lstStyle/>
          <a:p>
            <a:pPr algn="ctr" defTabSz="609630">
              <a:defRPr/>
            </a:pPr>
            <a:r>
              <a:rPr lang="en-US" sz="2400" b="1" dirty="0">
                <a:solidFill>
                  <a:srgbClr val="261310"/>
                </a:solidFill>
                <a:latin typeface="UTM Avo" panose="02040603050506020204" pitchFamily="18" charset="0"/>
                <a:ea typeface="Grand Cru S Medium"/>
                <a:cs typeface="Arial" panose="020B0604020202020204" pitchFamily="34" charset="0"/>
                <a:sym typeface="Grand Cru S Medium"/>
              </a:rPr>
              <a:t>ĐÁP ÁN</a:t>
            </a:r>
          </a:p>
        </p:txBody>
      </p:sp>
      <p:pic>
        <p:nvPicPr>
          <p:cNvPr id="5" name="Picture 4" descr="A cartoon of a person and a child&#10;&#10;Description automatically generated">
            <a:extLst>
              <a:ext uri="{FF2B5EF4-FFF2-40B4-BE49-F238E27FC236}">
                <a16:creationId xmlns:a16="http://schemas.microsoft.com/office/drawing/2014/main" id="{06A32302-1377-DEF7-F937-31720FBBE8C0}"/>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4471" t="5124" r="47110" b="68037"/>
          <a:stretch/>
        </p:blipFill>
        <p:spPr>
          <a:xfrm>
            <a:off x="787346" y="4311101"/>
            <a:ext cx="3285176" cy="2282977"/>
          </a:xfrm>
          <a:prstGeom prst="rect">
            <a:avLst/>
          </a:prstGeom>
        </p:spPr>
      </p:pic>
      <p:pic>
        <p:nvPicPr>
          <p:cNvPr id="7" name="Picture 6" descr="A cartoon of a person and a child&#10;&#10;Description automatically generated">
            <a:extLst>
              <a:ext uri="{FF2B5EF4-FFF2-40B4-BE49-F238E27FC236}">
                <a16:creationId xmlns:a16="http://schemas.microsoft.com/office/drawing/2014/main" id="{FFE94561-585B-991A-FD41-94968F853DB4}"/>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2406" t="5133" r="4665" b="69367"/>
          <a:stretch/>
        </p:blipFill>
        <p:spPr>
          <a:xfrm>
            <a:off x="8681000" y="1954661"/>
            <a:ext cx="2727760" cy="2031311"/>
          </a:xfrm>
          <a:prstGeom prst="rect">
            <a:avLst/>
          </a:prstGeom>
        </p:spPr>
      </p:pic>
      <p:pic>
        <p:nvPicPr>
          <p:cNvPr id="10" name="Picture 9" descr="A cartoon of a person and a child&#10;&#10;Description automatically generated">
            <a:extLst>
              <a:ext uri="{FF2B5EF4-FFF2-40B4-BE49-F238E27FC236}">
                <a16:creationId xmlns:a16="http://schemas.microsoft.com/office/drawing/2014/main" id="{61495D8B-762D-31C0-F019-E1BD6C7118CC}"/>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t="31182" r="47893" b="43318"/>
          <a:stretch/>
        </p:blipFill>
        <p:spPr>
          <a:xfrm>
            <a:off x="773331" y="1972742"/>
            <a:ext cx="3251983" cy="1995148"/>
          </a:xfrm>
          <a:prstGeom prst="rect">
            <a:avLst/>
          </a:prstGeom>
        </p:spPr>
      </p:pic>
      <p:pic>
        <p:nvPicPr>
          <p:cNvPr id="11" name="Picture 10" descr="A cartoon of a person and a child&#10;&#10;Description automatically generated">
            <a:extLst>
              <a:ext uri="{FF2B5EF4-FFF2-40B4-BE49-F238E27FC236}">
                <a16:creationId xmlns:a16="http://schemas.microsoft.com/office/drawing/2014/main" id="{AC413F51-33C4-E24C-18DC-23CF34C547BA}"/>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22" t="30972" r="4664" b="43139"/>
          <a:stretch/>
        </p:blipFill>
        <p:spPr>
          <a:xfrm>
            <a:off x="8705190" y="4432927"/>
            <a:ext cx="2727761" cy="2039324"/>
          </a:xfrm>
          <a:prstGeom prst="rect">
            <a:avLst/>
          </a:prstGeom>
        </p:spPr>
      </p:pic>
      <p:pic>
        <p:nvPicPr>
          <p:cNvPr id="12" name="Picture 11" descr="A cartoon of a person and a child&#10;&#10;Description automatically generated">
            <a:extLst>
              <a:ext uri="{FF2B5EF4-FFF2-40B4-BE49-F238E27FC236}">
                <a16:creationId xmlns:a16="http://schemas.microsoft.com/office/drawing/2014/main" id="{6255133E-F123-C95B-0999-8415198C2417}"/>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t="57201" r="47594" b="15689"/>
          <a:stretch/>
        </p:blipFill>
        <p:spPr>
          <a:xfrm>
            <a:off x="4373299" y="4387278"/>
            <a:ext cx="3285177" cy="2130622"/>
          </a:xfrm>
          <a:prstGeom prst="rect">
            <a:avLst/>
          </a:prstGeom>
        </p:spPr>
      </p:pic>
      <p:pic>
        <p:nvPicPr>
          <p:cNvPr id="13" name="Picture 12" descr="A cartoon of a person and a child&#10;&#10;Description automatically generated">
            <a:extLst>
              <a:ext uri="{FF2B5EF4-FFF2-40B4-BE49-F238E27FC236}">
                <a16:creationId xmlns:a16="http://schemas.microsoft.com/office/drawing/2014/main" id="{1538F932-7C22-CF5A-1E56-B84F1E8DEECA}"/>
              </a:ext>
            </a:extLst>
          </p:cNvPr>
          <p:cNvPicPr>
            <a:picLocks noChangeAspect="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51922" t="56861" b="15689"/>
          <a:stretch/>
        </p:blipFill>
        <p:spPr>
          <a:xfrm>
            <a:off x="5008630" y="1940647"/>
            <a:ext cx="2877020" cy="2059338"/>
          </a:xfrm>
          <a:prstGeom prst="rect">
            <a:avLst/>
          </a:prstGeom>
        </p:spPr>
      </p:pic>
      <p:cxnSp>
        <p:nvCxnSpPr>
          <p:cNvPr id="14" name="Straight Arrow Connector 13">
            <a:extLst>
              <a:ext uri="{FF2B5EF4-FFF2-40B4-BE49-F238E27FC236}">
                <a16:creationId xmlns:a16="http://schemas.microsoft.com/office/drawing/2014/main" id="{2752A4AE-760C-3ED8-623D-0EDF1FA30947}"/>
              </a:ext>
            </a:extLst>
          </p:cNvPr>
          <p:cNvCxnSpPr>
            <a:cxnSpLocks/>
          </p:cNvCxnSpPr>
          <p:nvPr/>
        </p:nvCxnSpPr>
        <p:spPr>
          <a:xfrm>
            <a:off x="4244246" y="2970316"/>
            <a:ext cx="548640" cy="0"/>
          </a:xfrm>
          <a:prstGeom prst="straightConnector1">
            <a:avLst/>
          </a:prstGeom>
          <a:noFill/>
          <a:ln w="25400" cap="flat" cmpd="sng" algn="ctr">
            <a:solidFill>
              <a:srgbClr val="C0504D"/>
            </a:solidFill>
            <a:prstDash val="solid"/>
            <a:tailEnd type="triangle"/>
          </a:ln>
          <a:effectLst>
            <a:outerShdw blurRad="40000" dist="20000" dir="5400000" rotWithShape="0">
              <a:srgbClr val="000000">
                <a:alpha val="38000"/>
              </a:srgbClr>
            </a:outerShdw>
          </a:effectLst>
        </p:spPr>
      </p:cxnSp>
      <p:cxnSp>
        <p:nvCxnSpPr>
          <p:cNvPr id="15" name="Straight Arrow Connector 14">
            <a:extLst>
              <a:ext uri="{FF2B5EF4-FFF2-40B4-BE49-F238E27FC236}">
                <a16:creationId xmlns:a16="http://schemas.microsoft.com/office/drawing/2014/main" id="{C099774B-612A-C1FB-583A-032EB1765C94}"/>
              </a:ext>
            </a:extLst>
          </p:cNvPr>
          <p:cNvCxnSpPr>
            <a:cxnSpLocks/>
          </p:cNvCxnSpPr>
          <p:nvPr/>
        </p:nvCxnSpPr>
        <p:spPr>
          <a:xfrm>
            <a:off x="7972845" y="2970316"/>
            <a:ext cx="548640" cy="0"/>
          </a:xfrm>
          <a:prstGeom prst="straightConnector1">
            <a:avLst/>
          </a:prstGeom>
          <a:noFill/>
          <a:ln w="25400" cap="flat" cmpd="sng" algn="ctr">
            <a:solidFill>
              <a:srgbClr val="C0504D"/>
            </a:solidFill>
            <a:prstDash val="solid"/>
            <a:tailEnd type="triangle"/>
          </a:ln>
          <a:effectLst>
            <a:outerShdw blurRad="40000" dist="20000" dir="5400000" rotWithShape="0">
              <a:srgbClr val="000000">
                <a:alpha val="38000"/>
              </a:srgbClr>
            </a:outerShdw>
          </a:effectLst>
        </p:spPr>
      </p:cxnSp>
      <p:cxnSp>
        <p:nvCxnSpPr>
          <p:cNvPr id="16" name="Straight Arrow Connector 15">
            <a:extLst>
              <a:ext uri="{FF2B5EF4-FFF2-40B4-BE49-F238E27FC236}">
                <a16:creationId xmlns:a16="http://schemas.microsoft.com/office/drawing/2014/main" id="{EAD156EB-EECF-4E07-4114-937371D57700}"/>
              </a:ext>
            </a:extLst>
          </p:cNvPr>
          <p:cNvCxnSpPr>
            <a:cxnSpLocks/>
          </p:cNvCxnSpPr>
          <p:nvPr/>
        </p:nvCxnSpPr>
        <p:spPr>
          <a:xfrm>
            <a:off x="10069070" y="3967890"/>
            <a:ext cx="0" cy="548640"/>
          </a:xfrm>
          <a:prstGeom prst="straightConnector1">
            <a:avLst/>
          </a:prstGeom>
          <a:noFill/>
          <a:ln w="25400" cap="flat" cmpd="sng" algn="ctr">
            <a:solidFill>
              <a:srgbClr val="C0504D"/>
            </a:solidFill>
            <a:prstDash val="solid"/>
            <a:tailEnd type="triangle"/>
          </a:ln>
          <a:effectLst>
            <a:outerShdw blurRad="40000" dist="20000" dir="5400000" rotWithShape="0">
              <a:srgbClr val="000000">
                <a:alpha val="38000"/>
              </a:srgbClr>
            </a:outerShdw>
          </a:effectLst>
        </p:spPr>
      </p:cxnSp>
      <p:cxnSp>
        <p:nvCxnSpPr>
          <p:cNvPr id="17" name="Straight Arrow Connector 16">
            <a:extLst>
              <a:ext uri="{FF2B5EF4-FFF2-40B4-BE49-F238E27FC236}">
                <a16:creationId xmlns:a16="http://schemas.microsoft.com/office/drawing/2014/main" id="{27B3DEB1-3798-0B40-B2B6-F3F7B9187AE4}"/>
              </a:ext>
            </a:extLst>
          </p:cNvPr>
          <p:cNvCxnSpPr>
            <a:cxnSpLocks/>
          </p:cNvCxnSpPr>
          <p:nvPr/>
        </p:nvCxnSpPr>
        <p:spPr>
          <a:xfrm flipH="1">
            <a:off x="7972845" y="5452589"/>
            <a:ext cx="548640" cy="0"/>
          </a:xfrm>
          <a:prstGeom prst="straightConnector1">
            <a:avLst/>
          </a:prstGeom>
          <a:noFill/>
          <a:ln w="25400" cap="flat" cmpd="sng" algn="ctr">
            <a:solidFill>
              <a:srgbClr val="C0504D"/>
            </a:solidFill>
            <a:prstDash val="solid"/>
            <a:tailEnd type="triangle"/>
          </a:ln>
          <a:effectLst>
            <a:outerShdw blurRad="40000" dist="20000" dir="5400000" rotWithShape="0">
              <a:srgbClr val="000000">
                <a:alpha val="38000"/>
              </a:srgbClr>
            </a:outerShdw>
          </a:effectLst>
        </p:spPr>
      </p:cxnSp>
      <p:cxnSp>
        <p:nvCxnSpPr>
          <p:cNvPr id="18" name="Straight Arrow Connector 17">
            <a:extLst>
              <a:ext uri="{FF2B5EF4-FFF2-40B4-BE49-F238E27FC236}">
                <a16:creationId xmlns:a16="http://schemas.microsoft.com/office/drawing/2014/main" id="{F1E855A3-A00A-94E3-15F0-3A89EDACE90B}"/>
              </a:ext>
            </a:extLst>
          </p:cNvPr>
          <p:cNvCxnSpPr>
            <a:cxnSpLocks/>
          </p:cNvCxnSpPr>
          <p:nvPr/>
        </p:nvCxnSpPr>
        <p:spPr>
          <a:xfrm flipH="1">
            <a:off x="4244246" y="5452589"/>
            <a:ext cx="548640" cy="0"/>
          </a:xfrm>
          <a:prstGeom prst="straightConnector1">
            <a:avLst/>
          </a:prstGeom>
          <a:noFill/>
          <a:ln w="25400" cap="flat" cmpd="sng" algn="ctr">
            <a:solidFill>
              <a:srgbClr val="C0504D"/>
            </a:solidFill>
            <a:prstDash val="solid"/>
            <a:tailEnd type="triangle"/>
          </a:ln>
          <a:effectLst>
            <a:outerShdw blurRad="40000" dist="20000" dir="5400000" rotWithShape="0">
              <a:srgbClr val="000000">
                <a:alpha val="38000"/>
              </a:srgbClr>
            </a:outerShdw>
          </a:effectLst>
        </p:spPr>
      </p:cxnSp>
    </p:spTree>
    <p:extLst>
      <p:ext uri="{BB962C8B-B14F-4D97-AF65-F5344CB8AC3E}">
        <p14:creationId xmlns:p14="http://schemas.microsoft.com/office/powerpoint/2010/main" val="1010138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childTnLst>
                                </p:cTn>
                              </p:par>
                              <p:par>
                                <p:cTn id="50" presetID="10" presetClass="entr" presetSubtype="0"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BFA13AA-0755-A8F5-5D9F-594CAA3CCEC3}"/>
            </a:ext>
          </a:extLst>
        </p:cNvPr>
        <p:cNvGrpSpPr/>
        <p:nvPr/>
      </p:nvGrpSpPr>
      <p:grpSpPr>
        <a:xfrm>
          <a:off x="0" y="0"/>
          <a:ext cx="0" cy="0"/>
          <a:chOff x="0" y="0"/>
          <a:chExt cx="0" cy="0"/>
        </a:xfrm>
      </p:grpSpPr>
      <p:pic>
        <p:nvPicPr>
          <p:cNvPr id="3" name="Picture 2" descr="A cartoon of a person and a child&#10;&#10;Description automatically generated">
            <a:extLst>
              <a:ext uri="{FF2B5EF4-FFF2-40B4-BE49-F238E27FC236}">
                <a16:creationId xmlns:a16="http://schemas.microsoft.com/office/drawing/2014/main" id="{A6DB733F-F1A3-8068-1BC0-03D97F3E3256}"/>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2406" t="5133" r="4665" b="69367"/>
          <a:stretch/>
        </p:blipFill>
        <p:spPr>
          <a:xfrm>
            <a:off x="1308176" y="2441721"/>
            <a:ext cx="4414782" cy="3287605"/>
          </a:xfrm>
          <a:prstGeom prst="rect">
            <a:avLst/>
          </a:prstGeom>
        </p:spPr>
      </p:pic>
      <p:pic>
        <p:nvPicPr>
          <p:cNvPr id="4" name="Picture 3" descr="A cartoon of a person and a child&#10;&#10;Description automatically generated">
            <a:extLst>
              <a:ext uri="{FF2B5EF4-FFF2-40B4-BE49-F238E27FC236}">
                <a16:creationId xmlns:a16="http://schemas.microsoft.com/office/drawing/2014/main" id="{249F3510-47A9-3397-8B10-A3A9D5F50EC3}"/>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1922" t="30972" r="4664" b="43139"/>
          <a:stretch/>
        </p:blipFill>
        <p:spPr>
          <a:xfrm>
            <a:off x="6858000" y="2616200"/>
            <a:ext cx="4101205" cy="3066137"/>
          </a:xfrm>
          <a:prstGeom prst="rect">
            <a:avLst/>
          </a:prstGeom>
        </p:spPr>
      </p:pic>
      <p:sp>
        <p:nvSpPr>
          <p:cNvPr id="6" name="TextBox 5">
            <a:extLst>
              <a:ext uri="{FF2B5EF4-FFF2-40B4-BE49-F238E27FC236}">
                <a16:creationId xmlns:a16="http://schemas.microsoft.com/office/drawing/2014/main" id="{585E2F3D-E72C-CAD4-6355-8F0A79F0C94C}"/>
              </a:ext>
            </a:extLst>
          </p:cNvPr>
          <p:cNvSpPr txBox="1"/>
          <p:nvPr/>
        </p:nvSpPr>
        <p:spPr>
          <a:xfrm>
            <a:off x="2436067" y="1297796"/>
            <a:ext cx="7319866" cy="1121846"/>
          </a:xfrm>
          <a:prstGeom prst="rect">
            <a:avLst/>
          </a:prstGeom>
          <a:noFill/>
        </p:spPr>
        <p:txBody>
          <a:bodyPr wrap="square">
            <a:spAutoFit/>
          </a:bodyPr>
          <a:lstStyle/>
          <a:p>
            <a:pPr algn="ctr" defTabSz="609539">
              <a:lnSpc>
                <a:spcPct val="150000"/>
              </a:lnSpc>
            </a:pPr>
            <a:r>
              <a:rPr lang="vi-VN" sz="2400" b="1" dirty="0">
                <a:solidFill>
                  <a:prstClr val="black"/>
                </a:solidFill>
                <a:latin typeface="UTM Avo" panose="02040603050506020204" pitchFamily="18" charset="0"/>
                <a:cs typeface="Arial" panose="020B0604020202020204" pitchFamily="34" charset="0"/>
              </a:rPr>
              <a:t>Bạn trong tranh đã ứng xử như thế nào </a:t>
            </a:r>
          </a:p>
          <a:p>
            <a:pPr algn="ctr" defTabSz="609539">
              <a:lnSpc>
                <a:spcPct val="150000"/>
              </a:lnSpc>
            </a:pPr>
            <a:r>
              <a:rPr lang="vi-VN" sz="2400" b="1" dirty="0">
                <a:solidFill>
                  <a:prstClr val="black"/>
                </a:solidFill>
                <a:latin typeface="UTM Avo" panose="02040603050506020204" pitchFamily="18" charset="0"/>
                <a:cs typeface="Arial" panose="020B0604020202020204" pitchFamily="34" charset="0"/>
              </a:rPr>
              <a:t>khi gặp người có hành vi xâm hại?</a:t>
            </a:r>
          </a:p>
        </p:txBody>
      </p:sp>
      <p:sp>
        <p:nvSpPr>
          <p:cNvPr id="8" name="TextBox 7">
            <a:extLst>
              <a:ext uri="{FF2B5EF4-FFF2-40B4-BE49-F238E27FC236}">
                <a16:creationId xmlns:a16="http://schemas.microsoft.com/office/drawing/2014/main" id="{05406CEC-469F-CE94-EB20-436FFBFA817F}"/>
              </a:ext>
            </a:extLst>
          </p:cNvPr>
          <p:cNvSpPr txBox="1"/>
          <p:nvPr/>
        </p:nvSpPr>
        <p:spPr>
          <a:xfrm>
            <a:off x="2135049" y="5914586"/>
            <a:ext cx="2761036" cy="461665"/>
          </a:xfrm>
          <a:prstGeom prst="rect">
            <a:avLst/>
          </a:prstGeom>
          <a:noFill/>
        </p:spPr>
        <p:txBody>
          <a:bodyPr wrap="square">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lang="vi-VN" sz="2400" dirty="0">
                <a:solidFill>
                  <a:prstClr val="black"/>
                </a:solidFill>
                <a:latin typeface="UTM Avo" panose="02040603050506020204" pitchFamily="18" charset="0"/>
                <a:cs typeface="Arial" panose="020B0604020202020204" pitchFamily="34" charset="0"/>
              </a:rPr>
              <a:t>đẩy người lạ ra</a:t>
            </a:r>
            <a:endParaRPr lang="en-VN" sz="2400" dirty="0">
              <a:solidFill>
                <a:prstClr val="black"/>
              </a:solidFill>
              <a:latin typeface="UTM Avo" panose="02040603050506020204" pitchFamily="18" charset="0"/>
              <a:cs typeface="Arial" panose="020B0604020202020204" pitchFamily="34" charset="0"/>
            </a:endParaRPr>
          </a:p>
        </p:txBody>
      </p:sp>
      <p:sp>
        <p:nvSpPr>
          <p:cNvPr id="9" name="TextBox 8">
            <a:extLst>
              <a:ext uri="{FF2B5EF4-FFF2-40B4-BE49-F238E27FC236}">
                <a16:creationId xmlns:a16="http://schemas.microsoft.com/office/drawing/2014/main" id="{6C9ABBC4-67BE-A95C-6DE1-3C04DA1A3BB5}"/>
              </a:ext>
            </a:extLst>
          </p:cNvPr>
          <p:cNvSpPr txBox="1"/>
          <p:nvPr/>
        </p:nvSpPr>
        <p:spPr>
          <a:xfrm>
            <a:off x="7247853" y="5584495"/>
            <a:ext cx="3321497" cy="1121846"/>
          </a:xfrm>
          <a:prstGeom prst="rect">
            <a:avLst/>
          </a:prstGeom>
          <a:solidFill>
            <a:srgbClr val="FFFAF7"/>
          </a:solidFill>
        </p:spPr>
        <p:txBody>
          <a:bodyPr wrap="square">
            <a:spAutoFit/>
          </a:bodyPr>
          <a:lstStyle/>
          <a:p>
            <a:pPr algn="ctr" defTabSz="609539">
              <a:lnSpc>
                <a:spcPct val="150000"/>
              </a:lnSpc>
            </a:pPr>
            <a:r>
              <a:rPr lang="vi-VN" sz="2400" dirty="0">
                <a:solidFill>
                  <a:prstClr val="black"/>
                </a:solidFill>
                <a:latin typeface="UTM Avo" panose="02040603050506020204" pitchFamily="18" charset="0"/>
                <a:cs typeface="Arial" panose="020B0604020202020204" pitchFamily="34" charset="0"/>
              </a:rPr>
              <a:t>thái độ yêu cầu </a:t>
            </a:r>
          </a:p>
          <a:p>
            <a:pPr algn="ctr" defTabSz="609539">
              <a:lnSpc>
                <a:spcPct val="150000"/>
              </a:lnSpc>
            </a:pPr>
            <a:r>
              <a:rPr lang="vi-VN" sz="2400" dirty="0">
                <a:solidFill>
                  <a:prstClr val="black"/>
                </a:solidFill>
                <a:latin typeface="UTM Avo" panose="02040603050506020204" pitchFamily="18" charset="0"/>
                <a:cs typeface="Arial" panose="020B0604020202020204" pitchFamily="34" charset="0"/>
              </a:rPr>
              <a:t>dừng hành động lại</a:t>
            </a:r>
            <a:endParaRPr lang="en-VN" sz="2400" dirty="0">
              <a:solidFill>
                <a:prstClr val="black"/>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468532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B418731-0CEF-19B5-8231-BAB84F9B3A1B}"/>
            </a:ext>
          </a:extLst>
        </p:cNvPr>
        <p:cNvGrpSpPr/>
        <p:nvPr/>
      </p:nvGrpSpPr>
      <p:grpSpPr>
        <a:xfrm>
          <a:off x="0" y="0"/>
          <a:ext cx="0" cy="0"/>
          <a:chOff x="0" y="0"/>
          <a:chExt cx="0" cy="0"/>
        </a:xfrm>
      </p:grpSpPr>
      <p:pic>
        <p:nvPicPr>
          <p:cNvPr id="2" name="Picture 1" descr="A cartoon of a person and a child&#10;&#10;Description automatically generated">
            <a:extLst>
              <a:ext uri="{FF2B5EF4-FFF2-40B4-BE49-F238E27FC236}">
                <a16:creationId xmlns:a16="http://schemas.microsoft.com/office/drawing/2014/main" id="{84F059EB-76C3-811E-2347-9BACEDCCF637}"/>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65" t="5124" r="47110" b="68037"/>
          <a:stretch/>
        </p:blipFill>
        <p:spPr>
          <a:xfrm>
            <a:off x="5849193" y="2441721"/>
            <a:ext cx="5585107" cy="3509035"/>
          </a:xfrm>
          <a:prstGeom prst="rect">
            <a:avLst/>
          </a:prstGeom>
        </p:spPr>
      </p:pic>
      <p:pic>
        <p:nvPicPr>
          <p:cNvPr id="5" name="Picture 4" descr="A cartoon of a person and a child&#10;&#10;Description automatically generated">
            <a:extLst>
              <a:ext uri="{FF2B5EF4-FFF2-40B4-BE49-F238E27FC236}">
                <a16:creationId xmlns:a16="http://schemas.microsoft.com/office/drawing/2014/main" id="{DF110190-B975-BFCC-888E-8BA1BFB26DE5}"/>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57201" r="47594" b="15689"/>
          <a:stretch/>
        </p:blipFill>
        <p:spPr>
          <a:xfrm>
            <a:off x="495300" y="2619137"/>
            <a:ext cx="4863421" cy="3154202"/>
          </a:xfrm>
          <a:prstGeom prst="rect">
            <a:avLst/>
          </a:prstGeom>
        </p:spPr>
      </p:pic>
      <p:sp>
        <p:nvSpPr>
          <p:cNvPr id="7" name="TextBox 6">
            <a:extLst>
              <a:ext uri="{FF2B5EF4-FFF2-40B4-BE49-F238E27FC236}">
                <a16:creationId xmlns:a16="http://schemas.microsoft.com/office/drawing/2014/main" id="{D8948B14-A2CF-452C-7AEB-35481E67B386}"/>
              </a:ext>
            </a:extLst>
          </p:cNvPr>
          <p:cNvSpPr txBox="1"/>
          <p:nvPr/>
        </p:nvSpPr>
        <p:spPr>
          <a:xfrm>
            <a:off x="2726179" y="5916238"/>
            <a:ext cx="1448784" cy="461665"/>
          </a:xfrm>
          <a:prstGeom prst="rect">
            <a:avLst/>
          </a:prstGeom>
          <a:noFill/>
        </p:spPr>
        <p:txBody>
          <a:bodyPr wrap="square">
            <a:spAutoFit/>
          </a:bodyPr>
          <a:lstStyle/>
          <a:p>
            <a:pPr algn="ctr"/>
            <a:r>
              <a:rPr lang="vi-VN" sz="2400" dirty="0">
                <a:solidFill>
                  <a:prstClr val="black"/>
                </a:solidFill>
                <a:latin typeface="UTM Avo" panose="02040603050506020204" pitchFamily="18" charset="0"/>
                <a:cs typeface="Arial" panose="020B0604020202020204" pitchFamily="34" charset="0"/>
              </a:rPr>
              <a:t>kêu cứu</a:t>
            </a:r>
            <a:endParaRPr lang="en-VN" sz="2400" dirty="0">
              <a:solidFill>
                <a:prstClr val="black"/>
              </a:solidFill>
              <a:latin typeface="UTM Avo" panose="02040603050506020204" pitchFamily="18" charset="0"/>
              <a:cs typeface="Arial" panose="020B0604020202020204" pitchFamily="34" charset="0"/>
            </a:endParaRPr>
          </a:p>
        </p:txBody>
      </p:sp>
      <p:sp>
        <p:nvSpPr>
          <p:cNvPr id="10" name="TextBox 9">
            <a:extLst>
              <a:ext uri="{FF2B5EF4-FFF2-40B4-BE49-F238E27FC236}">
                <a16:creationId xmlns:a16="http://schemas.microsoft.com/office/drawing/2014/main" id="{0C3B761D-305D-1029-22AD-B5059289689C}"/>
              </a:ext>
            </a:extLst>
          </p:cNvPr>
          <p:cNvSpPr txBox="1"/>
          <p:nvPr/>
        </p:nvSpPr>
        <p:spPr>
          <a:xfrm>
            <a:off x="7670800" y="5911838"/>
            <a:ext cx="3005321" cy="461665"/>
          </a:xfrm>
          <a:prstGeom prst="rect">
            <a:avLst/>
          </a:prstGeom>
          <a:solidFill>
            <a:srgbClr val="FFFAF7"/>
          </a:solidFill>
        </p:spPr>
        <p:txBody>
          <a:bodyPr wrap="square">
            <a:spAutoFit/>
          </a:bodyPr>
          <a:lstStyle/>
          <a:p>
            <a:pPr algn="ctr"/>
            <a:r>
              <a:rPr lang="vi-VN" sz="2400" dirty="0">
                <a:solidFill>
                  <a:prstClr val="black"/>
                </a:solidFill>
                <a:latin typeface="UTM Avo" panose="02040603050506020204" pitchFamily="18" charset="0"/>
                <a:cs typeface="Arial" panose="020B0604020202020204" pitchFamily="34" charset="0"/>
              </a:rPr>
              <a:t>kể cho mẹ nghe</a:t>
            </a:r>
            <a:endParaRPr lang="en-VN" sz="2400" dirty="0">
              <a:solidFill>
                <a:prstClr val="black"/>
              </a:solidFill>
              <a:latin typeface="UTM Avo" panose="02040603050506020204" pitchFamily="18" charset="0"/>
              <a:cs typeface="Arial" panose="020B0604020202020204" pitchFamily="34" charset="0"/>
            </a:endParaRPr>
          </a:p>
        </p:txBody>
      </p:sp>
      <p:sp>
        <p:nvSpPr>
          <p:cNvPr id="6" name="TextBox 5">
            <a:extLst>
              <a:ext uri="{FF2B5EF4-FFF2-40B4-BE49-F238E27FC236}">
                <a16:creationId xmlns:a16="http://schemas.microsoft.com/office/drawing/2014/main" id="{97690C79-9DB5-F9FC-A0E0-AFBB8BB22DE6}"/>
              </a:ext>
            </a:extLst>
          </p:cNvPr>
          <p:cNvSpPr txBox="1"/>
          <p:nvPr/>
        </p:nvSpPr>
        <p:spPr>
          <a:xfrm>
            <a:off x="2436067" y="1297796"/>
            <a:ext cx="7319866" cy="1121846"/>
          </a:xfrm>
          <a:prstGeom prst="rect">
            <a:avLst/>
          </a:prstGeom>
          <a:noFill/>
        </p:spPr>
        <p:txBody>
          <a:bodyPr wrap="square">
            <a:spAutoFit/>
          </a:bodyPr>
          <a:lstStyle/>
          <a:p>
            <a:pPr algn="ctr" defTabSz="609539">
              <a:lnSpc>
                <a:spcPct val="150000"/>
              </a:lnSpc>
            </a:pPr>
            <a:r>
              <a:rPr lang="vi-VN" sz="2400" b="1" dirty="0">
                <a:solidFill>
                  <a:prstClr val="black"/>
                </a:solidFill>
                <a:latin typeface="UTM Avo" panose="02040603050506020204" pitchFamily="18" charset="0"/>
                <a:cs typeface="Arial" panose="020B0604020202020204" pitchFamily="34" charset="0"/>
              </a:rPr>
              <a:t>Bạn trong tranh đã ứng xử như thế nào </a:t>
            </a:r>
          </a:p>
          <a:p>
            <a:pPr algn="ctr" defTabSz="609539">
              <a:lnSpc>
                <a:spcPct val="150000"/>
              </a:lnSpc>
            </a:pPr>
            <a:r>
              <a:rPr lang="vi-VN" sz="2400" b="1" dirty="0">
                <a:solidFill>
                  <a:prstClr val="black"/>
                </a:solidFill>
                <a:latin typeface="UTM Avo" panose="02040603050506020204" pitchFamily="18" charset="0"/>
                <a:cs typeface="Arial" panose="020B0604020202020204" pitchFamily="34" charset="0"/>
              </a:rPr>
              <a:t>khi gặp người có hành vi xâm hại?</a:t>
            </a:r>
          </a:p>
        </p:txBody>
      </p:sp>
    </p:spTree>
    <p:extLst>
      <p:ext uri="{BB962C8B-B14F-4D97-AF65-F5344CB8AC3E}">
        <p14:creationId xmlns:p14="http://schemas.microsoft.com/office/powerpoint/2010/main" val="2068401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CFC57E1-9427-D19C-F624-74DE032CA932}"/>
            </a:ext>
          </a:extLst>
        </p:cNvPr>
        <p:cNvGrpSpPr/>
        <p:nvPr/>
      </p:nvGrpSpPr>
      <p:grpSpPr>
        <a:xfrm>
          <a:off x="0" y="0"/>
          <a:ext cx="0" cy="0"/>
          <a:chOff x="0" y="0"/>
          <a:chExt cx="0" cy="0"/>
        </a:xfrm>
      </p:grpSpPr>
      <p:pic>
        <p:nvPicPr>
          <p:cNvPr id="3" name="Picture 2" descr="Teacher Clipart, Download Free Transparent PNG Format Clipart Images on  Pngtree">
            <a:extLst>
              <a:ext uri="{FF2B5EF4-FFF2-40B4-BE49-F238E27FC236}">
                <a16:creationId xmlns:a16="http://schemas.microsoft.com/office/drawing/2014/main" id="{4C19F2BF-C47F-4977-5251-2FF8915D03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352" y="3376177"/>
            <a:ext cx="3638770" cy="3638770"/>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10">
            <a:extLst>
              <a:ext uri="{FF2B5EF4-FFF2-40B4-BE49-F238E27FC236}">
                <a16:creationId xmlns:a16="http://schemas.microsoft.com/office/drawing/2014/main" id="{0FDBE1A3-605A-C394-BF0F-557378E6D37D}"/>
              </a:ext>
            </a:extLst>
          </p:cNvPr>
          <p:cNvSpPr/>
          <p:nvPr/>
        </p:nvSpPr>
        <p:spPr>
          <a:xfrm>
            <a:off x="1422400" y="1880609"/>
            <a:ext cx="8699500" cy="1035234"/>
          </a:xfrm>
          <a:prstGeom prst="wedgeRoundRectCallout">
            <a:avLst>
              <a:gd name="adj1" fmla="val -42899"/>
              <a:gd name="adj2" fmla="val 118263"/>
              <a:gd name="adj3" fmla="val 16667"/>
            </a:avLst>
          </a:prstGeom>
          <a:solidFill>
            <a:schemeClr val="accent1">
              <a:lumMod val="20000"/>
              <a:lumOff val="80000"/>
            </a:schemeClr>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lang="vi-VN" sz="2400" b="1" dirty="0">
                <a:solidFill>
                  <a:prstClr val="black"/>
                </a:solidFill>
                <a:latin typeface="UTM Avo" panose="02040603050506020204" pitchFamily="18" charset="0"/>
                <a:cs typeface="Arial" panose="020B0604020202020204" pitchFamily="34" charset="0"/>
              </a:rPr>
              <a:t>Kể thêm các cách phòng tránh xâm hại mà em biết</a:t>
            </a:r>
            <a:endParaRPr lang="en-VN" sz="2400" b="1" dirty="0">
              <a:solidFill>
                <a:prstClr val="black"/>
              </a:solidFill>
              <a:latin typeface="UTM Avo" panose="02040603050506020204" pitchFamily="18" charset="0"/>
              <a:cs typeface="Arial" panose="020B0604020202020204" pitchFamily="34" charset="0"/>
            </a:endParaRPr>
          </a:p>
        </p:txBody>
      </p:sp>
      <p:sp>
        <p:nvSpPr>
          <p:cNvPr id="8" name="TextBox 7">
            <a:extLst>
              <a:ext uri="{FF2B5EF4-FFF2-40B4-BE49-F238E27FC236}">
                <a16:creationId xmlns:a16="http://schemas.microsoft.com/office/drawing/2014/main" id="{3511085D-DEE4-7BE1-A526-631406583D32}"/>
              </a:ext>
            </a:extLst>
          </p:cNvPr>
          <p:cNvSpPr txBox="1"/>
          <p:nvPr/>
        </p:nvSpPr>
        <p:spPr>
          <a:xfrm>
            <a:off x="3362610" y="5327319"/>
            <a:ext cx="2751909" cy="1121846"/>
          </a:xfrm>
          <a:prstGeom prst="rect">
            <a:avLst/>
          </a:prstGeom>
          <a:noFill/>
        </p:spPr>
        <p:txBody>
          <a:bodyPr wrap="square">
            <a:spAutoFit/>
          </a:bodyPr>
          <a:lstStyle/>
          <a:p>
            <a:pPr algn="ctr" defTabSz="609630">
              <a:lnSpc>
                <a:spcPct val="150000"/>
              </a:lnSpc>
              <a:defRPr/>
            </a:pPr>
            <a:r>
              <a:rPr lang="en-US" sz="2400" dirty="0" err="1">
                <a:solidFill>
                  <a:prstClr val="black"/>
                </a:solidFill>
                <a:latin typeface="UTM Avo" panose="02040603050506020204" pitchFamily="18" charset="0"/>
                <a:cs typeface="Arial" panose="020B0604020202020204" pitchFamily="34" charset="0"/>
              </a:rPr>
              <a:t>Nói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không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một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cách</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kiên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quyết</a:t>
            </a:r>
            <a:r>
              <a:rPr lang="en-US" sz="2400" dirty="0">
                <a:solidFill>
                  <a:prstClr val="black"/>
                </a:solidFill>
                <a:latin typeface="UTM Avo" panose="02040603050506020204" pitchFamily="18" charset="0"/>
                <a:cs typeface="Arial" panose="020B0604020202020204" pitchFamily="34" charset="0"/>
              </a:rPr>
              <a:t> </a:t>
            </a:r>
          </a:p>
        </p:txBody>
      </p:sp>
      <p:sp>
        <p:nvSpPr>
          <p:cNvPr id="9" name="TextBox 8">
            <a:extLst>
              <a:ext uri="{FF2B5EF4-FFF2-40B4-BE49-F238E27FC236}">
                <a16:creationId xmlns:a16="http://schemas.microsoft.com/office/drawing/2014/main" id="{9EA55E88-9622-A228-2D40-37623A6686B9}"/>
              </a:ext>
            </a:extLst>
          </p:cNvPr>
          <p:cNvSpPr txBox="1"/>
          <p:nvPr/>
        </p:nvSpPr>
        <p:spPr>
          <a:xfrm>
            <a:off x="6633728" y="5356059"/>
            <a:ext cx="1905996" cy="1121846"/>
          </a:xfrm>
          <a:prstGeom prst="rect">
            <a:avLst/>
          </a:prstGeom>
          <a:noFill/>
        </p:spPr>
        <p:txBody>
          <a:bodyPr wrap="square">
            <a:spAutoFit/>
          </a:bodyPr>
          <a:lstStyle/>
          <a:p>
            <a:pPr algn="ctr" defTabSz="609630">
              <a:lnSpc>
                <a:spcPct val="150000"/>
              </a:lnSpc>
              <a:defRPr/>
            </a:pPr>
            <a:r>
              <a:rPr lang="vi-VN" sz="2400" dirty="0">
                <a:solidFill>
                  <a:prstClr val="black"/>
                </a:solidFill>
                <a:latin typeface="UTM Avo" panose="02040603050506020204" pitchFamily="18" charset="0"/>
                <a:cs typeface="Arial" panose="020B0604020202020204" pitchFamily="34" charset="0"/>
              </a:rPr>
              <a:t>Rời đi </a:t>
            </a:r>
          </a:p>
          <a:p>
            <a:pPr algn="ctr" defTabSz="609630">
              <a:lnSpc>
                <a:spcPct val="150000"/>
              </a:lnSpc>
              <a:defRPr/>
            </a:pPr>
            <a:r>
              <a:rPr lang="vi-VN" sz="2400" dirty="0">
                <a:solidFill>
                  <a:prstClr val="black"/>
                </a:solidFill>
                <a:latin typeface="UTM Avo" panose="02040603050506020204" pitchFamily="18" charset="0"/>
                <a:cs typeface="Arial" panose="020B0604020202020204" pitchFamily="34" charset="0"/>
              </a:rPr>
              <a:t>chỗ khác</a:t>
            </a:r>
            <a:endParaRPr lang="en-VN" sz="2400" dirty="0">
              <a:solidFill>
                <a:prstClr val="black"/>
              </a:solidFill>
              <a:latin typeface="UTM Avo" panose="02040603050506020204" pitchFamily="18" charset="0"/>
              <a:cs typeface="Arial" panose="020B0604020202020204" pitchFamily="34" charset="0"/>
            </a:endParaRPr>
          </a:p>
        </p:txBody>
      </p:sp>
      <p:sp>
        <p:nvSpPr>
          <p:cNvPr id="11" name="TextBox 10">
            <a:extLst>
              <a:ext uri="{FF2B5EF4-FFF2-40B4-BE49-F238E27FC236}">
                <a16:creationId xmlns:a16="http://schemas.microsoft.com/office/drawing/2014/main" id="{EEB488A0-2C08-DD5C-5A15-884132EC97C5}"/>
              </a:ext>
            </a:extLst>
          </p:cNvPr>
          <p:cNvSpPr txBox="1"/>
          <p:nvPr/>
        </p:nvSpPr>
        <p:spPr>
          <a:xfrm>
            <a:off x="8539724" y="5327318"/>
            <a:ext cx="3233759" cy="1121846"/>
          </a:xfrm>
          <a:prstGeom prst="rect">
            <a:avLst/>
          </a:prstGeom>
          <a:solidFill>
            <a:srgbClr val="FFFAF7"/>
          </a:solidFill>
        </p:spPr>
        <p:txBody>
          <a:bodyPr wrap="square">
            <a:spAutoFit/>
          </a:bodyPr>
          <a:lstStyle/>
          <a:p>
            <a:pPr algn="ctr" defTabSz="609630">
              <a:lnSpc>
                <a:spcPct val="150000"/>
              </a:lnSpc>
              <a:defRPr/>
            </a:pPr>
            <a:r>
              <a:rPr lang="vi-VN" sz="2400" dirty="0">
                <a:solidFill>
                  <a:prstClr val="black"/>
                </a:solidFill>
                <a:latin typeface="UTM Avo" panose="02040603050506020204" pitchFamily="18" charset="0"/>
                <a:cs typeface="Arial" panose="020B0604020202020204" pitchFamily="34" charset="0"/>
              </a:rPr>
              <a:t>Không thực hiện</a:t>
            </a:r>
          </a:p>
          <a:p>
            <a:pPr algn="ctr" defTabSz="609630">
              <a:lnSpc>
                <a:spcPct val="150000"/>
              </a:lnSpc>
              <a:defRPr/>
            </a:pPr>
            <a:r>
              <a:rPr lang="vi-VN" sz="2400" dirty="0">
                <a:solidFill>
                  <a:prstClr val="black"/>
                </a:solidFill>
                <a:latin typeface="UTM Avo" panose="02040603050506020204" pitchFamily="18" charset="0"/>
                <a:cs typeface="Arial" panose="020B0604020202020204" pitchFamily="34" charset="0"/>
              </a:rPr>
              <a:t>theo yêu cầu</a:t>
            </a:r>
            <a:endParaRPr lang="en-VN" sz="2400" dirty="0">
              <a:solidFill>
                <a:prstClr val="black"/>
              </a:solidFill>
              <a:latin typeface="UTM Avo" panose="02040603050506020204" pitchFamily="18" charset="0"/>
              <a:cs typeface="Arial" panose="020B0604020202020204" pitchFamily="34" charset="0"/>
            </a:endParaRPr>
          </a:p>
        </p:txBody>
      </p:sp>
      <p:pic>
        <p:nvPicPr>
          <p:cNvPr id="12" name="Picture 2" descr="Runner Icon Vector Sign Symbol On: เวกเตอร์สต็อก (ปลอดค่าลิขสิทธิ์)  688650025 | Shutterstock">
            <a:extLst>
              <a:ext uri="{FF2B5EF4-FFF2-40B4-BE49-F238E27FC236}">
                <a16:creationId xmlns:a16="http://schemas.microsoft.com/office/drawing/2014/main" id="{F016B943-2D1E-45C1-B471-55E1076ABF74}"/>
              </a:ext>
            </a:extLst>
          </p:cNvPr>
          <p:cNvPicPr>
            <a:picLocks noChangeAspect="1" noChangeArrowheads="1"/>
          </p:cNvPicPr>
          <p:nvPr/>
        </p:nvPicPr>
        <p:blipFill rotWithShape="1">
          <a:blip r:embed="rId5">
            <a:clrChange>
              <a:clrFrom>
                <a:srgbClr val="F5F5F5"/>
              </a:clrFrom>
              <a:clrTo>
                <a:srgbClr val="F5F5F5">
                  <a:alpha val="0"/>
                </a:srgbClr>
              </a:clrTo>
            </a:clrChange>
            <a:extLst>
              <a:ext uri="{28A0092B-C50C-407E-A947-70E740481C1C}">
                <a14:useLocalDpi xmlns:a14="http://schemas.microsoft.com/office/drawing/2010/main" val="0"/>
              </a:ext>
            </a:extLst>
          </a:blip>
          <a:srcRect b="24303"/>
          <a:stretch/>
        </p:blipFill>
        <p:spPr bwMode="auto">
          <a:xfrm>
            <a:off x="6486059" y="3376177"/>
            <a:ext cx="2424373" cy="19763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09 hành vi công chức Bộ phận Một cửa không được làm">
            <a:extLst>
              <a:ext uri="{FF2B5EF4-FFF2-40B4-BE49-F238E27FC236}">
                <a16:creationId xmlns:a16="http://schemas.microsoft.com/office/drawing/2014/main" id="{B4E774A1-8E5E-E12B-D9F0-37143F135627}"/>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80139" y="3935635"/>
            <a:ext cx="2388979" cy="134517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Hình ảnh Cáu Gắt PNG, Vector, PSD, và biểu tượng để tải về miễn phí |  pngtree">
            <a:extLst>
              <a:ext uri="{FF2B5EF4-FFF2-40B4-BE49-F238E27FC236}">
                <a16:creationId xmlns:a16="http://schemas.microsoft.com/office/drawing/2014/main" id="{30B58ED5-04E7-5B98-7E75-E40701B0364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10619" y="3439824"/>
            <a:ext cx="2336800" cy="233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477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9" grpId="0"/>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F70699-CD77-7904-3834-2CC80C05A058}"/>
            </a:ext>
          </a:extLst>
        </p:cNvPr>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267D6657-940B-70E6-7CAA-3A9D0EB1CA57}"/>
              </a:ext>
            </a:extLst>
          </p:cNvPr>
          <p:cNvPicPr>
            <a:picLocks noChangeAspect="1"/>
          </p:cNvPicPr>
          <p:nvPr/>
        </p:nvPicPr>
        <p:blipFill>
          <a:blip r:embed="rId5"/>
          <a:stretch>
            <a:fillRect/>
          </a:stretch>
        </p:blipFill>
        <p:spPr>
          <a:xfrm>
            <a:off x="1693013" y="1673225"/>
            <a:ext cx="8653269" cy="4594225"/>
          </a:xfrm>
          <a:prstGeom prst="rect">
            <a:avLst/>
          </a:prstGeom>
        </p:spPr>
      </p:pic>
    </p:spTree>
    <p:extLst>
      <p:ext uri="{BB962C8B-B14F-4D97-AF65-F5344CB8AC3E}">
        <p14:creationId xmlns:p14="http://schemas.microsoft.com/office/powerpoint/2010/main" val="2141743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F858A73-D9DF-C6A5-61F8-123590643240}"/>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0C119BA9-CABA-FF59-D446-4E50C8239FC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39350BD5-54CC-A9AA-A7F8-2CC651DEC851}"/>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602511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colorful rectangular box with text&#10;&#10;Description automatically generated with medium confidence">
            <a:extLst>
              <a:ext uri="{FF2B5EF4-FFF2-40B4-BE49-F238E27FC236}">
                <a16:creationId xmlns:a16="http://schemas.microsoft.com/office/drawing/2014/main" id="{D66AD4C4-879A-FB68-809F-65D9FA334DF7}"/>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18020"/>
          <a:stretch/>
        </p:blipFill>
        <p:spPr>
          <a:xfrm>
            <a:off x="2241550" y="2304730"/>
            <a:ext cx="7708900" cy="4577160"/>
          </a:xfrm>
          <a:prstGeom prst="rect">
            <a:avLst/>
          </a:prstGeom>
        </p:spPr>
      </p:pic>
      <p:pic>
        <p:nvPicPr>
          <p:cNvPr id="6" name="Picture 35">
            <a:extLst>
              <a:ext uri="{FF2B5EF4-FFF2-40B4-BE49-F238E27FC236}">
                <a16:creationId xmlns:a16="http://schemas.microsoft.com/office/drawing/2014/main" id="{9E054163-B5A6-E998-3F5B-7ADDA34837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2819" y="3429000"/>
            <a:ext cx="2132160" cy="3452890"/>
          </a:xfrm>
          <a:prstGeom prst="rect">
            <a:avLst/>
          </a:prstGeom>
        </p:spPr>
      </p:pic>
      <p:sp>
        <p:nvSpPr>
          <p:cNvPr id="7" name="TextBox 6">
            <a:extLst>
              <a:ext uri="{FF2B5EF4-FFF2-40B4-BE49-F238E27FC236}">
                <a16:creationId xmlns:a16="http://schemas.microsoft.com/office/drawing/2014/main" id="{022D7050-6702-1DC6-F79F-5D369E91F62B}"/>
              </a:ext>
            </a:extLst>
          </p:cNvPr>
          <p:cNvSpPr txBox="1"/>
          <p:nvPr/>
        </p:nvSpPr>
        <p:spPr>
          <a:xfrm>
            <a:off x="330920" y="1638300"/>
            <a:ext cx="11530160" cy="574388"/>
          </a:xfrm>
          <a:prstGeom prst="rect">
            <a:avLst/>
          </a:prstGeom>
          <a:noFill/>
        </p:spPr>
        <p:txBody>
          <a:bodyPr wrap="square">
            <a:spAutoFit/>
          </a:bodyPr>
          <a:lstStyle/>
          <a:p>
            <a:pPr algn="just" defTabSz="609539">
              <a:lnSpc>
                <a:spcPct val="150000"/>
              </a:lnSpc>
              <a:spcAft>
                <a:spcPts val="667"/>
              </a:spcAft>
            </a:pPr>
            <a:r>
              <a:rPr lang="vi-VN" sz="2400" b="1" dirty="0">
                <a:solidFill>
                  <a:prstClr val="black"/>
                </a:solidFill>
                <a:latin typeface="UTM Avo" panose="02040603050506020204" pitchFamily="18" charset="0"/>
                <a:ea typeface="SimSun" panose="02010600030101010101" pitchFamily="2" charset="-122"/>
                <a:cs typeface="Arial" panose="020B0604020202020204" pitchFamily="34" charset="0"/>
              </a:rPr>
              <a:t>1. Em đồng tình hay không đồng tình với ý kiến nào dưới đây? Vì sao? </a:t>
            </a:r>
          </a:p>
        </p:txBody>
      </p:sp>
    </p:spTree>
    <p:extLst>
      <p:ext uri="{BB962C8B-B14F-4D97-AF65-F5344CB8AC3E}">
        <p14:creationId xmlns:p14="http://schemas.microsoft.com/office/powerpoint/2010/main" val="1301114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par>
                                <p:cTn id="8" presetID="5"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500"/>
                                        <p:tgtEl>
                                          <p:spTgt spid="5"/>
                                        </p:tgtEl>
                                      </p:cBhvr>
                                    </p:animEffect>
                                  </p:childTnLst>
                                </p:cTn>
                              </p:par>
                              <p:par>
                                <p:cTn id="11" presetID="5"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95C812F-7A41-207B-6BDE-C1248477CF5A}"/>
            </a:ext>
          </a:extLst>
        </p:cNvPr>
        <p:cNvGrpSpPr/>
        <p:nvPr/>
      </p:nvGrpSpPr>
      <p:grpSpPr>
        <a:xfrm>
          <a:off x="0" y="0"/>
          <a:ext cx="0" cy="0"/>
          <a:chOff x="0" y="0"/>
          <a:chExt cx="0" cy="0"/>
        </a:xfrm>
      </p:grpSpPr>
      <p:pic>
        <p:nvPicPr>
          <p:cNvPr id="3" name="Picture 12">
            <a:extLst>
              <a:ext uri="{FF2B5EF4-FFF2-40B4-BE49-F238E27FC236}">
                <a16:creationId xmlns:a16="http://schemas.microsoft.com/office/drawing/2014/main" id="{7CFB1947-6CCA-1827-6EA1-183EFE1FFB63}"/>
              </a:ext>
            </a:extLst>
          </p:cNvPr>
          <p:cNvPicPr>
            <a:picLocks noChangeAspect="1"/>
          </p:cNvPicPr>
          <p:nvPr/>
        </p:nvPicPr>
        <p:blipFill>
          <a:blip r:embed="rId3"/>
          <a:srcRect/>
          <a:stretch>
            <a:fillRect/>
          </a:stretch>
        </p:blipFill>
        <p:spPr>
          <a:xfrm>
            <a:off x="10209462" y="4517017"/>
            <a:ext cx="1476770" cy="2340983"/>
          </a:xfrm>
          <a:prstGeom prst="rect">
            <a:avLst/>
          </a:prstGeom>
        </p:spPr>
      </p:pic>
      <p:sp>
        <p:nvSpPr>
          <p:cNvPr id="6" name="Speech Bubble: Rectangle with Corners Rounded 8">
            <a:extLst>
              <a:ext uri="{FF2B5EF4-FFF2-40B4-BE49-F238E27FC236}">
                <a16:creationId xmlns:a16="http://schemas.microsoft.com/office/drawing/2014/main" id="{BAA5DC8F-C067-447B-2CDC-82183DF27970}"/>
              </a:ext>
            </a:extLst>
          </p:cNvPr>
          <p:cNvSpPr/>
          <p:nvPr/>
        </p:nvSpPr>
        <p:spPr>
          <a:xfrm>
            <a:off x="585718" y="3603988"/>
            <a:ext cx="9202266" cy="2590800"/>
          </a:xfrm>
          <a:prstGeom prst="wedgeRoundRectCallout">
            <a:avLst>
              <a:gd name="adj1" fmla="val 55112"/>
              <a:gd name="adj2" fmla="val 5904"/>
              <a:gd name="adj3" fmla="val 16667"/>
            </a:avLst>
          </a:prstGeom>
          <a:solidFill>
            <a:sysClr val="window" lastClr="FFFFFF"/>
          </a:solidFill>
          <a:ln w="25400" cap="flat" cmpd="sng" algn="ctr">
            <a:solidFill>
              <a:srgbClr val="F79646"/>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667"/>
              </a:spcAft>
              <a:buClrTx/>
              <a:buSzTx/>
              <a:buFontTx/>
              <a:buNone/>
              <a:tabLst/>
              <a:defRPr/>
            </a:pPr>
            <a:r>
              <a:rPr lang="vi-VN" sz="2400" kern="0" dirty="0">
                <a:solidFill>
                  <a:prstClr val="black"/>
                </a:solidFill>
                <a:latin typeface="UTM Avo" panose="02040603050506020204" pitchFamily="18" charset="0"/>
                <a:cs typeface="Arial" panose="020B0604020202020204" pitchFamily="34" charset="0"/>
              </a:rPr>
              <a:t>Em đồng tình vì các hành vi dùng vũ lực, đe dọa, ép buộc, lôi kéo, dụ dỗ trẻ em tham gia vào các hành vi liên quan đến tình dục là hành vi vi phạm pháp luật, bị pháp luật nghiêm cấm. </a:t>
            </a:r>
            <a:endParaRPr lang="en-VN" sz="2400" kern="0" dirty="0">
              <a:solidFill>
                <a:prstClr val="black"/>
              </a:solidFill>
              <a:latin typeface="UTM Avo" panose="02040603050506020204" pitchFamily="18" charset="0"/>
              <a:cs typeface="Arial" panose="020B0604020202020204" pitchFamily="34" charset="0"/>
            </a:endParaRPr>
          </a:p>
        </p:txBody>
      </p:sp>
      <p:sp>
        <p:nvSpPr>
          <p:cNvPr id="7" name="Rounded Rectangle 8">
            <a:extLst>
              <a:ext uri="{FF2B5EF4-FFF2-40B4-BE49-F238E27FC236}">
                <a16:creationId xmlns:a16="http://schemas.microsoft.com/office/drawing/2014/main" id="{6E6672EC-46EA-0DDD-1585-32F703D77B4A}"/>
              </a:ext>
            </a:extLst>
          </p:cNvPr>
          <p:cNvSpPr/>
          <p:nvPr/>
        </p:nvSpPr>
        <p:spPr>
          <a:xfrm>
            <a:off x="585717" y="1739900"/>
            <a:ext cx="11020565" cy="1529624"/>
          </a:xfrm>
          <a:prstGeom prst="roundRect">
            <a:avLst/>
          </a:prstGeom>
          <a:solidFill>
            <a:srgbClr val="F79646">
              <a:lumMod val="20000"/>
              <a:lumOff val="80000"/>
            </a:srgbClr>
          </a:solidFill>
          <a:ln w="25400" cap="flat" cmpd="sng" algn="ctr">
            <a:solidFill>
              <a:srgbClr val="4F81BD">
                <a:shade val="15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Hành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vi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dùng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vũ</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lực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đe</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doạ</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ép</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buộc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lôi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kéo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dụ</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dỗ</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trẻ</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tham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gia</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hành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vi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liên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quan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đến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tình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dục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vi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phạm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pháp</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luật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endParaRPr kumimoji="0" lang="en-VN"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1412455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22BE8D-DAA9-9BE2-9FF6-A7F3C84A2EA6}"/>
            </a:ext>
          </a:extLst>
        </p:cNvPr>
        <p:cNvGrpSpPr/>
        <p:nvPr/>
      </p:nvGrpSpPr>
      <p:grpSpPr>
        <a:xfrm>
          <a:off x="0" y="0"/>
          <a:ext cx="0" cy="0"/>
          <a:chOff x="0" y="0"/>
          <a:chExt cx="0" cy="0"/>
        </a:xfrm>
      </p:grpSpPr>
      <p:sp>
        <p:nvSpPr>
          <p:cNvPr id="10" name="Rounded Rectangle 12">
            <a:extLst>
              <a:ext uri="{FF2B5EF4-FFF2-40B4-BE49-F238E27FC236}">
                <a16:creationId xmlns:a16="http://schemas.microsoft.com/office/drawing/2014/main" id="{74E6051F-3C07-9243-169D-6DC4C7540F28}"/>
              </a:ext>
            </a:extLst>
          </p:cNvPr>
          <p:cNvSpPr/>
          <p:nvPr/>
        </p:nvSpPr>
        <p:spPr>
          <a:xfrm>
            <a:off x="585717" y="1739900"/>
            <a:ext cx="11020565" cy="1529624"/>
          </a:xfrm>
          <a:prstGeom prst="roundRect">
            <a:avLst/>
          </a:prstGeom>
          <a:solidFill>
            <a:srgbClr val="8064A2">
              <a:lumMod val="20000"/>
              <a:lumOff val="80000"/>
            </a:srgbClr>
          </a:solidFill>
          <a:ln w="25400" cap="flat" cmpd="sng" algn="ctr">
            <a:solidFill>
              <a:srgbClr val="4F81BD">
                <a:shade val="15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0" dirty="0">
                <a:solidFill>
                  <a:prstClr val="black"/>
                </a:solidFill>
                <a:latin typeface="UTM Avo" panose="02040603050506020204" pitchFamily="18" charset="0"/>
                <a:cs typeface="Arial" panose="020B0604020202020204" pitchFamily="34" charset="0"/>
              </a:rPr>
              <a:t>b. Pháp luật nước ta nghiêm cấm việc nhận chăm sóc trẻ em để thực hiện hành vi xâm hại.</a:t>
            </a:r>
            <a:endParaRPr lang="en-VN" sz="2400" kern="0" dirty="0">
              <a:solidFill>
                <a:prstClr val="black"/>
              </a:solidFill>
              <a:latin typeface="UTM Avo" panose="02040603050506020204" pitchFamily="18" charset="0"/>
              <a:cs typeface="Arial" panose="020B0604020202020204" pitchFamily="34" charset="0"/>
            </a:endParaRPr>
          </a:p>
        </p:txBody>
      </p:sp>
      <p:sp>
        <p:nvSpPr>
          <p:cNvPr id="8" name="Speech Bubble: Rectangle with Corners Rounded 7">
            <a:extLst>
              <a:ext uri="{FF2B5EF4-FFF2-40B4-BE49-F238E27FC236}">
                <a16:creationId xmlns:a16="http://schemas.microsoft.com/office/drawing/2014/main" id="{88B530D0-1A64-27E9-6F0E-783686AE437A}"/>
              </a:ext>
            </a:extLst>
          </p:cNvPr>
          <p:cNvSpPr/>
          <p:nvPr/>
        </p:nvSpPr>
        <p:spPr>
          <a:xfrm>
            <a:off x="3009900" y="3746500"/>
            <a:ext cx="7899400" cy="1930400"/>
          </a:xfrm>
          <a:prstGeom prst="wedgeRoundRectCallout">
            <a:avLst>
              <a:gd name="adj1" fmla="val -61241"/>
              <a:gd name="adj2" fmla="val 17832"/>
              <a:gd name="adj3" fmla="val 16667"/>
            </a:avLst>
          </a:prstGeom>
          <a:solidFill>
            <a:sysClr val="window" lastClr="FFFFFF"/>
          </a:solidFill>
          <a:ln w="25400" cap="flat" cmpd="sng" algn="ctr">
            <a:solidFill>
              <a:srgbClr val="8064A2"/>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Em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đồng</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tình</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vì</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việc</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nhận</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chăm</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sóc</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trẻ</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để</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thực</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hiện</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hành</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vi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xâm</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hại</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hành</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vi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trái</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pháp</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luật</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bị</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nghiêm</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nl-NL"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cấm</a:t>
            </a:r>
            <a:r>
              <a:rPr kumimoji="0" lang="nl-NL"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pic>
        <p:nvPicPr>
          <p:cNvPr id="9" name="Picture 11">
            <a:extLst>
              <a:ext uri="{FF2B5EF4-FFF2-40B4-BE49-F238E27FC236}">
                <a16:creationId xmlns:a16="http://schemas.microsoft.com/office/drawing/2014/main" id="{5BEFC7E9-3C37-B9F1-F147-1A7E6BA5DFD3}"/>
              </a:ext>
            </a:extLst>
          </p:cNvPr>
          <p:cNvPicPr>
            <a:picLocks noChangeAspect="1"/>
          </p:cNvPicPr>
          <p:nvPr/>
        </p:nvPicPr>
        <p:blipFill>
          <a:blip r:embed="rId3"/>
          <a:srcRect/>
          <a:stretch>
            <a:fillRect/>
          </a:stretch>
        </p:blipFill>
        <p:spPr>
          <a:xfrm>
            <a:off x="488836" y="4132824"/>
            <a:ext cx="1734049" cy="2345197"/>
          </a:xfrm>
          <a:prstGeom prst="rect">
            <a:avLst/>
          </a:prstGeom>
        </p:spPr>
      </p:pic>
    </p:spTree>
    <p:extLst>
      <p:ext uri="{BB962C8B-B14F-4D97-AF65-F5344CB8AC3E}">
        <p14:creationId xmlns:p14="http://schemas.microsoft.com/office/powerpoint/2010/main" val="1682443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6EA9DE6-53F0-E20B-A9D0-DAA744892B53}"/>
            </a:ext>
          </a:extLst>
        </p:cNvPr>
        <p:cNvGrpSpPr/>
        <p:nvPr/>
      </p:nvGrpSpPr>
      <p:grpSpPr>
        <a:xfrm>
          <a:off x="0" y="0"/>
          <a:ext cx="0" cy="0"/>
          <a:chOff x="0" y="0"/>
          <a:chExt cx="0" cy="0"/>
        </a:xfrm>
      </p:grpSpPr>
      <p:sp>
        <p:nvSpPr>
          <p:cNvPr id="10" name="Rounded Rectangle 8">
            <a:extLst>
              <a:ext uri="{FF2B5EF4-FFF2-40B4-BE49-F238E27FC236}">
                <a16:creationId xmlns:a16="http://schemas.microsoft.com/office/drawing/2014/main" id="{D47A0E98-ECDA-E898-A47B-C57867FDDB42}"/>
              </a:ext>
            </a:extLst>
          </p:cNvPr>
          <p:cNvSpPr/>
          <p:nvPr/>
        </p:nvSpPr>
        <p:spPr>
          <a:xfrm>
            <a:off x="585717" y="1739900"/>
            <a:ext cx="11100515" cy="1879600"/>
          </a:xfrm>
          <a:prstGeom prst="roundRect">
            <a:avLst/>
          </a:prstGeom>
          <a:solidFill>
            <a:srgbClr val="9BBB59">
              <a:lumMod val="20000"/>
              <a:lumOff val="80000"/>
            </a:srgbClr>
          </a:solidFill>
          <a:ln w="25400" cap="flat" cmpd="sng" algn="ctr">
            <a:solidFill>
              <a:srgbClr val="4F81BD">
                <a:shade val="15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0" dirty="0">
                <a:solidFill>
                  <a:prstClr val="black"/>
                </a:solidFill>
                <a:latin typeface="UTM Avo" panose="02040603050506020204" pitchFamily="18" charset="0"/>
                <a:cs typeface="Arial" panose="020B0604020202020204" pitchFamily="34" charset="0"/>
              </a:rPr>
              <a:t>c. Tuỳ theo tính chất, mức độ, hậu quả của hành vi vi phạm, người thực hiện hành vi xâm hại trẻ em có thể bị xử phạt hành chính hoặc xử lí hình sự.</a:t>
            </a:r>
            <a:endParaRPr lang="en-VN" sz="2400" kern="0" dirty="0">
              <a:solidFill>
                <a:prstClr val="black"/>
              </a:solidFill>
              <a:latin typeface="UTM Avo" panose="02040603050506020204" pitchFamily="18" charset="0"/>
              <a:cs typeface="Arial" panose="020B0604020202020204" pitchFamily="34" charset="0"/>
            </a:endParaRPr>
          </a:p>
        </p:txBody>
      </p:sp>
      <p:pic>
        <p:nvPicPr>
          <p:cNvPr id="3" name="Picture 12">
            <a:extLst>
              <a:ext uri="{FF2B5EF4-FFF2-40B4-BE49-F238E27FC236}">
                <a16:creationId xmlns:a16="http://schemas.microsoft.com/office/drawing/2014/main" id="{E25EE6C7-073E-EE0A-19D7-ACBC9287A97B}"/>
              </a:ext>
            </a:extLst>
          </p:cNvPr>
          <p:cNvPicPr>
            <a:picLocks noChangeAspect="1"/>
          </p:cNvPicPr>
          <p:nvPr/>
        </p:nvPicPr>
        <p:blipFill>
          <a:blip r:embed="rId3"/>
          <a:srcRect/>
          <a:stretch>
            <a:fillRect/>
          </a:stretch>
        </p:blipFill>
        <p:spPr>
          <a:xfrm>
            <a:off x="10209462" y="4517017"/>
            <a:ext cx="1476770" cy="2340983"/>
          </a:xfrm>
          <a:prstGeom prst="rect">
            <a:avLst/>
          </a:prstGeom>
        </p:spPr>
      </p:pic>
      <p:sp>
        <p:nvSpPr>
          <p:cNvPr id="9" name="Speech Bubble: Rectangle with Corners Rounded 8">
            <a:extLst>
              <a:ext uri="{FF2B5EF4-FFF2-40B4-BE49-F238E27FC236}">
                <a16:creationId xmlns:a16="http://schemas.microsoft.com/office/drawing/2014/main" id="{752F6098-5B44-7427-F56C-E9BDDBF2A480}"/>
              </a:ext>
            </a:extLst>
          </p:cNvPr>
          <p:cNvSpPr/>
          <p:nvPr/>
        </p:nvSpPr>
        <p:spPr>
          <a:xfrm>
            <a:off x="585717" y="3953964"/>
            <a:ext cx="9202266" cy="2590800"/>
          </a:xfrm>
          <a:prstGeom prst="wedgeRoundRectCallout">
            <a:avLst>
              <a:gd name="adj1" fmla="val 55454"/>
              <a:gd name="adj2" fmla="val 5009"/>
              <a:gd name="adj3" fmla="val 16667"/>
            </a:avLst>
          </a:prstGeom>
          <a:solidFill>
            <a:sysClr val="window" lastClr="FFFFFF"/>
          </a:solidFill>
          <a:ln w="25400" cap="flat" cmpd="sng" algn="ctr">
            <a:solidFill>
              <a:srgbClr val="9BBB59"/>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0" dirty="0">
                <a:solidFill>
                  <a:prstClr val="black"/>
                </a:solidFill>
                <a:latin typeface="UTM Avo" panose="02040603050506020204" pitchFamily="18" charset="0"/>
                <a:cs typeface="Arial" panose="020B0604020202020204" pitchFamily="34" charset="0"/>
              </a:rPr>
              <a:t>Em đồng tình bởi theo nghị định của Chính phủ và bộ luật hình sự của nước ta có quy định rõ ràng tùy theo mức độ nghiêm trọng kẻ xâm hại có thể chịu phạt hành chính hoặc xử lí tử hình. </a:t>
            </a:r>
            <a:endParaRPr lang="en-VN" sz="2400" kern="0" dirty="0">
              <a:solidFill>
                <a:prstClr val="black"/>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364960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3A58AF9-90BD-8307-DBDE-7F67B06B96EA}"/>
            </a:ext>
          </a:extLst>
        </p:cNvPr>
        <p:cNvGrpSpPr/>
        <p:nvPr/>
      </p:nvGrpSpPr>
      <p:grpSpPr>
        <a:xfrm>
          <a:off x="0" y="0"/>
          <a:ext cx="0" cy="0"/>
          <a:chOff x="0" y="0"/>
          <a:chExt cx="0" cy="0"/>
        </a:xfrm>
      </p:grpSpPr>
      <p:sp>
        <p:nvSpPr>
          <p:cNvPr id="10" name="Rounded Rectangle 12">
            <a:extLst>
              <a:ext uri="{FF2B5EF4-FFF2-40B4-BE49-F238E27FC236}">
                <a16:creationId xmlns:a16="http://schemas.microsoft.com/office/drawing/2014/main" id="{158FE9B2-D5D3-4386-CB85-05BA7C313F78}"/>
              </a:ext>
            </a:extLst>
          </p:cNvPr>
          <p:cNvSpPr/>
          <p:nvPr/>
        </p:nvSpPr>
        <p:spPr>
          <a:xfrm>
            <a:off x="585717" y="1739900"/>
            <a:ext cx="11020565" cy="1529624"/>
          </a:xfrm>
          <a:prstGeom prst="roundRect">
            <a:avLst/>
          </a:prstGeom>
          <a:solidFill>
            <a:srgbClr val="DCE6F2"/>
          </a:solidFill>
          <a:ln w="25400" cap="flat" cmpd="sng" algn="ctr">
            <a:solidFill>
              <a:srgbClr val="4F81BD">
                <a:shade val="15000"/>
              </a:srgbClr>
            </a:solidFill>
            <a:prstDash val="solid"/>
          </a:ln>
          <a:effectLst/>
        </p:spPr>
        <p:txBody>
          <a:bodyPr rtlCol="0" anchor="ctr"/>
          <a:lstStyle/>
          <a:p>
            <a:pPr lvl="0" algn="just" defTabSz="609539">
              <a:lnSpc>
                <a:spcPct val="150000"/>
              </a:lnSpc>
              <a:defRPr/>
            </a:pPr>
            <a:r>
              <a:rPr lang="vi-VN" sz="2400" kern="0" dirty="0">
                <a:solidFill>
                  <a:prstClr val="black"/>
                </a:solidFill>
                <a:latin typeface="UTM Avo" panose="02040603050506020204" pitchFamily="18" charset="0"/>
                <a:cs typeface="Arial" panose="020B0604020202020204" pitchFamily="34" charset="0"/>
              </a:rPr>
              <a:t>d. Bắt trẻ em lao động trước tuổi, quá thời gian hoặc làm công việc nặng nhọc, độc hại là vi phạm pháp luật.</a:t>
            </a:r>
          </a:p>
        </p:txBody>
      </p:sp>
      <p:sp>
        <p:nvSpPr>
          <p:cNvPr id="8" name="Speech Bubble: Rectangle with Corners Rounded 7">
            <a:extLst>
              <a:ext uri="{FF2B5EF4-FFF2-40B4-BE49-F238E27FC236}">
                <a16:creationId xmlns:a16="http://schemas.microsoft.com/office/drawing/2014/main" id="{9C9C15D5-D7B0-C8A6-5B6F-0B3DB47C44FC}"/>
              </a:ext>
            </a:extLst>
          </p:cNvPr>
          <p:cNvSpPr/>
          <p:nvPr/>
        </p:nvSpPr>
        <p:spPr>
          <a:xfrm>
            <a:off x="3009900" y="3746500"/>
            <a:ext cx="8394700" cy="1930400"/>
          </a:xfrm>
          <a:prstGeom prst="wedgeRoundRectCallout">
            <a:avLst>
              <a:gd name="adj1" fmla="val -61241"/>
              <a:gd name="adj2" fmla="val 17832"/>
              <a:gd name="adj3" fmla="val 16667"/>
            </a:avLst>
          </a:prstGeom>
          <a:solidFill>
            <a:sysClr val="window" lastClr="FFFFFF"/>
          </a:solidFill>
          <a:ln w="25400" cap="flat" cmpd="sng" algn="ctr">
            <a:solidFill>
              <a:srgbClr val="4F81BD"/>
            </a:solidFill>
            <a:prstDash val="solid"/>
          </a:ln>
          <a:effectLst/>
        </p:spPr>
        <p:txBody>
          <a:bodyPr rtlCol="0" anchor="ctr"/>
          <a:lstStyle/>
          <a:p>
            <a:pPr lvl="0" algn="just" defTabSz="609539">
              <a:lnSpc>
                <a:spcPct val="150000"/>
              </a:lnSpc>
              <a:defRPr/>
            </a:pPr>
            <a:r>
              <a:rPr lang="vi-VN" sz="2400" kern="0" dirty="0">
                <a:solidFill>
                  <a:prstClr val="black"/>
                </a:solidFill>
                <a:latin typeface="UTM Avo" panose="02040603050506020204" pitchFamily="18" charset="0"/>
                <a:cs typeface="Arial" panose="020B0604020202020204" pitchFamily="34" charset="0"/>
              </a:rPr>
              <a:t>Em đồng tình vì bắt trẻ em lao động trước tuổi, quá thời gian hoặc làm công việc nặng nhọc, độc hại là xâm hại đến sức khỏe và thân thể của trẻ em. </a:t>
            </a:r>
          </a:p>
        </p:txBody>
      </p:sp>
      <p:pic>
        <p:nvPicPr>
          <p:cNvPr id="9" name="Picture 11">
            <a:extLst>
              <a:ext uri="{FF2B5EF4-FFF2-40B4-BE49-F238E27FC236}">
                <a16:creationId xmlns:a16="http://schemas.microsoft.com/office/drawing/2014/main" id="{D8982D35-3B65-E9A6-F320-40F952D210C4}"/>
              </a:ext>
            </a:extLst>
          </p:cNvPr>
          <p:cNvPicPr>
            <a:picLocks noChangeAspect="1"/>
          </p:cNvPicPr>
          <p:nvPr/>
        </p:nvPicPr>
        <p:blipFill>
          <a:blip r:embed="rId3"/>
          <a:srcRect/>
          <a:stretch>
            <a:fillRect/>
          </a:stretch>
        </p:blipFill>
        <p:spPr>
          <a:xfrm>
            <a:off x="488836" y="4132824"/>
            <a:ext cx="1734049" cy="2345197"/>
          </a:xfrm>
          <a:prstGeom prst="rect">
            <a:avLst/>
          </a:prstGeom>
        </p:spPr>
      </p:pic>
    </p:spTree>
    <p:extLst>
      <p:ext uri="{BB962C8B-B14F-4D97-AF65-F5344CB8AC3E}">
        <p14:creationId xmlns:p14="http://schemas.microsoft.com/office/powerpoint/2010/main" val="1736743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CF24D8-2909-776E-FB47-D1C456BCCD8C}"/>
            </a:ext>
          </a:extLst>
        </p:cNvPr>
        <p:cNvGrpSpPr/>
        <p:nvPr/>
      </p:nvGrpSpPr>
      <p:grpSpPr>
        <a:xfrm>
          <a:off x="0" y="0"/>
          <a:ext cx="0" cy="0"/>
          <a:chOff x="0" y="0"/>
          <a:chExt cx="0" cy="0"/>
        </a:xfrm>
      </p:grpSpPr>
      <p:pic>
        <p:nvPicPr>
          <p:cNvPr id="3" name="Picture 12">
            <a:extLst>
              <a:ext uri="{FF2B5EF4-FFF2-40B4-BE49-F238E27FC236}">
                <a16:creationId xmlns:a16="http://schemas.microsoft.com/office/drawing/2014/main" id="{3FA5EB14-1CAE-F12E-841C-657F68647AFC}"/>
              </a:ext>
            </a:extLst>
          </p:cNvPr>
          <p:cNvPicPr>
            <a:picLocks noChangeAspect="1"/>
          </p:cNvPicPr>
          <p:nvPr/>
        </p:nvPicPr>
        <p:blipFill>
          <a:blip r:embed="rId3"/>
          <a:srcRect/>
          <a:stretch>
            <a:fillRect/>
          </a:stretch>
        </p:blipFill>
        <p:spPr>
          <a:xfrm>
            <a:off x="10209462" y="4517017"/>
            <a:ext cx="1476770" cy="2340983"/>
          </a:xfrm>
          <a:prstGeom prst="rect">
            <a:avLst/>
          </a:prstGeom>
        </p:spPr>
      </p:pic>
      <p:sp>
        <p:nvSpPr>
          <p:cNvPr id="6" name="Speech Bubble: Rectangle with Corners Rounded 8">
            <a:extLst>
              <a:ext uri="{FF2B5EF4-FFF2-40B4-BE49-F238E27FC236}">
                <a16:creationId xmlns:a16="http://schemas.microsoft.com/office/drawing/2014/main" id="{5C00989D-BF8B-82D6-A8AE-8AE4B7A8F87F}"/>
              </a:ext>
            </a:extLst>
          </p:cNvPr>
          <p:cNvSpPr/>
          <p:nvPr/>
        </p:nvSpPr>
        <p:spPr>
          <a:xfrm>
            <a:off x="585718" y="3603988"/>
            <a:ext cx="9202266" cy="1653812"/>
          </a:xfrm>
          <a:prstGeom prst="wedgeRoundRectCallout">
            <a:avLst>
              <a:gd name="adj1" fmla="val 56216"/>
              <a:gd name="adj2" fmla="val 39693"/>
              <a:gd name="adj3" fmla="val 16667"/>
            </a:avLst>
          </a:prstGeom>
          <a:solidFill>
            <a:sysClr val="window" lastClr="FFFFFF"/>
          </a:solidFill>
          <a:ln w="25400" cap="flat" cmpd="sng" algn="ctr">
            <a:solidFill>
              <a:srgbClr val="C0504D"/>
            </a:solidFill>
            <a:prstDash val="solid"/>
          </a:ln>
          <a:effectLst/>
        </p:spPr>
        <p:txBody>
          <a:bodyPr rtlCol="0" anchor="ctr"/>
          <a:lstStyle/>
          <a:p>
            <a:pPr lvl="0" algn="just" defTabSz="609539">
              <a:lnSpc>
                <a:spcPct val="150000"/>
              </a:lnSpc>
              <a:spcAft>
                <a:spcPts val="667"/>
              </a:spcAft>
              <a:defRPr/>
            </a:pPr>
            <a:r>
              <a:rPr lang="vi-VN" sz="2400" kern="0" dirty="0">
                <a:solidFill>
                  <a:prstClr val="black"/>
                </a:solidFill>
                <a:latin typeface="UTM Avo" panose="02040603050506020204" pitchFamily="18" charset="0"/>
                <a:cs typeface="Arial" panose="020B0604020202020204" pitchFamily="34" charset="0"/>
              </a:rPr>
              <a:t>Em không đồng tình vì không có ai có quyền đánh hoặc làm tổn thương tinh thần trẻ em. </a:t>
            </a:r>
          </a:p>
        </p:txBody>
      </p:sp>
      <p:sp>
        <p:nvSpPr>
          <p:cNvPr id="7" name="Rounded Rectangle 8">
            <a:extLst>
              <a:ext uri="{FF2B5EF4-FFF2-40B4-BE49-F238E27FC236}">
                <a16:creationId xmlns:a16="http://schemas.microsoft.com/office/drawing/2014/main" id="{B9EC4118-9D5D-62FE-0FBF-855EC103162A}"/>
              </a:ext>
            </a:extLst>
          </p:cNvPr>
          <p:cNvSpPr/>
          <p:nvPr/>
        </p:nvSpPr>
        <p:spPr>
          <a:xfrm>
            <a:off x="585717" y="1739900"/>
            <a:ext cx="11020565" cy="901700"/>
          </a:xfrm>
          <a:prstGeom prst="roundRect">
            <a:avLst/>
          </a:prstGeom>
          <a:solidFill>
            <a:srgbClr val="F2DCDB"/>
          </a:solidFill>
          <a:ln w="25400" cap="flat" cmpd="sng" algn="ctr">
            <a:solidFill>
              <a:srgbClr val="4F81BD">
                <a:shade val="15000"/>
              </a:srgbClr>
            </a:solidFill>
            <a:prstDash val="solid"/>
          </a:ln>
          <a:effectLst/>
        </p:spPr>
        <p:txBody>
          <a:bodyPr rtlCol="0" anchor="ctr"/>
          <a:lstStyle/>
          <a:p>
            <a:pPr lvl="0" algn="just" defTabSz="609539">
              <a:lnSpc>
                <a:spcPct val="150000"/>
              </a:lnSpc>
              <a:defRPr/>
            </a:pPr>
            <a:r>
              <a:rPr lang="vi-VN" sz="2400" kern="0" dirty="0">
                <a:solidFill>
                  <a:prstClr val="black"/>
                </a:solidFill>
                <a:latin typeface="UTM Avo" panose="02040603050506020204" pitchFamily="18" charset="0"/>
                <a:cs typeface="Arial" panose="020B0604020202020204" pitchFamily="34" charset="0"/>
              </a:rPr>
              <a:t>e. Người lớn có quyền đánh hoặc làm tổn thương tỉnh thần trẻ em.</a:t>
            </a:r>
          </a:p>
        </p:txBody>
      </p:sp>
    </p:spTree>
    <p:extLst>
      <p:ext uri="{BB962C8B-B14F-4D97-AF65-F5344CB8AC3E}">
        <p14:creationId xmlns:p14="http://schemas.microsoft.com/office/powerpoint/2010/main" val="2145390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E13D587-53AA-5034-55FA-46047A4C84EB}"/>
            </a:ext>
          </a:extLst>
        </p:cNvPr>
        <p:cNvGrpSpPr/>
        <p:nvPr/>
      </p:nvGrpSpPr>
      <p:grpSpPr>
        <a:xfrm>
          <a:off x="0" y="0"/>
          <a:ext cx="0" cy="0"/>
          <a:chOff x="0" y="0"/>
          <a:chExt cx="0" cy="0"/>
        </a:xfrm>
      </p:grpSpPr>
      <p:sp>
        <p:nvSpPr>
          <p:cNvPr id="10" name="Rounded Rectangle 12">
            <a:extLst>
              <a:ext uri="{FF2B5EF4-FFF2-40B4-BE49-F238E27FC236}">
                <a16:creationId xmlns:a16="http://schemas.microsoft.com/office/drawing/2014/main" id="{EA6C07E7-6C51-4E1D-BA8E-9C62A612BC45}"/>
              </a:ext>
            </a:extLst>
          </p:cNvPr>
          <p:cNvSpPr/>
          <p:nvPr/>
        </p:nvSpPr>
        <p:spPr>
          <a:xfrm>
            <a:off x="585717" y="1739900"/>
            <a:ext cx="11020565" cy="905256"/>
          </a:xfrm>
          <a:prstGeom prst="roundRect">
            <a:avLst/>
          </a:prstGeom>
          <a:solidFill>
            <a:srgbClr val="DDD9C3"/>
          </a:solidFill>
          <a:ln w="25400" cap="flat" cmpd="sng" algn="ctr">
            <a:solidFill>
              <a:srgbClr val="4F81BD">
                <a:shade val="15000"/>
              </a:srgbClr>
            </a:solidFill>
            <a:prstDash val="solid"/>
          </a:ln>
          <a:effectLst/>
        </p:spPr>
        <p:txBody>
          <a:bodyPr rtlCol="0" anchor="ctr"/>
          <a:lstStyle/>
          <a:p>
            <a:pPr lvl="0" algn="just" defTabSz="609539">
              <a:lnSpc>
                <a:spcPct val="150000"/>
              </a:lnSpc>
              <a:defRPr/>
            </a:pPr>
            <a:r>
              <a:rPr lang="vi-VN" sz="2400" kern="0" dirty="0">
                <a:solidFill>
                  <a:prstClr val="black"/>
                </a:solidFill>
                <a:latin typeface="UTM Avo" panose="02040603050506020204" pitchFamily="18" charset="0"/>
                <a:cs typeface="Arial" panose="020B0604020202020204" pitchFamily="34" charset="0"/>
              </a:rPr>
              <a:t>9. Cha mẹ có quyền bỏ mặc, không quan tâm con.</a:t>
            </a:r>
          </a:p>
        </p:txBody>
      </p:sp>
      <p:sp>
        <p:nvSpPr>
          <p:cNvPr id="8" name="Speech Bubble: Rectangle with Corners Rounded 7">
            <a:extLst>
              <a:ext uri="{FF2B5EF4-FFF2-40B4-BE49-F238E27FC236}">
                <a16:creationId xmlns:a16="http://schemas.microsoft.com/office/drawing/2014/main" id="{781B8571-208A-3A54-6CC0-B6642316F4C8}"/>
              </a:ext>
            </a:extLst>
          </p:cNvPr>
          <p:cNvSpPr/>
          <p:nvPr/>
        </p:nvSpPr>
        <p:spPr>
          <a:xfrm>
            <a:off x="3009900" y="3746500"/>
            <a:ext cx="8394700" cy="1655064"/>
          </a:xfrm>
          <a:prstGeom prst="wedgeRoundRectCallout">
            <a:avLst>
              <a:gd name="adj1" fmla="val -61241"/>
              <a:gd name="adj2" fmla="val 17832"/>
              <a:gd name="adj3" fmla="val 16667"/>
            </a:avLst>
          </a:prstGeom>
          <a:solidFill>
            <a:sysClr val="window" lastClr="FFFFFF"/>
          </a:solidFill>
          <a:ln w="25400" cap="flat" cmpd="sng" algn="ctr">
            <a:solidFill>
              <a:srgbClr val="2B2B2B"/>
            </a:solidFill>
            <a:prstDash val="solid"/>
          </a:ln>
          <a:effectLst/>
        </p:spPr>
        <p:txBody>
          <a:bodyPr rtlCol="0" anchor="ctr"/>
          <a:lstStyle/>
          <a:p>
            <a:pPr lvl="0" algn="just" defTabSz="609539">
              <a:lnSpc>
                <a:spcPct val="150000"/>
              </a:lnSpc>
              <a:defRPr/>
            </a:pPr>
            <a:r>
              <a:rPr lang="vi-VN" sz="2400" kern="0" dirty="0">
                <a:solidFill>
                  <a:prstClr val="black"/>
                </a:solidFill>
                <a:latin typeface="UTM Avo" panose="02040603050506020204" pitchFamily="18" charset="0"/>
                <a:cs typeface="Arial" panose="020B0604020202020204" pitchFamily="34" charset="0"/>
              </a:rPr>
              <a:t>Em không đồng tình bởi cha mẹ phải có trách nhiệm quan tâm, chăm sóc con cái. </a:t>
            </a:r>
          </a:p>
        </p:txBody>
      </p:sp>
      <p:pic>
        <p:nvPicPr>
          <p:cNvPr id="9" name="Picture 11">
            <a:extLst>
              <a:ext uri="{FF2B5EF4-FFF2-40B4-BE49-F238E27FC236}">
                <a16:creationId xmlns:a16="http://schemas.microsoft.com/office/drawing/2014/main" id="{01D6F3FB-E4CA-FF11-4D57-9044234556C8}"/>
              </a:ext>
            </a:extLst>
          </p:cNvPr>
          <p:cNvPicPr>
            <a:picLocks noChangeAspect="1"/>
          </p:cNvPicPr>
          <p:nvPr/>
        </p:nvPicPr>
        <p:blipFill>
          <a:blip r:embed="rId4"/>
          <a:srcRect/>
          <a:stretch>
            <a:fillRect/>
          </a:stretch>
        </p:blipFill>
        <p:spPr>
          <a:xfrm>
            <a:off x="488836" y="4132824"/>
            <a:ext cx="1734049" cy="2345197"/>
          </a:xfrm>
          <a:prstGeom prst="rect">
            <a:avLst/>
          </a:prstGeom>
        </p:spPr>
      </p:pic>
    </p:spTree>
    <p:extLst>
      <p:ext uri="{BB962C8B-B14F-4D97-AF65-F5344CB8AC3E}">
        <p14:creationId xmlns:p14="http://schemas.microsoft.com/office/powerpoint/2010/main" val="814551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33DE065-F572-6985-FA92-130F0E2F3B4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57B5489-A2B6-BB05-6539-CEB53F4EED8E}"/>
              </a:ext>
            </a:extLst>
          </p:cNvPr>
          <p:cNvSpPr txBox="1"/>
          <p:nvPr/>
        </p:nvSpPr>
        <p:spPr>
          <a:xfrm>
            <a:off x="330920" y="1638300"/>
            <a:ext cx="11530160" cy="574388"/>
          </a:xfrm>
          <a:prstGeom prst="rect">
            <a:avLst/>
          </a:prstGeom>
          <a:noFill/>
        </p:spPr>
        <p:txBody>
          <a:bodyPr wrap="square">
            <a:spAutoFit/>
          </a:bodyPr>
          <a:lstStyle/>
          <a:p>
            <a:pPr algn="just" defTabSz="609539">
              <a:lnSpc>
                <a:spcPct val="150000"/>
              </a:lnSpc>
              <a:spcAft>
                <a:spcPts val="667"/>
              </a:spcAft>
            </a:pPr>
            <a:r>
              <a:rPr lang="vi-VN" sz="2400" b="1" dirty="0">
                <a:solidFill>
                  <a:prstClr val="black"/>
                </a:solidFill>
                <a:latin typeface="UTM Avo" panose="02040603050506020204" pitchFamily="18" charset="0"/>
                <a:ea typeface="SimSun" panose="02010600030101010101" pitchFamily="2" charset="-122"/>
                <a:cs typeface="Arial" panose="020B0604020202020204" pitchFamily="34" charset="0"/>
              </a:rPr>
              <a:t>2. Thảo luận nhóm và trả lời câu hỏi</a:t>
            </a:r>
          </a:p>
        </p:txBody>
      </p:sp>
      <p:sp>
        <p:nvSpPr>
          <p:cNvPr id="2" name="TextBox 1">
            <a:extLst>
              <a:ext uri="{FF2B5EF4-FFF2-40B4-BE49-F238E27FC236}">
                <a16:creationId xmlns:a16="http://schemas.microsoft.com/office/drawing/2014/main" id="{1CB2A2FB-10C4-9F8A-F900-7A650C70B97A}"/>
              </a:ext>
            </a:extLst>
          </p:cNvPr>
          <p:cNvSpPr txBox="1"/>
          <p:nvPr/>
        </p:nvSpPr>
        <p:spPr>
          <a:xfrm>
            <a:off x="2184398" y="2330367"/>
            <a:ext cx="7823200" cy="1128386"/>
          </a:xfrm>
          <a:prstGeom prst="rect">
            <a:avLst/>
          </a:prstGeom>
          <a:noFill/>
        </p:spPr>
        <p:txBody>
          <a:bodyPr wrap="square">
            <a:spAutoFit/>
          </a:bodyPr>
          <a:lstStyle/>
          <a:p>
            <a:pPr algn="ctr" defTabSz="609539">
              <a:lnSpc>
                <a:spcPct val="150000"/>
              </a:lnSpc>
              <a:spcAft>
                <a:spcPts val="667"/>
              </a:spcAft>
            </a:pPr>
            <a:r>
              <a:rPr lang="vi-VN" sz="2400" dirty="0">
                <a:solidFill>
                  <a:prstClr val="black"/>
                </a:solidFill>
                <a:latin typeface="UTM Avo" panose="02040603050506020204" pitchFamily="18" charset="0"/>
                <a:ea typeface="SimSun" panose="02010600030101010101" pitchFamily="2" charset="-122"/>
                <a:cs typeface="Arial" panose="020B0604020202020204" pitchFamily="34" charset="0"/>
              </a:rPr>
              <a:t>Theo em, các “từ khóa” sau cần thực hiện trong trường hợp nào để phòng tránh xâm hại? </a:t>
            </a:r>
            <a:endParaRPr lang="en-VN" sz="2400" dirty="0">
              <a:solidFill>
                <a:prstClr val="black"/>
              </a:solidFill>
              <a:latin typeface="UTM Avo" panose="02040603050506020204" pitchFamily="18" charset="0"/>
              <a:ea typeface="SimSun" panose="02010600030101010101" pitchFamily="2" charset="-122"/>
              <a:cs typeface="Arial" panose="020B0604020202020204" pitchFamily="34" charset="0"/>
            </a:endParaRPr>
          </a:p>
        </p:txBody>
      </p:sp>
      <p:pic>
        <p:nvPicPr>
          <p:cNvPr id="3" name="Picture 2" descr="A group of rectangular colored rectangles with black text&#10;&#10;Description automatically generated">
            <a:extLst>
              <a:ext uri="{FF2B5EF4-FFF2-40B4-BE49-F238E27FC236}">
                <a16:creationId xmlns:a16="http://schemas.microsoft.com/office/drawing/2014/main" id="{315728C3-045C-C218-D3FF-AF22D6C0FECA}"/>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65" t="18824" r="-265" b="25837"/>
          <a:stretch/>
        </p:blipFill>
        <p:spPr>
          <a:xfrm>
            <a:off x="178753" y="3725688"/>
            <a:ext cx="11834489" cy="2480023"/>
          </a:xfrm>
          <a:prstGeom prst="rect">
            <a:avLst/>
          </a:prstGeom>
        </p:spPr>
      </p:pic>
    </p:spTree>
    <p:extLst>
      <p:ext uri="{BB962C8B-B14F-4D97-AF65-F5344CB8AC3E}">
        <p14:creationId xmlns:p14="http://schemas.microsoft.com/office/powerpoint/2010/main" val="3155803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2834F5C-379F-72C6-6BED-9DCAE885608C}"/>
            </a:ext>
          </a:extLst>
        </p:cNvPr>
        <p:cNvGrpSpPr/>
        <p:nvPr/>
      </p:nvGrpSpPr>
      <p:grpSpPr>
        <a:xfrm>
          <a:off x="0" y="0"/>
          <a:ext cx="0" cy="0"/>
          <a:chOff x="0" y="0"/>
          <a:chExt cx="0" cy="0"/>
        </a:xfrm>
      </p:grpSpPr>
      <p:sp>
        <p:nvSpPr>
          <p:cNvPr id="2" name="Rounded Rectangle 5">
            <a:extLst>
              <a:ext uri="{FF2B5EF4-FFF2-40B4-BE49-F238E27FC236}">
                <a16:creationId xmlns:a16="http://schemas.microsoft.com/office/drawing/2014/main" id="{755223C1-7882-7C2C-B9B5-B4F98456B875}"/>
              </a:ext>
            </a:extLst>
          </p:cNvPr>
          <p:cNvSpPr/>
          <p:nvPr/>
        </p:nvSpPr>
        <p:spPr>
          <a:xfrm>
            <a:off x="654205" y="1673531"/>
            <a:ext cx="2743200" cy="779488"/>
          </a:xfrm>
          <a:prstGeom prst="roundRect">
            <a:avLst>
              <a:gd name="adj" fmla="val 50000"/>
            </a:avLst>
          </a:prstGeom>
          <a:solidFill>
            <a:schemeClr val="accent6">
              <a:lumMod val="20000"/>
              <a:lumOff val="80000"/>
            </a:scheme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lvl="0" algn="ctr">
              <a:buClr>
                <a:srgbClr val="000000"/>
              </a:buClr>
              <a:defRPr/>
            </a:pPr>
            <a:r>
              <a:rPr lang="en-VN" sz="2400" b="1" kern="0" dirty="0">
                <a:solidFill>
                  <a:srgbClr val="000000"/>
                </a:solidFill>
                <a:latin typeface="UTM Avo" panose="02040603050506020204" pitchFamily="18" charset="0"/>
                <a:cs typeface="Arial" panose="020B0604020202020204" pitchFamily="34" charset="0"/>
                <a:sym typeface="Arial"/>
              </a:rPr>
              <a:t>Gợi ý trả lời</a:t>
            </a:r>
          </a:p>
        </p:txBody>
      </p:sp>
      <p:sp>
        <p:nvSpPr>
          <p:cNvPr id="5" name="TextBox 4">
            <a:extLst>
              <a:ext uri="{FF2B5EF4-FFF2-40B4-BE49-F238E27FC236}">
                <a16:creationId xmlns:a16="http://schemas.microsoft.com/office/drawing/2014/main" id="{B87B941E-AD38-7FD3-7197-9F4ADFA21793}"/>
              </a:ext>
            </a:extLst>
          </p:cNvPr>
          <p:cNvSpPr txBox="1"/>
          <p:nvPr/>
        </p:nvSpPr>
        <p:spPr>
          <a:xfrm>
            <a:off x="654205" y="2997200"/>
            <a:ext cx="9556259" cy="2505686"/>
          </a:xfrm>
          <a:prstGeom prst="rect">
            <a:avLst/>
          </a:prstGeom>
          <a:noFill/>
        </p:spPr>
        <p:txBody>
          <a:bodyPr wrap="square">
            <a:spAutoFit/>
          </a:bodyPr>
          <a:lstStyle/>
          <a:p>
            <a:pPr marL="342900" indent="-342900" algn="just" defTabSz="609539">
              <a:lnSpc>
                <a:spcPct val="150000"/>
              </a:lnSpc>
              <a:spcAft>
                <a:spcPts val="667"/>
              </a:spcAft>
              <a:buFont typeface="Arial" panose="020B0604020202020204" pitchFamily="34" charset="0"/>
              <a:buChar char="•"/>
            </a:pPr>
            <a:r>
              <a:rPr lang="vi-VN" sz="2400" kern="0" dirty="0">
                <a:solidFill>
                  <a:srgbClr val="000000"/>
                </a:solidFill>
                <a:latin typeface="UTM Avo" panose="02040603050506020204" pitchFamily="18" charset="0"/>
                <a:cs typeface="Arial" panose="020B0604020202020204" pitchFamily="34" charset="0"/>
              </a:rPr>
              <a:t>Cảnh giác - Khi xuất hiện các tình huống khác thường.</a:t>
            </a:r>
            <a:endParaRPr lang="en-VN" sz="2400" kern="0" dirty="0">
              <a:solidFill>
                <a:srgbClr val="000000"/>
              </a:solidFill>
              <a:latin typeface="UTM Avo" panose="02040603050506020204" pitchFamily="18" charset="0"/>
              <a:cs typeface="Arial" panose="020B0604020202020204" pitchFamily="34" charset="0"/>
            </a:endParaRPr>
          </a:p>
          <a:p>
            <a:pPr marL="342900" indent="-342900" algn="just" defTabSz="609539">
              <a:lnSpc>
                <a:spcPct val="150000"/>
              </a:lnSpc>
              <a:spcAft>
                <a:spcPts val="667"/>
              </a:spcAft>
              <a:buFont typeface="Arial" panose="020B0604020202020204" pitchFamily="34" charset="0"/>
              <a:buChar char="•"/>
            </a:pPr>
            <a:r>
              <a:rPr lang="vi-VN" sz="2400" kern="0" dirty="0">
                <a:solidFill>
                  <a:srgbClr val="000000"/>
                </a:solidFill>
                <a:latin typeface="UTM Avo" panose="02040603050506020204" pitchFamily="18" charset="0"/>
                <a:cs typeface="Arial" panose="020B0604020202020204" pitchFamily="34" charset="0"/>
              </a:rPr>
              <a:t>Bình tĩnh - Khi xuất hiện các tình huống nguy hiểm.</a:t>
            </a:r>
            <a:endParaRPr lang="en-VN" sz="2400" kern="0" dirty="0">
              <a:solidFill>
                <a:srgbClr val="000000"/>
              </a:solidFill>
              <a:latin typeface="UTM Avo" panose="02040603050506020204" pitchFamily="18" charset="0"/>
              <a:cs typeface="Arial" panose="020B0604020202020204" pitchFamily="34" charset="0"/>
            </a:endParaRPr>
          </a:p>
          <a:p>
            <a:pPr marL="342900" indent="-342900" algn="just" defTabSz="609539">
              <a:lnSpc>
                <a:spcPct val="150000"/>
              </a:lnSpc>
              <a:spcAft>
                <a:spcPts val="667"/>
              </a:spcAft>
              <a:buFont typeface="Arial" panose="020B0604020202020204" pitchFamily="34" charset="0"/>
              <a:buChar char="•"/>
            </a:pPr>
            <a:r>
              <a:rPr lang="vi-VN" sz="2400" kern="0" dirty="0">
                <a:solidFill>
                  <a:srgbClr val="000000"/>
                </a:solidFill>
                <a:latin typeface="UTM Avo" panose="02040603050506020204" pitchFamily="18" charset="0"/>
                <a:cs typeface="Arial" panose="020B0604020202020204" pitchFamily="34" charset="0"/>
              </a:rPr>
              <a:t>Từ chối - Khi người lạ yêu cầu thực hiện một việc nào đó</a:t>
            </a:r>
            <a:endParaRPr lang="en-VN" sz="2400" kern="0" dirty="0">
              <a:solidFill>
                <a:srgbClr val="000000"/>
              </a:solidFill>
              <a:latin typeface="UTM Avo" panose="02040603050506020204" pitchFamily="18" charset="0"/>
              <a:cs typeface="Arial" panose="020B0604020202020204" pitchFamily="34" charset="0"/>
            </a:endParaRPr>
          </a:p>
          <a:p>
            <a:pPr marL="342900" indent="-342900" algn="just" defTabSz="609539">
              <a:lnSpc>
                <a:spcPct val="150000"/>
              </a:lnSpc>
              <a:spcAft>
                <a:spcPts val="667"/>
              </a:spcAft>
              <a:buFont typeface="Arial" panose="020B0604020202020204" pitchFamily="34" charset="0"/>
              <a:buChar char="•"/>
            </a:pPr>
            <a:r>
              <a:rPr lang="vi-VN" sz="2400" kern="0" dirty="0">
                <a:solidFill>
                  <a:srgbClr val="000000"/>
                </a:solidFill>
                <a:latin typeface="UTM Avo" panose="02040603050506020204" pitchFamily="18" charset="0"/>
                <a:cs typeface="Arial" panose="020B0604020202020204" pitchFamily="34" charset="0"/>
              </a:rPr>
              <a:t>Tự vệ - Khi ai đó làm tổn hại đến cơ thể. </a:t>
            </a:r>
            <a:endParaRPr lang="en-VN" sz="2400" kern="0" dirty="0">
              <a:solidFill>
                <a:srgbClr val="000000"/>
              </a:solidFill>
              <a:latin typeface="UTM Avo" panose="02040603050506020204" pitchFamily="18" charset="0"/>
              <a:cs typeface="Arial" panose="020B0604020202020204" pitchFamily="34" charset="0"/>
            </a:endParaRPr>
          </a:p>
        </p:txBody>
      </p:sp>
      <p:pic>
        <p:nvPicPr>
          <p:cNvPr id="6" name="Picture 4" descr="14 700+ Non Stock Illustrations, graphiques vectoriels libre de droits et  Clip Art - iStock | Stop, Oui, Rejet">
            <a:extLst>
              <a:ext uri="{FF2B5EF4-FFF2-40B4-BE49-F238E27FC236}">
                <a16:creationId xmlns:a16="http://schemas.microsoft.com/office/drawing/2014/main" id="{43D0629F-D061-7228-5AAC-B5C7F336256F}"/>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93200" y="3860800"/>
            <a:ext cx="2997200" cy="299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8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3" end="3"/>
                                            </p:txEl>
                                          </p:spTgt>
                                        </p:tgtEl>
                                        <p:attrNameLst>
                                          <p:attrName>style.visibility</p:attrName>
                                        </p:attrNameLst>
                                      </p:cBhvr>
                                      <p:to>
                                        <p:strVal val="visible"/>
                                      </p:to>
                                    </p:set>
                                    <p:animEffect transition="in" filter="fade">
                                      <p:cBhvr>
                                        <p:cTn id="3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6D7285-E1F3-2BFD-4353-7183776DB8FC}"/>
            </a:ext>
          </a:extLst>
        </p:cNvPr>
        <p:cNvGrpSpPr/>
        <p:nvPr/>
      </p:nvGrpSpPr>
      <p:grpSpPr>
        <a:xfrm>
          <a:off x="0" y="0"/>
          <a:ext cx="0" cy="0"/>
          <a:chOff x="0" y="0"/>
          <a:chExt cx="0" cy="0"/>
        </a:xfrm>
      </p:grpSpPr>
      <p:sp>
        <p:nvSpPr>
          <p:cNvPr id="2" name="Rounded Rectangle 5">
            <a:extLst>
              <a:ext uri="{FF2B5EF4-FFF2-40B4-BE49-F238E27FC236}">
                <a16:creationId xmlns:a16="http://schemas.microsoft.com/office/drawing/2014/main" id="{0D9CD272-8ADF-4EFE-E602-C983E01F4A12}"/>
              </a:ext>
            </a:extLst>
          </p:cNvPr>
          <p:cNvSpPr/>
          <p:nvPr/>
        </p:nvSpPr>
        <p:spPr>
          <a:xfrm>
            <a:off x="654205" y="1673531"/>
            <a:ext cx="2743200" cy="779488"/>
          </a:xfrm>
          <a:prstGeom prst="roundRect">
            <a:avLst>
              <a:gd name="adj" fmla="val 50000"/>
            </a:avLst>
          </a:prstGeom>
          <a:solidFill>
            <a:schemeClr val="accent6">
              <a:lumMod val="20000"/>
              <a:lumOff val="80000"/>
            </a:schemeClr>
          </a:solidFill>
          <a:ln w="25400" cap="flat" cmpd="sng" algn="ctr">
            <a:noFill/>
            <a:prstDash val="solid"/>
          </a:ln>
          <a:effectLst>
            <a:outerShdw blurRad="50800" dist="38100" dir="2700000" algn="tl" rotWithShape="0">
              <a:prstClr val="black">
                <a:alpha val="40000"/>
              </a:prstClr>
            </a:outerShdw>
          </a:effectLst>
        </p:spPr>
        <p:txBody>
          <a:bodyPr rtlCol="0" anchor="ctr"/>
          <a:lstStyle/>
          <a:p>
            <a:pPr lvl="0" algn="ctr">
              <a:buClr>
                <a:srgbClr val="000000"/>
              </a:buClr>
              <a:defRPr/>
            </a:pPr>
            <a:r>
              <a:rPr lang="en-VN" sz="2400" b="1" kern="0" dirty="0">
                <a:solidFill>
                  <a:srgbClr val="000000"/>
                </a:solidFill>
                <a:latin typeface="UTM Avo" panose="02040603050506020204" pitchFamily="18" charset="0"/>
                <a:cs typeface="Arial" panose="020B0604020202020204" pitchFamily="34" charset="0"/>
                <a:sym typeface="Arial"/>
              </a:rPr>
              <a:t>Gợi ý trả lời</a:t>
            </a:r>
          </a:p>
        </p:txBody>
      </p:sp>
      <p:sp>
        <p:nvSpPr>
          <p:cNvPr id="5" name="TextBox 4">
            <a:extLst>
              <a:ext uri="{FF2B5EF4-FFF2-40B4-BE49-F238E27FC236}">
                <a16:creationId xmlns:a16="http://schemas.microsoft.com/office/drawing/2014/main" id="{71F08732-2933-D667-B862-6A63206F1430}"/>
              </a:ext>
            </a:extLst>
          </p:cNvPr>
          <p:cNvSpPr txBox="1"/>
          <p:nvPr/>
        </p:nvSpPr>
        <p:spPr>
          <a:xfrm>
            <a:off x="654205" y="2997200"/>
            <a:ext cx="9556259" cy="2505686"/>
          </a:xfrm>
          <a:prstGeom prst="rect">
            <a:avLst/>
          </a:prstGeom>
          <a:noFill/>
        </p:spPr>
        <p:txBody>
          <a:bodyPr wrap="square">
            <a:spAutoFit/>
          </a:bodyPr>
          <a:lstStyle/>
          <a:p>
            <a:pPr marL="342900" indent="-342900" algn="just" defTabSz="609539">
              <a:lnSpc>
                <a:spcPct val="150000"/>
              </a:lnSpc>
              <a:spcAft>
                <a:spcPts val="667"/>
              </a:spcAft>
              <a:buFont typeface="Arial" panose="020B0604020202020204" pitchFamily="34" charset="0"/>
              <a:buChar char="•"/>
            </a:pPr>
            <a:r>
              <a:rPr lang="vi-VN" sz="2400" kern="0" dirty="0">
                <a:solidFill>
                  <a:srgbClr val="000000"/>
                </a:solidFill>
                <a:latin typeface="UTM Avo" panose="02040603050506020204" pitchFamily="18" charset="0"/>
                <a:cs typeface="Arial" panose="020B0604020202020204" pitchFamily="34" charset="0"/>
              </a:rPr>
              <a:t>Rời khỏi - Khi xuất hiện các tình huống nguy hiểm.</a:t>
            </a:r>
          </a:p>
          <a:p>
            <a:pPr marL="342900" indent="-342900" algn="just" defTabSz="609539">
              <a:lnSpc>
                <a:spcPct val="150000"/>
              </a:lnSpc>
              <a:spcAft>
                <a:spcPts val="667"/>
              </a:spcAft>
              <a:buFont typeface="Arial" panose="020B0604020202020204" pitchFamily="34" charset="0"/>
              <a:buChar char="•"/>
            </a:pPr>
            <a:r>
              <a:rPr lang="vi-VN" sz="2400" kern="0" dirty="0">
                <a:solidFill>
                  <a:srgbClr val="000000"/>
                </a:solidFill>
                <a:latin typeface="UTM Avo" panose="02040603050506020204" pitchFamily="18" charset="0"/>
                <a:cs typeface="Arial" panose="020B0604020202020204" pitchFamily="34" charset="0"/>
              </a:rPr>
              <a:t>Chia sẻ - Khi ai đó thực hiện các hành vi </a:t>
            </a:r>
            <a:r>
              <a:rPr lang="vi-VN" sz="2400" kern="0" dirty="0" err="1">
                <a:solidFill>
                  <a:srgbClr val="000000"/>
                </a:solidFill>
                <a:latin typeface="UTM Avo" panose="02040603050506020204" pitchFamily="18" charset="0"/>
                <a:cs typeface="Arial" panose="020B0604020202020204" pitchFamily="34" charset="0"/>
              </a:rPr>
              <a:t>vi</a:t>
            </a:r>
            <a:r>
              <a:rPr lang="vi-VN" sz="2400" kern="0" dirty="0">
                <a:solidFill>
                  <a:srgbClr val="000000"/>
                </a:solidFill>
                <a:latin typeface="UTM Avo" panose="02040603050506020204" pitchFamily="18" charset="0"/>
                <a:cs typeface="Arial" panose="020B0604020202020204" pitchFamily="34" charset="0"/>
              </a:rPr>
              <a:t> phạm pháp luật</a:t>
            </a:r>
          </a:p>
          <a:p>
            <a:pPr marL="342900" indent="-342900" algn="just" defTabSz="609539">
              <a:lnSpc>
                <a:spcPct val="150000"/>
              </a:lnSpc>
              <a:spcAft>
                <a:spcPts val="667"/>
              </a:spcAft>
              <a:buFont typeface="Arial" panose="020B0604020202020204" pitchFamily="34" charset="0"/>
              <a:buChar char="•"/>
            </a:pPr>
            <a:r>
              <a:rPr lang="vi-VN" sz="2400" kern="0" dirty="0">
                <a:solidFill>
                  <a:srgbClr val="000000"/>
                </a:solidFill>
                <a:latin typeface="UTM Avo" panose="02040603050506020204" pitchFamily="18" charset="0"/>
                <a:cs typeface="Arial" panose="020B0604020202020204" pitchFamily="34" charset="0"/>
              </a:rPr>
              <a:t>Nhờ hỗ trợ - Khi bản thân không tự giải quyết được.</a:t>
            </a:r>
          </a:p>
          <a:p>
            <a:pPr marL="342900" indent="-342900" algn="just" defTabSz="609539">
              <a:lnSpc>
                <a:spcPct val="150000"/>
              </a:lnSpc>
              <a:spcAft>
                <a:spcPts val="667"/>
              </a:spcAft>
              <a:buFont typeface="Arial" panose="020B0604020202020204" pitchFamily="34" charset="0"/>
              <a:buChar char="•"/>
            </a:pPr>
            <a:r>
              <a:rPr lang="vi-VN" sz="2400" kern="0" dirty="0">
                <a:solidFill>
                  <a:srgbClr val="000000"/>
                </a:solidFill>
                <a:latin typeface="UTM Avo" panose="02040603050506020204" pitchFamily="18" charset="0"/>
                <a:cs typeface="Arial" panose="020B0604020202020204" pitchFamily="34" charset="0"/>
              </a:rPr>
              <a:t>Gọi tổng đài 111 - Khi cần sự hỗ trợ.</a:t>
            </a:r>
          </a:p>
        </p:txBody>
      </p:sp>
      <p:pic>
        <p:nvPicPr>
          <p:cNvPr id="3" name="Picture 2" descr="Tăng cường bảo vệ trẻ em trước nguy cơ bị xâm hại tình dục hiện nay | Tạp  chí Quản lý nhà nước">
            <a:extLst>
              <a:ext uri="{FF2B5EF4-FFF2-40B4-BE49-F238E27FC236}">
                <a16:creationId xmlns:a16="http://schemas.microsoft.com/office/drawing/2014/main" id="{E6BC2C6C-3071-312A-BFF3-66E8C7BD7CA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69300" y="1233819"/>
            <a:ext cx="433493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546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939397B-E443-080E-1F90-1D2A9A5BA5B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CE93E20-358A-D7D0-7AD3-B6ECA65E9CAF}"/>
              </a:ext>
            </a:extLst>
          </p:cNvPr>
          <p:cNvSpPr txBox="1"/>
          <p:nvPr/>
        </p:nvSpPr>
        <p:spPr>
          <a:xfrm>
            <a:off x="330920" y="1638300"/>
            <a:ext cx="11530160" cy="574388"/>
          </a:xfrm>
          <a:prstGeom prst="rect">
            <a:avLst/>
          </a:prstGeom>
          <a:noFill/>
        </p:spPr>
        <p:txBody>
          <a:bodyPr wrap="square">
            <a:spAutoFit/>
          </a:bodyPr>
          <a:lstStyle/>
          <a:p>
            <a:pPr algn="just" defTabSz="609539">
              <a:lnSpc>
                <a:spcPct val="150000"/>
              </a:lnSpc>
              <a:spcAft>
                <a:spcPts val="667"/>
              </a:spcAft>
            </a:pPr>
            <a:r>
              <a:rPr lang="vi-VN" sz="2400" b="1">
                <a:solidFill>
                  <a:prstClr val="black"/>
                </a:solidFill>
                <a:latin typeface="UTM Avo" panose="02040603050506020204" pitchFamily="18" charset="0"/>
                <a:ea typeface="SimSun" panose="02010600030101010101" pitchFamily="2" charset="-122"/>
                <a:cs typeface="Arial" panose="020B0604020202020204" pitchFamily="34" charset="0"/>
              </a:rPr>
              <a:t>3. Xử lí tình huống</a:t>
            </a:r>
            <a:endParaRPr lang="vi-VN" sz="2400" b="1" dirty="0">
              <a:solidFill>
                <a:prstClr val="black"/>
              </a:solidFill>
              <a:latin typeface="UTM Avo" panose="02040603050506020204" pitchFamily="18" charset="0"/>
              <a:ea typeface="SimSun" panose="02010600030101010101" pitchFamily="2" charset="-122"/>
              <a:cs typeface="Arial" panose="020B0604020202020204" pitchFamily="34" charset="0"/>
            </a:endParaRPr>
          </a:p>
        </p:txBody>
      </p:sp>
      <p:grpSp>
        <p:nvGrpSpPr>
          <p:cNvPr id="4" name="Group 3">
            <a:extLst>
              <a:ext uri="{FF2B5EF4-FFF2-40B4-BE49-F238E27FC236}">
                <a16:creationId xmlns:a16="http://schemas.microsoft.com/office/drawing/2014/main" id="{1846117E-E637-929F-958C-E6415185592A}"/>
              </a:ext>
            </a:extLst>
          </p:cNvPr>
          <p:cNvGrpSpPr/>
          <p:nvPr/>
        </p:nvGrpSpPr>
        <p:grpSpPr>
          <a:xfrm>
            <a:off x="812800" y="2717800"/>
            <a:ext cx="10566400" cy="3380248"/>
            <a:chOff x="717750" y="1756488"/>
            <a:chExt cx="7708500" cy="2093345"/>
          </a:xfrm>
        </p:grpSpPr>
        <p:cxnSp>
          <p:nvCxnSpPr>
            <p:cNvPr id="5" name="Google Shape;4333;p61">
              <a:extLst>
                <a:ext uri="{FF2B5EF4-FFF2-40B4-BE49-F238E27FC236}">
                  <a16:creationId xmlns:a16="http://schemas.microsoft.com/office/drawing/2014/main" id="{2AAC9E17-C2ED-9792-B3B6-30C03B6B2B51}"/>
                </a:ext>
              </a:extLst>
            </p:cNvPr>
            <p:cNvCxnSpPr>
              <a:cxnSpLocks/>
            </p:cNvCxnSpPr>
            <p:nvPr/>
          </p:nvCxnSpPr>
          <p:spPr>
            <a:xfrm>
              <a:off x="4628120" y="1756488"/>
              <a:ext cx="0" cy="1565874"/>
            </a:xfrm>
            <a:prstGeom prst="straightConnector1">
              <a:avLst/>
            </a:prstGeom>
            <a:noFill/>
            <a:ln w="9525" cap="flat" cmpd="sng">
              <a:solidFill>
                <a:srgbClr val="8064A2"/>
              </a:solidFill>
              <a:prstDash val="dash"/>
              <a:round/>
              <a:headEnd type="none" w="med" len="med"/>
              <a:tailEnd type="none" w="med" len="med"/>
            </a:ln>
          </p:spPr>
        </p:cxnSp>
        <p:cxnSp>
          <p:nvCxnSpPr>
            <p:cNvPr id="6" name="Google Shape;4334;p61">
              <a:extLst>
                <a:ext uri="{FF2B5EF4-FFF2-40B4-BE49-F238E27FC236}">
                  <a16:creationId xmlns:a16="http://schemas.microsoft.com/office/drawing/2014/main" id="{3D2E3E63-B320-5F51-0612-DA7D1D015BD9}"/>
                </a:ext>
              </a:extLst>
            </p:cNvPr>
            <p:cNvCxnSpPr/>
            <p:nvPr/>
          </p:nvCxnSpPr>
          <p:spPr>
            <a:xfrm>
              <a:off x="717750" y="3322361"/>
              <a:ext cx="7708500" cy="0"/>
            </a:xfrm>
            <a:prstGeom prst="straightConnector1">
              <a:avLst/>
            </a:prstGeom>
            <a:noFill/>
            <a:ln w="9525" cap="flat" cmpd="sng">
              <a:solidFill>
                <a:srgbClr val="8064A2"/>
              </a:solidFill>
              <a:prstDash val="dash"/>
              <a:round/>
              <a:headEnd type="none" w="med" len="med"/>
              <a:tailEnd type="none" w="med" len="med"/>
            </a:ln>
          </p:spPr>
        </p:cxnSp>
        <p:grpSp>
          <p:nvGrpSpPr>
            <p:cNvPr id="8" name="Google Shape;4343;p61">
              <a:extLst>
                <a:ext uri="{FF2B5EF4-FFF2-40B4-BE49-F238E27FC236}">
                  <a16:creationId xmlns:a16="http://schemas.microsoft.com/office/drawing/2014/main" id="{144C0604-664A-8ECF-4A1F-8210E4AA0973}"/>
                </a:ext>
              </a:extLst>
            </p:cNvPr>
            <p:cNvGrpSpPr/>
            <p:nvPr/>
          </p:nvGrpSpPr>
          <p:grpSpPr>
            <a:xfrm>
              <a:off x="3919652" y="2825237"/>
              <a:ext cx="1088099" cy="1024596"/>
              <a:chOff x="3948575" y="2238603"/>
              <a:chExt cx="1088099" cy="1024596"/>
            </a:xfrm>
          </p:grpSpPr>
          <p:sp>
            <p:nvSpPr>
              <p:cNvPr id="9" name="Google Shape;4344;p61">
                <a:extLst>
                  <a:ext uri="{FF2B5EF4-FFF2-40B4-BE49-F238E27FC236}">
                    <a16:creationId xmlns:a16="http://schemas.microsoft.com/office/drawing/2014/main" id="{A3322F73-1E89-82E6-C1BF-F9BD6E46B75A}"/>
                  </a:ext>
                </a:extLst>
              </p:cNvPr>
              <p:cNvSpPr/>
              <p:nvPr/>
            </p:nvSpPr>
            <p:spPr>
              <a:xfrm>
                <a:off x="3948575" y="2238813"/>
                <a:ext cx="1088099" cy="1024158"/>
              </a:xfrm>
              <a:custGeom>
                <a:avLst/>
                <a:gdLst/>
                <a:ahLst/>
                <a:cxnLst/>
                <a:rect l="l" t="t" r="r" b="b"/>
                <a:pathLst>
                  <a:path w="37146" h="34999" extrusionOk="0">
                    <a:moveTo>
                      <a:pt x="2819" y="11012"/>
                    </a:moveTo>
                    <a:cubicBezTo>
                      <a:pt x="3084" y="11012"/>
                      <a:pt x="3300" y="11576"/>
                      <a:pt x="3300" y="12275"/>
                    </a:cubicBezTo>
                    <a:cubicBezTo>
                      <a:pt x="3298" y="12972"/>
                      <a:pt x="3083" y="13538"/>
                      <a:pt x="2819" y="13538"/>
                    </a:cubicBezTo>
                    <a:cubicBezTo>
                      <a:pt x="2556" y="13538"/>
                      <a:pt x="2340" y="12973"/>
                      <a:pt x="2340" y="12275"/>
                    </a:cubicBezTo>
                    <a:cubicBezTo>
                      <a:pt x="2340" y="11576"/>
                      <a:pt x="2554" y="11012"/>
                      <a:pt x="2819" y="11012"/>
                    </a:cubicBezTo>
                    <a:close/>
                    <a:moveTo>
                      <a:pt x="6623" y="20198"/>
                    </a:moveTo>
                    <a:cubicBezTo>
                      <a:pt x="6886" y="20198"/>
                      <a:pt x="7101" y="20763"/>
                      <a:pt x="7101" y="21461"/>
                    </a:cubicBezTo>
                    <a:cubicBezTo>
                      <a:pt x="7101" y="22158"/>
                      <a:pt x="6888" y="22724"/>
                      <a:pt x="6623" y="22724"/>
                    </a:cubicBezTo>
                    <a:cubicBezTo>
                      <a:pt x="6359" y="22724"/>
                      <a:pt x="6142" y="22158"/>
                      <a:pt x="6142" y="21461"/>
                    </a:cubicBezTo>
                    <a:cubicBezTo>
                      <a:pt x="6142" y="20764"/>
                      <a:pt x="6357" y="20198"/>
                      <a:pt x="6623" y="20198"/>
                    </a:cubicBezTo>
                    <a:close/>
                    <a:moveTo>
                      <a:pt x="11004" y="30250"/>
                    </a:moveTo>
                    <a:cubicBezTo>
                      <a:pt x="11270" y="30250"/>
                      <a:pt x="11485" y="30817"/>
                      <a:pt x="11485" y="31514"/>
                    </a:cubicBezTo>
                    <a:cubicBezTo>
                      <a:pt x="11485" y="32213"/>
                      <a:pt x="11270" y="32777"/>
                      <a:pt x="11004" y="32777"/>
                    </a:cubicBezTo>
                    <a:cubicBezTo>
                      <a:pt x="10740" y="32777"/>
                      <a:pt x="10524" y="32211"/>
                      <a:pt x="10524" y="31514"/>
                    </a:cubicBezTo>
                    <a:cubicBezTo>
                      <a:pt x="10524" y="30817"/>
                      <a:pt x="10739" y="30250"/>
                      <a:pt x="11004" y="30250"/>
                    </a:cubicBezTo>
                    <a:close/>
                    <a:moveTo>
                      <a:pt x="22010" y="0"/>
                    </a:moveTo>
                    <a:lnTo>
                      <a:pt x="1" y="10611"/>
                    </a:lnTo>
                    <a:lnTo>
                      <a:pt x="11158" y="34998"/>
                    </a:lnTo>
                    <a:lnTo>
                      <a:pt x="30597" y="27711"/>
                    </a:lnTo>
                    <a:lnTo>
                      <a:pt x="29159" y="23070"/>
                    </a:lnTo>
                    <a:cubicBezTo>
                      <a:pt x="30258" y="22204"/>
                      <a:pt x="31819" y="21801"/>
                      <a:pt x="32085" y="21736"/>
                    </a:cubicBezTo>
                    <a:cubicBezTo>
                      <a:pt x="32110" y="21732"/>
                      <a:pt x="32124" y="21728"/>
                      <a:pt x="32124" y="21728"/>
                    </a:cubicBezTo>
                    <a:lnTo>
                      <a:pt x="37145" y="4489"/>
                    </a:lnTo>
                    <a:lnTo>
                      <a:pt x="35209" y="3646"/>
                    </a:lnTo>
                    <a:lnTo>
                      <a:pt x="35213" y="3631"/>
                    </a:lnTo>
                    <a:lnTo>
                      <a:pt x="35102" y="3599"/>
                    </a:lnTo>
                    <a:lnTo>
                      <a:pt x="32290" y="2377"/>
                    </a:lnTo>
                    <a:lnTo>
                      <a:pt x="32294" y="2352"/>
                    </a:lnTo>
                    <a:lnTo>
                      <a:pt x="32181" y="2330"/>
                    </a:lnTo>
                    <a:lnTo>
                      <a:pt x="30168" y="1455"/>
                    </a:lnTo>
                    <a:lnTo>
                      <a:pt x="27602" y="18045"/>
                    </a:lnTo>
                    <a:lnTo>
                      <a:pt x="22010" y="0"/>
                    </a:lnTo>
                    <a:close/>
                  </a:path>
                </a:pathLst>
              </a:custGeom>
              <a:solidFill>
                <a:sysClr val="window" lastClr="FFFFFF"/>
              </a:solidFill>
              <a:ln w="114300" cap="flat" cmpd="sng">
                <a:solidFill>
                  <a:sysClr val="window" lastClr="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nvGrpSpPr>
              <p:cNvPr id="10" name="Google Shape;4345;p61">
                <a:extLst>
                  <a:ext uri="{FF2B5EF4-FFF2-40B4-BE49-F238E27FC236}">
                    <a16:creationId xmlns:a16="http://schemas.microsoft.com/office/drawing/2014/main" id="{27CD9256-CD32-71F2-3BB8-B49A99C28E1C}"/>
                  </a:ext>
                </a:extLst>
              </p:cNvPr>
              <p:cNvGrpSpPr/>
              <p:nvPr/>
            </p:nvGrpSpPr>
            <p:grpSpPr>
              <a:xfrm>
                <a:off x="3948910" y="2238603"/>
                <a:ext cx="1087449" cy="1024596"/>
                <a:chOff x="2334350" y="1387475"/>
                <a:chExt cx="928650" cy="874975"/>
              </a:xfrm>
            </p:grpSpPr>
            <p:sp>
              <p:nvSpPr>
                <p:cNvPr id="11" name="Google Shape;4346;p61">
                  <a:extLst>
                    <a:ext uri="{FF2B5EF4-FFF2-40B4-BE49-F238E27FC236}">
                      <a16:creationId xmlns:a16="http://schemas.microsoft.com/office/drawing/2014/main" id="{B81C63FB-04EA-4E1A-4D0C-3F4BF7775A64}"/>
                    </a:ext>
                  </a:extLst>
                </p:cNvPr>
                <p:cNvSpPr/>
                <p:nvPr/>
              </p:nvSpPr>
              <p:spPr>
                <a:xfrm>
                  <a:off x="2334350" y="1387475"/>
                  <a:ext cx="764950" cy="874975"/>
                </a:xfrm>
                <a:custGeom>
                  <a:avLst/>
                  <a:gdLst/>
                  <a:ahLst/>
                  <a:cxnLst/>
                  <a:rect l="l" t="t" r="r" b="b"/>
                  <a:pathLst>
                    <a:path w="30598" h="34999" extrusionOk="0">
                      <a:moveTo>
                        <a:pt x="2819" y="11012"/>
                      </a:moveTo>
                      <a:cubicBezTo>
                        <a:pt x="3084" y="11012"/>
                        <a:pt x="3300" y="11576"/>
                        <a:pt x="3300" y="12275"/>
                      </a:cubicBezTo>
                      <a:cubicBezTo>
                        <a:pt x="3298" y="12972"/>
                        <a:pt x="3083" y="13538"/>
                        <a:pt x="2819" y="13538"/>
                      </a:cubicBezTo>
                      <a:cubicBezTo>
                        <a:pt x="2556" y="13538"/>
                        <a:pt x="2340" y="12973"/>
                        <a:pt x="2340" y="12275"/>
                      </a:cubicBezTo>
                      <a:cubicBezTo>
                        <a:pt x="2340" y="11576"/>
                        <a:pt x="2554" y="11012"/>
                        <a:pt x="2819" y="11012"/>
                      </a:cubicBezTo>
                      <a:close/>
                      <a:moveTo>
                        <a:pt x="6623" y="20198"/>
                      </a:moveTo>
                      <a:cubicBezTo>
                        <a:pt x="6886" y="20198"/>
                        <a:pt x="7101" y="20763"/>
                        <a:pt x="7101" y="21461"/>
                      </a:cubicBezTo>
                      <a:cubicBezTo>
                        <a:pt x="7101" y="22158"/>
                        <a:pt x="6888" y="22724"/>
                        <a:pt x="6623" y="22724"/>
                      </a:cubicBezTo>
                      <a:cubicBezTo>
                        <a:pt x="6359" y="22724"/>
                        <a:pt x="6142" y="22158"/>
                        <a:pt x="6142" y="21461"/>
                      </a:cubicBezTo>
                      <a:cubicBezTo>
                        <a:pt x="6142" y="20764"/>
                        <a:pt x="6357" y="20198"/>
                        <a:pt x="6623" y="20198"/>
                      </a:cubicBezTo>
                      <a:close/>
                      <a:moveTo>
                        <a:pt x="11004" y="30250"/>
                      </a:moveTo>
                      <a:cubicBezTo>
                        <a:pt x="11270" y="30250"/>
                        <a:pt x="11485" y="30817"/>
                        <a:pt x="11485" y="31514"/>
                      </a:cubicBezTo>
                      <a:cubicBezTo>
                        <a:pt x="11485" y="32213"/>
                        <a:pt x="11270" y="32777"/>
                        <a:pt x="11004" y="32777"/>
                      </a:cubicBezTo>
                      <a:cubicBezTo>
                        <a:pt x="10740" y="32777"/>
                        <a:pt x="10524" y="32211"/>
                        <a:pt x="10524" y="31514"/>
                      </a:cubicBezTo>
                      <a:cubicBezTo>
                        <a:pt x="10524" y="30817"/>
                        <a:pt x="10739" y="30250"/>
                        <a:pt x="11004" y="30250"/>
                      </a:cubicBezTo>
                      <a:close/>
                      <a:moveTo>
                        <a:pt x="22010" y="0"/>
                      </a:moveTo>
                      <a:lnTo>
                        <a:pt x="1" y="10611"/>
                      </a:lnTo>
                      <a:lnTo>
                        <a:pt x="11158" y="34998"/>
                      </a:lnTo>
                      <a:lnTo>
                        <a:pt x="30597" y="27711"/>
                      </a:lnTo>
                      <a:lnTo>
                        <a:pt x="22010" y="0"/>
                      </a:lnTo>
                      <a:close/>
                    </a:path>
                  </a:pathLst>
                </a:custGeom>
                <a:solidFill>
                  <a:srgbClr val="8064A2"/>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12" name="Google Shape;4347;p61">
                  <a:extLst>
                    <a:ext uri="{FF2B5EF4-FFF2-40B4-BE49-F238E27FC236}">
                      <a16:creationId xmlns:a16="http://schemas.microsoft.com/office/drawing/2014/main" id="{6FFECAF7-267F-C54C-9BB3-82006BD80EB7}"/>
                    </a:ext>
                  </a:extLst>
                </p:cNvPr>
                <p:cNvSpPr/>
                <p:nvPr/>
              </p:nvSpPr>
              <p:spPr>
                <a:xfrm>
                  <a:off x="2492975" y="1637250"/>
                  <a:ext cx="446100" cy="240000"/>
                </a:xfrm>
                <a:custGeom>
                  <a:avLst/>
                  <a:gdLst/>
                  <a:ahLst/>
                  <a:cxnLst/>
                  <a:rect l="l" t="t" r="r" b="b"/>
                  <a:pathLst>
                    <a:path w="17844" h="9600" extrusionOk="0">
                      <a:moveTo>
                        <a:pt x="17790" y="0"/>
                      </a:moveTo>
                      <a:lnTo>
                        <a:pt x="0" y="9493"/>
                      </a:lnTo>
                      <a:lnTo>
                        <a:pt x="53" y="9599"/>
                      </a:lnTo>
                      <a:lnTo>
                        <a:pt x="17844" y="108"/>
                      </a:lnTo>
                      <a:lnTo>
                        <a:pt x="17790" y="0"/>
                      </a:lnTo>
                      <a:close/>
                    </a:path>
                  </a:pathLst>
                </a:custGeom>
                <a:solidFill>
                  <a:sysClr val="window" lastClr="FFFFFF"/>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13" name="Google Shape;4348;p61">
                  <a:extLst>
                    <a:ext uri="{FF2B5EF4-FFF2-40B4-BE49-F238E27FC236}">
                      <a16:creationId xmlns:a16="http://schemas.microsoft.com/office/drawing/2014/main" id="{B50573FB-BAF4-DE96-A41D-2747A0B2993D}"/>
                    </a:ext>
                  </a:extLst>
                </p:cNvPr>
                <p:cNvSpPr/>
                <p:nvPr/>
              </p:nvSpPr>
              <p:spPr>
                <a:xfrm>
                  <a:off x="2430075" y="1519050"/>
                  <a:ext cx="446125" cy="239975"/>
                </a:xfrm>
                <a:custGeom>
                  <a:avLst/>
                  <a:gdLst/>
                  <a:ahLst/>
                  <a:cxnLst/>
                  <a:rect l="l" t="t" r="r" b="b"/>
                  <a:pathLst>
                    <a:path w="17845" h="9599" extrusionOk="0">
                      <a:moveTo>
                        <a:pt x="17791" y="1"/>
                      </a:moveTo>
                      <a:lnTo>
                        <a:pt x="1" y="9491"/>
                      </a:lnTo>
                      <a:lnTo>
                        <a:pt x="54" y="9599"/>
                      </a:lnTo>
                      <a:lnTo>
                        <a:pt x="17844" y="107"/>
                      </a:lnTo>
                      <a:lnTo>
                        <a:pt x="17791" y="1"/>
                      </a:lnTo>
                      <a:close/>
                    </a:path>
                  </a:pathLst>
                </a:custGeom>
                <a:solidFill>
                  <a:sysClr val="window" lastClr="FFFFFF"/>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14" name="Google Shape;4349;p61">
                  <a:extLst>
                    <a:ext uri="{FF2B5EF4-FFF2-40B4-BE49-F238E27FC236}">
                      <a16:creationId xmlns:a16="http://schemas.microsoft.com/office/drawing/2014/main" id="{DAB4486C-83AA-4AD4-4E66-4238BC9C6583}"/>
                    </a:ext>
                  </a:extLst>
                </p:cNvPr>
                <p:cNvSpPr/>
                <p:nvPr/>
              </p:nvSpPr>
              <p:spPr>
                <a:xfrm>
                  <a:off x="2535125" y="1756025"/>
                  <a:ext cx="446075" cy="240150"/>
                </a:xfrm>
                <a:custGeom>
                  <a:avLst/>
                  <a:gdLst/>
                  <a:ahLst/>
                  <a:cxnLst/>
                  <a:rect l="l" t="t" r="r" b="b"/>
                  <a:pathLst>
                    <a:path w="17843" h="9606" extrusionOk="0">
                      <a:moveTo>
                        <a:pt x="17790" y="1"/>
                      </a:moveTo>
                      <a:lnTo>
                        <a:pt x="0" y="9498"/>
                      </a:lnTo>
                      <a:lnTo>
                        <a:pt x="52" y="9606"/>
                      </a:lnTo>
                      <a:lnTo>
                        <a:pt x="17843" y="107"/>
                      </a:lnTo>
                      <a:lnTo>
                        <a:pt x="17790" y="1"/>
                      </a:lnTo>
                      <a:close/>
                    </a:path>
                  </a:pathLst>
                </a:custGeom>
                <a:solidFill>
                  <a:sysClr val="window" lastClr="FFFFFF"/>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15" name="Google Shape;4350;p61">
                  <a:extLst>
                    <a:ext uri="{FF2B5EF4-FFF2-40B4-BE49-F238E27FC236}">
                      <a16:creationId xmlns:a16="http://schemas.microsoft.com/office/drawing/2014/main" id="{A8E83A1B-5171-682D-73FF-B07B9184AB0F}"/>
                    </a:ext>
                  </a:extLst>
                </p:cNvPr>
                <p:cNvSpPr/>
                <p:nvPr/>
              </p:nvSpPr>
              <p:spPr>
                <a:xfrm>
                  <a:off x="2577325" y="1895125"/>
                  <a:ext cx="452675" cy="215025"/>
                </a:xfrm>
                <a:custGeom>
                  <a:avLst/>
                  <a:gdLst/>
                  <a:ahLst/>
                  <a:cxnLst/>
                  <a:rect l="l" t="t" r="r" b="b"/>
                  <a:pathLst>
                    <a:path w="18107" h="8601" extrusionOk="0">
                      <a:moveTo>
                        <a:pt x="18059" y="1"/>
                      </a:moveTo>
                      <a:lnTo>
                        <a:pt x="1" y="8491"/>
                      </a:lnTo>
                      <a:lnTo>
                        <a:pt x="47" y="8600"/>
                      </a:lnTo>
                      <a:lnTo>
                        <a:pt x="18106" y="111"/>
                      </a:lnTo>
                      <a:lnTo>
                        <a:pt x="18059" y="1"/>
                      </a:lnTo>
                      <a:close/>
                    </a:path>
                  </a:pathLst>
                </a:custGeom>
                <a:solidFill>
                  <a:sysClr val="window" lastClr="FFFFFF"/>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16" name="Google Shape;4351;p61">
                  <a:extLst>
                    <a:ext uri="{FF2B5EF4-FFF2-40B4-BE49-F238E27FC236}">
                      <a16:creationId xmlns:a16="http://schemas.microsoft.com/office/drawing/2014/main" id="{4D406C42-E34A-D313-9801-2460E60F9315}"/>
                    </a:ext>
                  </a:extLst>
                </p:cNvPr>
                <p:cNvSpPr/>
                <p:nvPr/>
              </p:nvSpPr>
              <p:spPr>
                <a:xfrm>
                  <a:off x="2633000" y="2013750"/>
                  <a:ext cx="409350" cy="187000"/>
                </a:xfrm>
                <a:custGeom>
                  <a:avLst/>
                  <a:gdLst/>
                  <a:ahLst/>
                  <a:cxnLst/>
                  <a:rect l="l" t="t" r="r" b="b"/>
                  <a:pathLst>
                    <a:path w="16374" h="7480" extrusionOk="0">
                      <a:moveTo>
                        <a:pt x="16327" y="1"/>
                      </a:moveTo>
                      <a:lnTo>
                        <a:pt x="0" y="7370"/>
                      </a:lnTo>
                      <a:lnTo>
                        <a:pt x="47" y="7479"/>
                      </a:lnTo>
                      <a:lnTo>
                        <a:pt x="16374" y="112"/>
                      </a:lnTo>
                      <a:lnTo>
                        <a:pt x="16327" y="1"/>
                      </a:lnTo>
                      <a:close/>
                    </a:path>
                  </a:pathLst>
                </a:custGeom>
                <a:solidFill>
                  <a:sysClr val="window" lastClr="FFFFFF"/>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nvGrpSpPr>
                <p:cNvPr id="17" name="Google Shape;4352;p61">
                  <a:extLst>
                    <a:ext uri="{FF2B5EF4-FFF2-40B4-BE49-F238E27FC236}">
                      <a16:creationId xmlns:a16="http://schemas.microsoft.com/office/drawing/2014/main" id="{1CF36CEF-0E47-67CB-27C3-90EC6BDDF089}"/>
                    </a:ext>
                  </a:extLst>
                </p:cNvPr>
                <p:cNvGrpSpPr/>
                <p:nvPr/>
              </p:nvGrpSpPr>
              <p:grpSpPr>
                <a:xfrm>
                  <a:off x="3014700" y="1423850"/>
                  <a:ext cx="248300" cy="579900"/>
                  <a:chOff x="3014700" y="1423850"/>
                  <a:chExt cx="248300" cy="579900"/>
                </a:xfrm>
              </p:grpSpPr>
              <p:sp>
                <p:nvSpPr>
                  <p:cNvPr id="18" name="Google Shape;4353;p61">
                    <a:extLst>
                      <a:ext uri="{FF2B5EF4-FFF2-40B4-BE49-F238E27FC236}">
                        <a16:creationId xmlns:a16="http://schemas.microsoft.com/office/drawing/2014/main" id="{B9795373-76D4-C694-F6E2-6C0513DCECE1}"/>
                      </a:ext>
                    </a:extLst>
                  </p:cNvPr>
                  <p:cNvSpPr/>
                  <p:nvPr/>
                </p:nvSpPr>
                <p:spPr>
                  <a:xfrm>
                    <a:off x="3014700" y="1864600"/>
                    <a:ext cx="121750" cy="139150"/>
                  </a:xfrm>
                  <a:custGeom>
                    <a:avLst/>
                    <a:gdLst/>
                    <a:ahLst/>
                    <a:cxnLst/>
                    <a:rect l="l" t="t" r="r" b="b"/>
                    <a:pathLst>
                      <a:path w="4870" h="5566" extrusionOk="0">
                        <a:moveTo>
                          <a:pt x="1401" y="0"/>
                        </a:moveTo>
                        <a:lnTo>
                          <a:pt x="55" y="1108"/>
                        </a:lnTo>
                        <a:lnTo>
                          <a:pt x="0" y="1462"/>
                        </a:lnTo>
                        <a:cubicBezTo>
                          <a:pt x="958" y="2862"/>
                          <a:pt x="499" y="5566"/>
                          <a:pt x="499" y="5566"/>
                        </a:cubicBezTo>
                        <a:lnTo>
                          <a:pt x="921" y="5377"/>
                        </a:lnTo>
                        <a:cubicBezTo>
                          <a:pt x="1459" y="3529"/>
                          <a:pt x="4488" y="2745"/>
                          <a:pt x="4870" y="2652"/>
                        </a:cubicBezTo>
                        <a:lnTo>
                          <a:pt x="4870" y="280"/>
                        </a:lnTo>
                        <a:lnTo>
                          <a:pt x="1401" y="0"/>
                        </a:lnTo>
                        <a:close/>
                      </a:path>
                    </a:pathLst>
                  </a:custGeom>
                  <a:solidFill>
                    <a:srgbClr val="9BBB59"/>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19" name="Google Shape;4354;p61">
                    <a:extLst>
                      <a:ext uri="{FF2B5EF4-FFF2-40B4-BE49-F238E27FC236}">
                        <a16:creationId xmlns:a16="http://schemas.microsoft.com/office/drawing/2014/main" id="{7BF181EA-0A8F-1A10-5DF2-19F6E63DB7FB}"/>
                      </a:ext>
                    </a:extLst>
                  </p:cNvPr>
                  <p:cNvSpPr/>
                  <p:nvPr/>
                </p:nvSpPr>
                <p:spPr>
                  <a:xfrm>
                    <a:off x="3016075" y="1423850"/>
                    <a:ext cx="246925" cy="507100"/>
                  </a:xfrm>
                  <a:custGeom>
                    <a:avLst/>
                    <a:gdLst/>
                    <a:ahLst/>
                    <a:cxnLst/>
                    <a:rect l="l" t="t" r="r" b="b"/>
                    <a:pathLst>
                      <a:path w="9877" h="20284" extrusionOk="0">
                        <a:moveTo>
                          <a:pt x="2899" y="1"/>
                        </a:moveTo>
                        <a:lnTo>
                          <a:pt x="0" y="18739"/>
                        </a:lnTo>
                        <a:cubicBezTo>
                          <a:pt x="195" y="18617"/>
                          <a:pt x="446" y="18500"/>
                          <a:pt x="691" y="18500"/>
                        </a:cubicBezTo>
                        <a:cubicBezTo>
                          <a:pt x="1042" y="18500"/>
                          <a:pt x="1382" y="18738"/>
                          <a:pt x="1533" y="19539"/>
                        </a:cubicBezTo>
                        <a:cubicBezTo>
                          <a:pt x="1834" y="19287"/>
                          <a:pt x="2302" y="18955"/>
                          <a:pt x="2677" y="18955"/>
                        </a:cubicBezTo>
                        <a:cubicBezTo>
                          <a:pt x="2952" y="18955"/>
                          <a:pt x="3176" y="19133"/>
                          <a:pt x="3250" y="19651"/>
                        </a:cubicBezTo>
                        <a:cubicBezTo>
                          <a:pt x="3475" y="19441"/>
                          <a:pt x="3740" y="19267"/>
                          <a:pt x="3997" y="19267"/>
                        </a:cubicBezTo>
                        <a:cubicBezTo>
                          <a:pt x="4309" y="19267"/>
                          <a:pt x="4610" y="19523"/>
                          <a:pt x="4816" y="20283"/>
                        </a:cubicBezTo>
                        <a:cubicBezTo>
                          <a:pt x="4841" y="20276"/>
                          <a:pt x="4855" y="20274"/>
                          <a:pt x="4855" y="20274"/>
                        </a:cubicBezTo>
                        <a:lnTo>
                          <a:pt x="9876" y="3035"/>
                        </a:lnTo>
                        <a:lnTo>
                          <a:pt x="2899" y="1"/>
                        </a:lnTo>
                        <a:close/>
                      </a:path>
                    </a:pathLst>
                  </a:custGeom>
                  <a:solidFill>
                    <a:srgbClr val="C0504D"/>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20" name="Google Shape;4355;p61">
                    <a:extLst>
                      <a:ext uri="{FF2B5EF4-FFF2-40B4-BE49-F238E27FC236}">
                        <a16:creationId xmlns:a16="http://schemas.microsoft.com/office/drawing/2014/main" id="{8240EB7E-D760-0355-119A-0B0938C983DF}"/>
                      </a:ext>
                    </a:extLst>
                  </p:cNvPr>
                  <p:cNvSpPr/>
                  <p:nvPr/>
                </p:nvSpPr>
                <p:spPr>
                  <a:xfrm>
                    <a:off x="3051575" y="1445175"/>
                    <a:ext cx="90125" cy="467675"/>
                  </a:xfrm>
                  <a:custGeom>
                    <a:avLst/>
                    <a:gdLst/>
                    <a:ahLst/>
                    <a:cxnLst/>
                    <a:rect l="l" t="t" r="r" b="b"/>
                    <a:pathLst>
                      <a:path w="3605" h="18707" extrusionOk="0">
                        <a:moveTo>
                          <a:pt x="3379" y="1"/>
                        </a:moveTo>
                        <a:lnTo>
                          <a:pt x="0" y="18663"/>
                        </a:lnTo>
                        <a:lnTo>
                          <a:pt x="227" y="18707"/>
                        </a:lnTo>
                        <a:lnTo>
                          <a:pt x="3605" y="44"/>
                        </a:lnTo>
                        <a:lnTo>
                          <a:pt x="3379" y="1"/>
                        </a:ln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21" name="Google Shape;4356;p61">
                    <a:extLst>
                      <a:ext uri="{FF2B5EF4-FFF2-40B4-BE49-F238E27FC236}">
                        <a16:creationId xmlns:a16="http://schemas.microsoft.com/office/drawing/2014/main" id="{CF3D20CE-6FC3-0DFB-3665-D9174B39FD31}"/>
                      </a:ext>
                    </a:extLst>
                  </p:cNvPr>
                  <p:cNvSpPr/>
                  <p:nvPr/>
                </p:nvSpPr>
                <p:spPr>
                  <a:xfrm>
                    <a:off x="3093850" y="1476675"/>
                    <a:ext cx="120775" cy="443775"/>
                  </a:xfrm>
                  <a:custGeom>
                    <a:avLst/>
                    <a:gdLst/>
                    <a:ahLst/>
                    <a:cxnLst/>
                    <a:rect l="l" t="t" r="r" b="b"/>
                    <a:pathLst>
                      <a:path w="4831" h="17751" extrusionOk="0">
                        <a:moveTo>
                          <a:pt x="4610" y="0"/>
                        </a:moveTo>
                        <a:lnTo>
                          <a:pt x="1" y="17688"/>
                        </a:lnTo>
                        <a:lnTo>
                          <a:pt x="222" y="17751"/>
                        </a:lnTo>
                        <a:lnTo>
                          <a:pt x="4831" y="65"/>
                        </a:lnTo>
                        <a:lnTo>
                          <a:pt x="4610" y="0"/>
                        </a:ln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22" name="Google Shape;4357;p61">
                    <a:extLst>
                      <a:ext uri="{FF2B5EF4-FFF2-40B4-BE49-F238E27FC236}">
                        <a16:creationId xmlns:a16="http://schemas.microsoft.com/office/drawing/2014/main" id="{C9C50695-3878-BD52-4320-F6AEC2ECBE67}"/>
                      </a:ext>
                    </a:extLst>
                  </p:cNvPr>
                  <p:cNvSpPr/>
                  <p:nvPr/>
                </p:nvSpPr>
                <p:spPr>
                  <a:xfrm>
                    <a:off x="3081325" y="1478775"/>
                    <a:ext cx="47350" cy="41400"/>
                  </a:xfrm>
                  <a:custGeom>
                    <a:avLst/>
                    <a:gdLst/>
                    <a:ahLst/>
                    <a:cxnLst/>
                    <a:rect l="l" t="t" r="r" b="b"/>
                    <a:pathLst>
                      <a:path w="1894" h="1656" extrusionOk="0">
                        <a:moveTo>
                          <a:pt x="1616" y="0"/>
                        </a:moveTo>
                        <a:cubicBezTo>
                          <a:pt x="1205" y="0"/>
                          <a:pt x="857" y="123"/>
                          <a:pt x="583" y="367"/>
                        </a:cubicBezTo>
                        <a:cubicBezTo>
                          <a:pt x="46" y="840"/>
                          <a:pt x="3" y="1591"/>
                          <a:pt x="1" y="1622"/>
                        </a:cubicBezTo>
                        <a:lnTo>
                          <a:pt x="575" y="1655"/>
                        </a:lnTo>
                        <a:cubicBezTo>
                          <a:pt x="575" y="1650"/>
                          <a:pt x="612" y="1125"/>
                          <a:pt x="956" y="822"/>
                        </a:cubicBezTo>
                        <a:cubicBezTo>
                          <a:pt x="1125" y="675"/>
                          <a:pt x="1349" y="602"/>
                          <a:pt x="1622" y="602"/>
                        </a:cubicBezTo>
                        <a:cubicBezTo>
                          <a:pt x="1688" y="602"/>
                          <a:pt x="1756" y="606"/>
                          <a:pt x="1827" y="614"/>
                        </a:cubicBezTo>
                        <a:lnTo>
                          <a:pt x="1893" y="18"/>
                        </a:lnTo>
                        <a:cubicBezTo>
                          <a:pt x="1798" y="6"/>
                          <a:pt x="1705" y="0"/>
                          <a:pt x="1616" y="0"/>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23" name="Google Shape;4358;p61">
                    <a:extLst>
                      <a:ext uri="{FF2B5EF4-FFF2-40B4-BE49-F238E27FC236}">
                        <a16:creationId xmlns:a16="http://schemas.microsoft.com/office/drawing/2014/main" id="{9CA1B24C-E908-6CE2-97CC-65AAA897A555}"/>
                      </a:ext>
                    </a:extLst>
                  </p:cNvPr>
                  <p:cNvSpPr/>
                  <p:nvPr/>
                </p:nvSpPr>
                <p:spPr>
                  <a:xfrm>
                    <a:off x="3137625" y="1457450"/>
                    <a:ext cx="44375" cy="42275"/>
                  </a:xfrm>
                  <a:custGeom>
                    <a:avLst/>
                    <a:gdLst/>
                    <a:ahLst/>
                    <a:cxnLst/>
                    <a:rect l="l" t="t" r="r" b="b"/>
                    <a:pathLst>
                      <a:path w="1775" h="1691" extrusionOk="0">
                        <a:moveTo>
                          <a:pt x="348" y="1"/>
                        </a:moveTo>
                        <a:cubicBezTo>
                          <a:pt x="238" y="1"/>
                          <a:pt x="121" y="12"/>
                          <a:pt x="0" y="33"/>
                        </a:cubicBezTo>
                        <a:lnTo>
                          <a:pt x="99" y="625"/>
                        </a:lnTo>
                        <a:cubicBezTo>
                          <a:pt x="188" y="608"/>
                          <a:pt x="272" y="600"/>
                          <a:pt x="350" y="600"/>
                        </a:cubicBezTo>
                        <a:cubicBezTo>
                          <a:pt x="554" y="600"/>
                          <a:pt x="718" y="656"/>
                          <a:pt x="848" y="769"/>
                        </a:cubicBezTo>
                        <a:cubicBezTo>
                          <a:pt x="1193" y="1070"/>
                          <a:pt x="1200" y="1684"/>
                          <a:pt x="1200" y="1691"/>
                        </a:cubicBezTo>
                        <a:lnTo>
                          <a:pt x="1774" y="1691"/>
                        </a:lnTo>
                        <a:cubicBezTo>
                          <a:pt x="1774" y="1654"/>
                          <a:pt x="1768" y="795"/>
                          <a:pt x="1220" y="313"/>
                        </a:cubicBezTo>
                        <a:cubicBezTo>
                          <a:pt x="984" y="105"/>
                          <a:pt x="691" y="1"/>
                          <a:pt x="348" y="1"/>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24" name="Google Shape;4359;p61">
                    <a:extLst>
                      <a:ext uri="{FF2B5EF4-FFF2-40B4-BE49-F238E27FC236}">
                        <a16:creationId xmlns:a16="http://schemas.microsoft.com/office/drawing/2014/main" id="{5A8EAAF2-A61F-34BD-1CB5-4D8CA8A688C4}"/>
                      </a:ext>
                    </a:extLst>
                  </p:cNvPr>
                  <p:cNvSpPr/>
                  <p:nvPr/>
                </p:nvSpPr>
                <p:spPr>
                  <a:xfrm>
                    <a:off x="3095225" y="1538200"/>
                    <a:ext cx="36025" cy="62525"/>
                  </a:xfrm>
                  <a:custGeom>
                    <a:avLst/>
                    <a:gdLst/>
                    <a:ahLst/>
                    <a:cxnLst/>
                    <a:rect l="l" t="t" r="r" b="b"/>
                    <a:pathLst>
                      <a:path w="1441" h="2501" extrusionOk="0">
                        <a:moveTo>
                          <a:pt x="721" y="1"/>
                        </a:moveTo>
                        <a:cubicBezTo>
                          <a:pt x="323" y="1"/>
                          <a:pt x="1" y="561"/>
                          <a:pt x="1" y="1250"/>
                        </a:cubicBezTo>
                        <a:cubicBezTo>
                          <a:pt x="1" y="1942"/>
                          <a:pt x="324" y="2501"/>
                          <a:pt x="721" y="2501"/>
                        </a:cubicBezTo>
                        <a:cubicBezTo>
                          <a:pt x="1119" y="2501"/>
                          <a:pt x="1441" y="1941"/>
                          <a:pt x="1441" y="1250"/>
                        </a:cubicBezTo>
                        <a:cubicBezTo>
                          <a:pt x="1441" y="561"/>
                          <a:pt x="1119" y="2"/>
                          <a:pt x="721" y="1"/>
                        </a:cubicBezTo>
                        <a:close/>
                      </a:path>
                    </a:pathLst>
                  </a:custGeom>
                  <a:solidFill>
                    <a:sysClr val="window" lastClr="FFFFFF"/>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25" name="Google Shape;4360;p61">
                    <a:extLst>
                      <a:ext uri="{FF2B5EF4-FFF2-40B4-BE49-F238E27FC236}">
                        <a16:creationId xmlns:a16="http://schemas.microsoft.com/office/drawing/2014/main" id="{8118699D-1A7F-CFF5-061B-8CC13A83BF51}"/>
                      </a:ext>
                    </a:extLst>
                  </p:cNvPr>
                  <p:cNvSpPr/>
                  <p:nvPr/>
                </p:nvSpPr>
                <p:spPr>
                  <a:xfrm>
                    <a:off x="3111175" y="1559200"/>
                    <a:ext cx="7325" cy="15175"/>
                  </a:xfrm>
                  <a:custGeom>
                    <a:avLst/>
                    <a:gdLst/>
                    <a:ahLst/>
                    <a:cxnLst/>
                    <a:rect l="l" t="t" r="r" b="b"/>
                    <a:pathLst>
                      <a:path w="293" h="607" extrusionOk="0">
                        <a:moveTo>
                          <a:pt x="146" y="0"/>
                        </a:moveTo>
                        <a:cubicBezTo>
                          <a:pt x="67" y="0"/>
                          <a:pt x="0" y="136"/>
                          <a:pt x="0" y="303"/>
                        </a:cubicBezTo>
                        <a:cubicBezTo>
                          <a:pt x="0" y="470"/>
                          <a:pt x="65" y="606"/>
                          <a:pt x="146" y="606"/>
                        </a:cubicBezTo>
                        <a:cubicBezTo>
                          <a:pt x="227" y="606"/>
                          <a:pt x="292" y="470"/>
                          <a:pt x="292" y="303"/>
                        </a:cubicBezTo>
                        <a:cubicBezTo>
                          <a:pt x="292" y="136"/>
                          <a:pt x="228" y="0"/>
                          <a:pt x="146" y="0"/>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26" name="Google Shape;4361;p61">
                    <a:extLst>
                      <a:ext uri="{FF2B5EF4-FFF2-40B4-BE49-F238E27FC236}">
                        <a16:creationId xmlns:a16="http://schemas.microsoft.com/office/drawing/2014/main" id="{14644D93-6B21-238F-E4BF-6F8FFD3F9AE8}"/>
                      </a:ext>
                    </a:extLst>
                  </p:cNvPr>
                  <p:cNvSpPr/>
                  <p:nvPr/>
                </p:nvSpPr>
                <p:spPr>
                  <a:xfrm>
                    <a:off x="3143525" y="1622325"/>
                    <a:ext cx="18400" cy="15725"/>
                  </a:xfrm>
                  <a:custGeom>
                    <a:avLst/>
                    <a:gdLst/>
                    <a:ahLst/>
                    <a:cxnLst/>
                    <a:rect l="l" t="t" r="r" b="b"/>
                    <a:pathLst>
                      <a:path w="736" h="629" extrusionOk="0">
                        <a:moveTo>
                          <a:pt x="18" y="0"/>
                        </a:moveTo>
                        <a:lnTo>
                          <a:pt x="0" y="265"/>
                        </a:lnTo>
                        <a:cubicBezTo>
                          <a:pt x="0" y="265"/>
                          <a:pt x="17" y="263"/>
                          <a:pt x="47" y="263"/>
                        </a:cubicBezTo>
                        <a:cubicBezTo>
                          <a:pt x="165" y="263"/>
                          <a:pt x="487" y="296"/>
                          <a:pt x="735" y="628"/>
                        </a:cubicBezTo>
                        <a:cubicBezTo>
                          <a:pt x="735" y="628"/>
                          <a:pt x="616" y="18"/>
                          <a:pt x="18" y="0"/>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27" name="Google Shape;4362;p61">
                    <a:extLst>
                      <a:ext uri="{FF2B5EF4-FFF2-40B4-BE49-F238E27FC236}">
                        <a16:creationId xmlns:a16="http://schemas.microsoft.com/office/drawing/2014/main" id="{6874D964-FB18-4BC3-4330-1D898F990208}"/>
                      </a:ext>
                    </a:extLst>
                  </p:cNvPr>
                  <p:cNvSpPr/>
                  <p:nvPr/>
                </p:nvSpPr>
                <p:spPr>
                  <a:xfrm>
                    <a:off x="3119950" y="1631125"/>
                    <a:ext cx="33475" cy="79850"/>
                  </a:xfrm>
                  <a:custGeom>
                    <a:avLst/>
                    <a:gdLst/>
                    <a:ahLst/>
                    <a:cxnLst/>
                    <a:rect l="l" t="t" r="r" b="b"/>
                    <a:pathLst>
                      <a:path w="1339" h="3194" extrusionOk="0">
                        <a:moveTo>
                          <a:pt x="1212" y="0"/>
                        </a:moveTo>
                        <a:lnTo>
                          <a:pt x="784" y="520"/>
                        </a:lnTo>
                        <a:lnTo>
                          <a:pt x="407" y="726"/>
                        </a:lnTo>
                        <a:lnTo>
                          <a:pt x="137" y="802"/>
                        </a:lnTo>
                        <a:lnTo>
                          <a:pt x="0" y="3193"/>
                        </a:lnTo>
                        <a:lnTo>
                          <a:pt x="240" y="3189"/>
                        </a:lnTo>
                        <a:lnTo>
                          <a:pt x="602" y="2909"/>
                        </a:lnTo>
                        <a:lnTo>
                          <a:pt x="901" y="2411"/>
                        </a:lnTo>
                        <a:lnTo>
                          <a:pt x="1118" y="1879"/>
                        </a:lnTo>
                        <a:lnTo>
                          <a:pt x="1268" y="1505"/>
                        </a:lnTo>
                        <a:lnTo>
                          <a:pt x="1326" y="1058"/>
                        </a:lnTo>
                        <a:lnTo>
                          <a:pt x="1339" y="530"/>
                        </a:lnTo>
                        <a:lnTo>
                          <a:pt x="1212" y="0"/>
                        </a:lnTo>
                        <a:close/>
                      </a:path>
                    </a:pathLst>
                  </a:custGeom>
                  <a:solidFill>
                    <a:sysClr val="window" lastClr="FFFFFF"/>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28" name="Google Shape;4363;p61">
                    <a:extLst>
                      <a:ext uri="{FF2B5EF4-FFF2-40B4-BE49-F238E27FC236}">
                        <a16:creationId xmlns:a16="http://schemas.microsoft.com/office/drawing/2014/main" id="{A1A72B0C-D4F3-776C-879E-E381B22D617B}"/>
                      </a:ext>
                    </a:extLst>
                  </p:cNvPr>
                  <p:cNvSpPr/>
                  <p:nvPr/>
                </p:nvSpPr>
                <p:spPr>
                  <a:xfrm>
                    <a:off x="3110500" y="1625350"/>
                    <a:ext cx="54775" cy="87400"/>
                  </a:xfrm>
                  <a:custGeom>
                    <a:avLst/>
                    <a:gdLst/>
                    <a:ahLst/>
                    <a:cxnLst/>
                    <a:rect l="l" t="t" r="r" b="b"/>
                    <a:pathLst>
                      <a:path w="2191" h="3496" extrusionOk="0">
                        <a:moveTo>
                          <a:pt x="1642" y="0"/>
                        </a:moveTo>
                        <a:lnTo>
                          <a:pt x="1642" y="0"/>
                        </a:lnTo>
                        <a:cubicBezTo>
                          <a:pt x="1642" y="0"/>
                          <a:pt x="1104" y="1002"/>
                          <a:pt x="366" y="1002"/>
                        </a:cubicBezTo>
                        <a:cubicBezTo>
                          <a:pt x="257" y="1002"/>
                          <a:pt x="144" y="980"/>
                          <a:pt x="27" y="930"/>
                        </a:cubicBezTo>
                        <a:lnTo>
                          <a:pt x="27" y="930"/>
                        </a:lnTo>
                        <a:cubicBezTo>
                          <a:pt x="27" y="930"/>
                          <a:pt x="216" y="1062"/>
                          <a:pt x="502" y="1062"/>
                        </a:cubicBezTo>
                        <a:cubicBezTo>
                          <a:pt x="789" y="1062"/>
                          <a:pt x="1173" y="929"/>
                          <a:pt x="1563" y="398"/>
                        </a:cubicBezTo>
                        <a:lnTo>
                          <a:pt x="1563" y="398"/>
                        </a:lnTo>
                        <a:cubicBezTo>
                          <a:pt x="1564" y="398"/>
                          <a:pt x="1896" y="1136"/>
                          <a:pt x="1395" y="2233"/>
                        </a:cubicBezTo>
                        <a:cubicBezTo>
                          <a:pt x="1056" y="2976"/>
                          <a:pt x="738" y="3334"/>
                          <a:pt x="432" y="3334"/>
                        </a:cubicBezTo>
                        <a:cubicBezTo>
                          <a:pt x="285" y="3334"/>
                          <a:pt x="142" y="3252"/>
                          <a:pt x="0" y="3091"/>
                        </a:cubicBezTo>
                        <a:lnTo>
                          <a:pt x="0" y="3091"/>
                        </a:lnTo>
                        <a:cubicBezTo>
                          <a:pt x="1" y="3091"/>
                          <a:pt x="203" y="3495"/>
                          <a:pt x="526" y="3495"/>
                        </a:cubicBezTo>
                        <a:cubicBezTo>
                          <a:pt x="694" y="3495"/>
                          <a:pt x="895" y="3386"/>
                          <a:pt x="1117" y="3053"/>
                        </a:cubicBezTo>
                        <a:cubicBezTo>
                          <a:pt x="2191" y="1439"/>
                          <a:pt x="1642" y="0"/>
                          <a:pt x="1642" y="0"/>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29" name="Google Shape;4364;p61">
                    <a:extLst>
                      <a:ext uri="{FF2B5EF4-FFF2-40B4-BE49-F238E27FC236}">
                        <a16:creationId xmlns:a16="http://schemas.microsoft.com/office/drawing/2014/main" id="{DEEFCB7B-E2FB-DAE8-7CD6-9EE88CDE13FC}"/>
                      </a:ext>
                    </a:extLst>
                  </p:cNvPr>
                  <p:cNvSpPr/>
                  <p:nvPr/>
                </p:nvSpPr>
                <p:spPr>
                  <a:xfrm>
                    <a:off x="3124550" y="1649075"/>
                    <a:ext cx="6975" cy="60650"/>
                  </a:xfrm>
                  <a:custGeom>
                    <a:avLst/>
                    <a:gdLst/>
                    <a:ahLst/>
                    <a:cxnLst/>
                    <a:rect l="l" t="t" r="r" b="b"/>
                    <a:pathLst>
                      <a:path w="279" h="2426" extrusionOk="0">
                        <a:moveTo>
                          <a:pt x="279" y="0"/>
                        </a:moveTo>
                        <a:lnTo>
                          <a:pt x="169" y="17"/>
                        </a:lnTo>
                        <a:lnTo>
                          <a:pt x="1" y="2426"/>
                        </a:lnTo>
                        <a:lnTo>
                          <a:pt x="1" y="2426"/>
                        </a:lnTo>
                        <a:lnTo>
                          <a:pt x="111" y="2409"/>
                        </a:lnTo>
                        <a:lnTo>
                          <a:pt x="279" y="0"/>
                        </a:ln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30" name="Google Shape;4365;p61">
                    <a:extLst>
                      <a:ext uri="{FF2B5EF4-FFF2-40B4-BE49-F238E27FC236}">
                        <a16:creationId xmlns:a16="http://schemas.microsoft.com/office/drawing/2014/main" id="{755DD47A-7617-14AE-132D-CDCB74DFD655}"/>
                      </a:ext>
                    </a:extLst>
                  </p:cNvPr>
                  <p:cNvSpPr/>
                  <p:nvPr/>
                </p:nvSpPr>
                <p:spPr>
                  <a:xfrm>
                    <a:off x="3136025" y="1645800"/>
                    <a:ext cx="4850" cy="51675"/>
                  </a:xfrm>
                  <a:custGeom>
                    <a:avLst/>
                    <a:gdLst/>
                    <a:ahLst/>
                    <a:cxnLst/>
                    <a:rect l="l" t="t" r="r" b="b"/>
                    <a:pathLst>
                      <a:path w="194" h="2067" extrusionOk="0">
                        <a:moveTo>
                          <a:pt x="111" y="0"/>
                        </a:moveTo>
                        <a:lnTo>
                          <a:pt x="0" y="28"/>
                        </a:lnTo>
                        <a:lnTo>
                          <a:pt x="84" y="2066"/>
                        </a:lnTo>
                        <a:lnTo>
                          <a:pt x="194" y="2039"/>
                        </a:lnTo>
                        <a:lnTo>
                          <a:pt x="111" y="0"/>
                        </a:ln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31" name="Google Shape;4366;p61">
                    <a:extLst>
                      <a:ext uri="{FF2B5EF4-FFF2-40B4-BE49-F238E27FC236}">
                        <a16:creationId xmlns:a16="http://schemas.microsoft.com/office/drawing/2014/main" id="{DBA073DE-4543-4A47-1427-2CE1D1E92737}"/>
                      </a:ext>
                    </a:extLst>
                  </p:cNvPr>
                  <p:cNvSpPr/>
                  <p:nvPr/>
                </p:nvSpPr>
                <p:spPr>
                  <a:xfrm>
                    <a:off x="3141800" y="1639550"/>
                    <a:ext cx="9175" cy="37000"/>
                  </a:xfrm>
                  <a:custGeom>
                    <a:avLst/>
                    <a:gdLst/>
                    <a:ahLst/>
                    <a:cxnLst/>
                    <a:rect l="l" t="t" r="r" b="b"/>
                    <a:pathLst>
                      <a:path w="367" h="1480" extrusionOk="0">
                        <a:moveTo>
                          <a:pt x="110" y="1"/>
                        </a:moveTo>
                        <a:lnTo>
                          <a:pt x="1" y="41"/>
                        </a:lnTo>
                        <a:lnTo>
                          <a:pt x="258" y="1480"/>
                        </a:lnTo>
                        <a:lnTo>
                          <a:pt x="366" y="1439"/>
                        </a:lnTo>
                        <a:lnTo>
                          <a:pt x="110" y="1"/>
                        </a:ln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32" name="Google Shape;4367;p61">
                    <a:extLst>
                      <a:ext uri="{FF2B5EF4-FFF2-40B4-BE49-F238E27FC236}">
                        <a16:creationId xmlns:a16="http://schemas.microsoft.com/office/drawing/2014/main" id="{B15B7750-5947-74CA-016D-94FF67B449F4}"/>
                      </a:ext>
                    </a:extLst>
                  </p:cNvPr>
                  <p:cNvSpPr/>
                  <p:nvPr/>
                </p:nvSpPr>
                <p:spPr>
                  <a:xfrm>
                    <a:off x="3027175" y="1955475"/>
                    <a:ext cx="27500" cy="48275"/>
                  </a:xfrm>
                  <a:custGeom>
                    <a:avLst/>
                    <a:gdLst/>
                    <a:ahLst/>
                    <a:cxnLst/>
                    <a:rect l="l" t="t" r="r" b="b"/>
                    <a:pathLst>
                      <a:path w="1100" h="1931" extrusionOk="0">
                        <a:moveTo>
                          <a:pt x="100" y="0"/>
                        </a:moveTo>
                        <a:lnTo>
                          <a:pt x="100" y="0"/>
                        </a:lnTo>
                        <a:cubicBezTo>
                          <a:pt x="152" y="1030"/>
                          <a:pt x="0" y="1931"/>
                          <a:pt x="0" y="1931"/>
                        </a:cubicBezTo>
                        <a:lnTo>
                          <a:pt x="422" y="1742"/>
                        </a:lnTo>
                        <a:cubicBezTo>
                          <a:pt x="544" y="1327"/>
                          <a:pt x="788" y="969"/>
                          <a:pt x="1100" y="658"/>
                        </a:cubicBezTo>
                        <a:cubicBezTo>
                          <a:pt x="956" y="516"/>
                          <a:pt x="795" y="387"/>
                          <a:pt x="614" y="270"/>
                        </a:cubicBezTo>
                        <a:cubicBezTo>
                          <a:pt x="480" y="189"/>
                          <a:pt x="291" y="73"/>
                          <a:pt x="100" y="0"/>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33" name="Google Shape;4368;p61">
                    <a:extLst>
                      <a:ext uri="{FF2B5EF4-FFF2-40B4-BE49-F238E27FC236}">
                        <a16:creationId xmlns:a16="http://schemas.microsoft.com/office/drawing/2014/main" id="{DFEF96A2-9585-C652-FEA8-83C9AC6750BC}"/>
                      </a:ext>
                    </a:extLst>
                  </p:cNvPr>
                  <p:cNvSpPr/>
                  <p:nvPr/>
                </p:nvSpPr>
                <p:spPr>
                  <a:xfrm>
                    <a:off x="3120650" y="1508700"/>
                    <a:ext cx="54175" cy="102650"/>
                  </a:xfrm>
                  <a:custGeom>
                    <a:avLst/>
                    <a:gdLst/>
                    <a:ahLst/>
                    <a:cxnLst/>
                    <a:rect l="l" t="t" r="r" b="b"/>
                    <a:pathLst>
                      <a:path w="2167" h="4106" extrusionOk="0">
                        <a:moveTo>
                          <a:pt x="1083" y="1"/>
                        </a:moveTo>
                        <a:cubicBezTo>
                          <a:pt x="486" y="1"/>
                          <a:pt x="0" y="919"/>
                          <a:pt x="0" y="2053"/>
                        </a:cubicBezTo>
                        <a:cubicBezTo>
                          <a:pt x="0" y="3186"/>
                          <a:pt x="486" y="4105"/>
                          <a:pt x="1083" y="4105"/>
                        </a:cubicBezTo>
                        <a:cubicBezTo>
                          <a:pt x="1681" y="4105"/>
                          <a:pt x="2167" y="3186"/>
                          <a:pt x="2167" y="2053"/>
                        </a:cubicBezTo>
                        <a:cubicBezTo>
                          <a:pt x="2167" y="919"/>
                          <a:pt x="1681" y="1"/>
                          <a:pt x="1083" y="1"/>
                        </a:cubicBezTo>
                        <a:close/>
                      </a:path>
                    </a:pathLst>
                  </a:custGeom>
                  <a:solidFill>
                    <a:sysClr val="window" lastClr="FFFFFF"/>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34" name="Google Shape;4369;p61">
                    <a:extLst>
                      <a:ext uri="{FF2B5EF4-FFF2-40B4-BE49-F238E27FC236}">
                        <a16:creationId xmlns:a16="http://schemas.microsoft.com/office/drawing/2014/main" id="{0C98D850-03AB-4B20-8148-EF3E6EB3755A}"/>
                      </a:ext>
                    </a:extLst>
                  </p:cNvPr>
                  <p:cNvSpPr/>
                  <p:nvPr/>
                </p:nvSpPr>
                <p:spPr>
                  <a:xfrm>
                    <a:off x="3120625" y="1520325"/>
                    <a:ext cx="9975" cy="74900"/>
                  </a:xfrm>
                  <a:custGeom>
                    <a:avLst/>
                    <a:gdLst/>
                    <a:ahLst/>
                    <a:cxnLst/>
                    <a:rect l="l" t="t" r="r" b="b"/>
                    <a:pathLst>
                      <a:path w="399" h="2996" extrusionOk="0">
                        <a:moveTo>
                          <a:pt x="399" y="1"/>
                        </a:moveTo>
                        <a:cubicBezTo>
                          <a:pt x="155" y="376"/>
                          <a:pt x="0" y="949"/>
                          <a:pt x="0" y="1590"/>
                        </a:cubicBezTo>
                        <a:cubicBezTo>
                          <a:pt x="0" y="2133"/>
                          <a:pt x="111" y="2628"/>
                          <a:pt x="295" y="2995"/>
                        </a:cubicBezTo>
                        <a:cubicBezTo>
                          <a:pt x="165" y="2611"/>
                          <a:pt x="87" y="2138"/>
                          <a:pt x="87" y="1627"/>
                        </a:cubicBezTo>
                        <a:cubicBezTo>
                          <a:pt x="87" y="991"/>
                          <a:pt x="207" y="420"/>
                          <a:pt x="399" y="1"/>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35" name="Google Shape;4370;p61">
                    <a:extLst>
                      <a:ext uri="{FF2B5EF4-FFF2-40B4-BE49-F238E27FC236}">
                        <a16:creationId xmlns:a16="http://schemas.microsoft.com/office/drawing/2014/main" id="{6658A03F-517D-6C72-7C62-E796449ED6B9}"/>
                      </a:ext>
                    </a:extLst>
                  </p:cNvPr>
                  <p:cNvSpPr/>
                  <p:nvPr/>
                </p:nvSpPr>
                <p:spPr>
                  <a:xfrm>
                    <a:off x="3154175" y="1548550"/>
                    <a:ext cx="13325" cy="27450"/>
                  </a:xfrm>
                  <a:custGeom>
                    <a:avLst/>
                    <a:gdLst/>
                    <a:ahLst/>
                    <a:cxnLst/>
                    <a:rect l="l" t="t" r="r" b="b"/>
                    <a:pathLst>
                      <a:path w="533" h="1098" extrusionOk="0">
                        <a:moveTo>
                          <a:pt x="267" y="0"/>
                        </a:moveTo>
                        <a:cubicBezTo>
                          <a:pt x="120" y="0"/>
                          <a:pt x="1" y="245"/>
                          <a:pt x="1" y="549"/>
                        </a:cubicBezTo>
                        <a:cubicBezTo>
                          <a:pt x="1" y="852"/>
                          <a:pt x="119" y="1097"/>
                          <a:pt x="267" y="1097"/>
                        </a:cubicBezTo>
                        <a:cubicBezTo>
                          <a:pt x="414" y="1097"/>
                          <a:pt x="533" y="851"/>
                          <a:pt x="533" y="549"/>
                        </a:cubicBezTo>
                        <a:cubicBezTo>
                          <a:pt x="533" y="246"/>
                          <a:pt x="414" y="1"/>
                          <a:pt x="267" y="0"/>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grpSp>
        </p:grpSp>
      </p:grpSp>
      <p:grpSp>
        <p:nvGrpSpPr>
          <p:cNvPr id="36" name="Group 35">
            <a:extLst>
              <a:ext uri="{FF2B5EF4-FFF2-40B4-BE49-F238E27FC236}">
                <a16:creationId xmlns:a16="http://schemas.microsoft.com/office/drawing/2014/main" id="{FE26DAEB-D056-EF67-FB1F-906CC349CCB9}"/>
              </a:ext>
            </a:extLst>
          </p:cNvPr>
          <p:cNvGrpSpPr/>
          <p:nvPr/>
        </p:nvGrpSpPr>
        <p:grpSpPr>
          <a:xfrm>
            <a:off x="2102001" y="3368224"/>
            <a:ext cx="2277232" cy="1514430"/>
            <a:chOff x="677435" y="1757429"/>
            <a:chExt cx="3415848" cy="2271645"/>
          </a:xfrm>
        </p:grpSpPr>
        <p:grpSp>
          <p:nvGrpSpPr>
            <p:cNvPr id="37" name="Group 36">
              <a:extLst>
                <a:ext uri="{FF2B5EF4-FFF2-40B4-BE49-F238E27FC236}">
                  <a16:creationId xmlns:a16="http://schemas.microsoft.com/office/drawing/2014/main" id="{5E54E0C4-4089-EAC1-340C-FF386A063DC7}"/>
                </a:ext>
              </a:extLst>
            </p:cNvPr>
            <p:cNvGrpSpPr/>
            <p:nvPr/>
          </p:nvGrpSpPr>
          <p:grpSpPr>
            <a:xfrm>
              <a:off x="2188156" y="1757429"/>
              <a:ext cx="540000" cy="540000"/>
              <a:chOff x="789417" y="1177464"/>
              <a:chExt cx="1211094" cy="1217123"/>
            </a:xfrm>
          </p:grpSpPr>
          <p:grpSp>
            <p:nvGrpSpPr>
              <p:cNvPr id="41" name="Google Shape;4238;p61">
                <a:extLst>
                  <a:ext uri="{FF2B5EF4-FFF2-40B4-BE49-F238E27FC236}">
                    <a16:creationId xmlns:a16="http://schemas.microsoft.com/office/drawing/2014/main" id="{0235B080-1EBA-7130-B509-3A6AF73B5DAD}"/>
                  </a:ext>
                </a:extLst>
              </p:cNvPr>
              <p:cNvGrpSpPr/>
              <p:nvPr/>
            </p:nvGrpSpPr>
            <p:grpSpPr>
              <a:xfrm>
                <a:off x="789417" y="1177464"/>
                <a:ext cx="1211094" cy="1217123"/>
                <a:chOff x="312766" y="80708"/>
                <a:chExt cx="1860932" cy="1869620"/>
              </a:xfrm>
            </p:grpSpPr>
            <p:sp>
              <p:nvSpPr>
                <p:cNvPr id="62" name="Google Shape;4239;p61">
                  <a:extLst>
                    <a:ext uri="{FF2B5EF4-FFF2-40B4-BE49-F238E27FC236}">
                      <a16:creationId xmlns:a16="http://schemas.microsoft.com/office/drawing/2014/main" id="{BC9F0D1C-B54D-8C4A-6ED4-F7C6A66827AE}"/>
                    </a:ext>
                  </a:extLst>
                </p:cNvPr>
                <p:cNvSpPr/>
                <p:nvPr/>
              </p:nvSpPr>
              <p:spPr>
                <a:xfrm>
                  <a:off x="312769" y="80732"/>
                  <a:ext cx="1860929" cy="1869565"/>
                </a:xfrm>
                <a:custGeom>
                  <a:avLst/>
                  <a:gdLst/>
                  <a:ahLst/>
                  <a:cxnLst/>
                  <a:rect l="l" t="t" r="r" b="b"/>
                  <a:pathLst>
                    <a:path w="34363" h="34556" extrusionOk="0">
                      <a:moveTo>
                        <a:pt x="32924" y="17061"/>
                      </a:moveTo>
                      <a:cubicBezTo>
                        <a:pt x="34363" y="16082"/>
                        <a:pt x="34188" y="14835"/>
                        <a:pt x="32536" y="14288"/>
                      </a:cubicBezTo>
                      <a:lnTo>
                        <a:pt x="26302" y="12226"/>
                      </a:lnTo>
                      <a:cubicBezTo>
                        <a:pt x="24649" y="11680"/>
                        <a:pt x="22899" y="9867"/>
                        <a:pt x="22413" y="8196"/>
                      </a:cubicBezTo>
                      <a:lnTo>
                        <a:pt x="20578" y="1891"/>
                      </a:lnTo>
                      <a:cubicBezTo>
                        <a:pt x="20092" y="220"/>
                        <a:pt x="18850" y="0"/>
                        <a:pt x="17820" y="1403"/>
                      </a:cubicBezTo>
                      <a:lnTo>
                        <a:pt x="13933" y="6693"/>
                      </a:lnTo>
                      <a:cubicBezTo>
                        <a:pt x="12902" y="8095"/>
                        <a:pt x="10636" y="9199"/>
                        <a:pt x="8895" y="9144"/>
                      </a:cubicBezTo>
                      <a:lnTo>
                        <a:pt x="2332" y="8942"/>
                      </a:lnTo>
                      <a:cubicBezTo>
                        <a:pt x="592" y="8888"/>
                        <a:pt x="1" y="10000"/>
                        <a:pt x="1015" y="11413"/>
                      </a:cubicBezTo>
                      <a:lnTo>
                        <a:pt x="4846" y="16744"/>
                      </a:lnTo>
                      <a:cubicBezTo>
                        <a:pt x="5861" y="18157"/>
                        <a:pt x="6210" y="20654"/>
                        <a:pt x="5621" y="22291"/>
                      </a:cubicBezTo>
                      <a:lnTo>
                        <a:pt x="3399" y="28471"/>
                      </a:lnTo>
                      <a:cubicBezTo>
                        <a:pt x="2810" y="30110"/>
                        <a:pt x="3684" y="31017"/>
                        <a:pt x="5343" y="30487"/>
                      </a:cubicBezTo>
                      <a:lnTo>
                        <a:pt x="11599" y="28492"/>
                      </a:lnTo>
                      <a:cubicBezTo>
                        <a:pt x="13258" y="27963"/>
                        <a:pt x="15739" y="28402"/>
                        <a:pt x="17115" y="29469"/>
                      </a:cubicBezTo>
                      <a:lnTo>
                        <a:pt x="22304" y="33491"/>
                      </a:lnTo>
                      <a:cubicBezTo>
                        <a:pt x="23679" y="34556"/>
                        <a:pt x="24813" y="34005"/>
                        <a:pt x="24822" y="32264"/>
                      </a:cubicBezTo>
                      <a:lnTo>
                        <a:pt x="24857" y="25697"/>
                      </a:lnTo>
                      <a:cubicBezTo>
                        <a:pt x="24866" y="23958"/>
                        <a:pt x="26051" y="21732"/>
                        <a:pt x="27489" y="20754"/>
                      </a:cubicBezTo>
                      <a:close/>
                    </a:path>
                  </a:pathLst>
                </a:custGeom>
                <a:solidFill>
                  <a:sysClr val="window" lastClr="FFFFFF"/>
                </a:solidFill>
                <a:ln w="152400" cap="flat" cmpd="sng">
                  <a:solidFill>
                    <a:sysClr val="window" lastClr="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63" name="Google Shape;4240;p61">
                  <a:extLst>
                    <a:ext uri="{FF2B5EF4-FFF2-40B4-BE49-F238E27FC236}">
                      <a16:creationId xmlns:a16="http://schemas.microsoft.com/office/drawing/2014/main" id="{2D6E73A0-5E0E-1A56-7ADF-72B8AB8F3565}"/>
                    </a:ext>
                  </a:extLst>
                </p:cNvPr>
                <p:cNvSpPr/>
                <p:nvPr/>
              </p:nvSpPr>
              <p:spPr>
                <a:xfrm>
                  <a:off x="312766" y="80708"/>
                  <a:ext cx="1860928" cy="1869620"/>
                </a:xfrm>
                <a:custGeom>
                  <a:avLst/>
                  <a:gdLst/>
                  <a:ahLst/>
                  <a:cxnLst/>
                  <a:rect l="l" t="t" r="r" b="b"/>
                  <a:pathLst>
                    <a:path w="34363" h="34557" extrusionOk="0">
                      <a:moveTo>
                        <a:pt x="32923" y="17061"/>
                      </a:moveTo>
                      <a:cubicBezTo>
                        <a:pt x="34362" y="16083"/>
                        <a:pt x="34188" y="14835"/>
                        <a:pt x="32535" y="14289"/>
                      </a:cubicBezTo>
                      <a:lnTo>
                        <a:pt x="26301" y="12227"/>
                      </a:lnTo>
                      <a:cubicBezTo>
                        <a:pt x="24649" y="11680"/>
                        <a:pt x="22899" y="9867"/>
                        <a:pt x="22411" y="8196"/>
                      </a:cubicBezTo>
                      <a:lnTo>
                        <a:pt x="20576" y="1892"/>
                      </a:lnTo>
                      <a:cubicBezTo>
                        <a:pt x="20089" y="220"/>
                        <a:pt x="18849" y="1"/>
                        <a:pt x="17819" y="1404"/>
                      </a:cubicBezTo>
                      <a:lnTo>
                        <a:pt x="13932" y="6696"/>
                      </a:lnTo>
                      <a:cubicBezTo>
                        <a:pt x="12902" y="8098"/>
                        <a:pt x="10635" y="9202"/>
                        <a:pt x="8896" y="9147"/>
                      </a:cubicBezTo>
                      <a:lnTo>
                        <a:pt x="2332" y="8942"/>
                      </a:lnTo>
                      <a:cubicBezTo>
                        <a:pt x="592" y="8889"/>
                        <a:pt x="0" y="10001"/>
                        <a:pt x="1014" y="11413"/>
                      </a:cubicBezTo>
                      <a:lnTo>
                        <a:pt x="4845" y="16745"/>
                      </a:lnTo>
                      <a:cubicBezTo>
                        <a:pt x="5861" y="18158"/>
                        <a:pt x="6209" y="20655"/>
                        <a:pt x="5620" y="22292"/>
                      </a:cubicBezTo>
                      <a:lnTo>
                        <a:pt x="3400" y="28472"/>
                      </a:lnTo>
                      <a:cubicBezTo>
                        <a:pt x="2810" y="30110"/>
                        <a:pt x="3685" y="31017"/>
                        <a:pt x="5343" y="30488"/>
                      </a:cubicBezTo>
                      <a:lnTo>
                        <a:pt x="11600" y="28493"/>
                      </a:lnTo>
                      <a:cubicBezTo>
                        <a:pt x="13258" y="27964"/>
                        <a:pt x="15740" y="28404"/>
                        <a:pt x="17116" y="29470"/>
                      </a:cubicBezTo>
                      <a:lnTo>
                        <a:pt x="22305" y="33492"/>
                      </a:lnTo>
                      <a:cubicBezTo>
                        <a:pt x="23680" y="34557"/>
                        <a:pt x="24813" y="34007"/>
                        <a:pt x="24822" y="32265"/>
                      </a:cubicBezTo>
                      <a:lnTo>
                        <a:pt x="24859" y="25699"/>
                      </a:lnTo>
                      <a:cubicBezTo>
                        <a:pt x="24867" y="23959"/>
                        <a:pt x="26053" y="21734"/>
                        <a:pt x="27491" y="20755"/>
                      </a:cubicBezTo>
                      <a:close/>
                    </a:path>
                  </a:pathLst>
                </a:custGeom>
                <a:solidFill>
                  <a:srgbClr val="9BBB59"/>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grpSp>
            <p:nvGrpSpPr>
              <p:cNvPr id="42" name="Google Shape;4242;p61">
                <a:extLst>
                  <a:ext uri="{FF2B5EF4-FFF2-40B4-BE49-F238E27FC236}">
                    <a16:creationId xmlns:a16="http://schemas.microsoft.com/office/drawing/2014/main" id="{76569A66-03B6-48D1-B5BE-BF08ACC89A02}"/>
                  </a:ext>
                </a:extLst>
              </p:cNvPr>
              <p:cNvGrpSpPr/>
              <p:nvPr/>
            </p:nvGrpSpPr>
            <p:grpSpPr>
              <a:xfrm>
                <a:off x="1075077" y="1523373"/>
                <a:ext cx="545124" cy="525304"/>
                <a:chOff x="3339950" y="1546825"/>
                <a:chExt cx="382275" cy="368350"/>
              </a:xfrm>
            </p:grpSpPr>
            <p:sp>
              <p:nvSpPr>
                <p:cNvPr id="43" name="Google Shape;4243;p61">
                  <a:extLst>
                    <a:ext uri="{FF2B5EF4-FFF2-40B4-BE49-F238E27FC236}">
                      <a16:creationId xmlns:a16="http://schemas.microsoft.com/office/drawing/2014/main" id="{A90EDAB4-8A53-04FD-BEE4-F80E27DE949E}"/>
                    </a:ext>
                  </a:extLst>
                </p:cNvPr>
                <p:cNvSpPr/>
                <p:nvPr/>
              </p:nvSpPr>
              <p:spPr>
                <a:xfrm>
                  <a:off x="3409575" y="1628225"/>
                  <a:ext cx="143675" cy="84375"/>
                </a:xfrm>
                <a:custGeom>
                  <a:avLst/>
                  <a:gdLst/>
                  <a:ahLst/>
                  <a:cxnLst/>
                  <a:rect l="l" t="t" r="r" b="b"/>
                  <a:pathLst>
                    <a:path w="5747" h="3375" extrusionOk="0">
                      <a:moveTo>
                        <a:pt x="1468" y="0"/>
                      </a:moveTo>
                      <a:cubicBezTo>
                        <a:pt x="659" y="0"/>
                        <a:pt x="1" y="657"/>
                        <a:pt x="1" y="1467"/>
                      </a:cubicBezTo>
                      <a:lnTo>
                        <a:pt x="1" y="3375"/>
                      </a:lnTo>
                      <a:lnTo>
                        <a:pt x="1454" y="3375"/>
                      </a:lnTo>
                      <a:lnTo>
                        <a:pt x="1454" y="1467"/>
                      </a:lnTo>
                      <a:cubicBezTo>
                        <a:pt x="1454" y="1459"/>
                        <a:pt x="1461" y="1452"/>
                        <a:pt x="1469" y="1452"/>
                      </a:cubicBezTo>
                      <a:lnTo>
                        <a:pt x="4279" y="1452"/>
                      </a:lnTo>
                      <a:cubicBezTo>
                        <a:pt x="4286" y="1452"/>
                        <a:pt x="4293" y="1459"/>
                        <a:pt x="4293" y="1467"/>
                      </a:cubicBezTo>
                      <a:lnTo>
                        <a:pt x="4293" y="3375"/>
                      </a:lnTo>
                      <a:lnTo>
                        <a:pt x="5747" y="3375"/>
                      </a:lnTo>
                      <a:lnTo>
                        <a:pt x="5746" y="1467"/>
                      </a:lnTo>
                      <a:cubicBezTo>
                        <a:pt x="5746" y="659"/>
                        <a:pt x="5088" y="0"/>
                        <a:pt x="4279" y="0"/>
                      </a:cubicBezTo>
                      <a:close/>
                    </a:path>
                  </a:pathLst>
                </a:custGeom>
                <a:solidFill>
                  <a:srgbClr val="C0504D"/>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44" name="Google Shape;4244;p61">
                  <a:extLst>
                    <a:ext uri="{FF2B5EF4-FFF2-40B4-BE49-F238E27FC236}">
                      <a16:creationId xmlns:a16="http://schemas.microsoft.com/office/drawing/2014/main" id="{C8E783C5-4C19-8E62-A7AC-5CA1BD3D1484}"/>
                    </a:ext>
                  </a:extLst>
                </p:cNvPr>
                <p:cNvSpPr/>
                <p:nvPr/>
              </p:nvSpPr>
              <p:spPr>
                <a:xfrm>
                  <a:off x="3597150" y="1552450"/>
                  <a:ext cx="106900" cy="70875"/>
                </a:xfrm>
                <a:custGeom>
                  <a:avLst/>
                  <a:gdLst/>
                  <a:ahLst/>
                  <a:cxnLst/>
                  <a:rect l="l" t="t" r="r" b="b"/>
                  <a:pathLst>
                    <a:path w="4276" h="2835" extrusionOk="0">
                      <a:moveTo>
                        <a:pt x="1094" y="1"/>
                      </a:moveTo>
                      <a:cubicBezTo>
                        <a:pt x="489" y="1"/>
                        <a:pt x="1" y="490"/>
                        <a:pt x="1" y="1093"/>
                      </a:cubicBezTo>
                      <a:lnTo>
                        <a:pt x="1" y="2835"/>
                      </a:lnTo>
                      <a:lnTo>
                        <a:pt x="4275" y="2835"/>
                      </a:lnTo>
                      <a:lnTo>
                        <a:pt x="4275" y="1093"/>
                      </a:lnTo>
                      <a:cubicBezTo>
                        <a:pt x="4275" y="490"/>
                        <a:pt x="3786" y="1"/>
                        <a:pt x="3183" y="1"/>
                      </a:cubicBezTo>
                      <a:close/>
                    </a:path>
                  </a:pathLst>
                </a:custGeom>
                <a:solidFill>
                  <a:srgbClr val="8064A2"/>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45" name="Google Shape;4245;p61">
                  <a:extLst>
                    <a:ext uri="{FF2B5EF4-FFF2-40B4-BE49-F238E27FC236}">
                      <a16:creationId xmlns:a16="http://schemas.microsoft.com/office/drawing/2014/main" id="{270F2328-4145-AF7A-9E70-E675D5936F9F}"/>
                    </a:ext>
                  </a:extLst>
                </p:cNvPr>
                <p:cNvSpPr/>
                <p:nvPr/>
              </p:nvSpPr>
              <p:spPr>
                <a:xfrm>
                  <a:off x="3597125" y="1552450"/>
                  <a:ext cx="49775" cy="70875"/>
                </a:xfrm>
                <a:custGeom>
                  <a:avLst/>
                  <a:gdLst/>
                  <a:ahLst/>
                  <a:cxnLst/>
                  <a:rect l="l" t="t" r="r" b="b"/>
                  <a:pathLst>
                    <a:path w="1991" h="2835" extrusionOk="0">
                      <a:moveTo>
                        <a:pt x="1093" y="1"/>
                      </a:moveTo>
                      <a:cubicBezTo>
                        <a:pt x="489" y="1"/>
                        <a:pt x="1" y="490"/>
                        <a:pt x="1" y="1093"/>
                      </a:cubicBezTo>
                      <a:lnTo>
                        <a:pt x="1" y="2835"/>
                      </a:lnTo>
                      <a:lnTo>
                        <a:pt x="898" y="2835"/>
                      </a:lnTo>
                      <a:lnTo>
                        <a:pt x="898" y="1093"/>
                      </a:lnTo>
                      <a:cubicBezTo>
                        <a:pt x="898" y="490"/>
                        <a:pt x="1387" y="1"/>
                        <a:pt x="1990" y="1"/>
                      </a:cubicBezTo>
                      <a:close/>
                    </a:path>
                  </a:pathLst>
                </a:custGeom>
                <a:solidFill>
                  <a:srgbClr val="191919">
                    <a:alpha val="35810"/>
                  </a:srgbClr>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46" name="Google Shape;4246;p61">
                  <a:extLst>
                    <a:ext uri="{FF2B5EF4-FFF2-40B4-BE49-F238E27FC236}">
                      <a16:creationId xmlns:a16="http://schemas.microsoft.com/office/drawing/2014/main" id="{78FD6FBA-E8BA-9342-BBBF-95DDAF8D6501}"/>
                    </a:ext>
                  </a:extLst>
                </p:cNvPr>
                <p:cNvSpPr/>
                <p:nvPr/>
              </p:nvSpPr>
              <p:spPr>
                <a:xfrm>
                  <a:off x="3584525" y="1623325"/>
                  <a:ext cx="132100" cy="286250"/>
                </a:xfrm>
                <a:custGeom>
                  <a:avLst/>
                  <a:gdLst/>
                  <a:ahLst/>
                  <a:cxnLst/>
                  <a:rect l="l" t="t" r="r" b="b"/>
                  <a:pathLst>
                    <a:path w="5284" h="11450" extrusionOk="0">
                      <a:moveTo>
                        <a:pt x="2642" y="1"/>
                      </a:moveTo>
                      <a:lnTo>
                        <a:pt x="1007" y="726"/>
                      </a:lnTo>
                      <a:cubicBezTo>
                        <a:pt x="452" y="726"/>
                        <a:pt x="1" y="1175"/>
                        <a:pt x="1" y="1731"/>
                      </a:cubicBezTo>
                      <a:lnTo>
                        <a:pt x="1" y="2845"/>
                      </a:lnTo>
                      <a:lnTo>
                        <a:pt x="130" y="11449"/>
                      </a:lnTo>
                      <a:lnTo>
                        <a:pt x="3257" y="11449"/>
                      </a:lnTo>
                      <a:cubicBezTo>
                        <a:pt x="4376" y="11449"/>
                        <a:pt x="5283" y="10542"/>
                        <a:pt x="5283" y="9423"/>
                      </a:cubicBezTo>
                      <a:lnTo>
                        <a:pt x="5283" y="1731"/>
                      </a:lnTo>
                      <a:cubicBezTo>
                        <a:pt x="5283" y="1177"/>
                        <a:pt x="4833" y="726"/>
                        <a:pt x="4277" y="726"/>
                      </a:cubicBezTo>
                      <a:lnTo>
                        <a:pt x="2642" y="1"/>
                      </a:lnTo>
                      <a:close/>
                    </a:path>
                  </a:pathLst>
                </a:custGeom>
                <a:solidFill>
                  <a:srgbClr val="C0504D"/>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47" name="Google Shape;4247;p61">
                  <a:extLst>
                    <a:ext uri="{FF2B5EF4-FFF2-40B4-BE49-F238E27FC236}">
                      <a16:creationId xmlns:a16="http://schemas.microsoft.com/office/drawing/2014/main" id="{A85E6E6A-E71E-8666-D3B8-E01E74A8729B}"/>
                    </a:ext>
                  </a:extLst>
                </p:cNvPr>
                <p:cNvSpPr/>
                <p:nvPr/>
              </p:nvSpPr>
              <p:spPr>
                <a:xfrm>
                  <a:off x="3584550" y="1623325"/>
                  <a:ext cx="77275" cy="286250"/>
                </a:xfrm>
                <a:custGeom>
                  <a:avLst/>
                  <a:gdLst/>
                  <a:ahLst/>
                  <a:cxnLst/>
                  <a:rect l="l" t="t" r="r" b="b"/>
                  <a:pathLst>
                    <a:path w="3091" h="11450" extrusionOk="0">
                      <a:moveTo>
                        <a:pt x="2642" y="1"/>
                      </a:moveTo>
                      <a:lnTo>
                        <a:pt x="1007" y="726"/>
                      </a:lnTo>
                      <a:cubicBezTo>
                        <a:pt x="452" y="726"/>
                        <a:pt x="1" y="1175"/>
                        <a:pt x="1" y="1731"/>
                      </a:cubicBezTo>
                      <a:lnTo>
                        <a:pt x="1" y="2845"/>
                      </a:lnTo>
                      <a:lnTo>
                        <a:pt x="130" y="11449"/>
                      </a:lnTo>
                      <a:lnTo>
                        <a:pt x="1027" y="11449"/>
                      </a:lnTo>
                      <a:lnTo>
                        <a:pt x="898" y="2845"/>
                      </a:lnTo>
                      <a:lnTo>
                        <a:pt x="898" y="1731"/>
                      </a:lnTo>
                      <a:cubicBezTo>
                        <a:pt x="898" y="1177"/>
                        <a:pt x="1347" y="726"/>
                        <a:pt x="1903" y="726"/>
                      </a:cubicBezTo>
                      <a:lnTo>
                        <a:pt x="3091" y="200"/>
                      </a:lnTo>
                      <a:lnTo>
                        <a:pt x="2642" y="1"/>
                      </a:lnTo>
                      <a:close/>
                    </a:path>
                  </a:pathLst>
                </a:custGeom>
                <a:solidFill>
                  <a:srgbClr val="191919">
                    <a:alpha val="35810"/>
                  </a:srgbClr>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48" name="Google Shape;4248;p61">
                  <a:extLst>
                    <a:ext uri="{FF2B5EF4-FFF2-40B4-BE49-F238E27FC236}">
                      <a16:creationId xmlns:a16="http://schemas.microsoft.com/office/drawing/2014/main" id="{91E14B21-AC76-C278-3FCB-A5F7659F402A}"/>
                    </a:ext>
                  </a:extLst>
                </p:cNvPr>
                <p:cNvSpPr/>
                <p:nvPr/>
              </p:nvSpPr>
              <p:spPr>
                <a:xfrm>
                  <a:off x="3409625" y="1672050"/>
                  <a:ext cx="36350" cy="40550"/>
                </a:xfrm>
                <a:custGeom>
                  <a:avLst/>
                  <a:gdLst/>
                  <a:ahLst/>
                  <a:cxnLst/>
                  <a:rect l="l" t="t" r="r" b="b"/>
                  <a:pathLst>
                    <a:path w="1454" h="1622" extrusionOk="0">
                      <a:moveTo>
                        <a:pt x="1" y="0"/>
                      </a:moveTo>
                      <a:lnTo>
                        <a:pt x="1" y="1622"/>
                      </a:lnTo>
                      <a:lnTo>
                        <a:pt x="1454" y="1622"/>
                      </a:lnTo>
                      <a:lnTo>
                        <a:pt x="1454" y="0"/>
                      </a:lnTo>
                      <a:close/>
                    </a:path>
                  </a:pathLst>
                </a:custGeom>
                <a:solidFill>
                  <a:srgbClr val="191919">
                    <a:alpha val="35810"/>
                  </a:srgbClr>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49" name="Google Shape;4249;p61">
                  <a:extLst>
                    <a:ext uri="{FF2B5EF4-FFF2-40B4-BE49-F238E27FC236}">
                      <a16:creationId xmlns:a16="http://schemas.microsoft.com/office/drawing/2014/main" id="{6E31C511-3697-B7E1-07CA-03FDA34DE02F}"/>
                    </a:ext>
                  </a:extLst>
                </p:cNvPr>
                <p:cNvSpPr/>
                <p:nvPr/>
              </p:nvSpPr>
              <p:spPr>
                <a:xfrm>
                  <a:off x="3516875" y="1672050"/>
                  <a:ext cx="36375" cy="40550"/>
                </a:xfrm>
                <a:custGeom>
                  <a:avLst/>
                  <a:gdLst/>
                  <a:ahLst/>
                  <a:cxnLst/>
                  <a:rect l="l" t="t" r="r" b="b"/>
                  <a:pathLst>
                    <a:path w="1455" h="1622" extrusionOk="0">
                      <a:moveTo>
                        <a:pt x="1" y="0"/>
                      </a:moveTo>
                      <a:lnTo>
                        <a:pt x="1" y="1622"/>
                      </a:lnTo>
                      <a:lnTo>
                        <a:pt x="1455" y="1622"/>
                      </a:lnTo>
                      <a:lnTo>
                        <a:pt x="1455" y="0"/>
                      </a:lnTo>
                      <a:close/>
                    </a:path>
                  </a:pathLst>
                </a:custGeom>
                <a:solidFill>
                  <a:srgbClr val="191919">
                    <a:alpha val="35810"/>
                  </a:srgbClr>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50" name="Google Shape;4250;p61">
                  <a:extLst>
                    <a:ext uri="{FF2B5EF4-FFF2-40B4-BE49-F238E27FC236}">
                      <a16:creationId xmlns:a16="http://schemas.microsoft.com/office/drawing/2014/main" id="{FB864EBF-9B2E-1554-257C-D86D41DA93EB}"/>
                    </a:ext>
                  </a:extLst>
                </p:cNvPr>
                <p:cNvSpPr/>
                <p:nvPr/>
              </p:nvSpPr>
              <p:spPr>
                <a:xfrm>
                  <a:off x="3345575" y="1694450"/>
                  <a:ext cx="271725" cy="215150"/>
                </a:xfrm>
                <a:custGeom>
                  <a:avLst/>
                  <a:gdLst/>
                  <a:ahLst/>
                  <a:cxnLst/>
                  <a:rect l="l" t="t" r="r" b="b"/>
                  <a:pathLst>
                    <a:path w="10869" h="8606" extrusionOk="0">
                      <a:moveTo>
                        <a:pt x="1180" y="0"/>
                      </a:moveTo>
                      <a:cubicBezTo>
                        <a:pt x="529" y="0"/>
                        <a:pt x="1" y="527"/>
                        <a:pt x="1" y="1180"/>
                      </a:cubicBezTo>
                      <a:lnTo>
                        <a:pt x="1" y="7426"/>
                      </a:lnTo>
                      <a:cubicBezTo>
                        <a:pt x="1" y="8076"/>
                        <a:pt x="528" y="8605"/>
                        <a:pt x="1180" y="8605"/>
                      </a:cubicBezTo>
                      <a:lnTo>
                        <a:pt x="9689" y="8605"/>
                      </a:lnTo>
                      <a:cubicBezTo>
                        <a:pt x="10339" y="8605"/>
                        <a:pt x="10868" y="8077"/>
                        <a:pt x="10868" y="7426"/>
                      </a:cubicBezTo>
                      <a:lnTo>
                        <a:pt x="10868" y="1180"/>
                      </a:lnTo>
                      <a:cubicBezTo>
                        <a:pt x="10868" y="528"/>
                        <a:pt x="10339" y="0"/>
                        <a:pt x="9689" y="0"/>
                      </a:cubicBezTo>
                      <a:close/>
                    </a:path>
                  </a:pathLst>
                </a:custGeom>
                <a:solidFill>
                  <a:srgbClr val="8064A2"/>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51" name="Google Shape;4251;p61">
                  <a:extLst>
                    <a:ext uri="{FF2B5EF4-FFF2-40B4-BE49-F238E27FC236}">
                      <a16:creationId xmlns:a16="http://schemas.microsoft.com/office/drawing/2014/main" id="{FB421BD8-06A7-55F7-6E07-EBD24BE51042}"/>
                    </a:ext>
                  </a:extLst>
                </p:cNvPr>
                <p:cNvSpPr/>
                <p:nvPr/>
              </p:nvSpPr>
              <p:spPr>
                <a:xfrm>
                  <a:off x="3345575" y="1694450"/>
                  <a:ext cx="51925" cy="215150"/>
                </a:xfrm>
                <a:custGeom>
                  <a:avLst/>
                  <a:gdLst/>
                  <a:ahLst/>
                  <a:cxnLst/>
                  <a:rect l="l" t="t" r="r" b="b"/>
                  <a:pathLst>
                    <a:path w="2077" h="8606" extrusionOk="0">
                      <a:moveTo>
                        <a:pt x="1180" y="0"/>
                      </a:moveTo>
                      <a:cubicBezTo>
                        <a:pt x="529" y="0"/>
                        <a:pt x="1" y="527"/>
                        <a:pt x="1" y="1180"/>
                      </a:cubicBezTo>
                      <a:lnTo>
                        <a:pt x="1" y="7426"/>
                      </a:lnTo>
                      <a:cubicBezTo>
                        <a:pt x="1" y="8076"/>
                        <a:pt x="528" y="8605"/>
                        <a:pt x="1180" y="8605"/>
                      </a:cubicBezTo>
                      <a:lnTo>
                        <a:pt x="2076" y="8605"/>
                      </a:lnTo>
                      <a:cubicBezTo>
                        <a:pt x="1425" y="8605"/>
                        <a:pt x="897" y="8076"/>
                        <a:pt x="897" y="7426"/>
                      </a:cubicBezTo>
                      <a:lnTo>
                        <a:pt x="897" y="1180"/>
                      </a:lnTo>
                      <a:cubicBezTo>
                        <a:pt x="897" y="528"/>
                        <a:pt x="1425" y="0"/>
                        <a:pt x="2076" y="0"/>
                      </a:cubicBezTo>
                      <a:close/>
                    </a:path>
                  </a:pathLst>
                </a:custGeom>
                <a:solidFill>
                  <a:srgbClr val="191919">
                    <a:alpha val="35810"/>
                  </a:srgbClr>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52" name="Google Shape;4252;p61">
                  <a:extLst>
                    <a:ext uri="{FF2B5EF4-FFF2-40B4-BE49-F238E27FC236}">
                      <a16:creationId xmlns:a16="http://schemas.microsoft.com/office/drawing/2014/main" id="{57B2E070-6665-64A1-EE2F-CF68591B5253}"/>
                    </a:ext>
                  </a:extLst>
                </p:cNvPr>
                <p:cNvSpPr/>
                <p:nvPr/>
              </p:nvSpPr>
              <p:spPr>
                <a:xfrm>
                  <a:off x="3378275" y="1727125"/>
                  <a:ext cx="206300" cy="149750"/>
                </a:xfrm>
                <a:custGeom>
                  <a:avLst/>
                  <a:gdLst/>
                  <a:ahLst/>
                  <a:cxnLst/>
                  <a:rect l="l" t="t" r="r" b="b"/>
                  <a:pathLst>
                    <a:path w="8252" h="5990" extrusionOk="0">
                      <a:moveTo>
                        <a:pt x="0" y="1"/>
                      </a:moveTo>
                      <a:lnTo>
                        <a:pt x="0" y="5990"/>
                      </a:lnTo>
                      <a:lnTo>
                        <a:pt x="8252" y="5990"/>
                      </a:lnTo>
                      <a:lnTo>
                        <a:pt x="8252" y="1"/>
                      </a:lnTo>
                      <a:close/>
                    </a:path>
                  </a:pathLst>
                </a:custGeom>
                <a:solidFill>
                  <a:srgbClr val="EEECE1"/>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53" name="Google Shape;4253;p61">
                  <a:extLst>
                    <a:ext uri="{FF2B5EF4-FFF2-40B4-BE49-F238E27FC236}">
                      <a16:creationId xmlns:a16="http://schemas.microsoft.com/office/drawing/2014/main" id="{B6818C99-2AD0-45A2-C127-AE728E8D4553}"/>
                    </a:ext>
                  </a:extLst>
                </p:cNvPr>
                <p:cNvSpPr/>
                <p:nvPr/>
              </p:nvSpPr>
              <p:spPr>
                <a:xfrm>
                  <a:off x="3393200" y="1798000"/>
                  <a:ext cx="47575" cy="37875"/>
                </a:xfrm>
                <a:custGeom>
                  <a:avLst/>
                  <a:gdLst/>
                  <a:ahLst/>
                  <a:cxnLst/>
                  <a:rect l="l" t="t" r="r" b="b"/>
                  <a:pathLst>
                    <a:path w="1903" h="1515" extrusionOk="0">
                      <a:moveTo>
                        <a:pt x="952" y="1"/>
                      </a:moveTo>
                      <a:cubicBezTo>
                        <a:pt x="427" y="1"/>
                        <a:pt x="1" y="340"/>
                        <a:pt x="1" y="757"/>
                      </a:cubicBezTo>
                      <a:cubicBezTo>
                        <a:pt x="1" y="1176"/>
                        <a:pt x="427" y="1515"/>
                        <a:pt x="952" y="1515"/>
                      </a:cubicBezTo>
                      <a:cubicBezTo>
                        <a:pt x="1478" y="1515"/>
                        <a:pt x="1903" y="1176"/>
                        <a:pt x="1903" y="757"/>
                      </a:cubicBezTo>
                      <a:cubicBezTo>
                        <a:pt x="1903" y="340"/>
                        <a:pt x="1478" y="1"/>
                        <a:pt x="952" y="1"/>
                      </a:cubicBezTo>
                      <a:close/>
                    </a:path>
                  </a:pathLst>
                </a:custGeom>
                <a:solidFill>
                  <a:srgbClr val="9BBB59"/>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54" name="Google Shape;4254;p61">
                  <a:extLst>
                    <a:ext uri="{FF2B5EF4-FFF2-40B4-BE49-F238E27FC236}">
                      <a16:creationId xmlns:a16="http://schemas.microsoft.com/office/drawing/2014/main" id="{43267991-819D-D5D7-FD22-BF7F30FD7CB7}"/>
                    </a:ext>
                  </a:extLst>
                </p:cNvPr>
                <p:cNvSpPr/>
                <p:nvPr/>
              </p:nvSpPr>
              <p:spPr>
                <a:xfrm>
                  <a:off x="3522075" y="1798000"/>
                  <a:ext cx="47575" cy="37875"/>
                </a:xfrm>
                <a:custGeom>
                  <a:avLst/>
                  <a:gdLst/>
                  <a:ahLst/>
                  <a:cxnLst/>
                  <a:rect l="l" t="t" r="r" b="b"/>
                  <a:pathLst>
                    <a:path w="1903" h="1515" extrusionOk="0">
                      <a:moveTo>
                        <a:pt x="951" y="1"/>
                      </a:moveTo>
                      <a:cubicBezTo>
                        <a:pt x="427" y="1"/>
                        <a:pt x="1" y="340"/>
                        <a:pt x="1" y="757"/>
                      </a:cubicBezTo>
                      <a:cubicBezTo>
                        <a:pt x="1" y="1176"/>
                        <a:pt x="427" y="1515"/>
                        <a:pt x="951" y="1515"/>
                      </a:cubicBezTo>
                      <a:cubicBezTo>
                        <a:pt x="1477" y="1515"/>
                        <a:pt x="1902" y="1176"/>
                        <a:pt x="1902" y="757"/>
                      </a:cubicBezTo>
                      <a:cubicBezTo>
                        <a:pt x="1902" y="340"/>
                        <a:pt x="1477" y="1"/>
                        <a:pt x="951" y="1"/>
                      </a:cubicBezTo>
                      <a:close/>
                    </a:path>
                  </a:pathLst>
                </a:custGeom>
                <a:solidFill>
                  <a:srgbClr val="9BBB59"/>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55" name="Google Shape;4255;p61">
                  <a:extLst>
                    <a:ext uri="{FF2B5EF4-FFF2-40B4-BE49-F238E27FC236}">
                      <a16:creationId xmlns:a16="http://schemas.microsoft.com/office/drawing/2014/main" id="{74E07CF7-1605-6626-461C-FB8133053633}"/>
                    </a:ext>
                  </a:extLst>
                </p:cNvPr>
                <p:cNvSpPr/>
                <p:nvPr/>
              </p:nvSpPr>
              <p:spPr>
                <a:xfrm>
                  <a:off x="3584550" y="1605175"/>
                  <a:ext cx="132075" cy="36300"/>
                </a:xfrm>
                <a:custGeom>
                  <a:avLst/>
                  <a:gdLst/>
                  <a:ahLst/>
                  <a:cxnLst/>
                  <a:rect l="l" t="t" r="r" b="b"/>
                  <a:pathLst>
                    <a:path w="5283" h="1452" extrusionOk="0">
                      <a:moveTo>
                        <a:pt x="518" y="0"/>
                      </a:moveTo>
                      <a:cubicBezTo>
                        <a:pt x="233" y="0"/>
                        <a:pt x="1" y="232"/>
                        <a:pt x="1" y="518"/>
                      </a:cubicBezTo>
                      <a:lnTo>
                        <a:pt x="1" y="934"/>
                      </a:lnTo>
                      <a:cubicBezTo>
                        <a:pt x="1" y="1219"/>
                        <a:pt x="233" y="1451"/>
                        <a:pt x="518" y="1451"/>
                      </a:cubicBezTo>
                      <a:lnTo>
                        <a:pt x="4765" y="1451"/>
                      </a:lnTo>
                      <a:cubicBezTo>
                        <a:pt x="5051" y="1451"/>
                        <a:pt x="5282" y="1219"/>
                        <a:pt x="5282" y="934"/>
                      </a:cubicBezTo>
                      <a:lnTo>
                        <a:pt x="5282" y="518"/>
                      </a:lnTo>
                      <a:cubicBezTo>
                        <a:pt x="5282" y="233"/>
                        <a:pt x="5051" y="0"/>
                        <a:pt x="4765" y="0"/>
                      </a:cubicBezTo>
                      <a:close/>
                    </a:path>
                  </a:pathLst>
                </a:custGeom>
                <a:solidFill>
                  <a:srgbClr val="EEECE1"/>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56" name="Google Shape;4256;p61">
                  <a:extLst>
                    <a:ext uri="{FF2B5EF4-FFF2-40B4-BE49-F238E27FC236}">
                      <a16:creationId xmlns:a16="http://schemas.microsoft.com/office/drawing/2014/main" id="{9A36A3AF-19F4-E5CF-B702-EA255EB2C306}"/>
                    </a:ext>
                  </a:extLst>
                </p:cNvPr>
                <p:cNvSpPr/>
                <p:nvPr/>
              </p:nvSpPr>
              <p:spPr>
                <a:xfrm>
                  <a:off x="3584550" y="1605225"/>
                  <a:ext cx="35375" cy="36275"/>
                </a:xfrm>
                <a:custGeom>
                  <a:avLst/>
                  <a:gdLst/>
                  <a:ahLst/>
                  <a:cxnLst/>
                  <a:rect l="l" t="t" r="r" b="b"/>
                  <a:pathLst>
                    <a:path w="1415" h="1451" extrusionOk="0">
                      <a:moveTo>
                        <a:pt x="518" y="1"/>
                      </a:moveTo>
                      <a:cubicBezTo>
                        <a:pt x="233" y="1"/>
                        <a:pt x="1" y="231"/>
                        <a:pt x="1" y="517"/>
                      </a:cubicBezTo>
                      <a:lnTo>
                        <a:pt x="1" y="933"/>
                      </a:lnTo>
                      <a:cubicBezTo>
                        <a:pt x="1" y="1219"/>
                        <a:pt x="233" y="1450"/>
                        <a:pt x="518" y="1450"/>
                      </a:cubicBezTo>
                      <a:lnTo>
                        <a:pt x="1414" y="1450"/>
                      </a:lnTo>
                      <a:cubicBezTo>
                        <a:pt x="1129" y="1450"/>
                        <a:pt x="898" y="1219"/>
                        <a:pt x="898" y="933"/>
                      </a:cubicBezTo>
                      <a:lnTo>
                        <a:pt x="898" y="517"/>
                      </a:lnTo>
                      <a:cubicBezTo>
                        <a:pt x="898" y="231"/>
                        <a:pt x="1129" y="1"/>
                        <a:pt x="1414" y="1"/>
                      </a:cubicBezTo>
                      <a:close/>
                    </a:path>
                  </a:pathLst>
                </a:custGeom>
                <a:solidFill>
                  <a:srgbClr val="191919">
                    <a:alpha val="35810"/>
                  </a:srgbClr>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57" name="Google Shape;4257;p61">
                  <a:extLst>
                    <a:ext uri="{FF2B5EF4-FFF2-40B4-BE49-F238E27FC236}">
                      <a16:creationId xmlns:a16="http://schemas.microsoft.com/office/drawing/2014/main" id="{76E90010-77A5-CCEF-7766-0405BADF3774}"/>
                    </a:ext>
                  </a:extLst>
                </p:cNvPr>
                <p:cNvSpPr/>
                <p:nvPr/>
              </p:nvSpPr>
              <p:spPr>
                <a:xfrm>
                  <a:off x="3372650" y="1721600"/>
                  <a:ext cx="217525" cy="160900"/>
                </a:xfrm>
                <a:custGeom>
                  <a:avLst/>
                  <a:gdLst/>
                  <a:ahLst/>
                  <a:cxnLst/>
                  <a:rect l="l" t="t" r="r" b="b"/>
                  <a:pathLst>
                    <a:path w="8701" h="6436" extrusionOk="0">
                      <a:moveTo>
                        <a:pt x="225" y="0"/>
                      </a:moveTo>
                      <a:cubicBezTo>
                        <a:pt x="103" y="0"/>
                        <a:pt x="2" y="100"/>
                        <a:pt x="2" y="224"/>
                      </a:cubicBezTo>
                      <a:lnTo>
                        <a:pt x="2" y="1409"/>
                      </a:lnTo>
                      <a:cubicBezTo>
                        <a:pt x="2" y="1531"/>
                        <a:pt x="103" y="1631"/>
                        <a:pt x="225" y="1631"/>
                      </a:cubicBezTo>
                      <a:cubicBezTo>
                        <a:pt x="349" y="1631"/>
                        <a:pt x="449" y="1531"/>
                        <a:pt x="449" y="1409"/>
                      </a:cubicBezTo>
                      <a:lnTo>
                        <a:pt x="449" y="447"/>
                      </a:lnTo>
                      <a:lnTo>
                        <a:pt x="8252" y="447"/>
                      </a:lnTo>
                      <a:lnTo>
                        <a:pt x="8252" y="5987"/>
                      </a:lnTo>
                      <a:lnTo>
                        <a:pt x="449" y="5987"/>
                      </a:lnTo>
                      <a:lnTo>
                        <a:pt x="449" y="2300"/>
                      </a:lnTo>
                      <a:cubicBezTo>
                        <a:pt x="449" y="2177"/>
                        <a:pt x="349" y="2077"/>
                        <a:pt x="225" y="2077"/>
                      </a:cubicBezTo>
                      <a:cubicBezTo>
                        <a:pt x="103" y="2077"/>
                        <a:pt x="2" y="2177"/>
                        <a:pt x="2" y="2300"/>
                      </a:cubicBezTo>
                      <a:lnTo>
                        <a:pt x="2" y="6212"/>
                      </a:lnTo>
                      <a:cubicBezTo>
                        <a:pt x="1" y="6334"/>
                        <a:pt x="103" y="6435"/>
                        <a:pt x="225" y="6435"/>
                      </a:cubicBezTo>
                      <a:lnTo>
                        <a:pt x="8477" y="6435"/>
                      </a:lnTo>
                      <a:cubicBezTo>
                        <a:pt x="8601" y="6435"/>
                        <a:pt x="8700" y="6336"/>
                        <a:pt x="8700" y="6212"/>
                      </a:cubicBezTo>
                      <a:lnTo>
                        <a:pt x="8700" y="224"/>
                      </a:lnTo>
                      <a:cubicBezTo>
                        <a:pt x="8700" y="100"/>
                        <a:pt x="8601" y="0"/>
                        <a:pt x="8477" y="0"/>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58" name="Google Shape;4258;p61">
                  <a:extLst>
                    <a:ext uri="{FF2B5EF4-FFF2-40B4-BE49-F238E27FC236}">
                      <a16:creationId xmlns:a16="http://schemas.microsoft.com/office/drawing/2014/main" id="{ECFBF3B3-44F6-A728-9013-082D06E421FE}"/>
                    </a:ext>
                  </a:extLst>
                </p:cNvPr>
                <p:cNvSpPr/>
                <p:nvPr/>
              </p:nvSpPr>
              <p:spPr>
                <a:xfrm>
                  <a:off x="3425275" y="1783625"/>
                  <a:ext cx="11200" cy="20425"/>
                </a:xfrm>
                <a:custGeom>
                  <a:avLst/>
                  <a:gdLst/>
                  <a:ahLst/>
                  <a:cxnLst/>
                  <a:rect l="l" t="t" r="r" b="b"/>
                  <a:pathLst>
                    <a:path w="448" h="817" extrusionOk="0">
                      <a:moveTo>
                        <a:pt x="224" y="0"/>
                      </a:moveTo>
                      <a:cubicBezTo>
                        <a:pt x="100" y="0"/>
                        <a:pt x="0" y="100"/>
                        <a:pt x="0" y="223"/>
                      </a:cubicBezTo>
                      <a:lnTo>
                        <a:pt x="0" y="593"/>
                      </a:lnTo>
                      <a:cubicBezTo>
                        <a:pt x="0" y="717"/>
                        <a:pt x="100" y="817"/>
                        <a:pt x="224" y="817"/>
                      </a:cubicBezTo>
                      <a:cubicBezTo>
                        <a:pt x="347" y="817"/>
                        <a:pt x="447" y="717"/>
                        <a:pt x="447" y="593"/>
                      </a:cubicBezTo>
                      <a:lnTo>
                        <a:pt x="447" y="223"/>
                      </a:lnTo>
                      <a:cubicBezTo>
                        <a:pt x="447" y="100"/>
                        <a:pt x="347" y="0"/>
                        <a:pt x="224" y="0"/>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59" name="Google Shape;4259;p61">
                  <a:extLst>
                    <a:ext uri="{FF2B5EF4-FFF2-40B4-BE49-F238E27FC236}">
                      <a16:creationId xmlns:a16="http://schemas.microsoft.com/office/drawing/2014/main" id="{CC96DF42-1C43-A848-0775-25AB683076C0}"/>
                    </a:ext>
                  </a:extLst>
                </p:cNvPr>
                <p:cNvSpPr/>
                <p:nvPr/>
              </p:nvSpPr>
              <p:spPr>
                <a:xfrm>
                  <a:off x="3461875" y="1792825"/>
                  <a:ext cx="39175" cy="17275"/>
                </a:xfrm>
                <a:custGeom>
                  <a:avLst/>
                  <a:gdLst/>
                  <a:ahLst/>
                  <a:cxnLst/>
                  <a:rect l="l" t="t" r="r" b="b"/>
                  <a:pathLst>
                    <a:path w="1567" h="691" extrusionOk="0">
                      <a:moveTo>
                        <a:pt x="1317" y="0"/>
                      </a:moveTo>
                      <a:cubicBezTo>
                        <a:pt x="1254" y="0"/>
                        <a:pt x="1192" y="27"/>
                        <a:pt x="1148" y="78"/>
                      </a:cubicBezTo>
                      <a:cubicBezTo>
                        <a:pt x="1052" y="188"/>
                        <a:pt x="917" y="244"/>
                        <a:pt x="783" y="244"/>
                      </a:cubicBezTo>
                      <a:cubicBezTo>
                        <a:pt x="649" y="244"/>
                        <a:pt x="515" y="189"/>
                        <a:pt x="418" y="78"/>
                      </a:cubicBezTo>
                      <a:cubicBezTo>
                        <a:pt x="374" y="27"/>
                        <a:pt x="312" y="1"/>
                        <a:pt x="249" y="1"/>
                      </a:cubicBezTo>
                      <a:cubicBezTo>
                        <a:pt x="197" y="1"/>
                        <a:pt x="145" y="19"/>
                        <a:pt x="103" y="55"/>
                      </a:cubicBezTo>
                      <a:cubicBezTo>
                        <a:pt x="10" y="137"/>
                        <a:pt x="1" y="277"/>
                        <a:pt x="81" y="371"/>
                      </a:cubicBezTo>
                      <a:cubicBezTo>
                        <a:pt x="266" y="584"/>
                        <a:pt x="524" y="690"/>
                        <a:pt x="783" y="690"/>
                      </a:cubicBezTo>
                      <a:cubicBezTo>
                        <a:pt x="1041" y="690"/>
                        <a:pt x="1299" y="584"/>
                        <a:pt x="1486" y="371"/>
                      </a:cubicBezTo>
                      <a:cubicBezTo>
                        <a:pt x="1567" y="277"/>
                        <a:pt x="1556" y="136"/>
                        <a:pt x="1463" y="55"/>
                      </a:cubicBezTo>
                      <a:cubicBezTo>
                        <a:pt x="1420" y="18"/>
                        <a:pt x="1368" y="0"/>
                        <a:pt x="1317" y="0"/>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60" name="Google Shape;4260;p61">
                  <a:extLst>
                    <a:ext uri="{FF2B5EF4-FFF2-40B4-BE49-F238E27FC236}">
                      <a16:creationId xmlns:a16="http://schemas.microsoft.com/office/drawing/2014/main" id="{1080C601-E67F-F5F0-6ACB-9ED5314F1E52}"/>
                    </a:ext>
                  </a:extLst>
                </p:cNvPr>
                <p:cNvSpPr/>
                <p:nvPr/>
              </p:nvSpPr>
              <p:spPr>
                <a:xfrm>
                  <a:off x="3517425" y="1781850"/>
                  <a:ext cx="32700" cy="21950"/>
                </a:xfrm>
                <a:custGeom>
                  <a:avLst/>
                  <a:gdLst/>
                  <a:ahLst/>
                  <a:cxnLst/>
                  <a:rect l="l" t="t" r="r" b="b"/>
                  <a:pathLst>
                    <a:path w="1308" h="878" extrusionOk="0">
                      <a:moveTo>
                        <a:pt x="654" y="0"/>
                      </a:moveTo>
                      <a:cubicBezTo>
                        <a:pt x="294" y="0"/>
                        <a:pt x="0" y="293"/>
                        <a:pt x="0" y="654"/>
                      </a:cubicBezTo>
                      <a:cubicBezTo>
                        <a:pt x="0" y="778"/>
                        <a:pt x="101" y="877"/>
                        <a:pt x="224" y="877"/>
                      </a:cubicBezTo>
                      <a:cubicBezTo>
                        <a:pt x="348" y="877"/>
                        <a:pt x="450" y="778"/>
                        <a:pt x="450" y="654"/>
                      </a:cubicBezTo>
                      <a:cubicBezTo>
                        <a:pt x="450" y="542"/>
                        <a:pt x="543" y="449"/>
                        <a:pt x="656" y="449"/>
                      </a:cubicBezTo>
                      <a:cubicBezTo>
                        <a:pt x="769" y="449"/>
                        <a:pt x="861" y="542"/>
                        <a:pt x="861" y="654"/>
                      </a:cubicBezTo>
                      <a:cubicBezTo>
                        <a:pt x="861" y="778"/>
                        <a:pt x="961" y="877"/>
                        <a:pt x="1084" y="877"/>
                      </a:cubicBezTo>
                      <a:cubicBezTo>
                        <a:pt x="1208" y="877"/>
                        <a:pt x="1308" y="778"/>
                        <a:pt x="1308" y="654"/>
                      </a:cubicBezTo>
                      <a:cubicBezTo>
                        <a:pt x="1308" y="294"/>
                        <a:pt x="1016" y="0"/>
                        <a:pt x="654" y="0"/>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61" name="Google Shape;4261;p61">
                  <a:extLst>
                    <a:ext uri="{FF2B5EF4-FFF2-40B4-BE49-F238E27FC236}">
                      <a16:creationId xmlns:a16="http://schemas.microsoft.com/office/drawing/2014/main" id="{32D1F563-B97C-DAB2-01F1-B7B7EDB79C55}"/>
                    </a:ext>
                  </a:extLst>
                </p:cNvPr>
                <p:cNvSpPr/>
                <p:nvPr/>
              </p:nvSpPr>
              <p:spPr>
                <a:xfrm>
                  <a:off x="3339950" y="1546825"/>
                  <a:ext cx="382275" cy="368350"/>
                </a:xfrm>
                <a:custGeom>
                  <a:avLst/>
                  <a:gdLst/>
                  <a:ahLst/>
                  <a:cxnLst/>
                  <a:rect l="l" t="t" r="r" b="b"/>
                  <a:pathLst>
                    <a:path w="15291" h="14734" extrusionOk="0">
                      <a:moveTo>
                        <a:pt x="13471" y="449"/>
                      </a:moveTo>
                      <a:cubicBezTo>
                        <a:pt x="13950" y="449"/>
                        <a:pt x="14340" y="839"/>
                        <a:pt x="14340" y="1318"/>
                      </a:cubicBezTo>
                      <a:lnTo>
                        <a:pt x="14340" y="2110"/>
                      </a:lnTo>
                      <a:lnTo>
                        <a:pt x="10514" y="2110"/>
                      </a:lnTo>
                      <a:lnTo>
                        <a:pt x="10514" y="1318"/>
                      </a:lnTo>
                      <a:lnTo>
                        <a:pt x="10512" y="1318"/>
                      </a:lnTo>
                      <a:cubicBezTo>
                        <a:pt x="10512" y="839"/>
                        <a:pt x="10902" y="449"/>
                        <a:pt x="11382" y="449"/>
                      </a:cubicBezTo>
                      <a:close/>
                      <a:moveTo>
                        <a:pt x="14559" y="2561"/>
                      </a:moveTo>
                      <a:cubicBezTo>
                        <a:pt x="14716" y="2567"/>
                        <a:pt x="14841" y="2696"/>
                        <a:pt x="14841" y="2854"/>
                      </a:cubicBezTo>
                      <a:lnTo>
                        <a:pt x="14841" y="3270"/>
                      </a:lnTo>
                      <a:cubicBezTo>
                        <a:pt x="14841" y="3433"/>
                        <a:pt x="14710" y="3564"/>
                        <a:pt x="14548" y="3564"/>
                      </a:cubicBezTo>
                      <a:lnTo>
                        <a:pt x="14059" y="3564"/>
                      </a:lnTo>
                      <a:cubicBezTo>
                        <a:pt x="13566" y="3563"/>
                        <a:pt x="10738" y="3563"/>
                        <a:pt x="10302" y="3563"/>
                      </a:cubicBezTo>
                      <a:cubicBezTo>
                        <a:pt x="10140" y="3563"/>
                        <a:pt x="10008" y="3431"/>
                        <a:pt x="10008" y="3269"/>
                      </a:cubicBezTo>
                      <a:lnTo>
                        <a:pt x="10008" y="2853"/>
                      </a:lnTo>
                      <a:cubicBezTo>
                        <a:pt x="10008" y="2696"/>
                        <a:pt x="10133" y="2567"/>
                        <a:pt x="10288" y="2561"/>
                      </a:cubicBezTo>
                      <a:close/>
                      <a:moveTo>
                        <a:pt x="6854" y="4933"/>
                      </a:moveTo>
                      <a:lnTo>
                        <a:pt x="6854" y="5682"/>
                      </a:lnTo>
                      <a:lnTo>
                        <a:pt x="4464" y="5682"/>
                      </a:lnTo>
                      <a:lnTo>
                        <a:pt x="4464" y="4933"/>
                      </a:lnTo>
                      <a:close/>
                      <a:moveTo>
                        <a:pt x="7064" y="3480"/>
                      </a:moveTo>
                      <a:cubicBezTo>
                        <a:pt x="7750" y="3480"/>
                        <a:pt x="8307" y="4037"/>
                        <a:pt x="8307" y="4723"/>
                      </a:cubicBezTo>
                      <a:lnTo>
                        <a:pt x="8307" y="5682"/>
                      </a:lnTo>
                      <a:lnTo>
                        <a:pt x="7301" y="5682"/>
                      </a:lnTo>
                      <a:lnTo>
                        <a:pt x="7301" y="4723"/>
                      </a:lnTo>
                      <a:cubicBezTo>
                        <a:pt x="7301" y="4592"/>
                        <a:pt x="7195" y="4485"/>
                        <a:pt x="7064" y="4485"/>
                      </a:cubicBezTo>
                      <a:lnTo>
                        <a:pt x="4254" y="4485"/>
                      </a:lnTo>
                      <a:cubicBezTo>
                        <a:pt x="4123" y="4485"/>
                        <a:pt x="4016" y="4592"/>
                        <a:pt x="4016" y="4723"/>
                      </a:cubicBezTo>
                      <a:lnTo>
                        <a:pt x="4016" y="5682"/>
                      </a:lnTo>
                      <a:lnTo>
                        <a:pt x="3011" y="5682"/>
                      </a:lnTo>
                      <a:lnTo>
                        <a:pt x="3011" y="4723"/>
                      </a:lnTo>
                      <a:lnTo>
                        <a:pt x="3012" y="4723"/>
                      </a:lnTo>
                      <a:cubicBezTo>
                        <a:pt x="3012" y="4037"/>
                        <a:pt x="3569" y="3480"/>
                        <a:pt x="4255" y="3480"/>
                      </a:cubicBezTo>
                      <a:close/>
                      <a:moveTo>
                        <a:pt x="14059" y="4011"/>
                      </a:moveTo>
                      <a:cubicBezTo>
                        <a:pt x="14491" y="4011"/>
                        <a:pt x="14841" y="4361"/>
                        <a:pt x="14841" y="4792"/>
                      </a:cubicBezTo>
                      <a:lnTo>
                        <a:pt x="14841" y="12485"/>
                      </a:lnTo>
                      <a:cubicBezTo>
                        <a:pt x="14841" y="13478"/>
                        <a:pt x="14031" y="14288"/>
                        <a:pt x="13038" y="14288"/>
                      </a:cubicBezTo>
                      <a:lnTo>
                        <a:pt x="10938" y="14288"/>
                      </a:lnTo>
                      <a:cubicBezTo>
                        <a:pt x="11189" y="14019"/>
                        <a:pt x="11316" y="13674"/>
                        <a:pt x="11316" y="13333"/>
                      </a:cubicBezTo>
                      <a:cubicBezTo>
                        <a:pt x="11306" y="11870"/>
                        <a:pt x="11337" y="11925"/>
                        <a:pt x="11288" y="11836"/>
                      </a:cubicBezTo>
                      <a:cubicBezTo>
                        <a:pt x="11244" y="11756"/>
                        <a:pt x="11169" y="11719"/>
                        <a:pt x="11094" y="11719"/>
                      </a:cubicBezTo>
                      <a:cubicBezTo>
                        <a:pt x="10980" y="11719"/>
                        <a:pt x="10867" y="11803"/>
                        <a:pt x="10867" y="11943"/>
                      </a:cubicBezTo>
                      <a:cubicBezTo>
                        <a:pt x="10864" y="13396"/>
                        <a:pt x="10875" y="13353"/>
                        <a:pt x="10856" y="13478"/>
                      </a:cubicBezTo>
                      <a:cubicBezTo>
                        <a:pt x="10787" y="13937"/>
                        <a:pt x="10391" y="14289"/>
                        <a:pt x="9913" y="14289"/>
                      </a:cubicBezTo>
                      <a:lnTo>
                        <a:pt x="1403" y="14289"/>
                      </a:lnTo>
                      <a:cubicBezTo>
                        <a:pt x="876" y="14289"/>
                        <a:pt x="448" y="13860"/>
                        <a:pt x="448" y="13334"/>
                      </a:cubicBezTo>
                      <a:lnTo>
                        <a:pt x="448" y="7085"/>
                      </a:lnTo>
                      <a:lnTo>
                        <a:pt x="450" y="7085"/>
                      </a:lnTo>
                      <a:cubicBezTo>
                        <a:pt x="450" y="6557"/>
                        <a:pt x="879" y="6130"/>
                        <a:pt x="1405" y="6130"/>
                      </a:cubicBezTo>
                      <a:lnTo>
                        <a:pt x="9914" y="6130"/>
                      </a:lnTo>
                      <a:cubicBezTo>
                        <a:pt x="10391" y="6130"/>
                        <a:pt x="10788" y="6482"/>
                        <a:pt x="10858" y="6940"/>
                      </a:cubicBezTo>
                      <a:cubicBezTo>
                        <a:pt x="10879" y="7074"/>
                        <a:pt x="10866" y="6894"/>
                        <a:pt x="10869" y="11052"/>
                      </a:cubicBezTo>
                      <a:cubicBezTo>
                        <a:pt x="10869" y="11175"/>
                        <a:pt x="10969" y="11275"/>
                        <a:pt x="11092" y="11275"/>
                      </a:cubicBezTo>
                      <a:cubicBezTo>
                        <a:pt x="11216" y="11275"/>
                        <a:pt x="11316" y="11175"/>
                        <a:pt x="11316" y="11052"/>
                      </a:cubicBezTo>
                      <a:cubicBezTo>
                        <a:pt x="11297" y="6987"/>
                        <a:pt x="11354" y="7035"/>
                        <a:pt x="11265" y="6712"/>
                      </a:cubicBezTo>
                      <a:cubicBezTo>
                        <a:pt x="11107" y="6136"/>
                        <a:pt x="10599" y="5726"/>
                        <a:pt x="10007" y="5685"/>
                      </a:cubicBezTo>
                      <a:lnTo>
                        <a:pt x="10007" y="4792"/>
                      </a:lnTo>
                      <a:cubicBezTo>
                        <a:pt x="10007" y="4361"/>
                        <a:pt x="10359" y="4011"/>
                        <a:pt x="10789" y="4011"/>
                      </a:cubicBezTo>
                      <a:close/>
                      <a:moveTo>
                        <a:pt x="11382" y="0"/>
                      </a:moveTo>
                      <a:cubicBezTo>
                        <a:pt x="10656" y="0"/>
                        <a:pt x="10066" y="592"/>
                        <a:pt x="10066" y="1316"/>
                      </a:cubicBezTo>
                      <a:lnTo>
                        <a:pt x="10066" y="2149"/>
                      </a:lnTo>
                      <a:cubicBezTo>
                        <a:pt x="9773" y="2248"/>
                        <a:pt x="9561" y="2526"/>
                        <a:pt x="9561" y="2851"/>
                      </a:cubicBezTo>
                      <a:lnTo>
                        <a:pt x="9561" y="3267"/>
                      </a:lnTo>
                      <a:cubicBezTo>
                        <a:pt x="9561" y="3541"/>
                        <a:pt x="9712" y="3781"/>
                        <a:pt x="9935" y="3909"/>
                      </a:cubicBezTo>
                      <a:cubicBezTo>
                        <a:pt x="9705" y="4132"/>
                        <a:pt x="9561" y="4444"/>
                        <a:pt x="9561" y="4790"/>
                      </a:cubicBezTo>
                      <a:lnTo>
                        <a:pt x="9561" y="5680"/>
                      </a:lnTo>
                      <a:lnTo>
                        <a:pt x="8755" y="5680"/>
                      </a:lnTo>
                      <a:lnTo>
                        <a:pt x="8755" y="4722"/>
                      </a:lnTo>
                      <a:cubicBezTo>
                        <a:pt x="8755" y="3788"/>
                        <a:pt x="7996" y="3030"/>
                        <a:pt x="7063" y="3030"/>
                      </a:cubicBezTo>
                      <a:lnTo>
                        <a:pt x="4254" y="3030"/>
                      </a:lnTo>
                      <a:cubicBezTo>
                        <a:pt x="3321" y="3030"/>
                        <a:pt x="2562" y="3788"/>
                        <a:pt x="2562" y="4722"/>
                      </a:cubicBezTo>
                      <a:lnTo>
                        <a:pt x="2562" y="5680"/>
                      </a:lnTo>
                      <a:lnTo>
                        <a:pt x="1403" y="5680"/>
                      </a:lnTo>
                      <a:cubicBezTo>
                        <a:pt x="629" y="5680"/>
                        <a:pt x="0" y="6310"/>
                        <a:pt x="0" y="7083"/>
                      </a:cubicBezTo>
                      <a:lnTo>
                        <a:pt x="0" y="13329"/>
                      </a:lnTo>
                      <a:cubicBezTo>
                        <a:pt x="2" y="14104"/>
                        <a:pt x="631" y="14734"/>
                        <a:pt x="1405" y="14734"/>
                      </a:cubicBezTo>
                      <a:lnTo>
                        <a:pt x="13040" y="14734"/>
                      </a:lnTo>
                      <a:cubicBezTo>
                        <a:pt x="14280" y="14734"/>
                        <a:pt x="15291" y="13724"/>
                        <a:pt x="15291" y="12482"/>
                      </a:cubicBezTo>
                      <a:lnTo>
                        <a:pt x="15291" y="4790"/>
                      </a:lnTo>
                      <a:cubicBezTo>
                        <a:pt x="15291" y="4446"/>
                        <a:pt x="15147" y="4132"/>
                        <a:pt x="14918" y="3909"/>
                      </a:cubicBezTo>
                      <a:cubicBezTo>
                        <a:pt x="15140" y="3781"/>
                        <a:pt x="15291" y="3542"/>
                        <a:pt x="15291" y="3267"/>
                      </a:cubicBezTo>
                      <a:lnTo>
                        <a:pt x="15291" y="2851"/>
                      </a:lnTo>
                      <a:cubicBezTo>
                        <a:pt x="15291" y="2525"/>
                        <a:pt x="15079" y="2248"/>
                        <a:pt x="14787" y="2149"/>
                      </a:cubicBezTo>
                      <a:lnTo>
                        <a:pt x="14787" y="1316"/>
                      </a:lnTo>
                      <a:cubicBezTo>
                        <a:pt x="14787" y="591"/>
                        <a:pt x="14196" y="0"/>
                        <a:pt x="13471" y="0"/>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grpSp>
        <p:grpSp>
          <p:nvGrpSpPr>
            <p:cNvPr id="38" name="Group 37">
              <a:extLst>
                <a:ext uri="{FF2B5EF4-FFF2-40B4-BE49-F238E27FC236}">
                  <a16:creationId xmlns:a16="http://schemas.microsoft.com/office/drawing/2014/main" id="{D86785B8-7B65-AD0A-EC51-E56D9A24E20D}"/>
                </a:ext>
              </a:extLst>
            </p:cNvPr>
            <p:cNvGrpSpPr/>
            <p:nvPr/>
          </p:nvGrpSpPr>
          <p:grpSpPr>
            <a:xfrm>
              <a:off x="677435" y="2452194"/>
              <a:ext cx="3415848" cy="1576880"/>
              <a:chOff x="677435" y="2452194"/>
              <a:chExt cx="3415848" cy="1576880"/>
            </a:xfrm>
          </p:grpSpPr>
          <p:sp>
            <p:nvSpPr>
              <p:cNvPr id="39" name="TextBox 38">
                <a:extLst>
                  <a:ext uri="{FF2B5EF4-FFF2-40B4-BE49-F238E27FC236}">
                    <a16:creationId xmlns:a16="http://schemas.microsoft.com/office/drawing/2014/main" id="{2137FDA2-FD00-C063-368C-5B24239213FB}"/>
                  </a:ext>
                </a:extLst>
              </p:cNvPr>
              <p:cNvSpPr txBox="1"/>
              <p:nvPr/>
            </p:nvSpPr>
            <p:spPr>
              <a:xfrm>
                <a:off x="1330705" y="2452194"/>
                <a:ext cx="2261738" cy="861582"/>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VN" sz="2400" b="1" i="0" u="none" strike="noStrike" kern="0" cap="none" spc="0" normalizeH="0" baseline="0" noProof="0" dirty="0">
                    <a:ln>
                      <a:noFill/>
                    </a:ln>
                    <a:solidFill>
                      <a:srgbClr val="12A8B1"/>
                    </a:solidFill>
                    <a:effectLst/>
                    <a:uLnTx/>
                    <a:uFillTx/>
                    <a:latin typeface="UTM Avo" panose="02040603050506020204" pitchFamily="18" charset="0"/>
                    <a:cs typeface="Arial" panose="020B0604020202020204" pitchFamily="34" charset="0"/>
                  </a:rPr>
                  <a:t>Nhóm 1</a:t>
                </a:r>
              </a:p>
            </p:txBody>
          </p:sp>
          <p:sp>
            <p:nvSpPr>
              <p:cNvPr id="40" name="TextBox 39">
                <a:extLst>
                  <a:ext uri="{FF2B5EF4-FFF2-40B4-BE49-F238E27FC236}">
                    <a16:creationId xmlns:a16="http://schemas.microsoft.com/office/drawing/2014/main" id="{957271B6-9908-E0A7-5D34-BB8E19B2DFB7}"/>
                  </a:ext>
                </a:extLst>
              </p:cNvPr>
              <p:cNvSpPr txBox="1"/>
              <p:nvPr/>
            </p:nvSpPr>
            <p:spPr>
              <a:xfrm>
                <a:off x="677435" y="3177302"/>
                <a:ext cx="3415848" cy="851772"/>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VN"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Tình huống 1</a:t>
                </a:r>
              </a:p>
            </p:txBody>
          </p:sp>
        </p:grpSp>
      </p:grpSp>
      <p:grpSp>
        <p:nvGrpSpPr>
          <p:cNvPr id="64" name="Group 63">
            <a:extLst>
              <a:ext uri="{FF2B5EF4-FFF2-40B4-BE49-F238E27FC236}">
                <a16:creationId xmlns:a16="http://schemas.microsoft.com/office/drawing/2014/main" id="{78D12D94-4CE0-FAFF-8F4C-3DE98B4E7C69}"/>
              </a:ext>
            </a:extLst>
          </p:cNvPr>
          <p:cNvGrpSpPr/>
          <p:nvPr/>
        </p:nvGrpSpPr>
        <p:grpSpPr>
          <a:xfrm>
            <a:off x="7926623" y="3359881"/>
            <a:ext cx="2205053" cy="1471904"/>
            <a:chOff x="4954794" y="1757429"/>
            <a:chExt cx="3307580" cy="2207855"/>
          </a:xfrm>
        </p:grpSpPr>
        <p:grpSp>
          <p:nvGrpSpPr>
            <p:cNvPr id="65" name="Group 64">
              <a:extLst>
                <a:ext uri="{FF2B5EF4-FFF2-40B4-BE49-F238E27FC236}">
                  <a16:creationId xmlns:a16="http://schemas.microsoft.com/office/drawing/2014/main" id="{6515CC1C-3D9A-E6CE-63D3-EA3C840ABB4B}"/>
                </a:ext>
              </a:extLst>
            </p:cNvPr>
            <p:cNvGrpSpPr/>
            <p:nvPr/>
          </p:nvGrpSpPr>
          <p:grpSpPr>
            <a:xfrm>
              <a:off x="6415845" y="1757429"/>
              <a:ext cx="540000" cy="540000"/>
              <a:chOff x="7158229" y="1177464"/>
              <a:chExt cx="1211094" cy="1217123"/>
            </a:xfrm>
          </p:grpSpPr>
          <p:grpSp>
            <p:nvGrpSpPr>
              <p:cNvPr id="69" name="Google Shape;4232;p61">
                <a:extLst>
                  <a:ext uri="{FF2B5EF4-FFF2-40B4-BE49-F238E27FC236}">
                    <a16:creationId xmlns:a16="http://schemas.microsoft.com/office/drawing/2014/main" id="{DA591D7E-5C13-02C3-FF40-771F35E5BA29}"/>
                  </a:ext>
                </a:extLst>
              </p:cNvPr>
              <p:cNvGrpSpPr/>
              <p:nvPr/>
            </p:nvGrpSpPr>
            <p:grpSpPr>
              <a:xfrm>
                <a:off x="7158229" y="1177464"/>
                <a:ext cx="1211094" cy="1217123"/>
                <a:chOff x="312766" y="80708"/>
                <a:chExt cx="1860932" cy="1869620"/>
              </a:xfrm>
            </p:grpSpPr>
            <p:sp>
              <p:nvSpPr>
                <p:cNvPr id="90" name="Google Shape;4233;p61">
                  <a:extLst>
                    <a:ext uri="{FF2B5EF4-FFF2-40B4-BE49-F238E27FC236}">
                      <a16:creationId xmlns:a16="http://schemas.microsoft.com/office/drawing/2014/main" id="{68654154-3CE0-CD1D-1836-B85D9F13A118}"/>
                    </a:ext>
                  </a:extLst>
                </p:cNvPr>
                <p:cNvSpPr/>
                <p:nvPr/>
              </p:nvSpPr>
              <p:spPr>
                <a:xfrm>
                  <a:off x="312770" y="80732"/>
                  <a:ext cx="1860928" cy="1869566"/>
                </a:xfrm>
                <a:custGeom>
                  <a:avLst/>
                  <a:gdLst/>
                  <a:ahLst/>
                  <a:cxnLst/>
                  <a:rect l="l" t="t" r="r" b="b"/>
                  <a:pathLst>
                    <a:path w="34363" h="34556" extrusionOk="0">
                      <a:moveTo>
                        <a:pt x="32924" y="17061"/>
                      </a:moveTo>
                      <a:cubicBezTo>
                        <a:pt x="34363" y="16082"/>
                        <a:pt x="34188" y="14835"/>
                        <a:pt x="32536" y="14288"/>
                      </a:cubicBezTo>
                      <a:lnTo>
                        <a:pt x="26302" y="12226"/>
                      </a:lnTo>
                      <a:cubicBezTo>
                        <a:pt x="24649" y="11680"/>
                        <a:pt x="22899" y="9867"/>
                        <a:pt x="22413" y="8196"/>
                      </a:cubicBezTo>
                      <a:lnTo>
                        <a:pt x="20578" y="1891"/>
                      </a:lnTo>
                      <a:cubicBezTo>
                        <a:pt x="20092" y="220"/>
                        <a:pt x="18850" y="0"/>
                        <a:pt x="17820" y="1403"/>
                      </a:cubicBezTo>
                      <a:lnTo>
                        <a:pt x="13933" y="6693"/>
                      </a:lnTo>
                      <a:cubicBezTo>
                        <a:pt x="12902" y="8095"/>
                        <a:pt x="10636" y="9199"/>
                        <a:pt x="8895" y="9144"/>
                      </a:cubicBezTo>
                      <a:lnTo>
                        <a:pt x="2332" y="8942"/>
                      </a:lnTo>
                      <a:cubicBezTo>
                        <a:pt x="592" y="8888"/>
                        <a:pt x="1" y="10000"/>
                        <a:pt x="1015" y="11413"/>
                      </a:cubicBezTo>
                      <a:lnTo>
                        <a:pt x="4846" y="16744"/>
                      </a:lnTo>
                      <a:cubicBezTo>
                        <a:pt x="5861" y="18157"/>
                        <a:pt x="6210" y="20654"/>
                        <a:pt x="5621" y="22291"/>
                      </a:cubicBezTo>
                      <a:lnTo>
                        <a:pt x="3399" y="28471"/>
                      </a:lnTo>
                      <a:cubicBezTo>
                        <a:pt x="2810" y="30110"/>
                        <a:pt x="3684" y="31017"/>
                        <a:pt x="5343" y="30487"/>
                      </a:cubicBezTo>
                      <a:lnTo>
                        <a:pt x="11599" y="28492"/>
                      </a:lnTo>
                      <a:cubicBezTo>
                        <a:pt x="13258" y="27963"/>
                        <a:pt x="15739" y="28402"/>
                        <a:pt x="17115" y="29469"/>
                      </a:cubicBezTo>
                      <a:lnTo>
                        <a:pt x="22304" y="33491"/>
                      </a:lnTo>
                      <a:cubicBezTo>
                        <a:pt x="23679" y="34556"/>
                        <a:pt x="24813" y="34005"/>
                        <a:pt x="24822" y="32264"/>
                      </a:cubicBezTo>
                      <a:lnTo>
                        <a:pt x="24857" y="25697"/>
                      </a:lnTo>
                      <a:cubicBezTo>
                        <a:pt x="24866" y="23958"/>
                        <a:pt x="26051" y="21732"/>
                        <a:pt x="27489" y="20754"/>
                      </a:cubicBezTo>
                      <a:close/>
                    </a:path>
                  </a:pathLst>
                </a:custGeom>
                <a:solidFill>
                  <a:sysClr val="window" lastClr="FFFFFF"/>
                </a:solidFill>
                <a:ln w="152400" cap="flat" cmpd="sng">
                  <a:solidFill>
                    <a:sysClr val="window" lastClr="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91" name="Google Shape;4234;p61">
                  <a:extLst>
                    <a:ext uri="{FF2B5EF4-FFF2-40B4-BE49-F238E27FC236}">
                      <a16:creationId xmlns:a16="http://schemas.microsoft.com/office/drawing/2014/main" id="{CC74BA50-3CB1-BF28-3EA3-D67656F9FB6D}"/>
                    </a:ext>
                  </a:extLst>
                </p:cNvPr>
                <p:cNvSpPr/>
                <p:nvPr/>
              </p:nvSpPr>
              <p:spPr>
                <a:xfrm>
                  <a:off x="312766" y="80708"/>
                  <a:ext cx="1860928" cy="1869620"/>
                </a:xfrm>
                <a:custGeom>
                  <a:avLst/>
                  <a:gdLst/>
                  <a:ahLst/>
                  <a:cxnLst/>
                  <a:rect l="l" t="t" r="r" b="b"/>
                  <a:pathLst>
                    <a:path w="34363" h="34557" extrusionOk="0">
                      <a:moveTo>
                        <a:pt x="32923" y="17061"/>
                      </a:moveTo>
                      <a:cubicBezTo>
                        <a:pt x="34362" y="16083"/>
                        <a:pt x="34188" y="14835"/>
                        <a:pt x="32535" y="14289"/>
                      </a:cubicBezTo>
                      <a:lnTo>
                        <a:pt x="26301" y="12227"/>
                      </a:lnTo>
                      <a:cubicBezTo>
                        <a:pt x="24649" y="11680"/>
                        <a:pt x="22899" y="9867"/>
                        <a:pt x="22411" y="8196"/>
                      </a:cubicBezTo>
                      <a:lnTo>
                        <a:pt x="20576" y="1892"/>
                      </a:lnTo>
                      <a:cubicBezTo>
                        <a:pt x="20089" y="220"/>
                        <a:pt x="18849" y="1"/>
                        <a:pt x="17819" y="1404"/>
                      </a:cubicBezTo>
                      <a:lnTo>
                        <a:pt x="13932" y="6696"/>
                      </a:lnTo>
                      <a:cubicBezTo>
                        <a:pt x="12902" y="8098"/>
                        <a:pt x="10635" y="9202"/>
                        <a:pt x="8896" y="9147"/>
                      </a:cubicBezTo>
                      <a:lnTo>
                        <a:pt x="2332" y="8942"/>
                      </a:lnTo>
                      <a:cubicBezTo>
                        <a:pt x="592" y="8889"/>
                        <a:pt x="0" y="10001"/>
                        <a:pt x="1014" y="11413"/>
                      </a:cubicBezTo>
                      <a:lnTo>
                        <a:pt x="4845" y="16745"/>
                      </a:lnTo>
                      <a:cubicBezTo>
                        <a:pt x="5861" y="18158"/>
                        <a:pt x="6209" y="20655"/>
                        <a:pt x="5620" y="22292"/>
                      </a:cubicBezTo>
                      <a:lnTo>
                        <a:pt x="3400" y="28472"/>
                      </a:lnTo>
                      <a:cubicBezTo>
                        <a:pt x="2810" y="30110"/>
                        <a:pt x="3685" y="31017"/>
                        <a:pt x="5343" y="30488"/>
                      </a:cubicBezTo>
                      <a:lnTo>
                        <a:pt x="11600" y="28493"/>
                      </a:lnTo>
                      <a:cubicBezTo>
                        <a:pt x="13258" y="27964"/>
                        <a:pt x="15740" y="28404"/>
                        <a:pt x="17116" y="29470"/>
                      </a:cubicBezTo>
                      <a:lnTo>
                        <a:pt x="22305" y="33492"/>
                      </a:lnTo>
                      <a:cubicBezTo>
                        <a:pt x="23680" y="34557"/>
                        <a:pt x="24813" y="34007"/>
                        <a:pt x="24822" y="32265"/>
                      </a:cubicBezTo>
                      <a:lnTo>
                        <a:pt x="24859" y="25699"/>
                      </a:lnTo>
                      <a:cubicBezTo>
                        <a:pt x="24867" y="23959"/>
                        <a:pt x="26053" y="21734"/>
                        <a:pt x="27491" y="20755"/>
                      </a:cubicBezTo>
                      <a:close/>
                    </a:path>
                  </a:pathLst>
                </a:custGeom>
                <a:solidFill>
                  <a:srgbClr val="9BBB59"/>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grpSp>
            <p:nvGrpSpPr>
              <p:cNvPr id="70" name="Google Shape;4273;p61">
                <a:extLst>
                  <a:ext uri="{FF2B5EF4-FFF2-40B4-BE49-F238E27FC236}">
                    <a16:creationId xmlns:a16="http://schemas.microsoft.com/office/drawing/2014/main" id="{A8D23127-9BE2-CB70-AA06-5D07618E3144}"/>
                  </a:ext>
                </a:extLst>
              </p:cNvPr>
              <p:cNvGrpSpPr/>
              <p:nvPr/>
            </p:nvGrpSpPr>
            <p:grpSpPr>
              <a:xfrm>
                <a:off x="7518553" y="1522787"/>
                <a:ext cx="490609" cy="526476"/>
                <a:chOff x="1733200" y="2101725"/>
                <a:chExt cx="374025" cy="400575"/>
              </a:xfrm>
            </p:grpSpPr>
            <p:sp>
              <p:nvSpPr>
                <p:cNvPr id="71" name="Google Shape;4274;p61">
                  <a:extLst>
                    <a:ext uri="{FF2B5EF4-FFF2-40B4-BE49-F238E27FC236}">
                      <a16:creationId xmlns:a16="http://schemas.microsoft.com/office/drawing/2014/main" id="{4A2A8619-8B93-D41A-35FB-50BE48237C91}"/>
                    </a:ext>
                  </a:extLst>
                </p:cNvPr>
                <p:cNvSpPr/>
                <p:nvPr/>
              </p:nvSpPr>
              <p:spPr>
                <a:xfrm>
                  <a:off x="1826475" y="2401000"/>
                  <a:ext cx="187400" cy="76325"/>
                </a:xfrm>
                <a:custGeom>
                  <a:avLst/>
                  <a:gdLst/>
                  <a:ahLst/>
                  <a:cxnLst/>
                  <a:rect l="l" t="t" r="r" b="b"/>
                  <a:pathLst>
                    <a:path w="7496" h="3053" extrusionOk="0">
                      <a:moveTo>
                        <a:pt x="662" y="1"/>
                      </a:moveTo>
                      <a:cubicBezTo>
                        <a:pt x="297" y="1"/>
                        <a:pt x="1" y="297"/>
                        <a:pt x="1" y="662"/>
                      </a:cubicBezTo>
                      <a:lnTo>
                        <a:pt x="1" y="3052"/>
                      </a:lnTo>
                      <a:lnTo>
                        <a:pt x="7496" y="3052"/>
                      </a:lnTo>
                      <a:lnTo>
                        <a:pt x="7496" y="662"/>
                      </a:lnTo>
                      <a:cubicBezTo>
                        <a:pt x="7496" y="297"/>
                        <a:pt x="7200" y="1"/>
                        <a:pt x="6835" y="1"/>
                      </a:cubicBezTo>
                      <a:close/>
                    </a:path>
                  </a:pathLst>
                </a:custGeom>
                <a:solidFill>
                  <a:srgbClr val="8064A2"/>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72" name="Google Shape;4275;p61">
                  <a:extLst>
                    <a:ext uri="{FF2B5EF4-FFF2-40B4-BE49-F238E27FC236}">
                      <a16:creationId xmlns:a16="http://schemas.microsoft.com/office/drawing/2014/main" id="{41E2AD45-F970-8D8B-34BD-0AF09BD5D5A4}"/>
                    </a:ext>
                  </a:extLst>
                </p:cNvPr>
                <p:cNvSpPr/>
                <p:nvPr/>
              </p:nvSpPr>
              <p:spPr>
                <a:xfrm>
                  <a:off x="1817625" y="2419100"/>
                  <a:ext cx="47350" cy="77325"/>
                </a:xfrm>
                <a:custGeom>
                  <a:avLst/>
                  <a:gdLst/>
                  <a:ahLst/>
                  <a:cxnLst/>
                  <a:rect l="l" t="t" r="r" b="b"/>
                  <a:pathLst>
                    <a:path w="1894" h="3093" extrusionOk="0">
                      <a:moveTo>
                        <a:pt x="1346" y="0"/>
                      </a:moveTo>
                      <a:cubicBezTo>
                        <a:pt x="735" y="591"/>
                        <a:pt x="1" y="1611"/>
                        <a:pt x="0" y="3093"/>
                      </a:cubicBezTo>
                      <a:lnTo>
                        <a:pt x="1346" y="3093"/>
                      </a:lnTo>
                      <a:lnTo>
                        <a:pt x="1894" y="1234"/>
                      </a:lnTo>
                      <a:lnTo>
                        <a:pt x="1346" y="0"/>
                      </a:lnTo>
                      <a:close/>
                    </a:path>
                  </a:pathLst>
                </a:custGeom>
                <a:solidFill>
                  <a:srgbClr val="EEECE1"/>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73" name="Google Shape;4276;p61">
                  <a:extLst>
                    <a:ext uri="{FF2B5EF4-FFF2-40B4-BE49-F238E27FC236}">
                      <a16:creationId xmlns:a16="http://schemas.microsoft.com/office/drawing/2014/main" id="{54C3AF87-6492-A8A2-FB66-983AA6D4EF48}"/>
                    </a:ext>
                  </a:extLst>
                </p:cNvPr>
                <p:cNvSpPr/>
                <p:nvPr/>
              </p:nvSpPr>
              <p:spPr>
                <a:xfrm>
                  <a:off x="1975375" y="2419100"/>
                  <a:ext cx="47400" cy="77300"/>
                </a:xfrm>
                <a:custGeom>
                  <a:avLst/>
                  <a:gdLst/>
                  <a:ahLst/>
                  <a:cxnLst/>
                  <a:rect l="l" t="t" r="r" b="b"/>
                  <a:pathLst>
                    <a:path w="1896" h="3092" extrusionOk="0">
                      <a:moveTo>
                        <a:pt x="549" y="0"/>
                      </a:moveTo>
                      <a:lnTo>
                        <a:pt x="1" y="1234"/>
                      </a:lnTo>
                      <a:lnTo>
                        <a:pt x="549" y="3092"/>
                      </a:lnTo>
                      <a:lnTo>
                        <a:pt x="1895" y="3092"/>
                      </a:lnTo>
                      <a:cubicBezTo>
                        <a:pt x="1895" y="1611"/>
                        <a:pt x="1160" y="591"/>
                        <a:pt x="549" y="0"/>
                      </a:cubicBezTo>
                      <a:close/>
                    </a:path>
                  </a:pathLst>
                </a:custGeom>
                <a:solidFill>
                  <a:srgbClr val="EEECE1"/>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74" name="Google Shape;4277;p61">
                  <a:extLst>
                    <a:ext uri="{FF2B5EF4-FFF2-40B4-BE49-F238E27FC236}">
                      <a16:creationId xmlns:a16="http://schemas.microsoft.com/office/drawing/2014/main" id="{9C58CF9A-A7F6-07CB-7151-CF6331B4B228}"/>
                    </a:ext>
                  </a:extLst>
                </p:cNvPr>
                <p:cNvSpPr/>
                <p:nvPr/>
              </p:nvSpPr>
              <p:spPr>
                <a:xfrm>
                  <a:off x="1864975" y="2403475"/>
                  <a:ext cx="110450" cy="92925"/>
                </a:xfrm>
                <a:custGeom>
                  <a:avLst/>
                  <a:gdLst/>
                  <a:ahLst/>
                  <a:cxnLst/>
                  <a:rect l="l" t="t" r="r" b="b"/>
                  <a:pathLst>
                    <a:path w="4418" h="3717" extrusionOk="0">
                      <a:moveTo>
                        <a:pt x="550" y="1"/>
                      </a:moveTo>
                      <a:lnTo>
                        <a:pt x="1" y="1859"/>
                      </a:lnTo>
                      <a:lnTo>
                        <a:pt x="550" y="3717"/>
                      </a:lnTo>
                      <a:lnTo>
                        <a:pt x="1448" y="3717"/>
                      </a:lnTo>
                      <a:lnTo>
                        <a:pt x="2209" y="3376"/>
                      </a:lnTo>
                      <a:lnTo>
                        <a:pt x="2972" y="3717"/>
                      </a:lnTo>
                      <a:lnTo>
                        <a:pt x="3870" y="3717"/>
                      </a:lnTo>
                      <a:lnTo>
                        <a:pt x="4418" y="1859"/>
                      </a:lnTo>
                      <a:lnTo>
                        <a:pt x="3869" y="1"/>
                      </a:lnTo>
                      <a:close/>
                    </a:path>
                  </a:pathLst>
                </a:custGeom>
                <a:solidFill>
                  <a:srgbClr val="EEECE1"/>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75" name="Google Shape;4278;p61">
                  <a:extLst>
                    <a:ext uri="{FF2B5EF4-FFF2-40B4-BE49-F238E27FC236}">
                      <a16:creationId xmlns:a16="http://schemas.microsoft.com/office/drawing/2014/main" id="{93DCD848-3133-A7E5-64CC-6C65EB10F639}"/>
                    </a:ext>
                  </a:extLst>
                </p:cNvPr>
                <p:cNvSpPr/>
                <p:nvPr/>
              </p:nvSpPr>
              <p:spPr>
                <a:xfrm>
                  <a:off x="1851275" y="2403475"/>
                  <a:ext cx="27425" cy="92925"/>
                </a:xfrm>
                <a:custGeom>
                  <a:avLst/>
                  <a:gdLst/>
                  <a:ahLst/>
                  <a:cxnLst/>
                  <a:rect l="l" t="t" r="r" b="b"/>
                  <a:pathLst>
                    <a:path w="1097" h="3717" extrusionOk="0">
                      <a:moveTo>
                        <a:pt x="806" y="1"/>
                      </a:moveTo>
                      <a:cubicBezTo>
                        <a:pt x="806" y="1"/>
                        <a:pt x="434" y="204"/>
                        <a:pt x="0" y="625"/>
                      </a:cubicBezTo>
                      <a:lnTo>
                        <a:pt x="0" y="3717"/>
                      </a:lnTo>
                      <a:lnTo>
                        <a:pt x="1097" y="3717"/>
                      </a:lnTo>
                      <a:lnTo>
                        <a:pt x="1097" y="1"/>
                      </a:lnTo>
                      <a:close/>
                    </a:path>
                  </a:pathLst>
                </a:custGeom>
                <a:solidFill>
                  <a:srgbClr val="8064A2"/>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76" name="Google Shape;4279;p61">
                  <a:extLst>
                    <a:ext uri="{FF2B5EF4-FFF2-40B4-BE49-F238E27FC236}">
                      <a16:creationId xmlns:a16="http://schemas.microsoft.com/office/drawing/2014/main" id="{CEC3AF37-CD4F-6A8D-1D5D-5295727E9599}"/>
                    </a:ext>
                  </a:extLst>
                </p:cNvPr>
                <p:cNvSpPr/>
                <p:nvPr/>
              </p:nvSpPr>
              <p:spPr>
                <a:xfrm>
                  <a:off x="1961700" y="2403475"/>
                  <a:ext cx="27425" cy="92925"/>
                </a:xfrm>
                <a:custGeom>
                  <a:avLst/>
                  <a:gdLst/>
                  <a:ahLst/>
                  <a:cxnLst/>
                  <a:rect l="l" t="t" r="r" b="b"/>
                  <a:pathLst>
                    <a:path w="1097" h="3717" extrusionOk="0">
                      <a:moveTo>
                        <a:pt x="0" y="1"/>
                      </a:moveTo>
                      <a:lnTo>
                        <a:pt x="0" y="3717"/>
                      </a:lnTo>
                      <a:lnTo>
                        <a:pt x="1096" y="3717"/>
                      </a:lnTo>
                      <a:lnTo>
                        <a:pt x="1096" y="625"/>
                      </a:lnTo>
                      <a:cubicBezTo>
                        <a:pt x="662" y="204"/>
                        <a:pt x="291" y="1"/>
                        <a:pt x="291" y="1"/>
                      </a:cubicBezTo>
                      <a:close/>
                    </a:path>
                  </a:pathLst>
                </a:custGeom>
                <a:solidFill>
                  <a:srgbClr val="8064A2"/>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77" name="Google Shape;4280;p61">
                  <a:extLst>
                    <a:ext uri="{FF2B5EF4-FFF2-40B4-BE49-F238E27FC236}">
                      <a16:creationId xmlns:a16="http://schemas.microsoft.com/office/drawing/2014/main" id="{06A5F835-0666-9ADB-38D7-89622601998C}"/>
                    </a:ext>
                  </a:extLst>
                </p:cNvPr>
                <p:cNvSpPr/>
                <p:nvPr/>
              </p:nvSpPr>
              <p:spPr>
                <a:xfrm>
                  <a:off x="1901100" y="2433625"/>
                  <a:ext cx="38175" cy="62775"/>
                </a:xfrm>
                <a:custGeom>
                  <a:avLst/>
                  <a:gdLst/>
                  <a:ahLst/>
                  <a:cxnLst/>
                  <a:rect l="l" t="t" r="r" b="b"/>
                  <a:pathLst>
                    <a:path w="1527" h="2511" extrusionOk="0">
                      <a:moveTo>
                        <a:pt x="321" y="0"/>
                      </a:moveTo>
                      <a:lnTo>
                        <a:pt x="1" y="2511"/>
                      </a:lnTo>
                      <a:lnTo>
                        <a:pt x="1526" y="2511"/>
                      </a:lnTo>
                      <a:lnTo>
                        <a:pt x="1206" y="0"/>
                      </a:lnTo>
                      <a:close/>
                    </a:path>
                  </a:pathLst>
                </a:custGeom>
                <a:solidFill>
                  <a:srgbClr val="C0504D"/>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78" name="Google Shape;4281;p61">
                  <a:extLst>
                    <a:ext uri="{FF2B5EF4-FFF2-40B4-BE49-F238E27FC236}">
                      <a16:creationId xmlns:a16="http://schemas.microsoft.com/office/drawing/2014/main" id="{1450EFF8-4EF9-482F-9758-6052624CA920}"/>
                    </a:ext>
                  </a:extLst>
                </p:cNvPr>
                <p:cNvSpPr/>
                <p:nvPr/>
              </p:nvSpPr>
              <p:spPr>
                <a:xfrm>
                  <a:off x="1903425" y="2399575"/>
                  <a:ext cx="33525" cy="38250"/>
                </a:xfrm>
                <a:custGeom>
                  <a:avLst/>
                  <a:gdLst/>
                  <a:ahLst/>
                  <a:cxnLst/>
                  <a:rect l="l" t="t" r="r" b="b"/>
                  <a:pathLst>
                    <a:path w="1341" h="1530" extrusionOk="0">
                      <a:moveTo>
                        <a:pt x="0" y="1"/>
                      </a:moveTo>
                      <a:lnTo>
                        <a:pt x="0" y="859"/>
                      </a:lnTo>
                      <a:cubicBezTo>
                        <a:pt x="0" y="1229"/>
                        <a:pt x="300" y="1529"/>
                        <a:pt x="670" y="1529"/>
                      </a:cubicBezTo>
                      <a:cubicBezTo>
                        <a:pt x="1040" y="1529"/>
                        <a:pt x="1341" y="1229"/>
                        <a:pt x="1341" y="859"/>
                      </a:cubicBezTo>
                      <a:lnTo>
                        <a:pt x="1341" y="1"/>
                      </a:lnTo>
                      <a:close/>
                    </a:path>
                  </a:pathLst>
                </a:custGeom>
                <a:solidFill>
                  <a:srgbClr val="C0504D"/>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79" name="Google Shape;4282;p61">
                  <a:extLst>
                    <a:ext uri="{FF2B5EF4-FFF2-40B4-BE49-F238E27FC236}">
                      <a16:creationId xmlns:a16="http://schemas.microsoft.com/office/drawing/2014/main" id="{6E74E4CA-0C21-3FAD-1FA2-001B533DA778}"/>
                    </a:ext>
                  </a:extLst>
                </p:cNvPr>
                <p:cNvSpPr/>
                <p:nvPr/>
              </p:nvSpPr>
              <p:spPr>
                <a:xfrm>
                  <a:off x="1756325" y="2107500"/>
                  <a:ext cx="327700" cy="163875"/>
                </a:xfrm>
                <a:custGeom>
                  <a:avLst/>
                  <a:gdLst/>
                  <a:ahLst/>
                  <a:cxnLst/>
                  <a:rect l="l" t="t" r="r" b="b"/>
                  <a:pathLst>
                    <a:path w="13108" h="6555" extrusionOk="0">
                      <a:moveTo>
                        <a:pt x="6554" y="0"/>
                      </a:moveTo>
                      <a:cubicBezTo>
                        <a:pt x="2941" y="0"/>
                        <a:pt x="1" y="2940"/>
                        <a:pt x="1" y="6555"/>
                      </a:cubicBezTo>
                      <a:lnTo>
                        <a:pt x="13108" y="6555"/>
                      </a:lnTo>
                      <a:cubicBezTo>
                        <a:pt x="13108" y="2940"/>
                        <a:pt x="10168" y="0"/>
                        <a:pt x="6554" y="0"/>
                      </a:cubicBezTo>
                      <a:close/>
                    </a:path>
                  </a:pathLst>
                </a:custGeom>
                <a:solidFill>
                  <a:srgbClr val="1F497D"/>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80" name="Google Shape;4283;p61">
                  <a:extLst>
                    <a:ext uri="{FF2B5EF4-FFF2-40B4-BE49-F238E27FC236}">
                      <a16:creationId xmlns:a16="http://schemas.microsoft.com/office/drawing/2014/main" id="{FCCF75AE-7E4E-4201-BC83-B88AF37A4B88}"/>
                    </a:ext>
                  </a:extLst>
                </p:cNvPr>
                <p:cNvSpPr/>
                <p:nvPr/>
              </p:nvSpPr>
              <p:spPr>
                <a:xfrm>
                  <a:off x="1756350" y="2107550"/>
                  <a:ext cx="175625" cy="163850"/>
                </a:xfrm>
                <a:custGeom>
                  <a:avLst/>
                  <a:gdLst/>
                  <a:ahLst/>
                  <a:cxnLst/>
                  <a:rect l="l" t="t" r="r" b="b"/>
                  <a:pathLst>
                    <a:path w="7025" h="6554" extrusionOk="0">
                      <a:moveTo>
                        <a:pt x="6554" y="0"/>
                      </a:moveTo>
                      <a:cubicBezTo>
                        <a:pt x="2941" y="0"/>
                        <a:pt x="1" y="2939"/>
                        <a:pt x="1" y="6554"/>
                      </a:cubicBezTo>
                      <a:lnTo>
                        <a:pt x="940" y="6554"/>
                      </a:lnTo>
                      <a:cubicBezTo>
                        <a:pt x="939" y="3097"/>
                        <a:pt x="3628" y="258"/>
                        <a:pt x="7024" y="17"/>
                      </a:cubicBezTo>
                      <a:cubicBezTo>
                        <a:pt x="6869" y="6"/>
                        <a:pt x="6712" y="0"/>
                        <a:pt x="6554" y="0"/>
                      </a:cubicBezTo>
                      <a:close/>
                    </a:path>
                  </a:pathLst>
                </a:custGeom>
                <a:solidFill>
                  <a:srgbClr val="191919">
                    <a:alpha val="35810"/>
                  </a:srgbClr>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81" name="Google Shape;4284;p61">
                  <a:extLst>
                    <a:ext uri="{FF2B5EF4-FFF2-40B4-BE49-F238E27FC236}">
                      <a16:creationId xmlns:a16="http://schemas.microsoft.com/office/drawing/2014/main" id="{388F21A5-8F26-5B23-66CB-785D0751C400}"/>
                    </a:ext>
                  </a:extLst>
                </p:cNvPr>
                <p:cNvSpPr/>
                <p:nvPr/>
              </p:nvSpPr>
              <p:spPr>
                <a:xfrm>
                  <a:off x="2031100" y="2249200"/>
                  <a:ext cx="59750" cy="59700"/>
                </a:xfrm>
                <a:custGeom>
                  <a:avLst/>
                  <a:gdLst/>
                  <a:ahLst/>
                  <a:cxnLst/>
                  <a:rect l="l" t="t" r="r" b="b"/>
                  <a:pathLst>
                    <a:path w="2390" h="2388" extrusionOk="0">
                      <a:moveTo>
                        <a:pt x="1195" y="0"/>
                      </a:moveTo>
                      <a:cubicBezTo>
                        <a:pt x="535" y="0"/>
                        <a:pt x="1" y="535"/>
                        <a:pt x="1" y="1195"/>
                      </a:cubicBezTo>
                      <a:cubicBezTo>
                        <a:pt x="1" y="1853"/>
                        <a:pt x="535" y="2388"/>
                        <a:pt x="1195" y="2388"/>
                      </a:cubicBezTo>
                      <a:cubicBezTo>
                        <a:pt x="1854" y="2388"/>
                        <a:pt x="2389" y="1853"/>
                        <a:pt x="2389" y="1195"/>
                      </a:cubicBezTo>
                      <a:cubicBezTo>
                        <a:pt x="2389" y="535"/>
                        <a:pt x="1854" y="0"/>
                        <a:pt x="1195" y="0"/>
                      </a:cubicBezTo>
                      <a:close/>
                    </a:path>
                  </a:pathLst>
                </a:custGeom>
                <a:solidFill>
                  <a:srgbClr val="F9C9BF"/>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82" name="Google Shape;4285;p61">
                  <a:extLst>
                    <a:ext uri="{FF2B5EF4-FFF2-40B4-BE49-F238E27FC236}">
                      <a16:creationId xmlns:a16="http://schemas.microsoft.com/office/drawing/2014/main" id="{2D1DB6DB-5CC3-D017-7734-4F7EBF8CF495}"/>
                    </a:ext>
                  </a:extLst>
                </p:cNvPr>
                <p:cNvSpPr/>
                <p:nvPr/>
              </p:nvSpPr>
              <p:spPr>
                <a:xfrm>
                  <a:off x="1779350" y="2176500"/>
                  <a:ext cx="281650" cy="235650"/>
                </a:xfrm>
                <a:custGeom>
                  <a:avLst/>
                  <a:gdLst/>
                  <a:ahLst/>
                  <a:cxnLst/>
                  <a:rect l="l" t="t" r="r" b="b"/>
                  <a:pathLst>
                    <a:path w="11266" h="9426" extrusionOk="0">
                      <a:moveTo>
                        <a:pt x="7374" y="1"/>
                      </a:moveTo>
                      <a:cubicBezTo>
                        <a:pt x="7327" y="1"/>
                        <a:pt x="7279" y="17"/>
                        <a:pt x="7240" y="52"/>
                      </a:cubicBezTo>
                      <a:cubicBezTo>
                        <a:pt x="6791" y="450"/>
                        <a:pt x="5621" y="1316"/>
                        <a:pt x="3776" y="1537"/>
                      </a:cubicBezTo>
                      <a:cubicBezTo>
                        <a:pt x="1367" y="1826"/>
                        <a:pt x="77" y="2904"/>
                        <a:pt x="71" y="2908"/>
                      </a:cubicBezTo>
                      <a:cubicBezTo>
                        <a:pt x="26" y="3197"/>
                        <a:pt x="1" y="3494"/>
                        <a:pt x="1" y="3795"/>
                      </a:cubicBezTo>
                      <a:cubicBezTo>
                        <a:pt x="1" y="6904"/>
                        <a:pt x="2522" y="9426"/>
                        <a:pt x="5632" y="9426"/>
                      </a:cubicBezTo>
                      <a:cubicBezTo>
                        <a:pt x="8742" y="9426"/>
                        <a:pt x="11264" y="6904"/>
                        <a:pt x="11264" y="3795"/>
                      </a:cubicBezTo>
                      <a:cubicBezTo>
                        <a:pt x="11265" y="3495"/>
                        <a:pt x="11241" y="3198"/>
                        <a:pt x="11196" y="2912"/>
                      </a:cubicBezTo>
                      <a:cubicBezTo>
                        <a:pt x="8879" y="2503"/>
                        <a:pt x="7871" y="789"/>
                        <a:pt x="7561" y="121"/>
                      </a:cubicBezTo>
                      <a:cubicBezTo>
                        <a:pt x="7526" y="44"/>
                        <a:pt x="7450" y="1"/>
                        <a:pt x="7374" y="1"/>
                      </a:cubicBezTo>
                      <a:close/>
                    </a:path>
                  </a:pathLst>
                </a:custGeom>
                <a:solidFill>
                  <a:srgbClr val="FCDBCF"/>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83" name="Google Shape;4286;p61">
                  <a:extLst>
                    <a:ext uri="{FF2B5EF4-FFF2-40B4-BE49-F238E27FC236}">
                      <a16:creationId xmlns:a16="http://schemas.microsoft.com/office/drawing/2014/main" id="{ADF0F78F-0EC0-B03E-9C91-417A6D30C8B3}"/>
                    </a:ext>
                  </a:extLst>
                </p:cNvPr>
                <p:cNvSpPr/>
                <p:nvPr/>
              </p:nvSpPr>
              <p:spPr>
                <a:xfrm>
                  <a:off x="1749575" y="2235250"/>
                  <a:ext cx="182400" cy="176950"/>
                </a:xfrm>
                <a:custGeom>
                  <a:avLst/>
                  <a:gdLst/>
                  <a:ahLst/>
                  <a:cxnLst/>
                  <a:rect l="l" t="t" r="r" b="b"/>
                  <a:pathLst>
                    <a:path w="7296" h="7078" extrusionOk="0">
                      <a:moveTo>
                        <a:pt x="2172" y="0"/>
                      </a:moveTo>
                      <a:lnTo>
                        <a:pt x="2172" y="0"/>
                      </a:lnTo>
                      <a:cubicBezTo>
                        <a:pt x="1575" y="298"/>
                        <a:pt x="1265" y="556"/>
                        <a:pt x="1263" y="558"/>
                      </a:cubicBezTo>
                      <a:lnTo>
                        <a:pt x="1263" y="562"/>
                      </a:lnTo>
                      <a:cubicBezTo>
                        <a:pt x="1241" y="560"/>
                        <a:pt x="1218" y="558"/>
                        <a:pt x="1195" y="558"/>
                      </a:cubicBezTo>
                      <a:cubicBezTo>
                        <a:pt x="536" y="558"/>
                        <a:pt x="1" y="1093"/>
                        <a:pt x="1" y="1753"/>
                      </a:cubicBezTo>
                      <a:cubicBezTo>
                        <a:pt x="1" y="2412"/>
                        <a:pt x="535" y="2947"/>
                        <a:pt x="1195" y="2947"/>
                      </a:cubicBezTo>
                      <a:cubicBezTo>
                        <a:pt x="1264" y="2947"/>
                        <a:pt x="1331" y="2939"/>
                        <a:pt x="1392" y="2928"/>
                      </a:cubicBezTo>
                      <a:cubicBezTo>
                        <a:pt x="2043" y="5318"/>
                        <a:pt x="4229" y="7078"/>
                        <a:pt x="6825" y="7078"/>
                      </a:cubicBezTo>
                      <a:cubicBezTo>
                        <a:pt x="6984" y="7078"/>
                        <a:pt x="7140" y="7070"/>
                        <a:pt x="7295" y="7058"/>
                      </a:cubicBezTo>
                      <a:cubicBezTo>
                        <a:pt x="4403" y="6819"/>
                        <a:pt x="2132" y="4397"/>
                        <a:pt x="2132" y="1445"/>
                      </a:cubicBezTo>
                      <a:cubicBezTo>
                        <a:pt x="2132" y="1222"/>
                        <a:pt x="2146" y="484"/>
                        <a:pt x="2172" y="0"/>
                      </a:cubicBezTo>
                      <a:close/>
                    </a:path>
                  </a:pathLst>
                </a:custGeom>
                <a:solidFill>
                  <a:srgbClr val="F9C9BF"/>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84" name="Google Shape;4287;p61">
                  <a:extLst>
                    <a:ext uri="{FF2B5EF4-FFF2-40B4-BE49-F238E27FC236}">
                      <a16:creationId xmlns:a16="http://schemas.microsoft.com/office/drawing/2014/main" id="{D4155170-5701-4A02-1B2D-D0AEDCFE64D0}"/>
                    </a:ext>
                  </a:extLst>
                </p:cNvPr>
                <p:cNvSpPr/>
                <p:nvPr/>
              </p:nvSpPr>
              <p:spPr>
                <a:xfrm>
                  <a:off x="1809225" y="2275150"/>
                  <a:ext cx="59875" cy="47625"/>
                </a:xfrm>
                <a:custGeom>
                  <a:avLst/>
                  <a:gdLst/>
                  <a:ahLst/>
                  <a:cxnLst/>
                  <a:rect l="l" t="t" r="r" b="b"/>
                  <a:pathLst>
                    <a:path w="2395" h="1905" extrusionOk="0">
                      <a:moveTo>
                        <a:pt x="1197" y="1"/>
                      </a:moveTo>
                      <a:cubicBezTo>
                        <a:pt x="536" y="1"/>
                        <a:pt x="1" y="427"/>
                        <a:pt x="1" y="953"/>
                      </a:cubicBezTo>
                      <a:cubicBezTo>
                        <a:pt x="1" y="1479"/>
                        <a:pt x="536" y="1905"/>
                        <a:pt x="1197" y="1905"/>
                      </a:cubicBezTo>
                      <a:cubicBezTo>
                        <a:pt x="1858" y="1905"/>
                        <a:pt x="2394" y="1479"/>
                        <a:pt x="2394" y="953"/>
                      </a:cubicBezTo>
                      <a:cubicBezTo>
                        <a:pt x="2394" y="427"/>
                        <a:pt x="1858" y="1"/>
                        <a:pt x="1197" y="1"/>
                      </a:cubicBezTo>
                      <a:close/>
                    </a:path>
                  </a:pathLst>
                </a:custGeom>
                <a:solidFill>
                  <a:srgbClr val="8064A2"/>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85" name="Google Shape;4288;p61">
                  <a:extLst>
                    <a:ext uri="{FF2B5EF4-FFF2-40B4-BE49-F238E27FC236}">
                      <a16:creationId xmlns:a16="http://schemas.microsoft.com/office/drawing/2014/main" id="{7A7875FD-3691-4634-7A7F-5E10A88DC103}"/>
                    </a:ext>
                  </a:extLst>
                </p:cNvPr>
                <p:cNvSpPr/>
                <p:nvPr/>
              </p:nvSpPr>
              <p:spPr>
                <a:xfrm>
                  <a:off x="1971325" y="2275150"/>
                  <a:ext cx="59825" cy="47625"/>
                </a:xfrm>
                <a:custGeom>
                  <a:avLst/>
                  <a:gdLst/>
                  <a:ahLst/>
                  <a:cxnLst/>
                  <a:rect l="l" t="t" r="r" b="b"/>
                  <a:pathLst>
                    <a:path w="2393" h="1905" extrusionOk="0">
                      <a:moveTo>
                        <a:pt x="1197" y="1"/>
                      </a:moveTo>
                      <a:cubicBezTo>
                        <a:pt x="536" y="1"/>
                        <a:pt x="1" y="427"/>
                        <a:pt x="1" y="953"/>
                      </a:cubicBezTo>
                      <a:cubicBezTo>
                        <a:pt x="1" y="1479"/>
                        <a:pt x="536" y="1905"/>
                        <a:pt x="1197" y="1905"/>
                      </a:cubicBezTo>
                      <a:cubicBezTo>
                        <a:pt x="1858" y="1905"/>
                        <a:pt x="2393" y="1479"/>
                        <a:pt x="2393" y="953"/>
                      </a:cubicBezTo>
                      <a:cubicBezTo>
                        <a:pt x="2393" y="427"/>
                        <a:pt x="1858" y="1"/>
                        <a:pt x="1197" y="1"/>
                      </a:cubicBezTo>
                      <a:close/>
                    </a:path>
                  </a:pathLst>
                </a:custGeom>
                <a:solidFill>
                  <a:srgbClr val="8064A2"/>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86" name="Google Shape;4289;p61">
                  <a:extLst>
                    <a:ext uri="{FF2B5EF4-FFF2-40B4-BE49-F238E27FC236}">
                      <a16:creationId xmlns:a16="http://schemas.microsoft.com/office/drawing/2014/main" id="{FB6F5AE3-975C-B540-14E5-B8AC7C13A63C}"/>
                    </a:ext>
                  </a:extLst>
                </p:cNvPr>
                <p:cNvSpPr/>
                <p:nvPr/>
              </p:nvSpPr>
              <p:spPr>
                <a:xfrm>
                  <a:off x="1850700" y="2257900"/>
                  <a:ext cx="11800" cy="24000"/>
                </a:xfrm>
                <a:custGeom>
                  <a:avLst/>
                  <a:gdLst/>
                  <a:ahLst/>
                  <a:cxnLst/>
                  <a:rect l="l" t="t" r="r" b="b"/>
                  <a:pathLst>
                    <a:path w="472" h="960" extrusionOk="0">
                      <a:moveTo>
                        <a:pt x="235" y="1"/>
                      </a:moveTo>
                      <a:cubicBezTo>
                        <a:pt x="105" y="1"/>
                        <a:pt x="0" y="108"/>
                        <a:pt x="0" y="235"/>
                      </a:cubicBezTo>
                      <a:lnTo>
                        <a:pt x="0" y="724"/>
                      </a:lnTo>
                      <a:cubicBezTo>
                        <a:pt x="0" y="854"/>
                        <a:pt x="105" y="960"/>
                        <a:pt x="235" y="960"/>
                      </a:cubicBezTo>
                      <a:cubicBezTo>
                        <a:pt x="365" y="960"/>
                        <a:pt x="471" y="854"/>
                        <a:pt x="471" y="724"/>
                      </a:cubicBezTo>
                      <a:lnTo>
                        <a:pt x="471" y="235"/>
                      </a:lnTo>
                      <a:cubicBezTo>
                        <a:pt x="471" y="106"/>
                        <a:pt x="365" y="1"/>
                        <a:pt x="235" y="1"/>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87" name="Google Shape;4290;p61">
                  <a:extLst>
                    <a:ext uri="{FF2B5EF4-FFF2-40B4-BE49-F238E27FC236}">
                      <a16:creationId xmlns:a16="http://schemas.microsoft.com/office/drawing/2014/main" id="{B5068E0D-41A9-38E7-842C-2682F7F826E9}"/>
                    </a:ext>
                  </a:extLst>
                </p:cNvPr>
                <p:cNvSpPr/>
                <p:nvPr/>
              </p:nvSpPr>
              <p:spPr>
                <a:xfrm>
                  <a:off x="1977925" y="2257925"/>
                  <a:ext cx="11775" cy="24000"/>
                </a:xfrm>
                <a:custGeom>
                  <a:avLst/>
                  <a:gdLst/>
                  <a:ahLst/>
                  <a:cxnLst/>
                  <a:rect l="l" t="t" r="r" b="b"/>
                  <a:pathLst>
                    <a:path w="471" h="960" extrusionOk="0">
                      <a:moveTo>
                        <a:pt x="235" y="1"/>
                      </a:moveTo>
                      <a:cubicBezTo>
                        <a:pt x="106" y="1"/>
                        <a:pt x="1" y="107"/>
                        <a:pt x="1" y="237"/>
                      </a:cubicBezTo>
                      <a:lnTo>
                        <a:pt x="1" y="725"/>
                      </a:lnTo>
                      <a:cubicBezTo>
                        <a:pt x="1" y="855"/>
                        <a:pt x="106" y="960"/>
                        <a:pt x="235" y="960"/>
                      </a:cubicBezTo>
                      <a:cubicBezTo>
                        <a:pt x="365" y="960"/>
                        <a:pt x="470" y="855"/>
                        <a:pt x="470" y="725"/>
                      </a:cubicBezTo>
                      <a:lnTo>
                        <a:pt x="470" y="237"/>
                      </a:lnTo>
                      <a:cubicBezTo>
                        <a:pt x="470" y="107"/>
                        <a:pt x="365" y="1"/>
                        <a:pt x="235" y="1"/>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88" name="Google Shape;4291;p61">
                  <a:extLst>
                    <a:ext uri="{FF2B5EF4-FFF2-40B4-BE49-F238E27FC236}">
                      <a16:creationId xmlns:a16="http://schemas.microsoft.com/office/drawing/2014/main" id="{7F12C6CD-D729-F984-5FE7-1B69400FCA2D}"/>
                    </a:ext>
                  </a:extLst>
                </p:cNvPr>
                <p:cNvSpPr/>
                <p:nvPr/>
              </p:nvSpPr>
              <p:spPr>
                <a:xfrm>
                  <a:off x="1896850" y="2278225"/>
                  <a:ext cx="46700" cy="19400"/>
                </a:xfrm>
                <a:custGeom>
                  <a:avLst/>
                  <a:gdLst/>
                  <a:ahLst/>
                  <a:cxnLst/>
                  <a:rect l="l" t="t" r="r" b="b"/>
                  <a:pathLst>
                    <a:path w="1868" h="776" extrusionOk="0">
                      <a:moveTo>
                        <a:pt x="262" y="1"/>
                      </a:moveTo>
                      <a:cubicBezTo>
                        <a:pt x="208" y="1"/>
                        <a:pt x="153" y="20"/>
                        <a:pt x="108" y="59"/>
                      </a:cubicBezTo>
                      <a:cubicBezTo>
                        <a:pt x="12" y="144"/>
                        <a:pt x="0" y="292"/>
                        <a:pt x="85" y="389"/>
                      </a:cubicBezTo>
                      <a:cubicBezTo>
                        <a:pt x="299" y="635"/>
                        <a:pt x="609" y="776"/>
                        <a:pt x="933" y="776"/>
                      </a:cubicBezTo>
                      <a:cubicBezTo>
                        <a:pt x="1259" y="776"/>
                        <a:pt x="1567" y="635"/>
                        <a:pt x="1781" y="389"/>
                      </a:cubicBezTo>
                      <a:cubicBezTo>
                        <a:pt x="1868" y="292"/>
                        <a:pt x="1857" y="144"/>
                        <a:pt x="1759" y="59"/>
                      </a:cubicBezTo>
                      <a:cubicBezTo>
                        <a:pt x="1714" y="20"/>
                        <a:pt x="1659" y="1"/>
                        <a:pt x="1604" y="1"/>
                      </a:cubicBezTo>
                      <a:cubicBezTo>
                        <a:pt x="1539" y="1"/>
                        <a:pt x="1473" y="28"/>
                        <a:pt x="1427" y="81"/>
                      </a:cubicBezTo>
                      <a:cubicBezTo>
                        <a:pt x="1302" y="225"/>
                        <a:pt x="1121" y="306"/>
                        <a:pt x="933" y="306"/>
                      </a:cubicBezTo>
                      <a:cubicBezTo>
                        <a:pt x="745" y="306"/>
                        <a:pt x="564" y="225"/>
                        <a:pt x="440" y="81"/>
                      </a:cubicBezTo>
                      <a:cubicBezTo>
                        <a:pt x="393" y="28"/>
                        <a:pt x="328" y="1"/>
                        <a:pt x="262" y="1"/>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89" name="Google Shape;4292;p61">
                  <a:extLst>
                    <a:ext uri="{FF2B5EF4-FFF2-40B4-BE49-F238E27FC236}">
                      <a16:creationId xmlns:a16="http://schemas.microsoft.com/office/drawing/2014/main" id="{5F6BCC6E-9520-AFA7-9546-B620312294B1}"/>
                    </a:ext>
                  </a:extLst>
                </p:cNvPr>
                <p:cNvSpPr/>
                <p:nvPr/>
              </p:nvSpPr>
              <p:spPr>
                <a:xfrm>
                  <a:off x="1733200" y="2101725"/>
                  <a:ext cx="374025" cy="400575"/>
                </a:xfrm>
                <a:custGeom>
                  <a:avLst/>
                  <a:gdLst/>
                  <a:ahLst/>
                  <a:cxnLst/>
                  <a:rect l="l" t="t" r="r" b="b"/>
                  <a:pathLst>
                    <a:path w="14961" h="16023" extrusionOk="0">
                      <a:moveTo>
                        <a:pt x="1647" y="6155"/>
                      </a:moveTo>
                      <a:lnTo>
                        <a:pt x="1647" y="6155"/>
                      </a:lnTo>
                      <a:cubicBezTo>
                        <a:pt x="1579" y="6784"/>
                        <a:pt x="1614" y="7426"/>
                        <a:pt x="1749" y="8047"/>
                      </a:cubicBezTo>
                      <a:cubicBezTo>
                        <a:pt x="975" y="7968"/>
                        <a:pt x="615" y="7043"/>
                        <a:pt x="1128" y="6461"/>
                      </a:cubicBezTo>
                      <a:cubicBezTo>
                        <a:pt x="1263" y="6309"/>
                        <a:pt x="1442" y="6200"/>
                        <a:pt x="1647" y="6155"/>
                      </a:cubicBezTo>
                      <a:close/>
                      <a:moveTo>
                        <a:pt x="13313" y="6155"/>
                      </a:moveTo>
                      <a:cubicBezTo>
                        <a:pt x="13747" y="6249"/>
                        <a:pt x="14069" y="6634"/>
                        <a:pt x="14069" y="7094"/>
                      </a:cubicBezTo>
                      <a:cubicBezTo>
                        <a:pt x="14069" y="7588"/>
                        <a:pt x="13693" y="7998"/>
                        <a:pt x="13210" y="8047"/>
                      </a:cubicBezTo>
                      <a:cubicBezTo>
                        <a:pt x="13340" y="7452"/>
                        <a:pt x="13382" y="6813"/>
                        <a:pt x="13313" y="6155"/>
                      </a:cubicBezTo>
                      <a:close/>
                      <a:moveTo>
                        <a:pt x="7044" y="12637"/>
                      </a:moveTo>
                      <a:lnTo>
                        <a:pt x="7044" y="12637"/>
                      </a:lnTo>
                      <a:cubicBezTo>
                        <a:pt x="7191" y="12648"/>
                        <a:pt x="7338" y="12653"/>
                        <a:pt x="7482" y="12653"/>
                      </a:cubicBezTo>
                      <a:cubicBezTo>
                        <a:pt x="7629" y="12653"/>
                        <a:pt x="7775" y="12647"/>
                        <a:pt x="7917" y="12637"/>
                      </a:cubicBezTo>
                      <a:lnTo>
                        <a:pt x="7917" y="12637"/>
                      </a:lnTo>
                      <a:cubicBezTo>
                        <a:pt x="7906" y="12705"/>
                        <a:pt x="7965" y="12926"/>
                        <a:pt x="7769" y="13100"/>
                      </a:cubicBezTo>
                      <a:cubicBezTo>
                        <a:pt x="7692" y="13167"/>
                        <a:pt x="7588" y="13209"/>
                        <a:pt x="7480" y="13209"/>
                      </a:cubicBezTo>
                      <a:cubicBezTo>
                        <a:pt x="7459" y="13209"/>
                        <a:pt x="7439" y="13208"/>
                        <a:pt x="7418" y="13204"/>
                      </a:cubicBezTo>
                      <a:cubicBezTo>
                        <a:pt x="7321" y="13190"/>
                        <a:pt x="7257" y="13152"/>
                        <a:pt x="7192" y="13100"/>
                      </a:cubicBezTo>
                      <a:cubicBezTo>
                        <a:pt x="6996" y="12928"/>
                        <a:pt x="7054" y="12706"/>
                        <a:pt x="7044" y="12637"/>
                      </a:cubicBezTo>
                      <a:close/>
                      <a:moveTo>
                        <a:pt x="4924" y="12206"/>
                      </a:moveTo>
                      <a:cubicBezTo>
                        <a:pt x="4843" y="12269"/>
                        <a:pt x="4692" y="12399"/>
                        <a:pt x="4562" y="12525"/>
                      </a:cubicBezTo>
                      <a:cubicBezTo>
                        <a:pt x="4337" y="12742"/>
                        <a:pt x="4134" y="12978"/>
                        <a:pt x="3967" y="13215"/>
                      </a:cubicBezTo>
                      <a:lnTo>
                        <a:pt x="3967" y="12633"/>
                      </a:lnTo>
                      <a:cubicBezTo>
                        <a:pt x="3967" y="12398"/>
                        <a:pt x="4158" y="12206"/>
                        <a:pt x="4394" y="12206"/>
                      </a:cubicBezTo>
                      <a:close/>
                      <a:moveTo>
                        <a:pt x="10569" y="12208"/>
                      </a:moveTo>
                      <a:cubicBezTo>
                        <a:pt x="10802" y="12208"/>
                        <a:pt x="10993" y="12399"/>
                        <a:pt x="10993" y="12634"/>
                      </a:cubicBezTo>
                      <a:lnTo>
                        <a:pt x="10993" y="13216"/>
                      </a:lnTo>
                      <a:cubicBezTo>
                        <a:pt x="10831" y="12986"/>
                        <a:pt x="10625" y="12747"/>
                        <a:pt x="10400" y="12528"/>
                      </a:cubicBezTo>
                      <a:cubicBezTo>
                        <a:pt x="10266" y="12398"/>
                        <a:pt x="10153" y="12301"/>
                        <a:pt x="10037" y="12208"/>
                      </a:cubicBezTo>
                      <a:lnTo>
                        <a:pt x="10567" y="12208"/>
                      </a:lnTo>
                      <a:cubicBezTo>
                        <a:pt x="10568" y="12208"/>
                        <a:pt x="10568" y="12208"/>
                        <a:pt x="10569" y="12208"/>
                      </a:cubicBezTo>
                      <a:close/>
                      <a:moveTo>
                        <a:pt x="4489" y="13302"/>
                      </a:moveTo>
                      <a:lnTo>
                        <a:pt x="4489" y="15552"/>
                      </a:lnTo>
                      <a:lnTo>
                        <a:pt x="3620" y="15552"/>
                      </a:lnTo>
                      <a:cubicBezTo>
                        <a:pt x="3666" y="14713"/>
                        <a:pt x="3972" y="13953"/>
                        <a:pt x="4489" y="13302"/>
                      </a:cubicBezTo>
                      <a:close/>
                      <a:moveTo>
                        <a:pt x="7733" y="13642"/>
                      </a:moveTo>
                      <a:lnTo>
                        <a:pt x="7975" y="15552"/>
                      </a:lnTo>
                      <a:lnTo>
                        <a:pt x="6984" y="15552"/>
                      </a:lnTo>
                      <a:lnTo>
                        <a:pt x="7226" y="13642"/>
                      </a:lnTo>
                      <a:cubicBezTo>
                        <a:pt x="7309" y="13666"/>
                        <a:pt x="7394" y="13678"/>
                        <a:pt x="7481" y="13678"/>
                      </a:cubicBezTo>
                      <a:cubicBezTo>
                        <a:pt x="7564" y="13678"/>
                        <a:pt x="7649" y="13666"/>
                        <a:pt x="7733" y="13642"/>
                      </a:cubicBezTo>
                      <a:close/>
                      <a:moveTo>
                        <a:pt x="10471" y="13302"/>
                      </a:moveTo>
                      <a:cubicBezTo>
                        <a:pt x="10996" y="13962"/>
                        <a:pt x="11293" y="14726"/>
                        <a:pt x="11340" y="15552"/>
                      </a:cubicBezTo>
                      <a:lnTo>
                        <a:pt x="10471" y="15552"/>
                      </a:lnTo>
                      <a:lnTo>
                        <a:pt x="10471" y="13302"/>
                      </a:lnTo>
                      <a:close/>
                      <a:moveTo>
                        <a:pt x="5555" y="12330"/>
                      </a:moveTo>
                      <a:cubicBezTo>
                        <a:pt x="5565" y="12333"/>
                        <a:pt x="5575" y="12337"/>
                        <a:pt x="5584" y="12341"/>
                      </a:cubicBezTo>
                      <a:lnTo>
                        <a:pt x="5584" y="15553"/>
                      </a:lnTo>
                      <a:lnTo>
                        <a:pt x="4957" y="15553"/>
                      </a:lnTo>
                      <a:lnTo>
                        <a:pt x="4957" y="12796"/>
                      </a:lnTo>
                      <a:lnTo>
                        <a:pt x="4958" y="12796"/>
                      </a:lnTo>
                      <a:cubicBezTo>
                        <a:pt x="5137" y="12630"/>
                        <a:pt x="5348" y="12462"/>
                        <a:pt x="5555" y="12330"/>
                      </a:cubicBezTo>
                      <a:close/>
                      <a:moveTo>
                        <a:pt x="6055" y="12478"/>
                      </a:moveTo>
                      <a:cubicBezTo>
                        <a:pt x="6225" y="12521"/>
                        <a:pt x="6429" y="12560"/>
                        <a:pt x="6574" y="12583"/>
                      </a:cubicBezTo>
                      <a:cubicBezTo>
                        <a:pt x="6587" y="12685"/>
                        <a:pt x="6509" y="13029"/>
                        <a:pt x="6789" y="13359"/>
                      </a:cubicBezTo>
                      <a:lnTo>
                        <a:pt x="6511" y="15553"/>
                      </a:lnTo>
                      <a:lnTo>
                        <a:pt x="6055" y="15553"/>
                      </a:lnTo>
                      <a:lnTo>
                        <a:pt x="6055" y="12478"/>
                      </a:lnTo>
                      <a:close/>
                      <a:moveTo>
                        <a:pt x="8904" y="12479"/>
                      </a:moveTo>
                      <a:lnTo>
                        <a:pt x="8904" y="15553"/>
                      </a:lnTo>
                      <a:lnTo>
                        <a:pt x="8448" y="15553"/>
                      </a:lnTo>
                      <a:lnTo>
                        <a:pt x="8448" y="15552"/>
                      </a:lnTo>
                      <a:lnTo>
                        <a:pt x="8169" y="13357"/>
                      </a:lnTo>
                      <a:cubicBezTo>
                        <a:pt x="8448" y="13029"/>
                        <a:pt x="8372" y="12681"/>
                        <a:pt x="8385" y="12583"/>
                      </a:cubicBezTo>
                      <a:cubicBezTo>
                        <a:pt x="8560" y="12556"/>
                        <a:pt x="8733" y="12521"/>
                        <a:pt x="8904" y="12479"/>
                      </a:cubicBezTo>
                      <a:close/>
                      <a:moveTo>
                        <a:pt x="9407" y="12330"/>
                      </a:moveTo>
                      <a:cubicBezTo>
                        <a:pt x="9614" y="12461"/>
                        <a:pt x="9823" y="12630"/>
                        <a:pt x="10003" y="12796"/>
                      </a:cubicBezTo>
                      <a:lnTo>
                        <a:pt x="10003" y="15553"/>
                      </a:lnTo>
                      <a:lnTo>
                        <a:pt x="9375" y="15553"/>
                      </a:lnTo>
                      <a:lnTo>
                        <a:pt x="9375" y="12342"/>
                      </a:lnTo>
                      <a:cubicBezTo>
                        <a:pt x="9385" y="12338"/>
                        <a:pt x="9397" y="12333"/>
                        <a:pt x="9407" y="12330"/>
                      </a:cubicBezTo>
                      <a:close/>
                      <a:moveTo>
                        <a:pt x="7481" y="1"/>
                      </a:moveTo>
                      <a:cubicBezTo>
                        <a:pt x="6114" y="1"/>
                        <a:pt x="4794" y="408"/>
                        <a:pt x="3665" y="1178"/>
                      </a:cubicBezTo>
                      <a:cubicBezTo>
                        <a:pt x="3558" y="1251"/>
                        <a:pt x="3530" y="1398"/>
                        <a:pt x="3604" y="1504"/>
                      </a:cubicBezTo>
                      <a:cubicBezTo>
                        <a:pt x="3649" y="1571"/>
                        <a:pt x="3723" y="1607"/>
                        <a:pt x="3798" y="1607"/>
                      </a:cubicBezTo>
                      <a:cubicBezTo>
                        <a:pt x="3844" y="1607"/>
                        <a:pt x="3890" y="1594"/>
                        <a:pt x="3930" y="1566"/>
                      </a:cubicBezTo>
                      <a:cubicBezTo>
                        <a:pt x="4981" y="849"/>
                        <a:pt x="6208" y="469"/>
                        <a:pt x="7481" y="469"/>
                      </a:cubicBezTo>
                      <a:cubicBezTo>
                        <a:pt x="9087" y="469"/>
                        <a:pt x="10619" y="1074"/>
                        <a:pt x="11794" y="2174"/>
                      </a:cubicBezTo>
                      <a:cubicBezTo>
                        <a:pt x="12833" y="3145"/>
                        <a:pt x="13507" y="4419"/>
                        <a:pt x="13724" y="5803"/>
                      </a:cubicBezTo>
                      <a:cubicBezTo>
                        <a:pt x="13534" y="5713"/>
                        <a:pt x="13321" y="5667"/>
                        <a:pt x="13113" y="5667"/>
                      </a:cubicBezTo>
                      <a:cubicBezTo>
                        <a:pt x="13089" y="5667"/>
                        <a:pt x="13078" y="5667"/>
                        <a:pt x="13069" y="5667"/>
                      </a:cubicBezTo>
                      <a:cubicBezTo>
                        <a:pt x="13053" y="5667"/>
                        <a:pt x="13042" y="5665"/>
                        <a:pt x="12971" y="5651"/>
                      </a:cubicBezTo>
                      <a:cubicBezTo>
                        <a:pt x="11490" y="5356"/>
                        <a:pt x="10306" y="4415"/>
                        <a:pt x="9663" y="3100"/>
                      </a:cubicBezTo>
                      <a:cubicBezTo>
                        <a:pt x="9620" y="3012"/>
                        <a:pt x="9619" y="3002"/>
                        <a:pt x="9598" y="2969"/>
                      </a:cubicBezTo>
                      <a:cubicBezTo>
                        <a:pt x="9514" y="2832"/>
                        <a:pt x="9369" y="2759"/>
                        <a:pt x="9223" y="2759"/>
                      </a:cubicBezTo>
                      <a:cubicBezTo>
                        <a:pt x="9121" y="2759"/>
                        <a:pt x="9018" y="2795"/>
                        <a:pt x="8934" y="2869"/>
                      </a:cubicBezTo>
                      <a:cubicBezTo>
                        <a:pt x="8144" y="3566"/>
                        <a:pt x="6953" y="4134"/>
                        <a:pt x="5598" y="4296"/>
                      </a:cubicBezTo>
                      <a:cubicBezTo>
                        <a:pt x="3976" y="4490"/>
                        <a:pt x="2617" y="5077"/>
                        <a:pt x="1840" y="5667"/>
                      </a:cubicBezTo>
                      <a:cubicBezTo>
                        <a:pt x="1631" y="5667"/>
                        <a:pt x="1427" y="5712"/>
                        <a:pt x="1238" y="5802"/>
                      </a:cubicBezTo>
                      <a:cubicBezTo>
                        <a:pt x="1458" y="4397"/>
                        <a:pt x="2148" y="3108"/>
                        <a:pt x="3213" y="2131"/>
                      </a:cubicBezTo>
                      <a:cubicBezTo>
                        <a:pt x="3310" y="2044"/>
                        <a:pt x="3314" y="1894"/>
                        <a:pt x="3228" y="1800"/>
                      </a:cubicBezTo>
                      <a:cubicBezTo>
                        <a:pt x="3181" y="1749"/>
                        <a:pt x="3118" y="1724"/>
                        <a:pt x="3054" y="1724"/>
                      </a:cubicBezTo>
                      <a:cubicBezTo>
                        <a:pt x="2997" y="1724"/>
                        <a:pt x="2941" y="1744"/>
                        <a:pt x="2896" y="1785"/>
                      </a:cubicBezTo>
                      <a:cubicBezTo>
                        <a:pt x="1628" y="2948"/>
                        <a:pt x="855" y="4522"/>
                        <a:pt x="716" y="6226"/>
                      </a:cubicBezTo>
                      <a:cubicBezTo>
                        <a:pt x="1" y="7156"/>
                        <a:pt x="665" y="8523"/>
                        <a:pt x="1846" y="8523"/>
                      </a:cubicBezTo>
                      <a:cubicBezTo>
                        <a:pt x="1856" y="8523"/>
                        <a:pt x="1866" y="8523"/>
                        <a:pt x="1877" y="8523"/>
                      </a:cubicBezTo>
                      <a:cubicBezTo>
                        <a:pt x="2292" y="9864"/>
                        <a:pt x="3178" y="11001"/>
                        <a:pt x="4341" y="11740"/>
                      </a:cubicBezTo>
                      <a:cubicBezTo>
                        <a:pt x="3872" y="11768"/>
                        <a:pt x="3498" y="12158"/>
                        <a:pt x="3498" y="12635"/>
                      </a:cubicBezTo>
                      <a:lnTo>
                        <a:pt x="3498" y="14048"/>
                      </a:lnTo>
                      <a:cubicBezTo>
                        <a:pt x="3286" y="14541"/>
                        <a:pt x="3145" y="15120"/>
                        <a:pt x="3145" y="15788"/>
                      </a:cubicBezTo>
                      <a:cubicBezTo>
                        <a:pt x="3145" y="15918"/>
                        <a:pt x="3250" y="16023"/>
                        <a:pt x="3379" y="16023"/>
                      </a:cubicBezTo>
                      <a:lnTo>
                        <a:pt x="11583" y="16023"/>
                      </a:lnTo>
                      <a:cubicBezTo>
                        <a:pt x="11713" y="16023"/>
                        <a:pt x="11818" y="15918"/>
                        <a:pt x="11818" y="15788"/>
                      </a:cubicBezTo>
                      <a:cubicBezTo>
                        <a:pt x="11818" y="15120"/>
                        <a:pt x="11677" y="14541"/>
                        <a:pt x="11465" y="14048"/>
                      </a:cubicBezTo>
                      <a:lnTo>
                        <a:pt x="11465" y="12635"/>
                      </a:lnTo>
                      <a:cubicBezTo>
                        <a:pt x="11465" y="12161"/>
                        <a:pt x="11095" y="11772"/>
                        <a:pt x="10628" y="11741"/>
                      </a:cubicBezTo>
                      <a:cubicBezTo>
                        <a:pt x="11009" y="11498"/>
                        <a:pt x="11365" y="11209"/>
                        <a:pt x="11688" y="10876"/>
                      </a:cubicBezTo>
                      <a:cubicBezTo>
                        <a:pt x="11779" y="10783"/>
                        <a:pt x="11777" y="10634"/>
                        <a:pt x="11683" y="10545"/>
                      </a:cubicBezTo>
                      <a:cubicBezTo>
                        <a:pt x="11637" y="10500"/>
                        <a:pt x="11579" y="10478"/>
                        <a:pt x="11520" y="10478"/>
                      </a:cubicBezTo>
                      <a:cubicBezTo>
                        <a:pt x="11458" y="10478"/>
                        <a:pt x="11397" y="10502"/>
                        <a:pt x="11352" y="10550"/>
                      </a:cubicBezTo>
                      <a:cubicBezTo>
                        <a:pt x="10298" y="11633"/>
                        <a:pt x="8900" y="12186"/>
                        <a:pt x="7481" y="12186"/>
                      </a:cubicBezTo>
                      <a:cubicBezTo>
                        <a:pt x="4180" y="12186"/>
                        <a:pt x="1688" y="9276"/>
                        <a:pt x="2139" y="6030"/>
                      </a:cubicBezTo>
                      <a:cubicBezTo>
                        <a:pt x="2890" y="5478"/>
                        <a:pt x="4179" y="4939"/>
                        <a:pt x="5652" y="4763"/>
                      </a:cubicBezTo>
                      <a:cubicBezTo>
                        <a:pt x="7535" y="4538"/>
                        <a:pt x="8751" y="3649"/>
                        <a:pt x="9214" y="3248"/>
                      </a:cubicBezTo>
                      <a:cubicBezTo>
                        <a:pt x="9884" y="4663"/>
                        <a:pt x="11153" y="5755"/>
                        <a:pt x="12836" y="6103"/>
                      </a:cubicBezTo>
                      <a:cubicBezTo>
                        <a:pt x="13000" y="7402"/>
                        <a:pt x="12696" y="8742"/>
                        <a:pt x="11918" y="9861"/>
                      </a:cubicBezTo>
                      <a:cubicBezTo>
                        <a:pt x="11844" y="9968"/>
                        <a:pt x="11870" y="10115"/>
                        <a:pt x="11976" y="10187"/>
                      </a:cubicBezTo>
                      <a:cubicBezTo>
                        <a:pt x="12017" y="10215"/>
                        <a:pt x="12064" y="10229"/>
                        <a:pt x="12111" y="10229"/>
                      </a:cubicBezTo>
                      <a:cubicBezTo>
                        <a:pt x="12185" y="10229"/>
                        <a:pt x="12258" y="10194"/>
                        <a:pt x="12303" y="10129"/>
                      </a:cubicBezTo>
                      <a:cubicBezTo>
                        <a:pt x="12649" y="9631"/>
                        <a:pt x="12910" y="9091"/>
                        <a:pt x="13086" y="8524"/>
                      </a:cubicBezTo>
                      <a:cubicBezTo>
                        <a:pt x="13095" y="8524"/>
                        <a:pt x="13104" y="8524"/>
                        <a:pt x="13113" y="8524"/>
                      </a:cubicBezTo>
                      <a:cubicBezTo>
                        <a:pt x="14298" y="8524"/>
                        <a:pt x="14961" y="7157"/>
                        <a:pt x="14245" y="6227"/>
                      </a:cubicBezTo>
                      <a:cubicBezTo>
                        <a:pt x="14107" y="4548"/>
                        <a:pt x="13352" y="2991"/>
                        <a:pt x="12114" y="1832"/>
                      </a:cubicBezTo>
                      <a:cubicBezTo>
                        <a:pt x="10852" y="651"/>
                        <a:pt x="9207" y="1"/>
                        <a:pt x="7481" y="1"/>
                      </a:cubicBezTo>
                      <a:close/>
                    </a:path>
                  </a:pathLst>
                </a:custGeom>
                <a:solidFill>
                  <a:sysClr val="windowText" lastClr="000000"/>
                </a:solidFill>
                <a:ln>
                  <a:noFill/>
                </a:ln>
              </p:spPr>
              <p:txBody>
                <a:bodyPr spcFirstLastPara="1" wrap="square" lIns="60950" tIns="60950" rIns="60950" bIns="60950" anchor="ctr" anchorCtr="0">
                  <a:noAutofit/>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grpSp>
        </p:grpSp>
        <p:grpSp>
          <p:nvGrpSpPr>
            <p:cNvPr id="66" name="Group 65">
              <a:extLst>
                <a:ext uri="{FF2B5EF4-FFF2-40B4-BE49-F238E27FC236}">
                  <a16:creationId xmlns:a16="http://schemas.microsoft.com/office/drawing/2014/main" id="{6D77A923-3FC8-1275-AB4F-0F2DF6612C06}"/>
                </a:ext>
              </a:extLst>
            </p:cNvPr>
            <p:cNvGrpSpPr/>
            <p:nvPr/>
          </p:nvGrpSpPr>
          <p:grpSpPr>
            <a:xfrm>
              <a:off x="4954794" y="2415744"/>
              <a:ext cx="3307580" cy="1549540"/>
              <a:chOff x="4954794" y="2415744"/>
              <a:chExt cx="3307580" cy="1549540"/>
            </a:xfrm>
          </p:grpSpPr>
          <p:sp>
            <p:nvSpPr>
              <p:cNvPr id="67" name="TextBox 66">
                <a:extLst>
                  <a:ext uri="{FF2B5EF4-FFF2-40B4-BE49-F238E27FC236}">
                    <a16:creationId xmlns:a16="http://schemas.microsoft.com/office/drawing/2014/main" id="{566F035B-6C8D-F664-FB04-BF4A5372AA73}"/>
                  </a:ext>
                </a:extLst>
              </p:cNvPr>
              <p:cNvSpPr txBox="1"/>
              <p:nvPr/>
            </p:nvSpPr>
            <p:spPr>
              <a:xfrm>
                <a:off x="5287461" y="2415744"/>
                <a:ext cx="2737052" cy="861582"/>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VN" sz="2400" b="1" i="0" u="none" strike="noStrike" kern="0" cap="none" spc="0" normalizeH="0" baseline="0" noProof="0" dirty="0">
                    <a:ln>
                      <a:noFill/>
                    </a:ln>
                    <a:solidFill>
                      <a:srgbClr val="12A8B1"/>
                    </a:solidFill>
                    <a:effectLst/>
                    <a:uLnTx/>
                    <a:uFillTx/>
                    <a:latin typeface="UTM Avo" panose="02040603050506020204" pitchFamily="18" charset="0"/>
                    <a:cs typeface="Arial" panose="020B0604020202020204" pitchFamily="34" charset="0"/>
                  </a:rPr>
                  <a:t>Nhóm 2</a:t>
                </a:r>
              </a:p>
            </p:txBody>
          </p:sp>
          <p:sp>
            <p:nvSpPr>
              <p:cNvPr id="68" name="TextBox 67">
                <a:extLst>
                  <a:ext uri="{FF2B5EF4-FFF2-40B4-BE49-F238E27FC236}">
                    <a16:creationId xmlns:a16="http://schemas.microsoft.com/office/drawing/2014/main" id="{E3F4A4D6-8EA6-225E-9949-97998E49EB6A}"/>
                  </a:ext>
                </a:extLst>
              </p:cNvPr>
              <p:cNvSpPr txBox="1"/>
              <p:nvPr/>
            </p:nvSpPr>
            <p:spPr>
              <a:xfrm>
                <a:off x="4954794" y="3113512"/>
                <a:ext cx="3307580" cy="851772"/>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VN"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Tình huống 2</a:t>
                </a:r>
              </a:p>
            </p:txBody>
          </p:sp>
        </p:grpSp>
      </p:grpSp>
      <p:sp>
        <p:nvSpPr>
          <p:cNvPr id="92" name="Arrow: Pentagon 5714">
            <a:extLst>
              <a:ext uri="{FF2B5EF4-FFF2-40B4-BE49-F238E27FC236}">
                <a16:creationId xmlns:a16="http://schemas.microsoft.com/office/drawing/2014/main" id="{D38405B7-0F21-A627-1638-20C083A5247E}"/>
              </a:ext>
            </a:extLst>
          </p:cNvPr>
          <p:cNvSpPr/>
          <p:nvPr/>
        </p:nvSpPr>
        <p:spPr>
          <a:xfrm>
            <a:off x="0" y="2362446"/>
            <a:ext cx="3982147" cy="637341"/>
          </a:xfrm>
          <a:prstGeom prst="homePlate">
            <a:avLst/>
          </a:prstGeom>
          <a:solidFill>
            <a:srgbClr val="4F81BD">
              <a:lumMod val="75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THẢO LUẬN NHÓM</a:t>
            </a:r>
          </a:p>
        </p:txBody>
      </p:sp>
    </p:spTree>
    <p:extLst>
      <p:ext uri="{BB962C8B-B14F-4D97-AF65-F5344CB8AC3E}">
        <p14:creationId xmlns:p14="http://schemas.microsoft.com/office/powerpoint/2010/main" val="2459196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
                                        </p:tgtEl>
                                        <p:attrNameLst>
                                          <p:attrName>style.visibility</p:attrName>
                                        </p:attrNameLst>
                                      </p:cBhvr>
                                      <p:to>
                                        <p:strVal val="visible"/>
                                      </p:to>
                                    </p:set>
                                    <p:animEffect transition="in" filter="fade">
                                      <p:cBhvr>
                                        <p:cTn id="12" dur="500"/>
                                        <p:tgtEl>
                                          <p:spTgt spid="9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par>
                                <p:cTn id="23" presetID="10" presetClass="entr" presetSubtype="0" fill="hold" nodeType="with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fade">
                                      <p:cBhvr>
                                        <p:cTn id="2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AC7222B-67FF-56BE-E5F9-18D945B3CBF0}"/>
            </a:ext>
          </a:extLst>
        </p:cNvPr>
        <p:cNvGrpSpPr/>
        <p:nvPr/>
      </p:nvGrpSpPr>
      <p:grpSpPr>
        <a:xfrm>
          <a:off x="0" y="0"/>
          <a:ext cx="0" cy="0"/>
          <a:chOff x="0" y="0"/>
          <a:chExt cx="0" cy="0"/>
        </a:xfrm>
      </p:grpSpPr>
      <p:sp>
        <p:nvSpPr>
          <p:cNvPr id="3" name="Freeform 4">
            <a:extLst>
              <a:ext uri="{FF2B5EF4-FFF2-40B4-BE49-F238E27FC236}">
                <a16:creationId xmlns:a16="http://schemas.microsoft.com/office/drawing/2014/main" id="{D47A885C-67C8-A88C-F61F-430F2D34A590}"/>
              </a:ext>
            </a:extLst>
          </p:cNvPr>
          <p:cNvSpPr/>
          <p:nvPr/>
        </p:nvSpPr>
        <p:spPr>
          <a:xfrm>
            <a:off x="669145" y="2413000"/>
            <a:ext cx="6711944" cy="3706427"/>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rgbClr val="F79646">
              <a:lumMod val="20000"/>
              <a:lumOff val="80000"/>
            </a:srgbClr>
          </a:solidFill>
        </p:spPr>
        <p:txBody>
          <a:bodyPr anchor="ctr"/>
          <a:lstStyle/>
          <a:p>
            <a:pPr lvl="0" defTabSz="609539">
              <a:lnSpc>
                <a:spcPct val="150000"/>
              </a:lnSpc>
            </a:pPr>
            <a:r>
              <a:rPr lang="vi-VN" sz="2400" kern="0" dirty="0">
                <a:solidFill>
                  <a:prstClr val="black"/>
                </a:solidFill>
                <a:latin typeface="UTM Avo" panose="02040603050506020204" pitchFamily="18" charset="0"/>
                <a:cs typeface="Arial" panose="020B0604020202020204" pitchFamily="34" charset="0"/>
              </a:rPr>
              <a:t>Chỉ vì không cho bạn chép bài trong giờ kiểm tra, Minh đã bị nhóm bạn ngồi gần cô lập, không cho chơi cùng nữa.  </a:t>
            </a:r>
          </a:p>
          <a:p>
            <a:pPr lvl="0" defTabSz="609539">
              <a:lnSpc>
                <a:spcPct val="150000"/>
              </a:lnSpc>
            </a:pPr>
            <a:r>
              <a:rPr lang="en-US" sz="2400" kern="0" dirty="0">
                <a:solidFill>
                  <a:prstClr val="black"/>
                </a:solidFill>
                <a:latin typeface="UTM Avo" panose="02040603050506020204" pitchFamily="18" charset="0"/>
                <a:cs typeface="Arial" panose="020B0604020202020204" pitchFamily="34" charset="0"/>
                <a:sym typeface="Wingdings" panose="05000000000000000000" pitchFamily="2" charset="2"/>
              </a:rPr>
              <a:t> </a:t>
            </a:r>
            <a:r>
              <a:rPr lang="vi-VN" sz="2400" kern="0" dirty="0">
                <a:solidFill>
                  <a:prstClr val="black"/>
                </a:solidFill>
                <a:latin typeface="UTM Avo" panose="02040603050506020204" pitchFamily="18" charset="0"/>
                <a:cs typeface="Arial" panose="020B0604020202020204" pitchFamily="34" charset="0"/>
              </a:rPr>
              <a:t>Nếu chứng kiến việc làm của các bạn trên, em sẽ khuyên các bạn như thế nào?</a:t>
            </a:r>
          </a:p>
        </p:txBody>
      </p:sp>
      <p:grpSp>
        <p:nvGrpSpPr>
          <p:cNvPr id="7" name="Group 6">
            <a:extLst>
              <a:ext uri="{FF2B5EF4-FFF2-40B4-BE49-F238E27FC236}">
                <a16:creationId xmlns:a16="http://schemas.microsoft.com/office/drawing/2014/main" id="{D44440F3-2D3A-A17B-F459-1BBDF48D474F}"/>
              </a:ext>
            </a:extLst>
          </p:cNvPr>
          <p:cNvGrpSpPr/>
          <p:nvPr/>
        </p:nvGrpSpPr>
        <p:grpSpPr>
          <a:xfrm>
            <a:off x="7577836" y="2413000"/>
            <a:ext cx="3788664" cy="3706427"/>
            <a:chOff x="11042904" y="2276851"/>
            <a:chExt cx="6688827" cy="6543640"/>
          </a:xfrm>
        </p:grpSpPr>
        <p:grpSp>
          <p:nvGrpSpPr>
            <p:cNvPr id="8" name="Group 7">
              <a:extLst>
                <a:ext uri="{FF2B5EF4-FFF2-40B4-BE49-F238E27FC236}">
                  <a16:creationId xmlns:a16="http://schemas.microsoft.com/office/drawing/2014/main" id="{6292ADA1-34B3-E063-F2FF-BC34A55AE833}"/>
                </a:ext>
              </a:extLst>
            </p:cNvPr>
            <p:cNvGrpSpPr/>
            <p:nvPr/>
          </p:nvGrpSpPr>
          <p:grpSpPr>
            <a:xfrm>
              <a:off x="11042904" y="2276851"/>
              <a:ext cx="6688827" cy="6543640"/>
              <a:chOff x="11427737" y="2543097"/>
              <a:chExt cx="6237895" cy="6543640"/>
            </a:xfrm>
          </p:grpSpPr>
          <p:sp>
            <p:nvSpPr>
              <p:cNvPr id="10" name="Freeform 7">
                <a:extLst>
                  <a:ext uri="{FF2B5EF4-FFF2-40B4-BE49-F238E27FC236}">
                    <a16:creationId xmlns:a16="http://schemas.microsoft.com/office/drawing/2014/main" id="{D5F0DEB4-BA71-B56F-7EFC-22E6F1126DF7}"/>
                  </a:ext>
                </a:extLst>
              </p:cNvPr>
              <p:cNvSpPr/>
              <p:nvPr/>
            </p:nvSpPr>
            <p:spPr>
              <a:xfrm>
                <a:off x="11427737" y="2543097"/>
                <a:ext cx="6237895" cy="654364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F79646">
                  <a:lumMod val="40000"/>
                  <a:lumOff val="60000"/>
                </a:srgbClr>
              </a:solidFill>
              <a:ln>
                <a:solidFill>
                  <a:srgbClr val="F79646">
                    <a:lumMod val="60000"/>
                    <a:lumOff val="40000"/>
                  </a:srgbClr>
                </a:solidFill>
              </a:ln>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2" name="Freeform 10">
                <a:extLst>
                  <a:ext uri="{FF2B5EF4-FFF2-40B4-BE49-F238E27FC236}">
                    <a16:creationId xmlns:a16="http://schemas.microsoft.com/office/drawing/2014/main" id="{9AFDB3DD-F06D-AE2D-09E1-80E73DF27760}"/>
                  </a:ext>
                </a:extLst>
              </p:cNvPr>
              <p:cNvSpPr/>
              <p:nvPr/>
            </p:nvSpPr>
            <p:spPr>
              <a:xfrm>
                <a:off x="11876329" y="3024050"/>
                <a:ext cx="5427420" cy="1432629"/>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nchor="ctr"/>
              <a:lstStyle/>
              <a:p>
                <a:pPr algn="ctr" defTabSz="609539"/>
                <a:r>
                  <a:rPr kumimoji="0" lang="en-US" sz="24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TÌNH HUỐNG 1</a:t>
                </a:r>
              </a:p>
            </p:txBody>
          </p:sp>
        </p:grpSp>
        <p:pic>
          <p:nvPicPr>
            <p:cNvPr id="9" name="Picture 8" descr="A group of girls holding hands and shopping bags&#10;&#10;Description automatically generated">
              <a:extLst>
                <a:ext uri="{FF2B5EF4-FFF2-40B4-BE49-F238E27FC236}">
                  <a16:creationId xmlns:a16="http://schemas.microsoft.com/office/drawing/2014/main" id="{62511C80-DBF8-F529-8E2E-4020A1FCDC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28804" y="4847393"/>
              <a:ext cx="3810000" cy="3810000"/>
            </a:xfrm>
            <a:prstGeom prst="rect">
              <a:avLst/>
            </a:prstGeom>
          </p:spPr>
        </p:pic>
      </p:grpSp>
      <p:sp>
        <p:nvSpPr>
          <p:cNvPr id="14" name="TextBox 13">
            <a:extLst>
              <a:ext uri="{FF2B5EF4-FFF2-40B4-BE49-F238E27FC236}">
                <a16:creationId xmlns:a16="http://schemas.microsoft.com/office/drawing/2014/main" id="{4C90FCFE-8A1C-56E5-378D-F3494FA1BA8C}"/>
              </a:ext>
            </a:extLst>
          </p:cNvPr>
          <p:cNvSpPr txBox="1"/>
          <p:nvPr/>
        </p:nvSpPr>
        <p:spPr>
          <a:xfrm>
            <a:off x="3283392" y="1534446"/>
            <a:ext cx="5625216" cy="461665"/>
          </a:xfrm>
          <a:prstGeom prst="rect">
            <a:avLst/>
          </a:prstGeom>
          <a:noFill/>
        </p:spPr>
        <p:txBody>
          <a:bodyPr wrap="square" rtlCol="0">
            <a:spAutoFit/>
          </a:bodyPr>
          <a:lstStyle/>
          <a:p>
            <a:pPr algn="ctr" defTabSz="609539"/>
            <a:r>
              <a:rPr lang="en-US" sz="2400" b="1" dirty="0">
                <a:latin typeface="UTM Avo" panose="02040603050506020204" pitchFamily="18" charset="0"/>
                <a:cs typeface="Arial" panose="020B0604020202020204" pitchFamily="34" charset="0"/>
              </a:rPr>
              <a:t>TÌNH HUỐNG ĐƯA RA</a:t>
            </a:r>
          </a:p>
        </p:txBody>
      </p:sp>
    </p:spTree>
    <p:extLst>
      <p:ext uri="{BB962C8B-B14F-4D97-AF65-F5344CB8AC3E}">
        <p14:creationId xmlns:p14="http://schemas.microsoft.com/office/powerpoint/2010/main" val="973830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F6C427C-A824-32AD-1D9D-AAE3A882E4AB}"/>
            </a:ext>
          </a:extLst>
        </p:cNvPr>
        <p:cNvGrpSpPr/>
        <p:nvPr/>
      </p:nvGrpSpPr>
      <p:grpSpPr>
        <a:xfrm>
          <a:off x="0" y="0"/>
          <a:ext cx="0" cy="0"/>
          <a:chOff x="0" y="0"/>
          <a:chExt cx="0" cy="0"/>
        </a:xfrm>
      </p:grpSpPr>
      <p:sp>
        <p:nvSpPr>
          <p:cNvPr id="3" name="Freeform 4">
            <a:extLst>
              <a:ext uri="{FF2B5EF4-FFF2-40B4-BE49-F238E27FC236}">
                <a16:creationId xmlns:a16="http://schemas.microsoft.com/office/drawing/2014/main" id="{00CDBB48-6DE0-2CCF-1BF6-6EB0602A4B23}"/>
              </a:ext>
            </a:extLst>
          </p:cNvPr>
          <p:cNvSpPr/>
          <p:nvPr/>
        </p:nvSpPr>
        <p:spPr>
          <a:xfrm>
            <a:off x="669145" y="2311400"/>
            <a:ext cx="6711944" cy="40767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accent6">
              <a:lumMod val="20000"/>
              <a:lumOff val="80000"/>
            </a:schemeClr>
          </a:solidFill>
        </p:spPr>
        <p:txBody>
          <a:bodyPr anchor="ctr"/>
          <a:lstStyle/>
          <a:p>
            <a:pPr lvl="0" defTabSz="609539">
              <a:lnSpc>
                <a:spcPct val="150000"/>
              </a:lnSpc>
            </a:pPr>
            <a:r>
              <a:rPr lang="vi-VN" sz="2400" kern="0" dirty="0">
                <a:solidFill>
                  <a:prstClr val="black"/>
                </a:solidFill>
                <a:latin typeface="UTM Avo" panose="02040603050506020204" pitchFamily="18" charset="0"/>
                <a:cs typeface="Arial" panose="020B0604020202020204" pitchFamily="34" charset="0"/>
              </a:rPr>
              <a:t>Do bố mẹ đi làm xa, Hoàng về quê sống cùng với chú để tiện cho việc học hành. Sau khi đi học về, Hoàng thường bị chú bắt bưng bê đồ ăn cho khách và rửa bát đĩa. Ngày nào công việc cũng lặp lại như vậy, có khi đến 10 giờ tối. </a:t>
            </a:r>
          </a:p>
          <a:p>
            <a:pPr lvl="0" defTabSz="609539">
              <a:lnSpc>
                <a:spcPct val="150000"/>
              </a:lnSpc>
            </a:pPr>
            <a:r>
              <a:rPr lang="en-US" sz="2400" kern="0" dirty="0">
                <a:solidFill>
                  <a:prstClr val="black"/>
                </a:solidFill>
                <a:latin typeface="UTM Avo" panose="02040603050506020204" pitchFamily="18" charset="0"/>
                <a:cs typeface="Arial" panose="020B0604020202020204" pitchFamily="34" charset="0"/>
                <a:sym typeface="Wingdings" panose="05000000000000000000" pitchFamily="2" charset="2"/>
              </a:rPr>
              <a:t> </a:t>
            </a:r>
            <a:r>
              <a:rPr lang="vi-VN" sz="2400" kern="0" dirty="0">
                <a:solidFill>
                  <a:prstClr val="black"/>
                </a:solidFill>
                <a:latin typeface="UTM Avo" panose="02040603050506020204" pitchFamily="18" charset="0"/>
                <a:cs typeface="Arial" panose="020B0604020202020204" pitchFamily="34" charset="0"/>
              </a:rPr>
              <a:t>Nếu là Hoàng, em sẽ làm gì?</a:t>
            </a:r>
          </a:p>
        </p:txBody>
      </p:sp>
      <p:sp>
        <p:nvSpPr>
          <p:cNvPr id="14" name="TextBox 13">
            <a:extLst>
              <a:ext uri="{FF2B5EF4-FFF2-40B4-BE49-F238E27FC236}">
                <a16:creationId xmlns:a16="http://schemas.microsoft.com/office/drawing/2014/main" id="{BDE686AD-80F8-6797-2759-E55AFCDF0C32}"/>
              </a:ext>
            </a:extLst>
          </p:cNvPr>
          <p:cNvSpPr txBox="1"/>
          <p:nvPr/>
        </p:nvSpPr>
        <p:spPr>
          <a:xfrm>
            <a:off x="3283392" y="1534446"/>
            <a:ext cx="5625216" cy="461665"/>
          </a:xfrm>
          <a:prstGeom prst="rect">
            <a:avLst/>
          </a:prstGeom>
          <a:noFill/>
        </p:spPr>
        <p:txBody>
          <a:bodyPr wrap="square" rtlCol="0">
            <a:spAutoFit/>
          </a:bodyPr>
          <a:lstStyle/>
          <a:p>
            <a:pPr algn="ctr" defTabSz="609539"/>
            <a:r>
              <a:rPr lang="en-US" sz="2400" b="1" dirty="0">
                <a:latin typeface="UTM Avo" panose="02040603050506020204" pitchFamily="18" charset="0"/>
                <a:cs typeface="Arial" panose="020B0604020202020204" pitchFamily="34" charset="0"/>
              </a:rPr>
              <a:t>TÌNH HUỐNG ĐƯA RA</a:t>
            </a:r>
          </a:p>
        </p:txBody>
      </p:sp>
      <p:grpSp>
        <p:nvGrpSpPr>
          <p:cNvPr id="4" name="Group 3">
            <a:extLst>
              <a:ext uri="{FF2B5EF4-FFF2-40B4-BE49-F238E27FC236}">
                <a16:creationId xmlns:a16="http://schemas.microsoft.com/office/drawing/2014/main" id="{C9D446B7-417D-DC10-29C6-7CD732E04F19}"/>
              </a:ext>
            </a:extLst>
          </p:cNvPr>
          <p:cNvGrpSpPr/>
          <p:nvPr/>
        </p:nvGrpSpPr>
        <p:grpSpPr>
          <a:xfrm>
            <a:off x="7577836" y="2311400"/>
            <a:ext cx="3788664" cy="4076700"/>
            <a:chOff x="7577836" y="2413000"/>
            <a:chExt cx="3788664" cy="4076700"/>
          </a:xfrm>
        </p:grpSpPr>
        <p:grpSp>
          <p:nvGrpSpPr>
            <p:cNvPr id="8" name="Group 7">
              <a:extLst>
                <a:ext uri="{FF2B5EF4-FFF2-40B4-BE49-F238E27FC236}">
                  <a16:creationId xmlns:a16="http://schemas.microsoft.com/office/drawing/2014/main" id="{B72AFCED-1110-258C-254E-118375195C98}"/>
                </a:ext>
              </a:extLst>
            </p:cNvPr>
            <p:cNvGrpSpPr/>
            <p:nvPr/>
          </p:nvGrpSpPr>
          <p:grpSpPr>
            <a:xfrm>
              <a:off x="7577836" y="2413000"/>
              <a:ext cx="3788664" cy="4076700"/>
              <a:chOff x="11427737" y="2543097"/>
              <a:chExt cx="6237895" cy="7197351"/>
            </a:xfrm>
          </p:grpSpPr>
          <p:sp>
            <p:nvSpPr>
              <p:cNvPr id="10" name="Freeform 7">
                <a:extLst>
                  <a:ext uri="{FF2B5EF4-FFF2-40B4-BE49-F238E27FC236}">
                    <a16:creationId xmlns:a16="http://schemas.microsoft.com/office/drawing/2014/main" id="{E4D60B35-E36E-3196-533E-9464454B373C}"/>
                  </a:ext>
                </a:extLst>
              </p:cNvPr>
              <p:cNvSpPr/>
              <p:nvPr/>
            </p:nvSpPr>
            <p:spPr>
              <a:xfrm>
                <a:off x="11427737" y="2543097"/>
                <a:ext cx="6237895" cy="7197351"/>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40000"/>
                  <a:lumOff val="60000"/>
                </a:schemeClr>
              </a:solidFill>
              <a:ln>
                <a:solidFill>
                  <a:schemeClr val="accent6">
                    <a:lumMod val="60000"/>
                    <a:lumOff val="40000"/>
                  </a:schemeClr>
                </a:solidFill>
              </a:ln>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2" name="Freeform 10">
                <a:extLst>
                  <a:ext uri="{FF2B5EF4-FFF2-40B4-BE49-F238E27FC236}">
                    <a16:creationId xmlns:a16="http://schemas.microsoft.com/office/drawing/2014/main" id="{DD35FBE7-25BE-60A0-B561-889E96B38209}"/>
                  </a:ext>
                </a:extLst>
              </p:cNvPr>
              <p:cNvSpPr/>
              <p:nvPr/>
            </p:nvSpPr>
            <p:spPr>
              <a:xfrm>
                <a:off x="11876329" y="3024050"/>
                <a:ext cx="5427420" cy="1432629"/>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ysClr val="window" lastClr="FFFFFF"/>
              </a:solidFill>
            </p:spPr>
            <p:txBody>
              <a:bodyPr anchor="ctr"/>
              <a:lstStyle/>
              <a:p>
                <a:pPr algn="ctr" defTabSz="609539"/>
                <a:r>
                  <a:rPr kumimoji="0" lang="en-US" sz="2400" b="1"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TÌNH HUỐNG 2</a:t>
                </a:r>
              </a:p>
            </p:txBody>
          </p:sp>
        </p:grpSp>
        <p:pic>
          <p:nvPicPr>
            <p:cNvPr id="2" name="Picture 1" descr="A group of kids sitting around a table&#10;&#10;Description automatically generated with low confidence">
              <a:extLst>
                <a:ext uri="{FF2B5EF4-FFF2-40B4-BE49-F238E27FC236}">
                  <a16:creationId xmlns:a16="http://schemas.microsoft.com/office/drawing/2014/main" id="{7D4CA911-F765-EAD3-00C5-2AD1A59D8B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4111" y="4716191"/>
              <a:ext cx="3168777" cy="1662460"/>
            </a:xfrm>
            <a:prstGeom prst="rect">
              <a:avLst/>
            </a:prstGeom>
          </p:spPr>
        </p:pic>
      </p:grpSp>
    </p:spTree>
    <p:extLst>
      <p:ext uri="{BB962C8B-B14F-4D97-AF65-F5344CB8AC3E}">
        <p14:creationId xmlns:p14="http://schemas.microsoft.com/office/powerpoint/2010/main" val="3972937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A753BAA-40BF-58B9-50BE-6F75B280B741}"/>
            </a:ext>
          </a:extLst>
        </p:cNvPr>
        <p:cNvGrpSpPr/>
        <p:nvPr/>
      </p:nvGrpSpPr>
      <p:grpSpPr>
        <a:xfrm>
          <a:off x="0" y="0"/>
          <a:ext cx="0" cy="0"/>
          <a:chOff x="0" y="0"/>
          <a:chExt cx="0" cy="0"/>
        </a:xfrm>
      </p:grpSpPr>
      <p:sp>
        <p:nvSpPr>
          <p:cNvPr id="5" name="Freeform 4">
            <a:extLst>
              <a:ext uri="{FF2B5EF4-FFF2-40B4-BE49-F238E27FC236}">
                <a16:creationId xmlns:a16="http://schemas.microsoft.com/office/drawing/2014/main" id="{EBDE5B85-7B31-F478-B4FC-3A559CC501B5}"/>
              </a:ext>
            </a:extLst>
          </p:cNvPr>
          <p:cNvSpPr/>
          <p:nvPr/>
        </p:nvSpPr>
        <p:spPr>
          <a:xfrm>
            <a:off x="3435527" y="1859033"/>
            <a:ext cx="8263930" cy="4759885"/>
          </a:xfrm>
          <a:prstGeom prst="roundRect">
            <a:avLst>
              <a:gd name="adj" fmla="val 4653"/>
            </a:avLst>
          </a:prstGeom>
          <a:solidFill>
            <a:srgbClr val="FFF4D1"/>
          </a:solidFill>
        </p:spPr>
        <p:txBody>
          <a:bodyPr anchor="ctr"/>
          <a:lstStyle/>
          <a:p>
            <a:pPr marL="342900" marR="0" lvl="0" indent="-342900"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kern="0" dirty="0">
                <a:solidFill>
                  <a:prstClr val="black"/>
                </a:solidFill>
                <a:latin typeface="UTM Avo" panose="02040603050506020204" pitchFamily="18" charset="0"/>
              </a:rPr>
              <a:t>Em sẽ nói với các bạn đây là hành vi bắt nạt trong trường học hay nói khác đi là hành vi xâm hại trẻ em. Hành vi này không phù hợp với quy định của pháp luật. </a:t>
            </a:r>
          </a:p>
          <a:p>
            <a:pPr marL="342900" marR="0" lvl="0" indent="-342900"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kern="0" dirty="0">
                <a:solidFill>
                  <a:prstClr val="black"/>
                </a:solidFill>
                <a:latin typeface="UTM Avo" panose="02040603050506020204" pitchFamily="18" charset="0"/>
              </a:rPr>
              <a:t>Việc chép bài của người khác là gian lận trong kiểm tra, đánh giá. Minh không cho bạn chép bài là đúng với nội quy của nhà trường. Em cũng sẽ nói thêm về cảm xúc của bạn khi bị cô lập. </a:t>
            </a:r>
          </a:p>
        </p:txBody>
      </p:sp>
      <p:sp>
        <p:nvSpPr>
          <p:cNvPr id="7" name="TextBox 5">
            <a:extLst>
              <a:ext uri="{FF2B5EF4-FFF2-40B4-BE49-F238E27FC236}">
                <a16:creationId xmlns:a16="http://schemas.microsoft.com/office/drawing/2014/main" id="{A3FE4E36-2255-402A-9312-5476431CFAF6}"/>
              </a:ext>
            </a:extLst>
          </p:cNvPr>
          <p:cNvSpPr txBox="1"/>
          <p:nvPr/>
        </p:nvSpPr>
        <p:spPr>
          <a:xfrm>
            <a:off x="3380365" y="716329"/>
            <a:ext cx="2616287" cy="2285408"/>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9" name="Freeform 7">
            <a:extLst>
              <a:ext uri="{FF2B5EF4-FFF2-40B4-BE49-F238E27FC236}">
                <a16:creationId xmlns:a16="http://schemas.microsoft.com/office/drawing/2014/main" id="{72FBA6B5-B00C-468D-76FC-0DD7187C3416}"/>
              </a:ext>
            </a:extLst>
          </p:cNvPr>
          <p:cNvSpPr/>
          <p:nvPr/>
        </p:nvSpPr>
        <p:spPr>
          <a:xfrm>
            <a:off x="184937" y="2017066"/>
            <a:ext cx="3195428" cy="2285408"/>
          </a:xfrm>
          <a:prstGeom prst="flowChartConnector">
            <a:avLst/>
          </a:prstGeom>
          <a:solidFill>
            <a:srgbClr val="62AB92"/>
          </a:solidFill>
        </p:spPr>
        <p:txBody>
          <a:bodyPr anchor="ctr"/>
          <a:lstStyle/>
          <a:p>
            <a:pPr algn="ctr" defTabSz="609539">
              <a:lnSpc>
                <a:spcPct val="150000"/>
              </a:lnSpc>
            </a:pPr>
            <a:r>
              <a:rPr lang="en-US" sz="2400" b="1" dirty="0">
                <a:solidFill>
                  <a:prstClr val="white"/>
                </a:solidFill>
                <a:latin typeface="UTM Avo" panose="02040603050506020204" pitchFamily="18" charset="0"/>
                <a:cs typeface="Arial" panose="020B0604020202020204" pitchFamily="34" charset="0"/>
              </a:rPr>
              <a:t>CÁCH XỬ LÍ TÌNH HUỐNG</a:t>
            </a:r>
          </a:p>
        </p:txBody>
      </p:sp>
      <p:pic>
        <p:nvPicPr>
          <p:cNvPr id="13" name="Picture 12" descr="A picture containing toy, doll, vector graphics, clipart&#10;&#10;Description automatically generated">
            <a:extLst>
              <a:ext uri="{FF2B5EF4-FFF2-40B4-BE49-F238E27FC236}">
                <a16:creationId xmlns:a16="http://schemas.microsoft.com/office/drawing/2014/main" id="{C3390C88-2B6D-C558-DB95-FF937F669F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099" y="3662459"/>
            <a:ext cx="3085105" cy="3085105"/>
          </a:xfrm>
          <a:prstGeom prst="rect">
            <a:avLst/>
          </a:prstGeom>
        </p:spPr>
      </p:pic>
      <p:sp>
        <p:nvSpPr>
          <p:cNvPr id="16" name="TextBox 15">
            <a:extLst>
              <a:ext uri="{FF2B5EF4-FFF2-40B4-BE49-F238E27FC236}">
                <a16:creationId xmlns:a16="http://schemas.microsoft.com/office/drawing/2014/main" id="{37A8D4B0-E825-622D-71B1-DC6EA0822543}"/>
              </a:ext>
            </a:extLst>
          </p:cNvPr>
          <p:cNvSpPr txBox="1"/>
          <p:nvPr/>
        </p:nvSpPr>
        <p:spPr>
          <a:xfrm>
            <a:off x="5408492" y="1197197"/>
            <a:ext cx="4318000" cy="461665"/>
          </a:xfrm>
          <a:prstGeom prst="rect">
            <a:avLst/>
          </a:prstGeom>
          <a:noFill/>
        </p:spPr>
        <p:txBody>
          <a:bodyPr wrap="square" rtlCol="0">
            <a:spAutoFit/>
          </a:bodyPr>
          <a:lstStyle/>
          <a:p>
            <a:pPr algn="ctr" defTabSz="609539"/>
            <a:r>
              <a:rPr lang="en-US" sz="2400" b="1" dirty="0" err="1">
                <a:latin typeface="UTM Avo" panose="02040603050506020204" pitchFamily="18" charset="0"/>
                <a:cs typeface="Arial" panose="020B0604020202020204" pitchFamily="34" charset="0"/>
              </a:rPr>
              <a:t>Tình</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huống</a:t>
            </a:r>
            <a:r>
              <a:rPr lang="en-US" sz="2400" b="1" dirty="0">
                <a:latin typeface="UTM Avo" panose="02040603050506020204" pitchFamily="18" charset="0"/>
                <a:cs typeface="Arial" panose="020B0604020202020204" pitchFamily="34" charset="0"/>
              </a:rPr>
              <a:t> 1</a:t>
            </a:r>
          </a:p>
        </p:txBody>
      </p:sp>
    </p:spTree>
    <p:extLst>
      <p:ext uri="{BB962C8B-B14F-4D97-AF65-F5344CB8AC3E}">
        <p14:creationId xmlns:p14="http://schemas.microsoft.com/office/powerpoint/2010/main" val="2482094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6"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81775CD-1A5A-A189-AD53-91242232CDC7}"/>
            </a:ext>
          </a:extLst>
        </p:cNvPr>
        <p:cNvGrpSpPr/>
        <p:nvPr/>
      </p:nvGrpSpPr>
      <p:grpSpPr>
        <a:xfrm>
          <a:off x="0" y="0"/>
          <a:ext cx="0" cy="0"/>
          <a:chOff x="0" y="0"/>
          <a:chExt cx="0" cy="0"/>
        </a:xfrm>
      </p:grpSpPr>
      <p:sp>
        <p:nvSpPr>
          <p:cNvPr id="5" name="Freeform 4">
            <a:extLst>
              <a:ext uri="{FF2B5EF4-FFF2-40B4-BE49-F238E27FC236}">
                <a16:creationId xmlns:a16="http://schemas.microsoft.com/office/drawing/2014/main" id="{91FFF9C1-9D4F-ADEA-A0A7-A4291A20F1AC}"/>
              </a:ext>
            </a:extLst>
          </p:cNvPr>
          <p:cNvSpPr/>
          <p:nvPr/>
        </p:nvSpPr>
        <p:spPr>
          <a:xfrm>
            <a:off x="3435527" y="1859033"/>
            <a:ext cx="8263930" cy="4759885"/>
          </a:xfrm>
          <a:prstGeom prst="roundRect">
            <a:avLst>
              <a:gd name="adj" fmla="val 4653"/>
            </a:avLst>
          </a:prstGeom>
          <a:solidFill>
            <a:srgbClr val="FFF4D1"/>
          </a:solidFill>
        </p:spPr>
        <p:txBody>
          <a:bodyPr anchor="ctr"/>
          <a:lstStyle/>
          <a:p>
            <a:pPr marL="342900" lvl="0" indent="-342900" defTabSz="609539">
              <a:lnSpc>
                <a:spcPct val="150000"/>
              </a:lnSpc>
              <a:buFont typeface="Arial" panose="020B0604020202020204" pitchFamily="34" charset="0"/>
              <a:buChar char="•"/>
              <a:defRPr/>
            </a:pPr>
            <a:r>
              <a:rPr lang="vi-VN" sz="2400" kern="0">
                <a:solidFill>
                  <a:prstClr val="black"/>
                </a:solidFill>
                <a:latin typeface="UTM Avo" panose="02040603050506020204" pitchFamily="18" charset="0"/>
              </a:rPr>
              <a:t>Trước tiên, em nên nói với chú về độ tuổi của em chưa thích hợp để lao động. Em cần tập trung cho việc học. </a:t>
            </a:r>
          </a:p>
          <a:p>
            <a:pPr marL="342900" lvl="0" indent="-342900" defTabSz="609539">
              <a:lnSpc>
                <a:spcPct val="150000"/>
              </a:lnSpc>
              <a:buFont typeface="Arial" panose="020B0604020202020204" pitchFamily="34" charset="0"/>
              <a:buChar char="•"/>
              <a:defRPr/>
            </a:pPr>
            <a:r>
              <a:rPr lang="vi-VN" sz="2400" kern="0">
                <a:solidFill>
                  <a:prstClr val="black"/>
                </a:solidFill>
                <a:latin typeface="UTM Avo" panose="02040603050506020204" pitchFamily="18" charset="0"/>
              </a:rPr>
              <a:t>Em có thể sắp xếp để phụ giúp chú trong thời gian rảnh, chỉ một số việc phù hợp với độ tuổi và không thể dành quá nhiều thời gian cho việc phụ giúp được, vì nhiệm vụ chính của em vẫn là học tập. Nếu chú không đồng ý, em nên nói với bố mẹ. </a:t>
            </a:r>
            <a:endParaRPr lang="vi-VN" sz="2400" kern="0" dirty="0">
              <a:solidFill>
                <a:prstClr val="black"/>
              </a:solidFill>
              <a:latin typeface="UTM Avo" panose="02040603050506020204" pitchFamily="18" charset="0"/>
            </a:endParaRPr>
          </a:p>
        </p:txBody>
      </p:sp>
      <p:sp>
        <p:nvSpPr>
          <p:cNvPr id="7" name="TextBox 5">
            <a:extLst>
              <a:ext uri="{FF2B5EF4-FFF2-40B4-BE49-F238E27FC236}">
                <a16:creationId xmlns:a16="http://schemas.microsoft.com/office/drawing/2014/main" id="{B21D3F6E-AA92-687B-C129-C466E3D1DC5B}"/>
              </a:ext>
            </a:extLst>
          </p:cNvPr>
          <p:cNvSpPr txBox="1"/>
          <p:nvPr/>
        </p:nvSpPr>
        <p:spPr>
          <a:xfrm>
            <a:off x="3380365" y="716329"/>
            <a:ext cx="2616287" cy="2285408"/>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sp>
        <p:nvSpPr>
          <p:cNvPr id="9" name="Freeform 7">
            <a:extLst>
              <a:ext uri="{FF2B5EF4-FFF2-40B4-BE49-F238E27FC236}">
                <a16:creationId xmlns:a16="http://schemas.microsoft.com/office/drawing/2014/main" id="{4F5C954F-A1EC-3A5D-27FA-E4FB998442F5}"/>
              </a:ext>
            </a:extLst>
          </p:cNvPr>
          <p:cNvSpPr/>
          <p:nvPr/>
        </p:nvSpPr>
        <p:spPr>
          <a:xfrm>
            <a:off x="184937" y="2017066"/>
            <a:ext cx="3195428" cy="2285408"/>
          </a:xfrm>
          <a:prstGeom prst="flowChartConnector">
            <a:avLst/>
          </a:prstGeom>
          <a:solidFill>
            <a:srgbClr val="62AB92"/>
          </a:solidFill>
        </p:spPr>
        <p:txBody>
          <a:bodyPr anchor="ctr"/>
          <a:lstStyle/>
          <a:p>
            <a:pPr algn="ctr" defTabSz="609539">
              <a:lnSpc>
                <a:spcPct val="150000"/>
              </a:lnSpc>
            </a:pPr>
            <a:r>
              <a:rPr lang="en-US" sz="2400" b="1" dirty="0">
                <a:solidFill>
                  <a:prstClr val="white"/>
                </a:solidFill>
                <a:latin typeface="UTM Avo" panose="02040603050506020204" pitchFamily="18" charset="0"/>
                <a:cs typeface="Arial" panose="020B0604020202020204" pitchFamily="34" charset="0"/>
              </a:rPr>
              <a:t>CÁCH XỬ LÍ TÌNH HUỐNG</a:t>
            </a:r>
          </a:p>
        </p:txBody>
      </p:sp>
      <p:pic>
        <p:nvPicPr>
          <p:cNvPr id="13" name="Picture 12" descr="A picture containing toy, doll, vector graphics, clipart&#10;&#10;Description automatically generated">
            <a:extLst>
              <a:ext uri="{FF2B5EF4-FFF2-40B4-BE49-F238E27FC236}">
                <a16:creationId xmlns:a16="http://schemas.microsoft.com/office/drawing/2014/main" id="{E53DCEBF-4D1B-0FBE-3472-191363C401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099" y="3662459"/>
            <a:ext cx="3085105" cy="3085105"/>
          </a:xfrm>
          <a:prstGeom prst="rect">
            <a:avLst/>
          </a:prstGeom>
        </p:spPr>
      </p:pic>
      <p:sp>
        <p:nvSpPr>
          <p:cNvPr id="16" name="TextBox 15">
            <a:extLst>
              <a:ext uri="{FF2B5EF4-FFF2-40B4-BE49-F238E27FC236}">
                <a16:creationId xmlns:a16="http://schemas.microsoft.com/office/drawing/2014/main" id="{1E0DE227-2AFE-9D69-1BFA-85F15C1CF974}"/>
              </a:ext>
            </a:extLst>
          </p:cNvPr>
          <p:cNvSpPr txBox="1"/>
          <p:nvPr/>
        </p:nvSpPr>
        <p:spPr>
          <a:xfrm>
            <a:off x="5408492" y="1197197"/>
            <a:ext cx="4318000" cy="461665"/>
          </a:xfrm>
          <a:prstGeom prst="rect">
            <a:avLst/>
          </a:prstGeom>
          <a:noFill/>
        </p:spPr>
        <p:txBody>
          <a:bodyPr wrap="square" rtlCol="0">
            <a:spAutoFit/>
          </a:bodyPr>
          <a:lstStyle/>
          <a:p>
            <a:pPr algn="ctr" defTabSz="609539"/>
            <a:r>
              <a:rPr lang="en-US" sz="2400" b="1" dirty="0" err="1">
                <a:latin typeface="UTM Avo" panose="02040603050506020204" pitchFamily="18" charset="0"/>
                <a:cs typeface="Arial" panose="020B0604020202020204" pitchFamily="34" charset="0"/>
              </a:rPr>
              <a:t>Tình</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huống</a:t>
            </a:r>
            <a:r>
              <a:rPr lang="en-US" sz="2400" b="1" dirty="0">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4183120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pic>
        <p:nvPicPr>
          <p:cNvPr id="2" name="PLANETA 3" descr="Resultado de imagen para PLANETA PNG">
            <a:extLst>
              <a:ext uri="{FF2B5EF4-FFF2-40B4-BE49-F238E27FC236}">
                <a16:creationId xmlns:a16="http://schemas.microsoft.com/office/drawing/2014/main" id="{42AB8EEC-43F8-B4D7-D6B4-6B8AD9C66B75}"/>
              </a:ext>
            </a:extLst>
          </p:cNvPr>
          <p:cNvPicPr>
            <a:picLocks noChangeAspect="1" noChangeArrowheads="1"/>
          </p:cNvPicPr>
          <p:nvPr/>
        </p:nvPicPr>
        <p:blipFill>
          <a:blip r:embed="rId6">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895783" y="489566"/>
            <a:ext cx="2267120" cy="17003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hlinkClick r:id="rId7" action="ppaction://hlinksldjump"/>
            <a:extLst>
              <a:ext uri="{FF2B5EF4-FFF2-40B4-BE49-F238E27FC236}">
                <a16:creationId xmlns:a16="http://schemas.microsoft.com/office/drawing/2014/main" id="{C2871526-9DCD-2209-B182-453563EE5851}"/>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2818365"/>
            <a:ext cx="4367579" cy="4039634"/>
          </a:xfrm>
          <a:prstGeom prst="rect">
            <a:avLst/>
          </a:prstGeom>
        </p:spPr>
      </p:pic>
      <p:sp>
        <p:nvSpPr>
          <p:cNvPr id="7" name="TextBox 6">
            <a:extLst>
              <a:ext uri="{FF2B5EF4-FFF2-40B4-BE49-F238E27FC236}">
                <a16:creationId xmlns:a16="http://schemas.microsoft.com/office/drawing/2014/main" id="{A8661732-9E2D-57FE-C80A-12FFFFAFFDAD}"/>
              </a:ext>
            </a:extLst>
          </p:cNvPr>
          <p:cNvSpPr txBox="1"/>
          <p:nvPr/>
        </p:nvSpPr>
        <p:spPr>
          <a:xfrm>
            <a:off x="2029097" y="934294"/>
            <a:ext cx="4114800" cy="60016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300" b="1" i="0" u="none" strike="noStrike" kern="1200" cap="none" spc="0" normalizeH="0" baseline="0" noProof="0">
                <a:ln>
                  <a:noFill/>
                </a:ln>
                <a:solidFill>
                  <a:prstClr val="black"/>
                </a:solidFill>
                <a:effectLst/>
                <a:uLnTx/>
                <a:uFillTx/>
                <a:latin typeface="UTM Avo" panose="02040603050506020204" pitchFamily="18" charset="0"/>
                <a:ea typeface="+mn-ea"/>
                <a:cs typeface="Times New Roman" pitchFamily="18" charset="0"/>
              </a:rPr>
              <a:t>DU HÀNH VŨ TRỤ</a:t>
            </a:r>
            <a:endParaRPr kumimoji="0" lang="en-US" sz="3300" b="1" i="0" u="none" strike="noStrike" kern="1200" cap="none" spc="0" normalizeH="0" baseline="0" noProof="0">
              <a:ln>
                <a:noFill/>
              </a:ln>
              <a:solidFill>
                <a:prstClr val="black"/>
              </a:solidFill>
              <a:effectLst/>
              <a:uLnTx/>
              <a:uFillTx/>
              <a:latin typeface="UTM Avo" panose="02040603050506020204" pitchFamily="18" charset="0"/>
              <a:ea typeface="+mn-ea"/>
              <a:cs typeface="Times New Roman" pitchFamily="18" charset="0"/>
            </a:endParaRPr>
          </a:p>
        </p:txBody>
      </p:sp>
      <p:pic>
        <p:nvPicPr>
          <p:cNvPr id="9" name="Picture 8">
            <a:extLst>
              <a:ext uri="{FF2B5EF4-FFF2-40B4-BE49-F238E27FC236}">
                <a16:creationId xmlns:a16="http://schemas.microsoft.com/office/drawing/2014/main" id="{73799228-F0C2-D7BC-F240-52FA6FAC432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52" y="0"/>
            <a:ext cx="532297" cy="594019"/>
          </a:xfrm>
          <a:prstGeom prst="rect">
            <a:avLst/>
          </a:prstGeom>
        </p:spPr>
      </p:pic>
      <p:pic>
        <p:nvPicPr>
          <p:cNvPr id="10" name="Picture 9" descr="Logo, company name&#10;&#10;Description automatically generated">
            <a:extLst>
              <a:ext uri="{FF2B5EF4-FFF2-40B4-BE49-F238E27FC236}">
                <a16:creationId xmlns:a16="http://schemas.microsoft.com/office/drawing/2014/main" id="{6AE47DF6-F0E7-68FC-2DC9-2BF9EEF331C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pic>
        <p:nvPicPr>
          <p:cNvPr id="4" name="Cartoon Background Music Funny Animation Free (1)">
            <a:hlinkClick r:id="" action="ppaction://media"/>
            <a:extLst>
              <a:ext uri="{FF2B5EF4-FFF2-40B4-BE49-F238E27FC236}">
                <a16:creationId xmlns:a16="http://schemas.microsoft.com/office/drawing/2014/main" id="{85EEB7F0-653C-264A-9F16-92D38A1F5900}"/>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8253027" y="-9064577"/>
            <a:ext cx="487363" cy="487363"/>
          </a:xfrm>
          <a:prstGeom prst="rect">
            <a:avLst/>
          </a:prstGeom>
        </p:spPr>
      </p:pic>
    </p:spTree>
    <p:extLst>
      <p:ext uri="{BB962C8B-B14F-4D97-AF65-F5344CB8AC3E}">
        <p14:creationId xmlns:p14="http://schemas.microsoft.com/office/powerpoint/2010/main" val="202997795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grpSp>
        <p:nvGrpSpPr>
          <p:cNvPr id="4" name="NAVE"/>
          <p:cNvGrpSpPr/>
          <p:nvPr/>
        </p:nvGrpSpPr>
        <p:grpSpPr>
          <a:xfrm>
            <a:off x="143831" y="4747101"/>
            <a:ext cx="2194560" cy="1830600"/>
            <a:chOff x="473051" y="4548249"/>
            <a:chExt cx="1634866" cy="1630483"/>
          </a:xfrm>
        </p:grpSpPr>
        <p:pic>
          <p:nvPicPr>
            <p:cNvPr id="5" name="Picture 4" descr="Resultado de imagen para ovni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051" y="4548249"/>
              <a:ext cx="1634866" cy="16304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esultado de imagen para marciano  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5936"/>
            <a:stretch/>
          </p:blipFill>
          <p:spPr bwMode="auto">
            <a:xfrm>
              <a:off x="977431" y="4823225"/>
              <a:ext cx="626106" cy="540265"/>
            </a:xfrm>
            <a:prstGeom prst="rect">
              <a:avLst/>
            </a:prstGeom>
            <a:noFill/>
            <a:extLst>
              <a:ext uri="{909E8E84-426E-40DD-AFC4-6F175D3DCCD1}">
                <a14:hiddenFill xmlns:a14="http://schemas.microsoft.com/office/drawing/2010/main">
                  <a:solidFill>
                    <a:srgbClr val="FFFFFF"/>
                  </a:solidFill>
                </a14:hiddenFill>
              </a:ext>
            </a:extLst>
          </p:spPr>
        </p:pic>
      </p:grpSp>
      <p:pic>
        <p:nvPicPr>
          <p:cNvPr id="17" name="Picture 16"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8" name="Rectangle: Rounded Corners 7">
            <a:extLst>
              <a:ext uri="{FF2B5EF4-FFF2-40B4-BE49-F238E27FC236}">
                <a16:creationId xmlns:a16="http://schemas.microsoft.com/office/drawing/2014/main" id="{E803B398-B731-E05E-248C-682C8153965E}"/>
              </a:ext>
            </a:extLst>
          </p:cNvPr>
          <p:cNvSpPr/>
          <p:nvPr/>
        </p:nvSpPr>
        <p:spPr>
          <a:xfrm>
            <a:off x="2024355" y="813310"/>
            <a:ext cx="9558045" cy="4849091"/>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68E50E2-B89A-8220-C95B-83768848287A}"/>
              </a:ext>
            </a:extLst>
          </p:cNvPr>
          <p:cNvSpPr txBox="1"/>
          <p:nvPr/>
        </p:nvSpPr>
        <p:spPr>
          <a:xfrm>
            <a:off x="4555477" y="1384751"/>
            <a:ext cx="44958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UTM Avo" panose="02040603050506020204" pitchFamily="18" charset="0"/>
                <a:ea typeface="+mn-ea"/>
                <a:cs typeface="+mn-cs"/>
              </a:rPr>
              <a:t>HƯỚNG DẪN</a:t>
            </a:r>
          </a:p>
        </p:txBody>
      </p:sp>
      <p:sp>
        <p:nvSpPr>
          <p:cNvPr id="15" name="TextBox 14">
            <a:extLst>
              <a:ext uri="{FF2B5EF4-FFF2-40B4-BE49-F238E27FC236}">
                <a16:creationId xmlns:a16="http://schemas.microsoft.com/office/drawing/2014/main" id="{7C70345C-B232-393F-2268-350603399A60}"/>
              </a:ext>
            </a:extLst>
          </p:cNvPr>
          <p:cNvSpPr txBox="1"/>
          <p:nvPr/>
        </p:nvSpPr>
        <p:spPr>
          <a:xfrm>
            <a:off x="2125308" y="1907971"/>
            <a:ext cx="9457092" cy="2783839"/>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Bấm vào nút bắt đầu để chuyển tới màn chứa các câu hỏi</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Click vào các số thứ tự để đến câu hỏi</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Click vào đáp án để hiện đúng/sai</a:t>
            </a:r>
            <a:r>
              <a:rPr kumimoji="0" lang="en-US"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rgbClr val="002060"/>
                </a:solidFill>
                <a:effectLst/>
                <a:uLnTx/>
                <a:uFillTx/>
                <a:latin typeface="UTM Avo" panose="02040603050506020204" pitchFamily="18" charset="0"/>
                <a:ea typeface="+mn-ea"/>
                <a:cs typeface="+mn-cs"/>
              </a:rPr>
              <a:t>kèm</a:t>
            </a:r>
            <a:r>
              <a:rPr kumimoji="0" lang="en-US"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rgbClr val="002060"/>
                </a:solidFill>
                <a:effectLst/>
                <a:uLnTx/>
                <a:uFillTx/>
                <a:latin typeface="UTM Avo" panose="02040603050506020204" pitchFamily="18" charset="0"/>
                <a:ea typeface="+mn-ea"/>
                <a:cs typeface="+mn-cs"/>
              </a:rPr>
              <a:t>âm</a:t>
            </a:r>
            <a:r>
              <a:rPr kumimoji="0" lang="en-US"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rgbClr val="002060"/>
                </a:solidFill>
                <a:effectLst/>
                <a:uLnTx/>
                <a:uFillTx/>
                <a:latin typeface="UTM Avo" panose="02040603050506020204" pitchFamily="18" charset="0"/>
                <a:ea typeface="+mn-ea"/>
                <a:cs typeface="+mn-cs"/>
              </a:rPr>
              <a:t>thanh</a:t>
            </a:r>
            <a:r>
              <a:rPr kumimoji="0" lang="en-US"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rgbClr val="002060"/>
                </a:solidFill>
                <a:effectLst/>
                <a:uLnTx/>
                <a:uFillTx/>
                <a:latin typeface="UTM Avo" panose="02040603050506020204" pitchFamily="18" charset="0"/>
                <a:ea typeface="+mn-ea"/>
                <a:cs typeface="+mn-cs"/>
              </a:rPr>
              <a:t>thông</a:t>
            </a:r>
            <a:r>
              <a:rPr kumimoji="0" lang="en-US"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a:t>
            </a:r>
            <a:r>
              <a:rPr kumimoji="0" lang="en-US" sz="2400" b="0" i="0" u="none" strike="noStrike" kern="1200" cap="none" spc="0" normalizeH="0" baseline="0" noProof="0" err="1">
                <a:ln>
                  <a:noFill/>
                </a:ln>
                <a:solidFill>
                  <a:srgbClr val="002060"/>
                </a:solidFill>
                <a:effectLst/>
                <a:uLnTx/>
                <a:uFillTx/>
                <a:latin typeface="UTM Avo" panose="02040603050506020204" pitchFamily="18" charset="0"/>
                <a:ea typeface="+mn-ea"/>
                <a:cs typeface="+mn-cs"/>
              </a:rPr>
              <a:t>báo</a:t>
            </a:r>
            <a:endParaRPr kumimoji="0" lang="vi-VN"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Bấm vào tàu vũ trụ để trở về màn hình chứa các câu hỏi</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rPr>
              <a:t>- Click vào số thứ tự để tiếp tục trò chơi</a:t>
            </a:r>
            <a:endParaRPr kumimoji="0" lang="en-US" sz="2400" b="0" i="0" u="none" strike="noStrike" kern="1200" cap="none" spc="0" normalizeH="0" baseline="0" noProof="0">
              <a:ln>
                <a:noFill/>
              </a:ln>
              <a:solidFill>
                <a:srgbClr val="002060"/>
              </a:solidFill>
              <a:effectLst/>
              <a:uLnTx/>
              <a:uFillTx/>
              <a:latin typeface="UTM Avo" panose="02040603050506020204" pitchFamily="18" charset="0"/>
              <a:ea typeface="+mn-ea"/>
              <a:cs typeface="+mn-cs"/>
            </a:endParaRPr>
          </a:p>
        </p:txBody>
      </p:sp>
      <p:sp>
        <p:nvSpPr>
          <p:cNvPr id="16" name="Rectángulo redondeado 4">
            <a:hlinkClick r:id="rId7" action="ppaction://hlinksldjump"/>
            <a:extLst>
              <a:ext uri="{FF2B5EF4-FFF2-40B4-BE49-F238E27FC236}">
                <a16:creationId xmlns:a16="http://schemas.microsoft.com/office/drawing/2014/main" id="{60E507D8-C2B0-D1FF-851A-E449F3893DAD}"/>
              </a:ext>
            </a:extLst>
          </p:cNvPr>
          <p:cNvSpPr/>
          <p:nvPr/>
        </p:nvSpPr>
        <p:spPr>
          <a:xfrm>
            <a:off x="9171760" y="4640424"/>
            <a:ext cx="2410640" cy="10219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a:ln>
                  <a:noFill/>
                </a:ln>
                <a:solidFill>
                  <a:prstClr val="black"/>
                </a:solidFill>
                <a:effectLst/>
                <a:uLnTx/>
                <a:uFillTx/>
                <a:latin typeface="UTM Avo" panose="02040603050506020204" pitchFamily="18" charset="0"/>
                <a:ea typeface="+mn-ea"/>
                <a:cs typeface="+mn-cs"/>
              </a:rPr>
              <a:t>BẮT ĐẦU</a:t>
            </a:r>
            <a:endParaRPr kumimoji="0" lang="es-CL" sz="3200" b="1"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66369123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6">
                                            <p:bg/>
                                          </p:spTgt>
                                        </p:tgtEl>
                                        <p:attrNameLst>
                                          <p:attrName>style.visibility</p:attrName>
                                        </p:attrNameLst>
                                      </p:cBhvr>
                                      <p:to>
                                        <p:strVal val="visible"/>
                                      </p:to>
                                    </p:set>
                                    <p:animEffect transition="in" filter="dissolve">
                                      <p:cBhvr>
                                        <p:cTn id="7" dur="1500"/>
                                        <p:tgtEl>
                                          <p:spTgt spid="16">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6">
                                            <p:txEl>
                                              <p:pRg st="0" end="0"/>
                                            </p:txEl>
                                          </p:spTgt>
                                        </p:tgtEl>
                                        <p:attrNameLst>
                                          <p:attrName>style.visibility</p:attrName>
                                        </p:attrNameLst>
                                      </p:cBhvr>
                                      <p:to>
                                        <p:strVal val="visible"/>
                                      </p:to>
                                    </p:set>
                                    <p:animEffect transition="in" filter="dissolve">
                                      <p:cBhvr>
                                        <p:cTn id="10" dur="10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64" presetClass="path" presetSubtype="0" accel="50000" decel="50000" fill="hold" nodeType="withEffect">
                                  <p:stCondLst>
                                    <p:cond delay="0"/>
                                  </p:stCondLst>
                                  <p:childTnLst>
                                    <p:animMotion origin="layout" path="M -2.91667E-6 -2.96296E-6 L 0.00196 -0.35069 " pathEditMode="relative" rAng="0" ptsTypes="AA">
                                      <p:cBhvr>
                                        <p:cTn id="15" dur="2000" fill="hold"/>
                                        <p:tgtEl>
                                          <p:spTgt spid="4"/>
                                        </p:tgtEl>
                                        <p:attrNameLst>
                                          <p:attrName>ppt_x</p:attrName>
                                          <p:attrName>ppt_y</p:attrName>
                                        </p:attrNameLst>
                                      </p:cBhvr>
                                      <p:rCtr x="91" y="-17546"/>
                                    </p:animMotion>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nodeType="clickEffect">
                                  <p:stCondLst>
                                    <p:cond delay="0"/>
                                  </p:stCondLst>
                                  <p:childTnLst>
                                    <p:animMotion origin="layout" path="M 0.00196 -0.35069 L 0.24714 -0.48171 " pathEditMode="relative" rAng="0" ptsTypes="AA">
                                      <p:cBhvr>
                                        <p:cTn id="19" dur="2000" fill="hold"/>
                                        <p:tgtEl>
                                          <p:spTgt spid="4"/>
                                        </p:tgtEl>
                                        <p:attrNameLst>
                                          <p:attrName>ppt_x</p:attrName>
                                          <p:attrName>ppt_y</p:attrName>
                                        </p:attrNameLst>
                                      </p:cBhvr>
                                      <p:rCtr x="12253" y="-6551"/>
                                    </p:animMotion>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nodeType="clickEffect">
                                  <p:stCondLst>
                                    <p:cond delay="0"/>
                                  </p:stCondLst>
                                  <p:childTnLst>
                                    <p:animMotion origin="layout" path="M 0.24714 -0.48171 L 0.24714 -0.48148 C 0.25117 -0.47592 0.2556 -0.46967 0.26003 -0.46389 C 0.26198 -0.46134 0.26485 -0.45949 0.2668 -0.45694 C 0.26849 -0.45486 0.26849 -0.45231 0.27006 -0.45 C 0.27409 -0.44537 0.27891 -0.44097 0.28347 -0.43657 L 0.28985 -0.42963 C 0.29831 -0.4125 0.28698 -0.43379 0.3 -0.4162 C 0.30157 -0.41389 0.30157 -0.41157 0.30313 -0.40926 C 0.30716 -0.40463 0.31211 -0.4 0.31654 -0.39583 L 0.32292 -0.38889 L 0.32982 -0.38171 C 0.3375 -0.3662 0.32748 -0.38588 0.33998 -0.3662 C 0.34115 -0.36389 0.34154 -0.36157 0.3431 -0.35926 C 0.3517 -0.3456 0.34675 -0.35486 0.35651 -0.34375 C 0.35886 -0.34051 0.36055 -0.33727 0.36289 -0.33449 C 0.36289 -0.33426 0.37943 -0.31736 0.38269 -0.31412 L 0.38959 -0.30717 C 0.39076 -0.30509 0.39115 -0.30254 0.39284 -0.30023 C 0.39688 -0.2956 0.40612 -0.2868 0.40612 -0.28657 C 0.41185 -0.27477 0.40729 -0.28194 0.42266 -0.26643 L 0.42917 -0.25949 L 0.43607 -0.25254 C 0.44362 -0.23657 0.43282 -0.25625 0.44935 -0.23912 C 0.45899 -0.22916 0.44167 -0.22963 0.46589 -0.21875 L 0.47604 -0.21389 " pathEditMode="relative" rAng="0" ptsTypes="AAAAAAAAAAAAAAAAAAAAAAAAAA">
                                      <p:cBhvr>
                                        <p:cTn id="23" dur="2000" fill="hold"/>
                                        <p:tgtEl>
                                          <p:spTgt spid="4"/>
                                        </p:tgtEl>
                                        <p:attrNameLst>
                                          <p:attrName>ppt_x</p:attrName>
                                          <p:attrName>ppt_y</p:attrName>
                                        </p:attrNameLst>
                                      </p:cBhvr>
                                      <p:rCtr x="11445" y="13380"/>
                                    </p:animMotion>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0.47604 -0.21412 L 0.47604 -0.21365 C 0.49675 -0.2324 0.47761 -0.21736 0.49623 -0.22893 C 0.49857 -0.23055 0.50026 -0.23264 0.50274 -0.23402 C 0.50469 -0.23495 0.50769 -0.23541 0.50951 -0.23657 C 0.51771 -0.2412 0.51446 -0.2412 0.52071 -0.24514 C 0.52266 -0.24652 0.52539 -0.24768 0.52761 -0.24907 C 0.52995 -0.25046 0.5319 -0.25231 0.53412 -0.25393 C 0.53568 -0.25532 0.53685 -0.25648 0.53867 -0.25787 C 0.54284 -0.26041 0.54779 -0.26273 0.55209 -0.26527 L 0.55886 -0.26921 C 0.56107 -0.27268 0.56081 -0.27338 0.56576 -0.27662 C 0.56771 -0.27777 0.57032 -0.27916 0.57227 -0.28032 C 0.57422 -0.28125 0.575 -0.28287 0.57696 -0.28402 C 0.58216 -0.2875 0.58594 -0.28889 0.59245 -0.29143 C 0.59792 -0.29606 0.60117 -0.2993 0.61042 -0.30277 L 0.62383 -0.30764 C 0.63451 -0.31551 0.628 -0.31134 0.64401 -0.32037 C 0.64649 -0.32129 0.64948 -0.32245 0.65091 -0.32407 C 0.65938 -0.33356 0.65091 -0.325 0.66198 -0.33264 C 0.67162 -0.33935 0.66094 -0.33449 0.67318 -0.33935 C 0.67891 -0.34838 0.67084 -0.33727 0.68229 -0.34514 C 0.68386 -0.34629 0.68334 -0.34791 0.68438 -0.34884 C 0.68633 -0.35046 0.68933 -0.35139 0.69128 -0.35301 C 0.69284 -0.35393 0.69401 -0.35532 0.69584 -0.35648 C 0.69779 -0.35787 0.70052 -0.35879 0.70248 -0.36018 C 0.7043 -0.36134 0.70521 -0.36273 0.70703 -0.36389 C 0.70899 -0.36527 0.71172 -0.36643 0.71354 -0.36759 C 0.7155 -0.36898 0.71628 -0.37037 0.71823 -0.37152 C 0.72019 -0.37245 0.72266 -0.37315 0.725 -0.37384 C 0.72565 -0.37523 0.72565 -0.37662 0.72722 -0.37777 C 0.73464 -0.38287 0.73386 -0.37801 0.73386 -0.38125 " pathEditMode="relative" rAng="0" ptsTypes="AAAAAAAAAAAAAAAAAAAAAAAAAAAAAAAA">
                                      <p:cBhvr>
                                        <p:cTn id="27" dur="2000" fill="hold"/>
                                        <p:tgtEl>
                                          <p:spTgt spid="4"/>
                                        </p:tgtEl>
                                        <p:attrNameLst>
                                          <p:attrName>ppt_x</p:attrName>
                                          <p:attrName>ppt_y</p:attrName>
                                        </p:attrNameLst>
                                      </p:cBhvr>
                                      <p:rCtr x="12891" y="-8333"/>
                                    </p:animMotion>
                                  </p:childTnLst>
                                </p:cTn>
                              </p:par>
                            </p:childTnLst>
                          </p:cTn>
                        </p:par>
                      </p:childTnLst>
                    </p:cTn>
                  </p:par>
                </p:childTnLst>
              </p:cTn>
              <p:nextCondLst>
                <p:cond evt="onClick" delay="0">
                  <p:tgtEl>
                    <p:spTgt spid="4"/>
                  </p:tgtEl>
                </p:cond>
              </p:nextCondLst>
            </p:seq>
          </p:childTnLst>
        </p:cTn>
      </p:par>
    </p:tnLst>
    <p:bldLst>
      <p:bldP spid="16" grpId="0" uiExpand="1" build="p"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grpSp>
        <p:nvGrpSpPr>
          <p:cNvPr id="4" name="NAVE"/>
          <p:cNvGrpSpPr/>
          <p:nvPr/>
        </p:nvGrpSpPr>
        <p:grpSpPr>
          <a:xfrm>
            <a:off x="347031" y="4301909"/>
            <a:ext cx="2194560" cy="1830600"/>
            <a:chOff x="473051" y="4548249"/>
            <a:chExt cx="1634866" cy="1630483"/>
          </a:xfrm>
        </p:grpSpPr>
        <p:pic>
          <p:nvPicPr>
            <p:cNvPr id="5" name="Picture 4" descr="Resultado de imagen para ovni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051" y="4548249"/>
              <a:ext cx="1634866" cy="16304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esultado de imagen para marciano  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5936"/>
            <a:stretch/>
          </p:blipFill>
          <p:spPr bwMode="auto">
            <a:xfrm>
              <a:off x="977431" y="4823225"/>
              <a:ext cx="626106" cy="540265"/>
            </a:xfrm>
            <a:prstGeom prst="rect">
              <a:avLst/>
            </a:prstGeom>
            <a:noFill/>
            <a:extLst>
              <a:ext uri="{909E8E84-426E-40DD-AFC4-6F175D3DCCD1}">
                <a14:hiddenFill xmlns:a14="http://schemas.microsoft.com/office/drawing/2010/main">
                  <a:solidFill>
                    <a:srgbClr val="FFFFFF"/>
                  </a:solidFill>
                </a14:hiddenFill>
              </a:ext>
            </a:extLst>
          </p:spPr>
        </p:pic>
      </p:grpSp>
      <p:pic>
        <p:nvPicPr>
          <p:cNvPr id="3074" name="PLANETA 1" descr="Resultado de imagen para PLANETA PNG"/>
          <p:cNvPicPr>
            <a:picLocks noChangeAspect="1" noChangeArrowheads="1"/>
          </p:cNvPicPr>
          <p:nvPr/>
        </p:nvPicPr>
        <p:blipFill>
          <a:blip r:embed="rId6"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18978" y="940239"/>
            <a:ext cx="1717478" cy="127996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LANETA 2" descr="Resultado de imagen para PLANETA PNG"/>
          <p:cNvPicPr>
            <a:picLocks noChangeAspect="1" noChangeArrowheads="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3145252" y="230784"/>
            <a:ext cx="2072692" cy="1554519"/>
          </a:xfrm>
          <a:prstGeom prst="rect">
            <a:avLst/>
          </a:prstGeom>
          <a:noFill/>
          <a:extLst>
            <a:ext uri="{909E8E84-426E-40DD-AFC4-6F175D3DCCD1}">
              <a14:hiddenFill xmlns:a14="http://schemas.microsoft.com/office/drawing/2010/main">
                <a:solidFill>
                  <a:srgbClr val="FFFFFF"/>
                </a:solidFill>
              </a14:hiddenFill>
            </a:ext>
          </a:extLst>
        </p:spPr>
      </p:pic>
      <p:pic>
        <p:nvPicPr>
          <p:cNvPr id="9" name="PLANETA 3" descr="Resultado de imagen para PLANETA PNG"/>
          <p:cNvPicPr>
            <a:picLocks noChangeAspect="1" noChangeArrowheads="1"/>
          </p:cNvPicPr>
          <p:nvPr/>
        </p:nvPicPr>
        <p:blipFill>
          <a:blip r:embed="rId6"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041843" y="3619020"/>
            <a:ext cx="1821036" cy="1365777"/>
          </a:xfrm>
          <a:prstGeom prst="rect">
            <a:avLst/>
          </a:prstGeom>
          <a:noFill/>
          <a:extLst>
            <a:ext uri="{909E8E84-426E-40DD-AFC4-6F175D3DCCD1}">
              <a14:hiddenFill xmlns:a14="http://schemas.microsoft.com/office/drawing/2010/main">
                <a:solidFill>
                  <a:srgbClr val="FFFFFF"/>
                </a:solidFill>
              </a14:hiddenFill>
            </a:ext>
          </a:extLst>
        </p:spPr>
      </p:pic>
      <p:pic>
        <p:nvPicPr>
          <p:cNvPr id="10" name="PLANETA 4" descr="Resultado de imagen para PLANETA PNG"/>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69429" y="575048"/>
            <a:ext cx="1821036" cy="1365777"/>
          </a:xfrm>
          <a:prstGeom prst="rect">
            <a:avLst/>
          </a:prstGeom>
          <a:noFill/>
          <a:extLst>
            <a:ext uri="{909E8E84-426E-40DD-AFC4-6F175D3DCCD1}">
              <a14:hiddenFill xmlns:a14="http://schemas.microsoft.com/office/drawing/2010/main">
                <a:solidFill>
                  <a:srgbClr val="FFFFFF"/>
                </a:solidFill>
              </a14:hiddenFill>
            </a:ext>
          </a:extLst>
        </p:spPr>
      </p:pic>
      <p:sp>
        <p:nvSpPr>
          <p:cNvPr id="7" name="Elipse 6">
            <a:hlinkClick r:id="rId7" action="ppaction://hlinksldjump"/>
          </p:cNvPr>
          <p:cNvSpPr/>
          <p:nvPr/>
        </p:nvSpPr>
        <p:spPr>
          <a:xfrm>
            <a:off x="1020517" y="1123020"/>
            <a:ext cx="914400" cy="914400"/>
          </a:xfrm>
          <a:prstGeom prst="ellipse">
            <a:avLst/>
          </a:prstGeom>
          <a:solidFill>
            <a:srgbClr val="5C819C"/>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prstClr val="white"/>
                </a:solidFill>
                <a:effectLst/>
                <a:uLnTx/>
                <a:uFillTx/>
                <a:latin typeface="UTM Avo" panose="02040603050506020204" pitchFamily="18" charset="0"/>
                <a:ea typeface="+mn-ea"/>
                <a:cs typeface="+mn-cs"/>
              </a:rPr>
              <a:t>1</a:t>
            </a:r>
            <a:endParaRPr kumimoji="0" lang="es-CL" sz="2000" b="1"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3" name="Elipse 12">
            <a:hlinkClick r:id="rId8" action="ppaction://hlinksldjump"/>
          </p:cNvPr>
          <p:cNvSpPr/>
          <p:nvPr/>
        </p:nvSpPr>
        <p:spPr>
          <a:xfrm>
            <a:off x="3724398" y="550843"/>
            <a:ext cx="914400" cy="914400"/>
          </a:xfrm>
          <a:prstGeom prst="ellipse">
            <a:avLst/>
          </a:prstGeom>
          <a:solidFill>
            <a:srgbClr val="8EBC7A"/>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prstClr val="white"/>
                </a:solidFill>
                <a:effectLst/>
                <a:uLnTx/>
                <a:uFillTx/>
                <a:latin typeface="UTM Avo" panose="02040603050506020204" pitchFamily="18" charset="0"/>
                <a:ea typeface="+mn-ea"/>
                <a:cs typeface="+mn-cs"/>
              </a:rPr>
              <a:t>2</a:t>
            </a:r>
            <a:endParaRPr kumimoji="0" lang="es-CL" sz="2000" b="1"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1" name="Elipse 10">
            <a:hlinkClick r:id="rId9" action="ppaction://hlinksldjump"/>
          </p:cNvPr>
          <p:cNvSpPr/>
          <p:nvPr/>
        </p:nvSpPr>
        <p:spPr>
          <a:xfrm>
            <a:off x="5495161" y="3844708"/>
            <a:ext cx="914400" cy="914400"/>
          </a:xfrm>
          <a:prstGeom prst="ellipse">
            <a:avLst/>
          </a:prstGeom>
          <a:solidFill>
            <a:srgbClr val="969CA8"/>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3</a:t>
            </a:r>
          </a:p>
        </p:txBody>
      </p:sp>
      <p:sp>
        <p:nvSpPr>
          <p:cNvPr id="12" name="Elipse 11">
            <a:hlinkClick r:id="rId10" action="ppaction://hlinksldjump"/>
          </p:cNvPr>
          <p:cNvSpPr/>
          <p:nvPr/>
        </p:nvSpPr>
        <p:spPr>
          <a:xfrm>
            <a:off x="8222747" y="800736"/>
            <a:ext cx="914400" cy="914400"/>
          </a:xfrm>
          <a:prstGeom prst="ellipse">
            <a:avLst/>
          </a:prstGeom>
          <a:solidFill>
            <a:srgbClr val="DBAA34"/>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prstClr val="white"/>
                </a:solidFill>
                <a:effectLst/>
                <a:uLnTx/>
                <a:uFillTx/>
                <a:latin typeface="UTM Avo" panose="02040603050506020204" pitchFamily="18" charset="0"/>
                <a:ea typeface="+mn-ea"/>
                <a:cs typeface="+mn-cs"/>
              </a:rPr>
              <a:t>4</a:t>
            </a:r>
            <a:endParaRPr kumimoji="0" lang="es-CL" sz="2000" b="1"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pic>
        <p:nvPicPr>
          <p:cNvPr id="17" name="Picture 16"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2" name="Rectángulo redondeado 4">
            <a:hlinkClick r:id="rId12" action="ppaction://hlinksldjump"/>
            <a:extLst>
              <a:ext uri="{FF2B5EF4-FFF2-40B4-BE49-F238E27FC236}">
                <a16:creationId xmlns:a16="http://schemas.microsoft.com/office/drawing/2014/main" id="{4F7C224C-BB7A-F388-22FC-9577F2FB717E}"/>
              </a:ext>
            </a:extLst>
          </p:cNvPr>
          <p:cNvSpPr/>
          <p:nvPr/>
        </p:nvSpPr>
        <p:spPr>
          <a:xfrm>
            <a:off x="10181392" y="5798634"/>
            <a:ext cx="1780603" cy="87761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UTM Avo" panose="02040603050506020204" pitchFamily="18" charset="0"/>
                <a:ea typeface="+mn-ea"/>
                <a:cs typeface="+mn-cs"/>
              </a:rPr>
              <a:t>Tiếp tục</a:t>
            </a:r>
            <a:br>
              <a:rPr kumimoji="0" lang="en-US" sz="2400" b="1" i="0" u="none" strike="noStrike" kern="1200" cap="none" spc="0" normalizeH="0" baseline="0" noProof="0">
                <a:ln>
                  <a:noFill/>
                </a:ln>
                <a:solidFill>
                  <a:prstClr val="black"/>
                </a:solidFill>
                <a:effectLst/>
                <a:uLnTx/>
                <a:uFillTx/>
                <a:latin typeface="UTM Avo" panose="02040603050506020204" pitchFamily="18" charset="0"/>
                <a:ea typeface="+mn-ea"/>
                <a:cs typeface="+mn-cs"/>
              </a:rPr>
            </a:br>
            <a:r>
              <a:rPr kumimoji="0" lang="en-US" sz="2400" b="1" i="0" u="none" strike="noStrike" kern="1200" cap="none" spc="0" normalizeH="0" baseline="0" noProof="0">
                <a:ln>
                  <a:noFill/>
                </a:ln>
                <a:solidFill>
                  <a:prstClr val="black"/>
                </a:solidFill>
                <a:effectLst/>
                <a:uLnTx/>
                <a:uFillTx/>
                <a:latin typeface="UTM Avo" panose="02040603050506020204" pitchFamily="18" charset="0"/>
                <a:ea typeface="+mn-ea"/>
                <a:cs typeface="+mn-cs"/>
              </a:rPr>
              <a:t>bài học</a:t>
            </a:r>
            <a:endParaRPr kumimoji="0" lang="es-CL" sz="2400" b="1"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pic>
        <p:nvPicPr>
          <p:cNvPr id="3" name="PLANETA 4" descr="Resultado de imagen para PLANETA PNG">
            <a:extLst>
              <a:ext uri="{FF2B5EF4-FFF2-40B4-BE49-F238E27FC236}">
                <a16:creationId xmlns:a16="http://schemas.microsoft.com/office/drawing/2014/main" id="{9ED97771-A264-AD0B-752F-A12AC8388B42}"/>
              </a:ext>
            </a:extLst>
          </p:cNvPr>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370964" y="3122353"/>
            <a:ext cx="1821036" cy="1365777"/>
          </a:xfrm>
          <a:prstGeom prst="rect">
            <a:avLst/>
          </a:prstGeom>
          <a:noFill/>
          <a:extLst>
            <a:ext uri="{909E8E84-426E-40DD-AFC4-6F175D3DCCD1}">
              <a14:hiddenFill xmlns:a14="http://schemas.microsoft.com/office/drawing/2010/main">
                <a:solidFill>
                  <a:srgbClr val="FFFFFF"/>
                </a:solidFill>
              </a14:hiddenFill>
            </a:ext>
          </a:extLst>
        </p:spPr>
      </p:pic>
      <p:sp>
        <p:nvSpPr>
          <p:cNvPr id="8" name="Elipse 11">
            <a:hlinkClick r:id="rId13" action="ppaction://hlinksldjump"/>
            <a:extLst>
              <a:ext uri="{FF2B5EF4-FFF2-40B4-BE49-F238E27FC236}">
                <a16:creationId xmlns:a16="http://schemas.microsoft.com/office/drawing/2014/main" id="{A41FB56B-400A-C490-8B35-DCAA72EA12BC}"/>
              </a:ext>
            </a:extLst>
          </p:cNvPr>
          <p:cNvSpPr/>
          <p:nvPr/>
        </p:nvSpPr>
        <p:spPr>
          <a:xfrm>
            <a:off x="10824282" y="3348041"/>
            <a:ext cx="914400" cy="914400"/>
          </a:xfrm>
          <a:prstGeom prst="ellipse">
            <a:avLst/>
          </a:prstGeom>
          <a:solidFill>
            <a:schemeClr val="accent2"/>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5</a:t>
            </a:r>
            <a:endParaRPr kumimoji="0" lang="es-CL"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16959702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dissolve">
                                      <p:cBhvr>
                                        <p:cTn id="7" dur="1500"/>
                                        <p:tgtEl>
                                          <p:spTgt spid="2">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dissolve">
                                      <p:cBhvr>
                                        <p:cTn id="10"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64" presetClass="path" presetSubtype="0" accel="50000" decel="50000" fill="hold" nodeType="withEffect">
                                  <p:stCondLst>
                                    <p:cond delay="0"/>
                                  </p:stCondLst>
                                  <p:childTnLst>
                                    <p:animMotion origin="layout" path="M 4.16667E-7 1.85185E-6 L 0.00195 -0.3507 " pathEditMode="relative" rAng="0" ptsTypes="AA">
                                      <p:cBhvr>
                                        <p:cTn id="15" dur="2000" fill="hold"/>
                                        <p:tgtEl>
                                          <p:spTgt spid="4"/>
                                        </p:tgtEl>
                                        <p:attrNameLst>
                                          <p:attrName>ppt_x</p:attrName>
                                          <p:attrName>ppt_y</p:attrName>
                                        </p:attrNameLst>
                                      </p:cBhvr>
                                      <p:rCtr x="91" y="-17546"/>
                                    </p:animMotion>
                                  </p:childTnLst>
                                </p:cTn>
                              </p:par>
                              <p:par>
                                <p:cTn id="16" presetID="53"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decel="50000" fill="hold" nodeType="clickEffect">
                                  <p:stCondLst>
                                    <p:cond delay="0"/>
                                  </p:stCondLst>
                                  <p:childTnLst>
                                    <p:animMotion origin="layout" path="M 0.00195 -0.3507 L 0.18034 -0.46134 " pathEditMode="relative" rAng="0" ptsTypes="AA">
                                      <p:cBhvr>
                                        <p:cTn id="24" dur="2000" fill="hold"/>
                                        <p:tgtEl>
                                          <p:spTgt spid="4"/>
                                        </p:tgtEl>
                                        <p:attrNameLst>
                                          <p:attrName>ppt_x</p:attrName>
                                          <p:attrName>ppt_y</p:attrName>
                                        </p:attrNameLst>
                                      </p:cBhvr>
                                      <p:rCtr x="8919" y="-5532"/>
                                    </p:animMotion>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0" presetClass="path" presetSubtype="0" accel="50000" decel="50000" fill="hold" nodeType="clickEffect">
                                  <p:stCondLst>
                                    <p:cond delay="0"/>
                                  </p:stCondLst>
                                  <p:childTnLst>
                                    <p:animMotion origin="layout" path="M 0.18034 -0.46134 L 0.18034 -0.46111 C 0.18333 -0.45741 0.18685 -0.45278 0.19023 -0.44838 C 0.1918 -0.4463 0.19401 -0.44537 0.19557 -0.44329 C 0.19687 -0.44167 0.19687 -0.43982 0.19805 -0.4382 C 0.2013 -0.43472 0.20495 -0.43102 0.20859 -0.42801 L 0.21354 -0.42292 C 0.22005 -0.40972 0.21133 -0.42593 0.22135 -0.41273 C 0.22266 -0.41065 0.22266 -0.40926 0.22396 -0.40764 C 0.22695 -0.40417 0.23086 -0.40046 0.23437 -0.39746 L 0.23932 -0.39259 L 0.24466 -0.38681 C 0.25078 -0.37523 0.24284 -0.38982 0.2526 -0.37523 C 0.25365 -0.37361 0.25391 -0.37176 0.25508 -0.36991 C 0.26172 -0.35996 0.25794 -0.36644 0.26549 -0.35834 C 0.26732 -0.35602 0.26875 -0.35324 0.27057 -0.35116 C 0.27057 -0.3507 0.28346 -0.33843 0.28594 -0.33611 L 0.29141 -0.33102 C 0.29232 -0.32963 0.29258 -0.32755 0.29388 -0.32593 C 0.297 -0.32246 0.3043 -0.31574 0.3043 -0.31528 C 0.30885 -0.30671 0.30521 -0.31204 0.31719 -0.30046 L 0.32227 -0.29537 L 0.3276 -0.29028 C 0.33346 -0.27824 0.32513 -0.29283 0.33802 -0.28033 C 0.34557 -0.27246 0.33203 -0.27315 0.35091 -0.26482 L 0.35898 -0.26065 " pathEditMode="relative" rAng="0" ptsTypes="AAAAAAAAAAAAAAAAAAAAAAAAAA">
                                      <p:cBhvr>
                                        <p:cTn id="33" dur="2000" fill="hold"/>
                                        <p:tgtEl>
                                          <p:spTgt spid="4"/>
                                        </p:tgtEl>
                                        <p:attrNameLst>
                                          <p:attrName>ppt_x</p:attrName>
                                          <p:attrName>ppt_y</p:attrName>
                                        </p:attrNameLst>
                                      </p:cBhvr>
                                      <p:rCtr x="8932" y="10023"/>
                                    </p:animMotion>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nodeType="clickEffect">
                                  <p:stCondLst>
                                    <p:cond delay="0"/>
                                  </p:stCondLst>
                                  <p:childTnLst>
                                    <p:animMotion origin="layout" path="M 0.35898 -0.26065 L 0.35898 -0.25973 C 0.37734 -0.28264 0.36016 -0.26459 0.37695 -0.27848 C 0.37917 -0.28033 0.3806 -0.28311 0.38281 -0.2845 C 0.38437 -0.28565 0.38724 -0.28612 0.3888 -0.28774 C 0.39622 -0.29306 0.39336 -0.29306 0.39896 -0.29769 C 0.40065 -0.29954 0.40312 -0.3007 0.40508 -0.30278 C 0.40729 -0.30417 0.40898 -0.30649 0.41094 -0.30857 C 0.41237 -0.30996 0.41341 -0.31158 0.41497 -0.3132 C 0.41875 -0.31621 0.42318 -0.31899 0.42708 -0.322 L 0.4332 -0.32663 C 0.43516 -0.33079 0.4349 -0.33172 0.43932 -0.33542 C 0.44115 -0.33704 0.44336 -0.33866 0.44531 -0.34005 C 0.447 -0.34121 0.44766 -0.34329 0.44935 -0.34445 C 0.45404 -0.34862 0.45755 -0.35024 0.46328 -0.35325 C 0.46823 -0.35903 0.47109 -0.36297 0.47943 -0.36713 L 0.49141 -0.37292 C 0.50104 -0.38218 0.49518 -0.37732 0.5095 -0.38797 C 0.51172 -0.38913 0.51445 -0.39075 0.51575 -0.3926 C 0.52344 -0.40394 0.51575 -0.39375 0.52565 -0.40278 C 0.53437 -0.41088 0.52474 -0.4051 0.53568 -0.41088 C 0.54089 -0.42153 0.53359 -0.40857 0.54401 -0.41783 C 0.54531 -0.41922 0.54479 -0.4213 0.54583 -0.42246 C 0.54753 -0.42431 0.55013 -0.42547 0.55208 -0.42732 C 0.55339 -0.42848 0.55456 -0.4301 0.55612 -0.43172 C 0.55781 -0.43311 0.56029 -0.43426 0.56211 -0.43588 C 0.56367 -0.4375 0.56458 -0.43889 0.56615 -0.44051 C 0.56784 -0.44213 0.57031 -0.44329 0.572 -0.44468 C 0.5737 -0.4463 0.57448 -0.44815 0.57617 -0.44931 C 0.57786 -0.45047 0.58008 -0.45139 0.58229 -0.45209 C 0.58281 -0.45394 0.58281 -0.45556 0.58424 -0.45718 C 0.59089 -0.46343 0.59036 -0.45718 0.59036 -0.46088 " pathEditMode="relative" rAng="0" ptsTypes="AAAAAAAAAAAAAAAAAAAAAAAAAAAAAAAA">
                                      <p:cBhvr>
                                        <p:cTn id="42" dur="2000" fill="hold"/>
                                        <p:tgtEl>
                                          <p:spTgt spid="4"/>
                                        </p:tgtEl>
                                        <p:attrNameLst>
                                          <p:attrName>ppt_x</p:attrName>
                                          <p:attrName>ppt_y</p:attrName>
                                        </p:attrNameLst>
                                      </p:cBhvr>
                                      <p:rCtr x="11563" y="-9977"/>
                                    </p:animMotion>
                                  </p:childTnLst>
                                </p:cTn>
                              </p:par>
                              <p:par>
                                <p:cTn id="43" presetID="53" presetClass="entr" presetSubtype="16"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path" presetSubtype="0" accel="50000" decel="50000" fill="hold" nodeType="clickEffect">
                                  <p:stCondLst>
                                    <p:cond delay="0"/>
                                  </p:stCondLst>
                                  <p:childTnLst>
                                    <p:animMotion origin="layout" path="M 0.59037 -0.46088 L 0.72578 -0.15764 " pathEditMode="relative" rAng="0" ptsTypes="AA">
                                      <p:cBhvr>
                                        <p:cTn id="51" dur="2000" fill="hold"/>
                                        <p:tgtEl>
                                          <p:spTgt spid="4"/>
                                        </p:tgtEl>
                                        <p:attrNameLst>
                                          <p:attrName>ppt_x</p:attrName>
                                          <p:attrName>ppt_y</p:attrName>
                                        </p:attrNameLst>
                                      </p:cBhvr>
                                      <p:rCtr x="6628" y="15185"/>
                                    </p:animMotion>
                                  </p:childTnLst>
                                </p:cTn>
                              </p:par>
                              <p:par>
                                <p:cTn id="52" presetID="53" presetClass="entr" presetSubtype="16"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p:cTn id="54" dur="500" fill="hold"/>
                                        <p:tgtEl>
                                          <p:spTgt spid="8"/>
                                        </p:tgtEl>
                                        <p:attrNameLst>
                                          <p:attrName>ppt_w</p:attrName>
                                        </p:attrNameLst>
                                      </p:cBhvr>
                                      <p:tavLst>
                                        <p:tav tm="0">
                                          <p:val>
                                            <p:fltVal val="0"/>
                                          </p:val>
                                        </p:tav>
                                        <p:tav tm="100000">
                                          <p:val>
                                            <p:strVal val="#ppt_w"/>
                                          </p:val>
                                        </p:tav>
                                      </p:tavLst>
                                    </p:anim>
                                    <p:anim calcmode="lin" valueType="num">
                                      <p:cBhvr>
                                        <p:cTn id="55" dur="500" fill="hold"/>
                                        <p:tgtEl>
                                          <p:spTgt spid="8"/>
                                        </p:tgtEl>
                                        <p:attrNameLst>
                                          <p:attrName>ppt_h</p:attrName>
                                        </p:attrNameLst>
                                      </p:cBhvr>
                                      <p:tavLst>
                                        <p:tav tm="0">
                                          <p:val>
                                            <p:fltVal val="0"/>
                                          </p:val>
                                        </p:tav>
                                        <p:tav tm="100000">
                                          <p:val>
                                            <p:strVal val="#ppt_h"/>
                                          </p:val>
                                        </p:tav>
                                      </p:tavLst>
                                    </p:anim>
                                    <p:animEffect transition="in" filter="fade">
                                      <p:cBhvr>
                                        <p:cTn id="56" dur="500"/>
                                        <p:tgtEl>
                                          <p:spTgt spid="8"/>
                                        </p:tgtEl>
                                      </p:cBhvr>
                                    </p:animEffect>
                                  </p:childTnLst>
                                </p:cTn>
                              </p:par>
                            </p:childTnLst>
                          </p:cTn>
                        </p:par>
                      </p:childTnLst>
                    </p:cTn>
                  </p:par>
                </p:childTnLst>
              </p:cTn>
              <p:nextCondLst>
                <p:cond evt="onClick" delay="0">
                  <p:tgtEl>
                    <p:spTgt spid="4"/>
                  </p:tgtEl>
                </p:cond>
              </p:nextCondLst>
            </p:seq>
          </p:childTnLst>
        </p:cTn>
      </p:par>
    </p:tnLst>
    <p:bldLst>
      <p:bldP spid="7" grpId="0" animBg="1"/>
      <p:bldP spid="13" grpId="0" animBg="1"/>
      <p:bldP spid="11" grpId="0" animBg="1"/>
      <p:bldP spid="12" grpId="0" animBg="1"/>
      <p:bldP spid="2" grpId="0" uiExpand="1" build="p" animBg="1"/>
      <p:bldP spid="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2" name="Picture 2" descr="Resultado de imagen para marciano  png">
            <a:extLst>
              <a:ext uri="{FF2B5EF4-FFF2-40B4-BE49-F238E27FC236}">
                <a16:creationId xmlns:a16="http://schemas.microsoft.com/office/drawing/2014/main" id="{5818052B-B725-6E98-01A8-74A4E9E370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8" y="5006011"/>
            <a:ext cx="1295478" cy="1744930"/>
          </a:xfrm>
          <a:prstGeom prst="rect">
            <a:avLst/>
          </a:prstGeom>
          <a:noFill/>
          <a:extLst>
            <a:ext uri="{909E8E84-426E-40DD-AFC4-6F175D3DCCD1}">
              <a14:hiddenFill xmlns:a14="http://schemas.microsoft.com/office/drawing/2010/main">
                <a:solidFill>
                  <a:srgbClr val="FFFFFF"/>
                </a:solidFill>
              </a14:hiddenFill>
            </a:ext>
          </a:extLst>
        </p:spPr>
      </p:pic>
      <p:sp>
        <p:nvSpPr>
          <p:cNvPr id="3" name="BUENO">
            <a:extLst>
              <a:ext uri="{FF2B5EF4-FFF2-40B4-BE49-F238E27FC236}">
                <a16:creationId xmlns:a16="http://schemas.microsoft.com/office/drawing/2014/main" id="{412F8E2F-5504-8525-A891-0131FD09EF4F}"/>
              </a:ext>
            </a:extLst>
          </p:cNvPr>
          <p:cNvSpPr/>
          <p:nvPr/>
        </p:nvSpPr>
        <p:spPr>
          <a:xfrm>
            <a:off x="1394649" y="2449951"/>
            <a:ext cx="4375135"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457200" algn="ctr">
              <a:lnSpc>
                <a:spcPct val="150000"/>
              </a:lnSpc>
              <a:buAutoNum type="alphaUcPeriod"/>
            </a:pPr>
            <a:r>
              <a:rPr lang="es-MX" sz="2400" b="1" dirty="0" err="1">
                <a:solidFill>
                  <a:prstClr val="black"/>
                </a:solidFill>
                <a:latin typeface="UTM Avo" panose="02040603050506020204" pitchFamily="18" charset="0"/>
                <a:cs typeface="Times New Roman" pitchFamily="18" charset="0"/>
              </a:rPr>
              <a:t>Chống</a:t>
            </a:r>
            <a:r>
              <a:rPr lang="es-MX" sz="2400" b="1" dirty="0">
                <a:solidFill>
                  <a:prstClr val="black"/>
                </a:solidFill>
                <a:latin typeface="UTM Avo" panose="02040603050506020204" pitchFamily="18" charset="0"/>
                <a:cs typeface="Times New Roman" pitchFamily="18" charset="0"/>
              </a:rPr>
              <a:t> </a:t>
            </a:r>
            <a:r>
              <a:rPr lang="es-MX" sz="2400" b="1" dirty="0" err="1">
                <a:solidFill>
                  <a:prstClr val="black"/>
                </a:solidFill>
                <a:latin typeface="UTM Avo" panose="02040603050506020204" pitchFamily="18" charset="0"/>
                <a:cs typeface="Times New Roman" pitchFamily="18" charset="0"/>
              </a:rPr>
              <a:t>trả</a:t>
            </a:r>
            <a:r>
              <a:rPr lang="es-MX" sz="2400" b="1" dirty="0">
                <a:solidFill>
                  <a:prstClr val="black"/>
                </a:solidFill>
                <a:latin typeface="UTM Avo" panose="02040603050506020204" pitchFamily="18" charset="0"/>
                <a:cs typeface="Times New Roman" pitchFamily="18" charset="0"/>
              </a:rPr>
              <a:t> –  </a:t>
            </a:r>
            <a:endParaRPr lang="vi-VN" sz="2400" b="1" dirty="0">
              <a:solidFill>
                <a:prstClr val="black"/>
              </a:solidFill>
              <a:latin typeface="UTM Avo" panose="02040603050506020204" pitchFamily="18" charset="0"/>
              <a:cs typeface="Times New Roman" pitchFamily="18" charset="0"/>
            </a:endParaRPr>
          </a:p>
          <a:p>
            <a:pPr lvl="0" algn="ctr">
              <a:lnSpc>
                <a:spcPct val="150000"/>
              </a:lnSpc>
            </a:pPr>
            <a:r>
              <a:rPr lang="es-MX" sz="2400" b="1" dirty="0" err="1">
                <a:solidFill>
                  <a:prstClr val="black"/>
                </a:solidFill>
                <a:latin typeface="UTM Avo" panose="02040603050506020204" pitchFamily="18" charset="0"/>
                <a:cs typeface="Times New Roman" pitchFamily="18" charset="0"/>
              </a:rPr>
              <a:t>bỏ</a:t>
            </a:r>
            <a:r>
              <a:rPr lang="es-MX" sz="2400" b="1" dirty="0">
                <a:solidFill>
                  <a:prstClr val="black"/>
                </a:solidFill>
                <a:latin typeface="UTM Avo" panose="02040603050506020204" pitchFamily="18" charset="0"/>
                <a:cs typeface="Times New Roman" pitchFamily="18" charset="0"/>
              </a:rPr>
              <a:t> </a:t>
            </a:r>
            <a:r>
              <a:rPr lang="es-MX" sz="2400" b="1" dirty="0" err="1">
                <a:solidFill>
                  <a:prstClr val="black"/>
                </a:solidFill>
                <a:latin typeface="UTM Avo" panose="02040603050506020204" pitchFamily="18" charset="0"/>
                <a:cs typeface="Times New Roman" pitchFamily="18" charset="0"/>
              </a:rPr>
              <a:t>chạy</a:t>
            </a:r>
            <a:r>
              <a:rPr lang="es-MX" sz="2400" b="1" dirty="0">
                <a:solidFill>
                  <a:prstClr val="black"/>
                </a:solidFill>
                <a:latin typeface="UTM Avo" panose="02040603050506020204" pitchFamily="18" charset="0"/>
                <a:cs typeface="Times New Roman" pitchFamily="18" charset="0"/>
              </a:rPr>
              <a:t> – </a:t>
            </a:r>
            <a:r>
              <a:rPr lang="es-MX" sz="2400" b="1" dirty="0" err="1">
                <a:solidFill>
                  <a:prstClr val="black"/>
                </a:solidFill>
                <a:latin typeface="UTM Avo" panose="02040603050506020204" pitchFamily="18" charset="0"/>
                <a:cs typeface="Times New Roman" pitchFamily="18" charset="0"/>
              </a:rPr>
              <a:t>giữ</a:t>
            </a:r>
            <a:r>
              <a:rPr lang="es-MX" sz="2400" b="1" dirty="0">
                <a:solidFill>
                  <a:prstClr val="black"/>
                </a:solidFill>
                <a:latin typeface="UTM Avo" panose="02040603050506020204" pitchFamily="18" charset="0"/>
                <a:cs typeface="Times New Roman" pitchFamily="18" charset="0"/>
              </a:rPr>
              <a:t> </a:t>
            </a:r>
            <a:r>
              <a:rPr lang="es-MX" sz="2400" b="1" dirty="0" err="1">
                <a:solidFill>
                  <a:prstClr val="black"/>
                </a:solidFill>
                <a:latin typeface="UTM Avo" panose="02040603050506020204" pitchFamily="18" charset="0"/>
                <a:cs typeface="Times New Roman" pitchFamily="18" charset="0"/>
              </a:rPr>
              <a:t>kín</a:t>
            </a:r>
            <a:r>
              <a:rPr lang="es-MX" sz="2400" b="1" dirty="0">
                <a:solidFill>
                  <a:prstClr val="black"/>
                </a:solidFill>
                <a:latin typeface="UTM Avo" panose="02040603050506020204" pitchFamily="18" charset="0"/>
                <a:cs typeface="Times New Roman" pitchFamily="18" charset="0"/>
              </a:rPr>
              <a:t>.</a:t>
            </a:r>
          </a:p>
        </p:txBody>
      </p:sp>
      <p:sp>
        <p:nvSpPr>
          <p:cNvPr id="4" name="MALO1">
            <a:extLst>
              <a:ext uri="{FF2B5EF4-FFF2-40B4-BE49-F238E27FC236}">
                <a16:creationId xmlns:a16="http://schemas.microsoft.com/office/drawing/2014/main" id="{27E65F71-FFA3-6EC3-7F42-612F0A8F2AF3}"/>
              </a:ext>
            </a:extLst>
          </p:cNvPr>
          <p:cNvSpPr/>
          <p:nvPr/>
        </p:nvSpPr>
        <p:spPr>
          <a:xfrm>
            <a:off x="6422213" y="2449951"/>
            <a:ext cx="4375135"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dirty="0">
                <a:solidFill>
                  <a:prstClr val="black"/>
                </a:solidFill>
                <a:latin typeface="UTM Avo" panose="02040603050506020204" pitchFamily="18" charset="0"/>
                <a:cs typeface="Times New Roman" pitchFamily="18" charset="0"/>
              </a:rPr>
              <a:t>B. Thỏa hiệp –</a:t>
            </a:r>
            <a:endParaRPr lang="en-US" sz="2400" b="1" dirty="0">
              <a:solidFill>
                <a:prstClr val="black"/>
              </a:solidFill>
              <a:latin typeface="UTM Avo" panose="02040603050506020204" pitchFamily="18" charset="0"/>
              <a:cs typeface="Times New Roman" pitchFamily="18" charset="0"/>
            </a:endParaRPr>
          </a:p>
          <a:p>
            <a:pPr lvl="0" algn="ctr">
              <a:lnSpc>
                <a:spcPct val="150000"/>
              </a:lnSpc>
            </a:pPr>
            <a:r>
              <a:rPr lang="vi-VN" sz="2400" b="1" dirty="0">
                <a:solidFill>
                  <a:prstClr val="black"/>
                </a:solidFill>
                <a:latin typeface="UTM Avo" panose="02040603050506020204" pitchFamily="18" charset="0"/>
                <a:cs typeface="Times New Roman" pitchFamily="18" charset="0"/>
              </a:rPr>
              <a:t>nhân nhượng – giữ kín. </a:t>
            </a:r>
          </a:p>
        </p:txBody>
      </p:sp>
      <p:sp>
        <p:nvSpPr>
          <p:cNvPr id="5" name="MALO2">
            <a:extLst>
              <a:ext uri="{FF2B5EF4-FFF2-40B4-BE49-F238E27FC236}">
                <a16:creationId xmlns:a16="http://schemas.microsoft.com/office/drawing/2014/main" id="{3C9878FB-23C9-50E7-1FE0-465F8ABA42BA}"/>
              </a:ext>
            </a:extLst>
          </p:cNvPr>
          <p:cNvSpPr/>
          <p:nvPr/>
        </p:nvSpPr>
        <p:spPr>
          <a:xfrm>
            <a:off x="1394649" y="4364723"/>
            <a:ext cx="4375136"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s-MX" sz="2400" b="1" dirty="0">
                <a:solidFill>
                  <a:prstClr val="black"/>
                </a:solidFill>
                <a:latin typeface="UTM Avo" panose="02040603050506020204" pitchFamily="18" charset="0"/>
                <a:cs typeface="Times New Roman" pitchFamily="18" charset="0"/>
              </a:rPr>
              <a:t>C. </a:t>
            </a:r>
            <a:r>
              <a:rPr lang="es-MX" sz="2400" b="1" dirty="0" err="1">
                <a:solidFill>
                  <a:prstClr val="black"/>
                </a:solidFill>
                <a:latin typeface="UTM Avo" panose="02040603050506020204" pitchFamily="18" charset="0"/>
                <a:cs typeface="Times New Roman" pitchFamily="18" charset="0"/>
              </a:rPr>
              <a:t>Chống</a:t>
            </a:r>
            <a:r>
              <a:rPr lang="es-MX" sz="2400" b="1" dirty="0">
                <a:solidFill>
                  <a:prstClr val="black"/>
                </a:solidFill>
                <a:latin typeface="UTM Avo" panose="02040603050506020204" pitchFamily="18" charset="0"/>
                <a:cs typeface="Times New Roman" pitchFamily="18" charset="0"/>
              </a:rPr>
              <a:t> </a:t>
            </a:r>
            <a:r>
              <a:rPr lang="es-MX" sz="2400" b="1" dirty="0" err="1">
                <a:solidFill>
                  <a:prstClr val="black"/>
                </a:solidFill>
                <a:latin typeface="UTM Avo" panose="02040603050506020204" pitchFamily="18" charset="0"/>
                <a:cs typeface="Times New Roman" pitchFamily="18" charset="0"/>
              </a:rPr>
              <a:t>cự</a:t>
            </a:r>
            <a:r>
              <a:rPr lang="es-MX" sz="2400" b="1" dirty="0">
                <a:solidFill>
                  <a:prstClr val="black"/>
                </a:solidFill>
                <a:latin typeface="UTM Avo" panose="02040603050506020204" pitchFamily="18" charset="0"/>
                <a:cs typeface="Times New Roman" pitchFamily="18" charset="0"/>
              </a:rPr>
              <a:t> –</a:t>
            </a:r>
          </a:p>
          <a:p>
            <a:pPr lvl="0" algn="ctr">
              <a:lnSpc>
                <a:spcPct val="150000"/>
              </a:lnSpc>
            </a:pPr>
            <a:r>
              <a:rPr lang="es-MX" sz="2400" b="1" dirty="0" err="1">
                <a:solidFill>
                  <a:prstClr val="black"/>
                </a:solidFill>
                <a:latin typeface="UTM Avo" panose="02040603050506020204" pitchFamily="18" charset="0"/>
                <a:cs typeface="Times New Roman" pitchFamily="18" charset="0"/>
              </a:rPr>
              <a:t>phản</a:t>
            </a:r>
            <a:r>
              <a:rPr lang="es-MX" sz="2400" b="1" dirty="0">
                <a:solidFill>
                  <a:prstClr val="black"/>
                </a:solidFill>
                <a:latin typeface="UTM Avo" panose="02040603050506020204" pitchFamily="18" charset="0"/>
                <a:cs typeface="Times New Roman" pitchFamily="18" charset="0"/>
              </a:rPr>
              <a:t> </a:t>
            </a:r>
            <a:r>
              <a:rPr lang="es-MX" sz="2400" b="1" dirty="0" err="1">
                <a:solidFill>
                  <a:prstClr val="black"/>
                </a:solidFill>
                <a:latin typeface="UTM Avo" panose="02040603050506020204" pitchFamily="18" charset="0"/>
                <a:cs typeface="Times New Roman" pitchFamily="18" charset="0"/>
              </a:rPr>
              <a:t>kháng</a:t>
            </a:r>
            <a:r>
              <a:rPr lang="es-MX" sz="2400" b="1" dirty="0">
                <a:solidFill>
                  <a:prstClr val="black"/>
                </a:solidFill>
                <a:latin typeface="UTM Avo" panose="02040603050506020204" pitchFamily="18" charset="0"/>
                <a:cs typeface="Times New Roman" pitchFamily="18" charset="0"/>
              </a:rPr>
              <a:t> – </a:t>
            </a:r>
            <a:r>
              <a:rPr lang="es-MX" sz="2400" b="1" dirty="0" err="1">
                <a:solidFill>
                  <a:prstClr val="black"/>
                </a:solidFill>
                <a:latin typeface="UTM Avo" panose="02040603050506020204" pitchFamily="18" charset="0"/>
                <a:cs typeface="Times New Roman" pitchFamily="18" charset="0"/>
              </a:rPr>
              <a:t>bỏ</a:t>
            </a:r>
            <a:r>
              <a:rPr lang="es-MX" sz="2400" b="1" dirty="0">
                <a:solidFill>
                  <a:prstClr val="black"/>
                </a:solidFill>
                <a:latin typeface="UTM Avo" panose="02040603050506020204" pitchFamily="18" charset="0"/>
                <a:cs typeface="Times New Roman" pitchFamily="18" charset="0"/>
              </a:rPr>
              <a:t> </a:t>
            </a:r>
            <a:r>
              <a:rPr lang="es-MX" sz="2400" b="1" dirty="0" err="1">
                <a:solidFill>
                  <a:prstClr val="black"/>
                </a:solidFill>
                <a:latin typeface="UTM Avo" panose="02040603050506020204" pitchFamily="18" charset="0"/>
                <a:cs typeface="Times New Roman" pitchFamily="18" charset="0"/>
              </a:rPr>
              <a:t>đi</a:t>
            </a:r>
            <a:r>
              <a:rPr lang="es-MX" sz="2400" b="1" dirty="0">
                <a:solidFill>
                  <a:prstClr val="black"/>
                </a:solidFill>
                <a:latin typeface="UTM Avo" panose="02040603050506020204" pitchFamily="18" charset="0"/>
                <a:cs typeface="Times New Roman" pitchFamily="18" charset="0"/>
              </a:rPr>
              <a:t>. </a:t>
            </a:r>
          </a:p>
        </p:txBody>
      </p:sp>
      <p:pic>
        <p:nvPicPr>
          <p:cNvPr id="6" name="MARCIANO1" descr="Resultado de imagen para marciano png">
            <a:extLst>
              <a:ext uri="{FF2B5EF4-FFF2-40B4-BE49-F238E27FC236}">
                <a16:creationId xmlns:a16="http://schemas.microsoft.com/office/drawing/2014/main" id="{DF55ED6F-C1CE-F65A-A870-F21B79C2740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15429" y="2878983"/>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7" name="MARCIANO2" descr="Resultado de imagen para marciano png">
            <a:extLst>
              <a:ext uri="{FF2B5EF4-FFF2-40B4-BE49-F238E27FC236}">
                <a16:creationId xmlns:a16="http://schemas.microsoft.com/office/drawing/2014/main" id="{CC574055-C3D4-E5B8-5AEF-8ECE90FC5D9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25284" y="2842820"/>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hlinkClick r:id="rId6" action="ppaction://hlinksldjump"/>
            <a:extLst>
              <a:ext uri="{FF2B5EF4-FFF2-40B4-BE49-F238E27FC236}">
                <a16:creationId xmlns:a16="http://schemas.microsoft.com/office/drawing/2014/main" id="{57232D1C-23EC-C9C1-B429-65D375D471C8}"/>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97347" y="5568352"/>
            <a:ext cx="1394343" cy="1289647"/>
          </a:xfrm>
          <a:prstGeom prst="rect">
            <a:avLst/>
          </a:prstGeom>
        </p:spPr>
      </p:pic>
      <p:pic>
        <p:nvPicPr>
          <p:cNvPr id="16" name="Picture 15" descr="Logo, company name&#10;&#10;Description automatically generated">
            <a:extLst>
              <a:ext uri="{FF2B5EF4-FFF2-40B4-BE49-F238E27FC236}">
                <a16:creationId xmlns:a16="http://schemas.microsoft.com/office/drawing/2014/main" id="{0A734F1B-70CD-FDDE-37A8-1F26FFED4E8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17" name="BUENO">
            <a:extLst>
              <a:ext uri="{FF2B5EF4-FFF2-40B4-BE49-F238E27FC236}">
                <a16:creationId xmlns:a16="http://schemas.microsoft.com/office/drawing/2014/main" id="{D12190CE-F05C-A98F-00D5-C3584F797440}"/>
              </a:ext>
            </a:extLst>
          </p:cNvPr>
          <p:cNvSpPr/>
          <p:nvPr/>
        </p:nvSpPr>
        <p:spPr>
          <a:xfrm>
            <a:off x="1394649" y="187687"/>
            <a:ext cx="9402699" cy="2024926"/>
          </a:xfrm>
          <a:prstGeom prst="roundRect">
            <a:avLst/>
          </a:prstGeom>
          <a:solidFill>
            <a:srgbClr val="006CB9"/>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dirty="0">
                <a:solidFill>
                  <a:prstClr val="white"/>
                </a:solidFill>
                <a:latin typeface="UTM Avo" panose="02040603050506020204" pitchFamily="18" charset="0"/>
                <a:cs typeface="Times New Roman" pitchFamily="18" charset="0"/>
              </a:rPr>
              <a:t>Câu 1: Đâu là nguyên tắc hành động</a:t>
            </a:r>
            <a:endParaRPr lang="en-US" sz="2400" b="1" dirty="0">
              <a:solidFill>
                <a:prstClr val="white"/>
              </a:solidFill>
              <a:latin typeface="UTM Avo" panose="02040603050506020204" pitchFamily="18" charset="0"/>
              <a:cs typeface="Times New Roman" pitchFamily="18" charset="0"/>
            </a:endParaRPr>
          </a:p>
          <a:p>
            <a:pPr lvl="0" algn="ctr">
              <a:lnSpc>
                <a:spcPct val="150000"/>
              </a:lnSpc>
            </a:pPr>
            <a:r>
              <a:rPr lang="vi-VN" sz="2400" b="1" dirty="0">
                <a:solidFill>
                  <a:prstClr val="white"/>
                </a:solidFill>
                <a:latin typeface="UTM Avo" panose="02040603050506020204" pitchFamily="18" charset="0"/>
                <a:cs typeface="Times New Roman" pitchFamily="18" charset="0"/>
              </a:rPr>
              <a:t>khi gặp nguy cơ bị xâm hại? </a:t>
            </a:r>
          </a:p>
        </p:txBody>
      </p:sp>
      <p:sp>
        <p:nvSpPr>
          <p:cNvPr id="19" name="MALO2">
            <a:extLst>
              <a:ext uri="{FF2B5EF4-FFF2-40B4-BE49-F238E27FC236}">
                <a16:creationId xmlns:a16="http://schemas.microsoft.com/office/drawing/2014/main" id="{31BF99A1-8CF8-7BCF-1ED1-D768EDAB1F8D}"/>
              </a:ext>
            </a:extLst>
          </p:cNvPr>
          <p:cNvSpPr/>
          <p:nvPr/>
        </p:nvSpPr>
        <p:spPr>
          <a:xfrm>
            <a:off x="6422213" y="4364722"/>
            <a:ext cx="4375136"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s-MX" sz="2400" b="1">
                <a:solidFill>
                  <a:prstClr val="black"/>
                </a:solidFill>
                <a:latin typeface="UTM Avo" panose="02040603050506020204" pitchFamily="18" charset="0"/>
                <a:cs typeface="Times New Roman" pitchFamily="18" charset="0"/>
              </a:rPr>
              <a:t>D. Nói không – rời khỏi – chia sẻ. </a:t>
            </a:r>
            <a:endParaRPr kumimoji="0" lang="es-CL"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pic>
        <p:nvPicPr>
          <p:cNvPr id="20" name="MARCIANO2" descr="Resultado de imagen para marciano png">
            <a:extLst>
              <a:ext uri="{FF2B5EF4-FFF2-40B4-BE49-F238E27FC236}">
                <a16:creationId xmlns:a16="http://schemas.microsoft.com/office/drawing/2014/main" id="{14D8B5A1-765B-4592-A316-F84D315D4B0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15429" y="4778442"/>
            <a:ext cx="606394" cy="1100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636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 presetClass="emph" presetSubtype="2" fill="hold" nodeType="withEffect">
                                  <p:stCondLst>
                                    <p:cond delay="0"/>
                                  </p:stCondLst>
                                  <p:childTnLst>
                                    <p:animClr clrSpc="rgb" dir="cw">
                                      <p:cBhvr>
                                        <p:cTn id="30" dur="500" fill="hold"/>
                                        <p:tgtEl>
                                          <p:spTgt spid="5"/>
                                        </p:tgtEl>
                                        <p:attrNameLst>
                                          <p:attrName>fillcolor</p:attrName>
                                        </p:attrNameLst>
                                      </p:cBhvr>
                                      <p:to>
                                        <a:srgbClr val="C00000"/>
                                      </p:to>
                                    </p:animClr>
                                    <p:set>
                                      <p:cBhvr>
                                        <p:cTn id="31" dur="500" fill="hold"/>
                                        <p:tgtEl>
                                          <p:spTgt spid="5"/>
                                        </p:tgtEl>
                                        <p:attrNameLst>
                                          <p:attrName>fill.type</p:attrName>
                                        </p:attrNameLst>
                                      </p:cBhvr>
                                      <p:to>
                                        <p:strVal val="solid"/>
                                      </p:to>
                                    </p:set>
                                    <p:set>
                                      <p:cBhvr>
                                        <p:cTn id="32" dur="5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seq concurrent="1" nextAc="seek">
              <p:cTn id="33" restart="whenNotActive" fill="hold" evtFilter="cancelBubble" nodeType="interactiveSeq">
                <p:stCondLst>
                  <p:cond evt="onClick" delay="0">
                    <p:tgtEl>
                      <p:spTgt spid="4"/>
                    </p:tgtEl>
                  </p:cond>
                </p:stCondLst>
                <p:endSync evt="end" delay="0">
                  <p:rtn val="all"/>
                </p:endSync>
                <p:childTnLst>
                  <p:par>
                    <p:cTn id="34" fill="hold">
                      <p:stCondLst>
                        <p:cond delay="0"/>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par>
                                <p:cTn id="39" presetID="1" presetClass="emph" presetSubtype="2" fill="hold" nodeType="withEffect">
                                  <p:stCondLst>
                                    <p:cond delay="0"/>
                                  </p:stCondLst>
                                  <p:childTnLst>
                                    <p:animClr clrSpc="rgb" dir="cw">
                                      <p:cBhvr>
                                        <p:cTn id="40" dur="500" fill="hold"/>
                                        <p:tgtEl>
                                          <p:spTgt spid="4"/>
                                        </p:tgtEl>
                                        <p:attrNameLst>
                                          <p:attrName>fillcolor</p:attrName>
                                        </p:attrNameLst>
                                      </p:cBhvr>
                                      <p:to>
                                        <a:srgbClr val="C00000"/>
                                      </p:to>
                                    </p:animClr>
                                    <p:set>
                                      <p:cBhvr>
                                        <p:cTn id="41" dur="500" fill="hold"/>
                                        <p:tgtEl>
                                          <p:spTgt spid="4"/>
                                        </p:tgtEl>
                                        <p:attrNameLst>
                                          <p:attrName>fill.type</p:attrName>
                                        </p:attrNameLst>
                                      </p:cBhvr>
                                      <p:to>
                                        <p:strVal val="solid"/>
                                      </p:to>
                                    </p:set>
                                    <p:set>
                                      <p:cBhvr>
                                        <p:cTn id="42" dur="5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43" restart="whenNotActive" fill="hold" evtFilter="cancelBubble" nodeType="interactiveSeq">
                <p:stCondLst>
                  <p:cond evt="onClick" delay="0">
                    <p:tgtEl>
                      <p:spTgt spid="3"/>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500"/>
                                        <p:tgtEl>
                                          <p:spTgt spid="6"/>
                                        </p:tgtEl>
                                      </p:cBhvr>
                                    </p:animEffect>
                                  </p:childTnLst>
                                </p:cTn>
                              </p:par>
                              <p:par>
                                <p:cTn id="49" presetID="1" presetClass="emph" presetSubtype="2" fill="hold" nodeType="withEffect">
                                  <p:stCondLst>
                                    <p:cond delay="0"/>
                                  </p:stCondLst>
                                  <p:childTnLst>
                                    <p:animClr clrSpc="rgb" dir="cw">
                                      <p:cBhvr>
                                        <p:cTn id="50" dur="500" fill="hold"/>
                                        <p:tgtEl>
                                          <p:spTgt spid="3"/>
                                        </p:tgtEl>
                                        <p:attrNameLst>
                                          <p:attrName>fillcolor</p:attrName>
                                        </p:attrNameLst>
                                      </p:cBhvr>
                                      <p:to>
                                        <a:srgbClr val="C00000"/>
                                      </p:to>
                                    </p:animClr>
                                    <p:set>
                                      <p:cBhvr>
                                        <p:cTn id="51" dur="500" fill="hold"/>
                                        <p:tgtEl>
                                          <p:spTgt spid="3"/>
                                        </p:tgtEl>
                                        <p:attrNameLst>
                                          <p:attrName>fill.type</p:attrName>
                                        </p:attrNameLst>
                                      </p:cBhvr>
                                      <p:to>
                                        <p:strVal val="solid"/>
                                      </p:to>
                                    </p:set>
                                    <p:set>
                                      <p:cBhvr>
                                        <p:cTn id="52" dur="5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53" restart="whenNotActive" fill="hold" evtFilter="cancelBubble" nodeType="interactiveSeq">
                <p:stCondLst>
                  <p:cond evt="onClick" delay="0">
                    <p:tgtEl>
                      <p:spTgt spid="19"/>
                    </p:tgtEl>
                  </p:cond>
                </p:stCondLst>
                <p:endSync evt="end" delay="0">
                  <p:rtn val="all"/>
                </p:endSync>
                <p:childTnLst>
                  <p:par>
                    <p:cTn id="54" fill="hold">
                      <p:stCondLst>
                        <p:cond delay="0"/>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childTnLst>
                                </p:cTn>
                              </p:par>
                              <p:par>
                                <p:cTn id="59" presetID="1" presetClass="emph" presetSubtype="2" fill="hold" nodeType="withEffect">
                                  <p:stCondLst>
                                    <p:cond delay="0"/>
                                  </p:stCondLst>
                                  <p:childTnLst>
                                    <p:animClr clrSpc="rgb" dir="cw">
                                      <p:cBhvr>
                                        <p:cTn id="60" dur="500" fill="hold"/>
                                        <p:tgtEl>
                                          <p:spTgt spid="19"/>
                                        </p:tgtEl>
                                        <p:attrNameLst>
                                          <p:attrName>fillcolor</p:attrName>
                                        </p:attrNameLst>
                                      </p:cBhvr>
                                      <p:to>
                                        <a:srgbClr val="70AD47"/>
                                      </p:to>
                                    </p:animClr>
                                    <p:set>
                                      <p:cBhvr>
                                        <p:cTn id="61" dur="500" fill="hold"/>
                                        <p:tgtEl>
                                          <p:spTgt spid="19"/>
                                        </p:tgtEl>
                                        <p:attrNameLst>
                                          <p:attrName>fill.type</p:attrName>
                                        </p:attrNameLst>
                                      </p:cBhvr>
                                      <p:to>
                                        <p:strVal val="solid"/>
                                      </p:to>
                                    </p:set>
                                    <p:set>
                                      <p:cBhvr>
                                        <p:cTn id="62" dur="5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3" grpId="0" animBg="1"/>
      <p:bldP spid="4" grpId="0" animBg="1"/>
      <p:bldP spid="5" grpId="0" animBg="1"/>
      <p:bldP spid="17" grpId="0" animBg="1"/>
      <p:bldP spid="1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2050" name="Picture 2" descr="Resultado de imagen para marciano  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8" y="5006011"/>
            <a:ext cx="1295478" cy="1744930"/>
          </a:xfrm>
          <a:prstGeom prst="rect">
            <a:avLst/>
          </a:prstGeom>
          <a:noFill/>
          <a:extLst>
            <a:ext uri="{909E8E84-426E-40DD-AFC4-6F175D3DCCD1}">
              <a14:hiddenFill xmlns:a14="http://schemas.microsoft.com/office/drawing/2010/main">
                <a:solidFill>
                  <a:srgbClr val="FFFFFF"/>
                </a:solidFill>
              </a14:hiddenFill>
            </a:ext>
          </a:extLst>
        </p:spPr>
      </p:pic>
      <p:sp>
        <p:nvSpPr>
          <p:cNvPr id="9" name="BUENO"/>
          <p:cNvSpPr/>
          <p:nvPr/>
        </p:nvSpPr>
        <p:spPr>
          <a:xfrm>
            <a:off x="1394649" y="2449951"/>
            <a:ext cx="4375135"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s-MX" sz="2400" b="1">
                <a:solidFill>
                  <a:prstClr val="black"/>
                </a:solidFill>
                <a:latin typeface="UTM Avo" panose="02040603050506020204" pitchFamily="18" charset="0"/>
                <a:cs typeface="Times New Roman" pitchFamily="18" charset="0"/>
              </a:rPr>
              <a:t>A. Nắm tay với bạn bè, thầy cô, họ hàng. </a:t>
            </a:r>
          </a:p>
        </p:txBody>
      </p:sp>
      <p:sp>
        <p:nvSpPr>
          <p:cNvPr id="13" name="MALO1"/>
          <p:cNvSpPr/>
          <p:nvPr/>
        </p:nvSpPr>
        <p:spPr>
          <a:xfrm>
            <a:off x="6422213" y="2449951"/>
            <a:ext cx="4375135"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dirty="0">
                <a:solidFill>
                  <a:prstClr val="black"/>
                </a:solidFill>
                <a:latin typeface="UTM Avo" panose="02040603050506020204" pitchFamily="18" charset="0"/>
                <a:cs typeface="Times New Roman" pitchFamily="18" charset="0"/>
              </a:rPr>
              <a:t>B. Bắt tay khi gặp</a:t>
            </a:r>
            <a:endParaRPr lang="en-US" sz="2400" b="1" dirty="0">
              <a:solidFill>
                <a:prstClr val="black"/>
              </a:solidFill>
              <a:latin typeface="UTM Avo" panose="02040603050506020204" pitchFamily="18" charset="0"/>
              <a:cs typeface="Times New Roman" pitchFamily="18" charset="0"/>
            </a:endParaRPr>
          </a:p>
          <a:p>
            <a:pPr lvl="0" algn="ctr">
              <a:lnSpc>
                <a:spcPct val="150000"/>
              </a:lnSpc>
            </a:pPr>
            <a:r>
              <a:rPr lang="vi-VN" sz="2400" b="1" dirty="0">
                <a:solidFill>
                  <a:prstClr val="black"/>
                </a:solidFill>
                <a:latin typeface="UTM Avo" panose="02040603050506020204" pitchFamily="18" charset="0"/>
                <a:cs typeface="Times New Roman" pitchFamily="18" charset="0"/>
              </a:rPr>
              <a:t>người quen.</a:t>
            </a:r>
          </a:p>
        </p:txBody>
      </p:sp>
      <p:sp>
        <p:nvSpPr>
          <p:cNvPr id="14" name="MALO2"/>
          <p:cNvSpPr/>
          <p:nvPr/>
        </p:nvSpPr>
        <p:spPr>
          <a:xfrm>
            <a:off x="1394649" y="4364723"/>
            <a:ext cx="4375136"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dirty="0">
                <a:solidFill>
                  <a:prstClr val="black"/>
                </a:solidFill>
                <a:latin typeface="UTM Avo" panose="02040603050506020204" pitchFamily="18" charset="0"/>
                <a:cs typeface="Times New Roman" pitchFamily="18" charset="0"/>
              </a:rPr>
              <a:t>C. Vẫy tay với </a:t>
            </a:r>
          </a:p>
          <a:p>
            <a:pPr lvl="0" algn="ctr">
              <a:lnSpc>
                <a:spcPct val="150000"/>
              </a:lnSpc>
            </a:pPr>
            <a:r>
              <a:rPr lang="vi-VN" sz="2400" b="1" dirty="0">
                <a:solidFill>
                  <a:prstClr val="black"/>
                </a:solidFill>
                <a:latin typeface="UTM Avo" panose="02040603050506020204" pitchFamily="18" charset="0"/>
                <a:cs typeface="Times New Roman" pitchFamily="18" charset="0"/>
              </a:rPr>
              <a:t>người lạ.</a:t>
            </a:r>
          </a:p>
        </p:txBody>
      </p:sp>
      <p:pic>
        <p:nvPicPr>
          <p:cNvPr id="1026" name="MARCIANO1" descr="Resultado de imagen para marciano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34784" y="2835182"/>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10" name="MARCIANO2" descr="Resultado de imagen para marciano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15429" y="4778442"/>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hlinkClick r:id="rId6" action="ppaction://hlinksldjump"/>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97347" y="5568352"/>
            <a:ext cx="1394343" cy="1289647"/>
          </a:xfrm>
          <a:prstGeom prst="rect">
            <a:avLst/>
          </a:prstGeom>
        </p:spPr>
      </p:pic>
      <p:pic>
        <p:nvPicPr>
          <p:cNvPr id="12" name="Picture 11"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2" name="BUENO">
            <a:extLst>
              <a:ext uri="{FF2B5EF4-FFF2-40B4-BE49-F238E27FC236}">
                <a16:creationId xmlns:a16="http://schemas.microsoft.com/office/drawing/2014/main" id="{FC8D6972-E25C-DA5B-A75F-6E5EF86B9B29}"/>
              </a:ext>
            </a:extLst>
          </p:cNvPr>
          <p:cNvSpPr/>
          <p:nvPr/>
        </p:nvSpPr>
        <p:spPr>
          <a:xfrm>
            <a:off x="1394649" y="187687"/>
            <a:ext cx="9402699" cy="2024926"/>
          </a:xfrm>
          <a:prstGeom prst="roundRect">
            <a:avLst/>
          </a:prstGeom>
          <a:solidFill>
            <a:srgbClr val="006CB9"/>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dirty="0">
                <a:solidFill>
                  <a:prstClr val="white"/>
                </a:solidFill>
                <a:latin typeface="UTM Avo" panose="02040603050506020204" pitchFamily="18" charset="0"/>
                <a:cs typeface="Times New Roman" pitchFamily="18" charset="0"/>
              </a:rPr>
              <a:t>Câu 2: Trong quy tắc 5 ngón tay của trẻ, ngón trỏ</a:t>
            </a:r>
            <a:endParaRPr lang="en-US" sz="2400" b="1" dirty="0">
              <a:solidFill>
                <a:prstClr val="white"/>
              </a:solidFill>
              <a:latin typeface="UTM Avo" panose="02040603050506020204" pitchFamily="18" charset="0"/>
              <a:cs typeface="Times New Roman" pitchFamily="18" charset="0"/>
            </a:endParaRPr>
          </a:p>
          <a:p>
            <a:pPr lvl="0" algn="ctr">
              <a:lnSpc>
                <a:spcPct val="150000"/>
              </a:lnSpc>
            </a:pPr>
            <a:r>
              <a:rPr lang="vi-VN" sz="2400" b="1" dirty="0">
                <a:solidFill>
                  <a:prstClr val="white"/>
                </a:solidFill>
                <a:latin typeface="UTM Avo" panose="02040603050506020204" pitchFamily="18" charset="0"/>
                <a:cs typeface="Times New Roman" pitchFamily="18" charset="0"/>
              </a:rPr>
              <a:t>thể hiện hành động nào được cho phép?</a:t>
            </a:r>
          </a:p>
        </p:txBody>
      </p:sp>
      <p:sp>
        <p:nvSpPr>
          <p:cNvPr id="3" name="MALO2">
            <a:extLst>
              <a:ext uri="{FF2B5EF4-FFF2-40B4-BE49-F238E27FC236}">
                <a16:creationId xmlns:a16="http://schemas.microsoft.com/office/drawing/2014/main" id="{2C24FD6F-2F18-2204-3B65-3197CC82D2A4}"/>
              </a:ext>
            </a:extLst>
          </p:cNvPr>
          <p:cNvSpPr/>
          <p:nvPr/>
        </p:nvSpPr>
        <p:spPr>
          <a:xfrm>
            <a:off x="6422213" y="4364722"/>
            <a:ext cx="4375136"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dirty="0">
                <a:solidFill>
                  <a:prstClr val="black"/>
                </a:solidFill>
                <a:latin typeface="UTM Avo" panose="02040603050506020204" pitchFamily="18" charset="0"/>
                <a:cs typeface="Times New Roman" pitchFamily="18" charset="0"/>
              </a:rPr>
              <a:t>D. Ôm hôn người</a:t>
            </a:r>
            <a:endParaRPr lang="en-US" sz="2400" b="1" dirty="0">
              <a:solidFill>
                <a:prstClr val="black"/>
              </a:solidFill>
              <a:latin typeface="UTM Avo" panose="02040603050506020204" pitchFamily="18" charset="0"/>
              <a:cs typeface="Times New Roman" pitchFamily="18" charset="0"/>
            </a:endParaRPr>
          </a:p>
          <a:p>
            <a:pPr lvl="0" algn="ctr">
              <a:lnSpc>
                <a:spcPct val="150000"/>
              </a:lnSpc>
            </a:pPr>
            <a:r>
              <a:rPr lang="vi-VN" sz="2400" b="1" dirty="0">
                <a:solidFill>
                  <a:prstClr val="black"/>
                </a:solidFill>
                <a:latin typeface="UTM Avo" panose="02040603050506020204" pitchFamily="18" charset="0"/>
                <a:cs typeface="Times New Roman" pitchFamily="18" charset="0"/>
              </a:rPr>
              <a:t>thân ruột thịt.</a:t>
            </a:r>
          </a:p>
        </p:txBody>
      </p:sp>
      <p:pic>
        <p:nvPicPr>
          <p:cNvPr id="5" name="MARCIANO2" descr="Resultado de imagen para marciano png">
            <a:extLst>
              <a:ext uri="{FF2B5EF4-FFF2-40B4-BE49-F238E27FC236}">
                <a16:creationId xmlns:a16="http://schemas.microsoft.com/office/drawing/2014/main" id="{33BC5D94-A76E-E98F-4CF0-7280D038A33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34784" y="4778442"/>
            <a:ext cx="606394" cy="1100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539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14"/>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 presetClass="emph" presetSubtype="2" fill="hold" nodeType="withEffect">
                                  <p:stCondLst>
                                    <p:cond delay="0"/>
                                  </p:stCondLst>
                                  <p:childTnLst>
                                    <p:animClr clrSpc="rgb" dir="cw">
                                      <p:cBhvr>
                                        <p:cTn id="30" dur="500" fill="hold"/>
                                        <p:tgtEl>
                                          <p:spTgt spid="14"/>
                                        </p:tgtEl>
                                        <p:attrNameLst>
                                          <p:attrName>fillcolor</p:attrName>
                                        </p:attrNameLst>
                                      </p:cBhvr>
                                      <p:to>
                                        <a:srgbClr val="C00000"/>
                                      </p:to>
                                    </p:animClr>
                                    <p:set>
                                      <p:cBhvr>
                                        <p:cTn id="31" dur="500" fill="hold"/>
                                        <p:tgtEl>
                                          <p:spTgt spid="14"/>
                                        </p:tgtEl>
                                        <p:attrNameLst>
                                          <p:attrName>fill.type</p:attrName>
                                        </p:attrNameLst>
                                      </p:cBhvr>
                                      <p:to>
                                        <p:strVal val="solid"/>
                                      </p:to>
                                    </p:set>
                                    <p:set>
                                      <p:cBhvr>
                                        <p:cTn id="32" dur="5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33" restart="whenNotActive" fill="hold" evtFilter="cancelBubble" nodeType="interactiveSeq">
                <p:stCondLst>
                  <p:cond evt="onClick" delay="0">
                    <p:tgtEl>
                      <p:spTgt spid="13"/>
                    </p:tgtEl>
                  </p:cond>
                </p:stCondLst>
                <p:endSync evt="end" delay="0">
                  <p:rtn val="all"/>
                </p:endSync>
                <p:childTnLst>
                  <p:par>
                    <p:cTn id="34" fill="hold">
                      <p:stCondLst>
                        <p:cond delay="0"/>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26"/>
                                        </p:tgtEl>
                                        <p:attrNameLst>
                                          <p:attrName>style.visibility</p:attrName>
                                        </p:attrNameLst>
                                      </p:cBhvr>
                                      <p:to>
                                        <p:strVal val="visible"/>
                                      </p:to>
                                    </p:set>
                                    <p:animEffect transition="in" filter="fade">
                                      <p:cBhvr>
                                        <p:cTn id="38" dur="500"/>
                                        <p:tgtEl>
                                          <p:spTgt spid="1026"/>
                                        </p:tgtEl>
                                      </p:cBhvr>
                                    </p:animEffect>
                                  </p:childTnLst>
                                </p:cTn>
                              </p:par>
                              <p:par>
                                <p:cTn id="39" presetID="1" presetClass="emph" presetSubtype="2" fill="hold" nodeType="withEffect">
                                  <p:stCondLst>
                                    <p:cond delay="0"/>
                                  </p:stCondLst>
                                  <p:childTnLst>
                                    <p:animClr clrSpc="rgb" dir="cw">
                                      <p:cBhvr>
                                        <p:cTn id="40" dur="500" fill="hold"/>
                                        <p:tgtEl>
                                          <p:spTgt spid="13"/>
                                        </p:tgtEl>
                                        <p:attrNameLst>
                                          <p:attrName>fillcolor</p:attrName>
                                        </p:attrNameLst>
                                      </p:cBhvr>
                                      <p:to>
                                        <a:srgbClr val="C00000"/>
                                      </p:to>
                                    </p:animClr>
                                    <p:set>
                                      <p:cBhvr>
                                        <p:cTn id="41" dur="500" fill="hold"/>
                                        <p:tgtEl>
                                          <p:spTgt spid="13"/>
                                        </p:tgtEl>
                                        <p:attrNameLst>
                                          <p:attrName>fill.type</p:attrName>
                                        </p:attrNameLst>
                                      </p:cBhvr>
                                      <p:to>
                                        <p:strVal val="solid"/>
                                      </p:to>
                                    </p:set>
                                    <p:set>
                                      <p:cBhvr>
                                        <p:cTn id="4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43" restart="whenNotActive" fill="hold" evtFilter="cancelBubble" nodeType="interactiveSeq">
                <p:stCondLst>
                  <p:cond evt="onClick" delay="0">
                    <p:tgtEl>
                      <p:spTgt spid="9"/>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 presetClass="emph" presetSubtype="2" fill="hold" nodeType="withEffect">
                                  <p:stCondLst>
                                    <p:cond delay="0"/>
                                  </p:stCondLst>
                                  <p:childTnLst>
                                    <p:animClr clrSpc="rgb" dir="cw">
                                      <p:cBhvr>
                                        <p:cTn id="50" dur="500" fill="hold"/>
                                        <p:tgtEl>
                                          <p:spTgt spid="9"/>
                                        </p:tgtEl>
                                        <p:attrNameLst>
                                          <p:attrName>fillcolor</p:attrName>
                                        </p:attrNameLst>
                                      </p:cBhvr>
                                      <p:to>
                                        <a:srgbClr val="70AD47"/>
                                      </p:to>
                                    </p:animClr>
                                    <p:set>
                                      <p:cBhvr>
                                        <p:cTn id="51" dur="500" fill="hold"/>
                                        <p:tgtEl>
                                          <p:spTgt spid="9"/>
                                        </p:tgtEl>
                                        <p:attrNameLst>
                                          <p:attrName>fill.type</p:attrName>
                                        </p:attrNameLst>
                                      </p:cBhvr>
                                      <p:to>
                                        <p:strVal val="solid"/>
                                      </p:to>
                                    </p:set>
                                    <p:set>
                                      <p:cBhvr>
                                        <p:cTn id="52"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3" restart="whenNotActive" fill="hold" evtFilter="cancelBubble" nodeType="interactiveSeq">
                <p:stCondLst>
                  <p:cond evt="onClick" delay="0">
                    <p:tgtEl>
                      <p:spTgt spid="3"/>
                    </p:tgtEl>
                  </p:cond>
                </p:stCondLst>
                <p:endSync evt="end" delay="0">
                  <p:rtn val="all"/>
                </p:endSync>
                <p:childTnLst>
                  <p:par>
                    <p:cTn id="54" fill="hold">
                      <p:stCondLst>
                        <p:cond delay="0"/>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500"/>
                                        <p:tgtEl>
                                          <p:spTgt spid="5"/>
                                        </p:tgtEl>
                                      </p:cBhvr>
                                    </p:animEffect>
                                  </p:childTnLst>
                                </p:cTn>
                              </p:par>
                              <p:par>
                                <p:cTn id="59" presetID="1" presetClass="emph" presetSubtype="2" fill="hold" nodeType="withEffect">
                                  <p:stCondLst>
                                    <p:cond delay="0"/>
                                  </p:stCondLst>
                                  <p:childTnLst>
                                    <p:animClr clrSpc="rgb" dir="cw">
                                      <p:cBhvr>
                                        <p:cTn id="60" dur="500" fill="hold"/>
                                        <p:tgtEl>
                                          <p:spTgt spid="3"/>
                                        </p:tgtEl>
                                        <p:attrNameLst>
                                          <p:attrName>fillcolor</p:attrName>
                                        </p:attrNameLst>
                                      </p:cBhvr>
                                      <p:to>
                                        <a:srgbClr val="C00000"/>
                                      </p:to>
                                    </p:animClr>
                                    <p:set>
                                      <p:cBhvr>
                                        <p:cTn id="61" dur="500" fill="hold"/>
                                        <p:tgtEl>
                                          <p:spTgt spid="3"/>
                                        </p:tgtEl>
                                        <p:attrNameLst>
                                          <p:attrName>fill.type</p:attrName>
                                        </p:attrNameLst>
                                      </p:cBhvr>
                                      <p:to>
                                        <p:strVal val="solid"/>
                                      </p:to>
                                    </p:set>
                                    <p:set>
                                      <p:cBhvr>
                                        <p:cTn id="62" dur="5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childTnLst>
        </p:cTn>
      </p:par>
    </p:tnLst>
    <p:bldLst>
      <p:bldP spid="9" grpId="0" animBg="1"/>
      <p:bldP spid="13" grpId="0" animBg="1"/>
      <p:bldP spid="14" grpId="0" animBg="1"/>
      <p:bldP spid="2" grpId="0" animBg="1"/>
      <p:bldP spid="3"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2" descr="Resultado de imagen para marciano  png">
            <a:extLst>
              <a:ext uri="{FF2B5EF4-FFF2-40B4-BE49-F238E27FC236}">
                <a16:creationId xmlns:a16="http://schemas.microsoft.com/office/drawing/2014/main" id="{9F096F6A-0709-CC46-392F-01040E02DC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8" y="5006011"/>
            <a:ext cx="1295478" cy="1744930"/>
          </a:xfrm>
          <a:prstGeom prst="rect">
            <a:avLst/>
          </a:prstGeom>
          <a:noFill/>
          <a:extLst>
            <a:ext uri="{909E8E84-426E-40DD-AFC4-6F175D3DCCD1}">
              <a14:hiddenFill xmlns:a14="http://schemas.microsoft.com/office/drawing/2010/main">
                <a:solidFill>
                  <a:srgbClr val="FFFFFF"/>
                </a:solidFill>
              </a14:hiddenFill>
            </a:ext>
          </a:extLst>
        </p:spPr>
      </p:pic>
      <p:sp>
        <p:nvSpPr>
          <p:cNvPr id="3" name="BUENO">
            <a:extLst>
              <a:ext uri="{FF2B5EF4-FFF2-40B4-BE49-F238E27FC236}">
                <a16:creationId xmlns:a16="http://schemas.microsoft.com/office/drawing/2014/main" id="{56934689-9C6C-6EDB-CEDD-97D2C3E12992}"/>
              </a:ext>
            </a:extLst>
          </p:cNvPr>
          <p:cNvSpPr/>
          <p:nvPr/>
        </p:nvSpPr>
        <p:spPr>
          <a:xfrm>
            <a:off x="1394649" y="2348350"/>
            <a:ext cx="4375135" cy="1909077"/>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b="1">
                <a:solidFill>
                  <a:prstClr val="black"/>
                </a:solidFill>
                <a:latin typeface="UTM Avo" panose="02040603050506020204" pitchFamily="18" charset="0"/>
                <a:cs typeface="Times New Roman" pitchFamily="18" charset="0"/>
              </a:rPr>
              <a:t>A. Bỏ rơi, bỏ mặc, mua bán, bắt cóc, đánh tráo, chiếm đoạt trẻ em. </a:t>
            </a:r>
            <a:endParaRPr lang="vi-VN" sz="2000" b="1" dirty="0">
              <a:solidFill>
                <a:prstClr val="black"/>
              </a:solidFill>
              <a:latin typeface="UTM Avo" panose="02040603050506020204" pitchFamily="18" charset="0"/>
              <a:cs typeface="Times New Roman" pitchFamily="18" charset="0"/>
            </a:endParaRPr>
          </a:p>
        </p:txBody>
      </p:sp>
      <p:sp>
        <p:nvSpPr>
          <p:cNvPr id="4" name="MALO1">
            <a:extLst>
              <a:ext uri="{FF2B5EF4-FFF2-40B4-BE49-F238E27FC236}">
                <a16:creationId xmlns:a16="http://schemas.microsoft.com/office/drawing/2014/main" id="{02360366-BEE0-1443-9544-508474CE0600}"/>
              </a:ext>
            </a:extLst>
          </p:cNvPr>
          <p:cNvSpPr/>
          <p:nvPr/>
        </p:nvSpPr>
        <p:spPr>
          <a:xfrm>
            <a:off x="6422213" y="2348350"/>
            <a:ext cx="4375135" cy="1909077"/>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b="1">
                <a:solidFill>
                  <a:prstClr val="black"/>
                </a:solidFill>
                <a:latin typeface="UTM Avo" panose="02040603050506020204" pitchFamily="18" charset="0"/>
                <a:cs typeface="Times New Roman" pitchFamily="18" charset="0"/>
              </a:rPr>
              <a:t>B. Xâm hại tình dục, bạo lực, lạm dụng, bóc lột trẻ em. </a:t>
            </a:r>
          </a:p>
        </p:txBody>
      </p:sp>
      <p:sp>
        <p:nvSpPr>
          <p:cNvPr id="5" name="MALO2">
            <a:extLst>
              <a:ext uri="{FF2B5EF4-FFF2-40B4-BE49-F238E27FC236}">
                <a16:creationId xmlns:a16="http://schemas.microsoft.com/office/drawing/2014/main" id="{865CA941-890A-7411-03D5-B5A0C2C37EAC}"/>
              </a:ext>
            </a:extLst>
          </p:cNvPr>
          <p:cNvSpPr/>
          <p:nvPr/>
        </p:nvSpPr>
        <p:spPr>
          <a:xfrm>
            <a:off x="1394649" y="4364722"/>
            <a:ext cx="4375136" cy="1909077"/>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b="1">
                <a:solidFill>
                  <a:prstClr val="black"/>
                </a:solidFill>
                <a:latin typeface="UTM Avo" panose="02040603050506020204" pitchFamily="18" charset="0"/>
                <a:cs typeface="Times New Roman" pitchFamily="18" charset="0"/>
              </a:rPr>
              <a:t>C. Phạm tội hiếp dâm người dưới 16 tuổi có thể chịu mức án cao nhất là chung thân hoặc tử hình. </a:t>
            </a:r>
            <a:endParaRPr lang="vi-VN" sz="2000" b="1" dirty="0">
              <a:solidFill>
                <a:prstClr val="black"/>
              </a:solidFill>
              <a:latin typeface="UTM Avo" panose="02040603050506020204" pitchFamily="18" charset="0"/>
              <a:cs typeface="Times New Roman" pitchFamily="18" charset="0"/>
            </a:endParaRPr>
          </a:p>
        </p:txBody>
      </p:sp>
      <p:pic>
        <p:nvPicPr>
          <p:cNvPr id="6" name="MARCIANO1" descr="Resultado de imagen para marciano png">
            <a:extLst>
              <a:ext uri="{FF2B5EF4-FFF2-40B4-BE49-F238E27FC236}">
                <a16:creationId xmlns:a16="http://schemas.microsoft.com/office/drawing/2014/main" id="{0E7D7DF8-A30E-F93A-7568-2A9CA3A4179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58304" y="3053608"/>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7" name="MARCIANO2" descr="Resultado de imagen para marciano png">
            <a:extLst>
              <a:ext uri="{FF2B5EF4-FFF2-40B4-BE49-F238E27FC236}">
                <a16:creationId xmlns:a16="http://schemas.microsoft.com/office/drawing/2014/main" id="{FDAC883F-C956-68CB-E234-38229E6EB06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30034" y="3131782"/>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hlinkClick r:id="rId6" action="ppaction://hlinksldjump"/>
            <a:extLst>
              <a:ext uri="{FF2B5EF4-FFF2-40B4-BE49-F238E27FC236}">
                <a16:creationId xmlns:a16="http://schemas.microsoft.com/office/drawing/2014/main" id="{3F297BE8-3DA1-9B63-8ABD-24FDF864BF20}"/>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97347" y="5568352"/>
            <a:ext cx="1394343" cy="1289647"/>
          </a:xfrm>
          <a:prstGeom prst="rect">
            <a:avLst/>
          </a:prstGeom>
        </p:spPr>
      </p:pic>
      <p:pic>
        <p:nvPicPr>
          <p:cNvPr id="18" name="Picture 17" descr="Logo, company name&#10;&#10;Description automatically generated">
            <a:extLst>
              <a:ext uri="{FF2B5EF4-FFF2-40B4-BE49-F238E27FC236}">
                <a16:creationId xmlns:a16="http://schemas.microsoft.com/office/drawing/2014/main" id="{BF2EEAFF-56A3-B77F-39C3-BC44F20DD23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19" name="BUENO">
            <a:extLst>
              <a:ext uri="{FF2B5EF4-FFF2-40B4-BE49-F238E27FC236}">
                <a16:creationId xmlns:a16="http://schemas.microsoft.com/office/drawing/2014/main" id="{28BF021E-A01E-07D9-D02F-12F613338F75}"/>
              </a:ext>
            </a:extLst>
          </p:cNvPr>
          <p:cNvSpPr/>
          <p:nvPr/>
        </p:nvSpPr>
        <p:spPr>
          <a:xfrm>
            <a:off x="1394649" y="187687"/>
            <a:ext cx="9402699" cy="2024926"/>
          </a:xfrm>
          <a:prstGeom prst="roundRect">
            <a:avLst/>
          </a:prstGeom>
          <a:solidFill>
            <a:srgbClr val="006CB9"/>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dirty="0">
                <a:solidFill>
                  <a:prstClr val="white"/>
                </a:solidFill>
                <a:latin typeface="UTM Avo" panose="02040603050506020204" pitchFamily="18" charset="0"/>
                <a:cs typeface="Times New Roman" pitchFamily="18" charset="0"/>
              </a:rPr>
              <a:t>Câu 3: Nội dung nào dưới đây không có trong các</a:t>
            </a:r>
            <a:endParaRPr lang="en-US" sz="2400" b="1" dirty="0">
              <a:solidFill>
                <a:prstClr val="white"/>
              </a:solidFill>
              <a:latin typeface="UTM Avo" panose="02040603050506020204" pitchFamily="18" charset="0"/>
              <a:cs typeface="Times New Roman" pitchFamily="18" charset="0"/>
            </a:endParaRPr>
          </a:p>
          <a:p>
            <a:pPr lvl="0" algn="ctr">
              <a:lnSpc>
                <a:spcPct val="150000"/>
              </a:lnSpc>
            </a:pPr>
            <a:r>
              <a:rPr lang="vi-VN" sz="2400" b="1" dirty="0">
                <a:solidFill>
                  <a:prstClr val="white"/>
                </a:solidFill>
                <a:latin typeface="UTM Avo" panose="02040603050506020204" pitchFamily="18" charset="0"/>
                <a:cs typeface="Times New Roman" pitchFamily="18" charset="0"/>
              </a:rPr>
              <a:t>hành vi bị nghiêm cấm liên quan đến xâm hại</a:t>
            </a:r>
            <a:endParaRPr lang="en-US" sz="2400" b="1" dirty="0">
              <a:solidFill>
                <a:prstClr val="white"/>
              </a:solidFill>
              <a:latin typeface="UTM Avo" panose="02040603050506020204" pitchFamily="18" charset="0"/>
              <a:cs typeface="Times New Roman" pitchFamily="18" charset="0"/>
            </a:endParaRPr>
          </a:p>
          <a:p>
            <a:pPr lvl="0" algn="ctr">
              <a:lnSpc>
                <a:spcPct val="150000"/>
              </a:lnSpc>
            </a:pPr>
            <a:r>
              <a:rPr lang="vi-VN" sz="2400" b="1" dirty="0">
                <a:solidFill>
                  <a:prstClr val="white"/>
                </a:solidFill>
                <a:latin typeface="UTM Avo" panose="02040603050506020204" pitchFamily="18" charset="0"/>
                <a:cs typeface="Times New Roman" pitchFamily="18" charset="0"/>
              </a:rPr>
              <a:t>trẻ em trong Luật trẻ em năm 2016? </a:t>
            </a:r>
          </a:p>
        </p:txBody>
      </p:sp>
      <p:sp>
        <p:nvSpPr>
          <p:cNvPr id="20" name="MALO2">
            <a:extLst>
              <a:ext uri="{FF2B5EF4-FFF2-40B4-BE49-F238E27FC236}">
                <a16:creationId xmlns:a16="http://schemas.microsoft.com/office/drawing/2014/main" id="{E00AAE74-22B3-2DE4-9B6B-11BFBC2FDAC5}"/>
              </a:ext>
            </a:extLst>
          </p:cNvPr>
          <p:cNvSpPr/>
          <p:nvPr/>
        </p:nvSpPr>
        <p:spPr>
          <a:xfrm>
            <a:off x="6422213" y="4364721"/>
            <a:ext cx="4375136" cy="1909077"/>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b="1" dirty="0">
                <a:solidFill>
                  <a:prstClr val="black"/>
                </a:solidFill>
                <a:latin typeface="UTM Avo" panose="02040603050506020204" pitchFamily="18" charset="0"/>
                <a:cs typeface="Times New Roman" pitchFamily="18" charset="0"/>
              </a:rPr>
              <a:t>D. Công bố, tiết lộ thông tin về đời sống riêng tư, bí mật </a:t>
            </a:r>
          </a:p>
          <a:p>
            <a:pPr lvl="0" algn="ctr">
              <a:lnSpc>
                <a:spcPct val="150000"/>
              </a:lnSpc>
            </a:pPr>
            <a:r>
              <a:rPr lang="vi-VN" sz="2000" b="1" dirty="0">
                <a:solidFill>
                  <a:prstClr val="black"/>
                </a:solidFill>
                <a:latin typeface="UTM Avo" panose="02040603050506020204" pitchFamily="18" charset="0"/>
                <a:cs typeface="Times New Roman" pitchFamily="18" charset="0"/>
              </a:rPr>
              <a:t>cá nhân của trẻ em.</a:t>
            </a:r>
          </a:p>
        </p:txBody>
      </p:sp>
      <p:pic>
        <p:nvPicPr>
          <p:cNvPr id="21" name="MARCIANO2" descr="Resultado de imagen para marciano png">
            <a:extLst>
              <a:ext uri="{FF2B5EF4-FFF2-40B4-BE49-F238E27FC236}">
                <a16:creationId xmlns:a16="http://schemas.microsoft.com/office/drawing/2014/main" id="{A007081C-BC54-163A-0E11-2586E8088A2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34784" y="5084941"/>
            <a:ext cx="606394" cy="1100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6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5"/>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 presetClass="emph" presetSubtype="2" fill="hold" nodeType="withEffect">
                                  <p:stCondLst>
                                    <p:cond delay="0"/>
                                  </p:stCondLst>
                                  <p:childTnLst>
                                    <p:animClr clrSpc="rgb" dir="cw">
                                      <p:cBhvr>
                                        <p:cTn id="30" dur="500" fill="hold"/>
                                        <p:tgtEl>
                                          <p:spTgt spid="5"/>
                                        </p:tgtEl>
                                        <p:attrNameLst>
                                          <p:attrName>fillcolor</p:attrName>
                                        </p:attrNameLst>
                                      </p:cBhvr>
                                      <p:to>
                                        <a:srgbClr val="70AD47"/>
                                      </p:to>
                                    </p:animClr>
                                    <p:set>
                                      <p:cBhvr>
                                        <p:cTn id="31" dur="500" fill="hold"/>
                                        <p:tgtEl>
                                          <p:spTgt spid="5"/>
                                        </p:tgtEl>
                                        <p:attrNameLst>
                                          <p:attrName>fill.type</p:attrName>
                                        </p:attrNameLst>
                                      </p:cBhvr>
                                      <p:to>
                                        <p:strVal val="solid"/>
                                      </p:to>
                                    </p:set>
                                    <p:set>
                                      <p:cBhvr>
                                        <p:cTn id="32" dur="5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seq concurrent="1" nextAc="seek">
              <p:cTn id="33" restart="whenNotActive" fill="hold" evtFilter="cancelBubble" nodeType="interactiveSeq">
                <p:stCondLst>
                  <p:cond evt="onClick" delay="0">
                    <p:tgtEl>
                      <p:spTgt spid="4"/>
                    </p:tgtEl>
                  </p:cond>
                </p:stCondLst>
                <p:endSync evt="end" delay="0">
                  <p:rtn val="all"/>
                </p:endSync>
                <p:childTnLst>
                  <p:par>
                    <p:cTn id="34" fill="hold">
                      <p:stCondLst>
                        <p:cond delay="0"/>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par>
                                <p:cTn id="39" presetID="1" presetClass="emph" presetSubtype="2" fill="hold" nodeType="withEffect">
                                  <p:stCondLst>
                                    <p:cond delay="0"/>
                                  </p:stCondLst>
                                  <p:childTnLst>
                                    <p:animClr clrSpc="rgb" dir="cw">
                                      <p:cBhvr>
                                        <p:cTn id="40" dur="500" fill="hold"/>
                                        <p:tgtEl>
                                          <p:spTgt spid="4"/>
                                        </p:tgtEl>
                                        <p:attrNameLst>
                                          <p:attrName>fillcolor</p:attrName>
                                        </p:attrNameLst>
                                      </p:cBhvr>
                                      <p:to>
                                        <a:srgbClr val="C00000"/>
                                      </p:to>
                                    </p:animClr>
                                    <p:set>
                                      <p:cBhvr>
                                        <p:cTn id="41" dur="500" fill="hold"/>
                                        <p:tgtEl>
                                          <p:spTgt spid="4"/>
                                        </p:tgtEl>
                                        <p:attrNameLst>
                                          <p:attrName>fill.type</p:attrName>
                                        </p:attrNameLst>
                                      </p:cBhvr>
                                      <p:to>
                                        <p:strVal val="solid"/>
                                      </p:to>
                                    </p:set>
                                    <p:set>
                                      <p:cBhvr>
                                        <p:cTn id="42" dur="5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43" restart="whenNotActive" fill="hold" evtFilter="cancelBubble" nodeType="interactiveSeq">
                <p:stCondLst>
                  <p:cond evt="onClick" delay="0">
                    <p:tgtEl>
                      <p:spTgt spid="3"/>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500"/>
                                        <p:tgtEl>
                                          <p:spTgt spid="6"/>
                                        </p:tgtEl>
                                      </p:cBhvr>
                                    </p:animEffect>
                                  </p:childTnLst>
                                </p:cTn>
                              </p:par>
                              <p:par>
                                <p:cTn id="49" presetID="1" presetClass="emph" presetSubtype="2" fill="hold" nodeType="withEffect">
                                  <p:stCondLst>
                                    <p:cond delay="0"/>
                                  </p:stCondLst>
                                  <p:childTnLst>
                                    <p:animClr clrSpc="rgb" dir="cw">
                                      <p:cBhvr>
                                        <p:cTn id="50" dur="500" fill="hold"/>
                                        <p:tgtEl>
                                          <p:spTgt spid="3"/>
                                        </p:tgtEl>
                                        <p:attrNameLst>
                                          <p:attrName>fillcolor</p:attrName>
                                        </p:attrNameLst>
                                      </p:cBhvr>
                                      <p:to>
                                        <a:srgbClr val="C00000"/>
                                      </p:to>
                                    </p:animClr>
                                    <p:set>
                                      <p:cBhvr>
                                        <p:cTn id="51" dur="500" fill="hold"/>
                                        <p:tgtEl>
                                          <p:spTgt spid="3"/>
                                        </p:tgtEl>
                                        <p:attrNameLst>
                                          <p:attrName>fill.type</p:attrName>
                                        </p:attrNameLst>
                                      </p:cBhvr>
                                      <p:to>
                                        <p:strVal val="solid"/>
                                      </p:to>
                                    </p:set>
                                    <p:set>
                                      <p:cBhvr>
                                        <p:cTn id="52" dur="5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53" restart="whenNotActive" fill="hold" evtFilter="cancelBubble" nodeType="interactiveSeq">
                <p:stCondLst>
                  <p:cond evt="onClick" delay="0">
                    <p:tgtEl>
                      <p:spTgt spid="20"/>
                    </p:tgtEl>
                  </p:cond>
                </p:stCondLst>
                <p:endSync evt="end" delay="0">
                  <p:rtn val="all"/>
                </p:endSync>
                <p:childTnLst>
                  <p:par>
                    <p:cTn id="54" fill="hold">
                      <p:stCondLst>
                        <p:cond delay="0"/>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par>
                                <p:cTn id="59" presetID="1" presetClass="emph" presetSubtype="2" fill="hold" nodeType="withEffect">
                                  <p:stCondLst>
                                    <p:cond delay="0"/>
                                  </p:stCondLst>
                                  <p:childTnLst>
                                    <p:animClr clrSpc="rgb" dir="cw">
                                      <p:cBhvr>
                                        <p:cTn id="60" dur="500" fill="hold"/>
                                        <p:tgtEl>
                                          <p:spTgt spid="20"/>
                                        </p:tgtEl>
                                        <p:attrNameLst>
                                          <p:attrName>fillcolor</p:attrName>
                                        </p:attrNameLst>
                                      </p:cBhvr>
                                      <p:to>
                                        <a:srgbClr val="C00000"/>
                                      </p:to>
                                    </p:animClr>
                                    <p:set>
                                      <p:cBhvr>
                                        <p:cTn id="61" dur="500" fill="hold"/>
                                        <p:tgtEl>
                                          <p:spTgt spid="20"/>
                                        </p:tgtEl>
                                        <p:attrNameLst>
                                          <p:attrName>fill.type</p:attrName>
                                        </p:attrNameLst>
                                      </p:cBhvr>
                                      <p:to>
                                        <p:strVal val="solid"/>
                                      </p:to>
                                    </p:set>
                                    <p:set>
                                      <p:cBhvr>
                                        <p:cTn id="62" dur="5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childTnLst>
        </p:cTn>
      </p:par>
    </p:tnLst>
    <p:bldLst>
      <p:bldP spid="3" grpId="0" animBg="1"/>
      <p:bldP spid="4" grpId="0" animBg="1"/>
      <p:bldP spid="5" grpId="0" animBg="1"/>
      <p:bldP spid="19" grpId="0" animBg="1"/>
      <p:bldP spid="2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1" name="Picture 2" descr="Resultado de imagen para marciano  png">
            <a:extLst>
              <a:ext uri="{FF2B5EF4-FFF2-40B4-BE49-F238E27FC236}">
                <a16:creationId xmlns:a16="http://schemas.microsoft.com/office/drawing/2014/main" id="{2E354651-1169-0AE5-D1D9-EAD33787DD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8" y="5006011"/>
            <a:ext cx="1295478" cy="1744930"/>
          </a:xfrm>
          <a:prstGeom prst="rect">
            <a:avLst/>
          </a:prstGeom>
          <a:noFill/>
          <a:extLst>
            <a:ext uri="{909E8E84-426E-40DD-AFC4-6F175D3DCCD1}">
              <a14:hiddenFill xmlns:a14="http://schemas.microsoft.com/office/drawing/2010/main">
                <a:solidFill>
                  <a:srgbClr val="FFFFFF"/>
                </a:solidFill>
              </a14:hiddenFill>
            </a:ext>
          </a:extLst>
        </p:spPr>
      </p:pic>
      <p:sp>
        <p:nvSpPr>
          <p:cNvPr id="22" name="BUENO">
            <a:extLst>
              <a:ext uri="{FF2B5EF4-FFF2-40B4-BE49-F238E27FC236}">
                <a16:creationId xmlns:a16="http://schemas.microsoft.com/office/drawing/2014/main" id="{7FAD7E83-E524-4AF7-6FFE-C30C5BBF0F36}"/>
              </a:ext>
            </a:extLst>
          </p:cNvPr>
          <p:cNvSpPr/>
          <p:nvPr/>
        </p:nvSpPr>
        <p:spPr>
          <a:xfrm>
            <a:off x="1068437" y="1297911"/>
            <a:ext cx="3947556" cy="2311818"/>
          </a:xfrm>
          <a:prstGeom prst="roundRect">
            <a:avLst>
              <a:gd name="adj" fmla="val 12030"/>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b="1" dirty="0">
                <a:solidFill>
                  <a:prstClr val="black"/>
                </a:solidFill>
                <a:latin typeface="UTM Avo" panose="02040603050506020204" pitchFamily="18" charset="0"/>
                <a:cs typeface="Times New Roman" pitchFamily="18" charset="0"/>
              </a:rPr>
              <a:t>A. Trẻ được trang bị và luyện tập các kĩ năng bảo vệ bản thân trước những nguy cơ bị xâm hại. </a:t>
            </a:r>
          </a:p>
        </p:txBody>
      </p:sp>
      <p:sp>
        <p:nvSpPr>
          <p:cNvPr id="23" name="MALO1">
            <a:extLst>
              <a:ext uri="{FF2B5EF4-FFF2-40B4-BE49-F238E27FC236}">
                <a16:creationId xmlns:a16="http://schemas.microsoft.com/office/drawing/2014/main" id="{D7F4AE99-B495-3F0E-7C07-13210DE531AB}"/>
              </a:ext>
            </a:extLst>
          </p:cNvPr>
          <p:cNvSpPr/>
          <p:nvPr/>
        </p:nvSpPr>
        <p:spPr>
          <a:xfrm>
            <a:off x="5237623" y="1297911"/>
            <a:ext cx="5737526" cy="2311818"/>
          </a:xfrm>
          <a:prstGeom prst="roundRect">
            <a:avLst>
              <a:gd name="adj" fmla="val 11451"/>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b="1" dirty="0">
                <a:solidFill>
                  <a:prstClr val="black"/>
                </a:solidFill>
                <a:latin typeface="UTM Avo" panose="02040603050506020204" pitchFamily="18" charset="0"/>
                <a:cs typeface="Times New Roman" pitchFamily="18" charset="0"/>
              </a:rPr>
              <a:t>B. Gia đình, cha mẹ chưa đủ quan tâm đến con cái cũng như còn thiếu hiểu biết về đặc điểm tâm sinh lý trẻ em, thiếu nhận thức về nguy cơ, thiếu sự quan tâm chia sẻ vấn đề giới tính với trẻ em.</a:t>
            </a:r>
          </a:p>
        </p:txBody>
      </p:sp>
      <p:sp>
        <p:nvSpPr>
          <p:cNvPr id="24" name="MALO2">
            <a:extLst>
              <a:ext uri="{FF2B5EF4-FFF2-40B4-BE49-F238E27FC236}">
                <a16:creationId xmlns:a16="http://schemas.microsoft.com/office/drawing/2014/main" id="{D10029DE-246A-9AF7-B6E4-55C1AC2FD188}"/>
              </a:ext>
            </a:extLst>
          </p:cNvPr>
          <p:cNvSpPr/>
          <p:nvPr/>
        </p:nvSpPr>
        <p:spPr>
          <a:xfrm>
            <a:off x="1068436" y="3796883"/>
            <a:ext cx="3947557" cy="2311818"/>
          </a:xfrm>
          <a:prstGeom prst="roundRect">
            <a:avLst>
              <a:gd name="adj" fmla="val 10292"/>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b="1" dirty="0">
                <a:solidFill>
                  <a:prstClr val="black"/>
                </a:solidFill>
                <a:latin typeface="UTM Avo" panose="02040603050506020204" pitchFamily="18" charset="0"/>
                <a:cs typeface="Times New Roman" pitchFamily="18" charset="0"/>
              </a:rPr>
              <a:t>C. Trường học làm tốt công tác truyền thông, giáo dục, vận động xã hội về bảo vệ, chăm sóc trẻ em. </a:t>
            </a:r>
          </a:p>
        </p:txBody>
      </p:sp>
      <p:pic>
        <p:nvPicPr>
          <p:cNvPr id="25" name="MARCIANO1" descr="Resultado de imagen para marciano png">
            <a:extLst>
              <a:ext uri="{FF2B5EF4-FFF2-40B4-BE49-F238E27FC236}">
                <a16:creationId xmlns:a16="http://schemas.microsoft.com/office/drawing/2014/main" id="{11083F8F-ED74-B459-B41B-FB4C4218A5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12796" y="2497566"/>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26" name="MARCIANO2" descr="Resultado de imagen para marciano png">
            <a:extLst>
              <a:ext uri="{FF2B5EF4-FFF2-40B4-BE49-F238E27FC236}">
                <a16:creationId xmlns:a16="http://schemas.microsoft.com/office/drawing/2014/main" id="{97BF2C52-0966-2017-4B5A-B2E2BCF8CDF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20414" y="5341968"/>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hlinkClick r:id="rId6" action="ppaction://hlinksldjump"/>
            <a:extLst>
              <a:ext uri="{FF2B5EF4-FFF2-40B4-BE49-F238E27FC236}">
                <a16:creationId xmlns:a16="http://schemas.microsoft.com/office/drawing/2014/main" id="{CD360341-4D8F-EF88-3D37-C6AB57B12624}"/>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97347" y="5568352"/>
            <a:ext cx="1394343" cy="1289647"/>
          </a:xfrm>
          <a:prstGeom prst="rect">
            <a:avLst/>
          </a:prstGeom>
        </p:spPr>
      </p:pic>
      <p:pic>
        <p:nvPicPr>
          <p:cNvPr id="28" name="Picture 27" descr="Logo, company name&#10;&#10;Description automatically generated">
            <a:extLst>
              <a:ext uri="{FF2B5EF4-FFF2-40B4-BE49-F238E27FC236}">
                <a16:creationId xmlns:a16="http://schemas.microsoft.com/office/drawing/2014/main" id="{BE18982F-5602-AE9C-FEB6-DEF4659DF04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29" name="BUENO">
            <a:extLst>
              <a:ext uri="{FF2B5EF4-FFF2-40B4-BE49-F238E27FC236}">
                <a16:creationId xmlns:a16="http://schemas.microsoft.com/office/drawing/2014/main" id="{68328CE7-33C8-EF10-5132-609305E0F8A5}"/>
              </a:ext>
            </a:extLst>
          </p:cNvPr>
          <p:cNvSpPr/>
          <p:nvPr/>
        </p:nvSpPr>
        <p:spPr>
          <a:xfrm>
            <a:off x="1394649" y="187687"/>
            <a:ext cx="9402699" cy="904513"/>
          </a:xfrm>
          <a:prstGeom prst="roundRect">
            <a:avLst/>
          </a:prstGeom>
          <a:solidFill>
            <a:srgbClr val="006CB9"/>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000" b="1">
                <a:solidFill>
                  <a:prstClr val="white"/>
                </a:solidFill>
                <a:latin typeface="UTM Avo" panose="02040603050506020204" pitchFamily="18" charset="0"/>
                <a:cs typeface="Times New Roman" pitchFamily="18" charset="0"/>
              </a:rPr>
              <a:t>Câu 4: Đâu là nguyên nhân khiến trẻ em có nguy cơ bị xâm hại?</a:t>
            </a:r>
            <a:endParaRPr lang="vi-VN" sz="2000" b="1" dirty="0" err="1">
              <a:solidFill>
                <a:prstClr val="white"/>
              </a:solidFill>
              <a:latin typeface="UTM Avo" panose="02040603050506020204" pitchFamily="18" charset="0"/>
              <a:cs typeface="Times New Roman" pitchFamily="18" charset="0"/>
            </a:endParaRPr>
          </a:p>
        </p:txBody>
      </p:sp>
      <p:sp>
        <p:nvSpPr>
          <p:cNvPr id="30" name="MALO2">
            <a:extLst>
              <a:ext uri="{FF2B5EF4-FFF2-40B4-BE49-F238E27FC236}">
                <a16:creationId xmlns:a16="http://schemas.microsoft.com/office/drawing/2014/main" id="{1D9DC0F5-F317-DF1A-8A42-D8E2EEE76ED0}"/>
              </a:ext>
            </a:extLst>
          </p:cNvPr>
          <p:cNvSpPr/>
          <p:nvPr/>
        </p:nvSpPr>
        <p:spPr>
          <a:xfrm>
            <a:off x="5237622" y="3796882"/>
            <a:ext cx="5737527" cy="2311818"/>
          </a:xfrm>
          <a:prstGeom prst="roundRect">
            <a:avLst>
              <a:gd name="adj" fmla="val 12610"/>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b="1" dirty="0">
                <a:solidFill>
                  <a:prstClr val="black"/>
                </a:solidFill>
                <a:latin typeface="UTM Avo" panose="02040603050506020204" pitchFamily="18" charset="0"/>
                <a:cs typeface="Times New Roman" pitchFamily="18" charset="0"/>
              </a:rPr>
              <a:t>D. Trẻ nhận diện được các nguy cơ tiềm ẩn về xâm hại xung quanh mình và có các biện pháp ứng phó kịp thời. </a:t>
            </a:r>
          </a:p>
        </p:txBody>
      </p:sp>
      <p:pic>
        <p:nvPicPr>
          <p:cNvPr id="31" name="MARCIANO2" descr="Resultado de imagen para marciano png">
            <a:extLst>
              <a:ext uri="{FF2B5EF4-FFF2-40B4-BE49-F238E27FC236}">
                <a16:creationId xmlns:a16="http://schemas.microsoft.com/office/drawing/2014/main" id="{23BEBFF5-D8E1-41AB-6ACF-506CA3275FB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60184" y="5207948"/>
            <a:ext cx="606394" cy="1100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09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4"/>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1" presetClass="emph" presetSubtype="2" fill="hold" nodeType="withEffect">
                                  <p:stCondLst>
                                    <p:cond delay="0"/>
                                  </p:stCondLst>
                                  <p:childTnLst>
                                    <p:animClr clrSpc="rgb" dir="cw">
                                      <p:cBhvr>
                                        <p:cTn id="30" dur="500" fill="hold"/>
                                        <p:tgtEl>
                                          <p:spTgt spid="24"/>
                                        </p:tgtEl>
                                        <p:attrNameLst>
                                          <p:attrName>fillcolor</p:attrName>
                                        </p:attrNameLst>
                                      </p:cBhvr>
                                      <p:to>
                                        <a:srgbClr val="C00000"/>
                                      </p:to>
                                    </p:animClr>
                                    <p:set>
                                      <p:cBhvr>
                                        <p:cTn id="31" dur="500" fill="hold"/>
                                        <p:tgtEl>
                                          <p:spTgt spid="24"/>
                                        </p:tgtEl>
                                        <p:attrNameLst>
                                          <p:attrName>fill.type</p:attrName>
                                        </p:attrNameLst>
                                      </p:cBhvr>
                                      <p:to>
                                        <p:strVal val="solid"/>
                                      </p:to>
                                    </p:set>
                                    <p:set>
                                      <p:cBhvr>
                                        <p:cTn id="3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seq concurrent="1" nextAc="seek">
              <p:cTn id="33" restart="whenNotActive" fill="hold" evtFilter="cancelBubble" nodeType="interactiveSeq">
                <p:stCondLst>
                  <p:cond evt="onClick" delay="0">
                    <p:tgtEl>
                      <p:spTgt spid="23"/>
                    </p:tgtEl>
                  </p:cond>
                </p:stCondLst>
                <p:endSync evt="end" delay="0">
                  <p:rtn val="all"/>
                </p:endSync>
                <p:childTnLst>
                  <p:par>
                    <p:cTn id="34" fill="hold">
                      <p:stCondLst>
                        <p:cond delay="0"/>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par>
                                <p:cTn id="39" presetID="1" presetClass="emph" presetSubtype="2" fill="hold" nodeType="withEffect">
                                  <p:stCondLst>
                                    <p:cond delay="0"/>
                                  </p:stCondLst>
                                  <p:childTnLst>
                                    <p:animClr clrSpc="rgb" dir="cw">
                                      <p:cBhvr>
                                        <p:cTn id="40" dur="500" fill="hold"/>
                                        <p:tgtEl>
                                          <p:spTgt spid="23"/>
                                        </p:tgtEl>
                                        <p:attrNameLst>
                                          <p:attrName>fillcolor</p:attrName>
                                        </p:attrNameLst>
                                      </p:cBhvr>
                                      <p:to>
                                        <a:srgbClr val="70AD47"/>
                                      </p:to>
                                    </p:animClr>
                                    <p:set>
                                      <p:cBhvr>
                                        <p:cTn id="41" dur="500" fill="hold"/>
                                        <p:tgtEl>
                                          <p:spTgt spid="23"/>
                                        </p:tgtEl>
                                        <p:attrNameLst>
                                          <p:attrName>fill.type</p:attrName>
                                        </p:attrNameLst>
                                      </p:cBhvr>
                                      <p:to>
                                        <p:strVal val="solid"/>
                                      </p:to>
                                    </p:set>
                                    <p:set>
                                      <p:cBhvr>
                                        <p:cTn id="42"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43" restart="whenNotActive" fill="hold" evtFilter="cancelBubble" nodeType="interactiveSeq">
                <p:stCondLst>
                  <p:cond evt="onClick" delay="0">
                    <p:tgtEl>
                      <p:spTgt spid="22"/>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par>
                                <p:cTn id="49" presetID="1" presetClass="emph" presetSubtype="2" fill="hold" nodeType="withEffect">
                                  <p:stCondLst>
                                    <p:cond delay="0"/>
                                  </p:stCondLst>
                                  <p:childTnLst>
                                    <p:animClr clrSpc="rgb" dir="cw">
                                      <p:cBhvr>
                                        <p:cTn id="50" dur="500" fill="hold"/>
                                        <p:tgtEl>
                                          <p:spTgt spid="22"/>
                                        </p:tgtEl>
                                        <p:attrNameLst>
                                          <p:attrName>fillcolor</p:attrName>
                                        </p:attrNameLst>
                                      </p:cBhvr>
                                      <p:to>
                                        <a:srgbClr val="C00000"/>
                                      </p:to>
                                    </p:animClr>
                                    <p:set>
                                      <p:cBhvr>
                                        <p:cTn id="51" dur="500" fill="hold"/>
                                        <p:tgtEl>
                                          <p:spTgt spid="22"/>
                                        </p:tgtEl>
                                        <p:attrNameLst>
                                          <p:attrName>fill.type</p:attrName>
                                        </p:attrNameLst>
                                      </p:cBhvr>
                                      <p:to>
                                        <p:strVal val="solid"/>
                                      </p:to>
                                    </p:set>
                                    <p:set>
                                      <p:cBhvr>
                                        <p:cTn id="52"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53" restart="whenNotActive" fill="hold" evtFilter="cancelBubble" nodeType="interactiveSeq">
                <p:stCondLst>
                  <p:cond evt="onClick" delay="0">
                    <p:tgtEl>
                      <p:spTgt spid="30"/>
                    </p:tgtEl>
                  </p:cond>
                </p:stCondLst>
                <p:endSync evt="end" delay="0">
                  <p:rtn val="all"/>
                </p:endSync>
                <p:childTnLst>
                  <p:par>
                    <p:cTn id="54" fill="hold">
                      <p:stCondLst>
                        <p:cond delay="0"/>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par>
                                <p:cTn id="59" presetID="1" presetClass="emph" presetSubtype="2" fill="hold" nodeType="withEffect">
                                  <p:stCondLst>
                                    <p:cond delay="0"/>
                                  </p:stCondLst>
                                  <p:childTnLst>
                                    <p:animClr clrSpc="rgb" dir="cw">
                                      <p:cBhvr>
                                        <p:cTn id="60" dur="500" fill="hold"/>
                                        <p:tgtEl>
                                          <p:spTgt spid="30"/>
                                        </p:tgtEl>
                                        <p:attrNameLst>
                                          <p:attrName>fillcolor</p:attrName>
                                        </p:attrNameLst>
                                      </p:cBhvr>
                                      <p:to>
                                        <a:srgbClr val="C00000"/>
                                      </p:to>
                                    </p:animClr>
                                    <p:set>
                                      <p:cBhvr>
                                        <p:cTn id="61" dur="500" fill="hold"/>
                                        <p:tgtEl>
                                          <p:spTgt spid="30"/>
                                        </p:tgtEl>
                                        <p:attrNameLst>
                                          <p:attrName>fill.type</p:attrName>
                                        </p:attrNameLst>
                                      </p:cBhvr>
                                      <p:to>
                                        <p:strVal val="solid"/>
                                      </p:to>
                                    </p:set>
                                    <p:set>
                                      <p:cBhvr>
                                        <p:cTn id="62" dur="500" fill="hold"/>
                                        <p:tgtEl>
                                          <p:spTgt spid="30"/>
                                        </p:tgtEl>
                                        <p:attrNameLst>
                                          <p:attrName>fill.on</p:attrName>
                                        </p:attrNameLst>
                                      </p:cBhvr>
                                      <p:to>
                                        <p:strVal val="true"/>
                                      </p:to>
                                    </p:set>
                                  </p:childTnLst>
                                </p:cTn>
                              </p:par>
                            </p:childTnLst>
                          </p:cTn>
                        </p:par>
                      </p:childTnLst>
                    </p:cTn>
                  </p:par>
                </p:childTnLst>
              </p:cTn>
              <p:nextCondLst>
                <p:cond evt="onClick" delay="0">
                  <p:tgtEl>
                    <p:spTgt spid="30"/>
                  </p:tgtEl>
                </p:cond>
              </p:nextCondLst>
            </p:seq>
          </p:childTnLst>
        </p:cTn>
      </p:par>
    </p:tnLst>
    <p:bldLst>
      <p:bldP spid="22" grpId="0" animBg="1"/>
      <p:bldP spid="23" grpId="0" animBg="1"/>
      <p:bldP spid="24" grpId="0" animBg="1"/>
      <p:bldP spid="29" grpId="0" animBg="1"/>
      <p:bldP spid="3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a:extLst>
            <a:ext uri="{FF2B5EF4-FFF2-40B4-BE49-F238E27FC236}">
              <a16:creationId xmlns:a16="http://schemas.microsoft.com/office/drawing/2014/main" id="{A3238032-E2CA-81DD-2AD9-9B26F0EC7AD7}"/>
            </a:ext>
          </a:extLst>
        </p:cNvPr>
        <p:cNvGrpSpPr/>
        <p:nvPr/>
      </p:nvGrpSpPr>
      <p:grpSpPr>
        <a:xfrm>
          <a:off x="0" y="0"/>
          <a:ext cx="0" cy="0"/>
          <a:chOff x="0" y="0"/>
          <a:chExt cx="0" cy="0"/>
        </a:xfrm>
      </p:grpSpPr>
      <p:pic>
        <p:nvPicPr>
          <p:cNvPr id="4" name="Picture 2" descr="Resultado de imagen para marciano  png">
            <a:extLst>
              <a:ext uri="{FF2B5EF4-FFF2-40B4-BE49-F238E27FC236}">
                <a16:creationId xmlns:a16="http://schemas.microsoft.com/office/drawing/2014/main" id="{D88B6BCA-935A-0FE2-80A7-711D1A89D8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18" y="5006011"/>
            <a:ext cx="1295478" cy="1744930"/>
          </a:xfrm>
          <a:prstGeom prst="rect">
            <a:avLst/>
          </a:prstGeom>
          <a:noFill/>
          <a:extLst>
            <a:ext uri="{909E8E84-426E-40DD-AFC4-6F175D3DCCD1}">
              <a14:hiddenFill xmlns:a14="http://schemas.microsoft.com/office/drawing/2010/main">
                <a:solidFill>
                  <a:srgbClr val="FFFFFF"/>
                </a:solidFill>
              </a14:hiddenFill>
            </a:ext>
          </a:extLst>
        </p:spPr>
      </p:pic>
      <p:sp>
        <p:nvSpPr>
          <p:cNvPr id="6" name="BUENO">
            <a:extLst>
              <a:ext uri="{FF2B5EF4-FFF2-40B4-BE49-F238E27FC236}">
                <a16:creationId xmlns:a16="http://schemas.microsoft.com/office/drawing/2014/main" id="{A78B53FB-9776-F85A-9620-0B46DE02439A}"/>
              </a:ext>
            </a:extLst>
          </p:cNvPr>
          <p:cNvSpPr/>
          <p:nvPr/>
        </p:nvSpPr>
        <p:spPr>
          <a:xfrm>
            <a:off x="1394649" y="2449951"/>
            <a:ext cx="4375135"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s-MX" sz="2400" b="1" dirty="0">
                <a:solidFill>
                  <a:schemeClr val="tx1"/>
                </a:solidFill>
                <a:latin typeface="UTM Avo" panose="02040603050506020204" pitchFamily="18" charset="0"/>
                <a:cs typeface="Times New Roman" pitchFamily="18" charset="0"/>
              </a:rPr>
              <a:t>A. </a:t>
            </a:r>
            <a:r>
              <a:rPr lang="es-MX" sz="2400" b="1" dirty="0" err="1">
                <a:solidFill>
                  <a:schemeClr val="tx1"/>
                </a:solidFill>
                <a:latin typeface="UTM Avo" panose="02040603050506020204" pitchFamily="18" charset="0"/>
                <a:cs typeface="Times New Roman" pitchFamily="18" charset="0"/>
              </a:rPr>
              <a:t>Không</a:t>
            </a:r>
            <a:r>
              <a:rPr lang="es-MX" sz="2400" b="1" dirty="0">
                <a:solidFill>
                  <a:schemeClr val="tx1"/>
                </a:solidFill>
                <a:latin typeface="UTM Avo" panose="02040603050506020204" pitchFamily="18" charset="0"/>
                <a:cs typeface="Times New Roman" pitchFamily="18" charset="0"/>
              </a:rPr>
              <a:t> </a:t>
            </a:r>
            <a:r>
              <a:rPr lang="es-MX" sz="2400" b="1" dirty="0" err="1">
                <a:solidFill>
                  <a:schemeClr val="tx1"/>
                </a:solidFill>
                <a:latin typeface="UTM Avo" panose="02040603050506020204" pitchFamily="18" charset="0"/>
                <a:cs typeface="Times New Roman" pitchFamily="18" charset="0"/>
              </a:rPr>
              <a:t>quan</a:t>
            </a:r>
            <a:r>
              <a:rPr lang="es-MX" sz="2400" b="1" dirty="0">
                <a:solidFill>
                  <a:schemeClr val="tx1"/>
                </a:solidFill>
                <a:latin typeface="UTM Avo" panose="02040603050506020204" pitchFamily="18" charset="0"/>
                <a:cs typeface="Times New Roman" pitchFamily="18" charset="0"/>
              </a:rPr>
              <a:t> </a:t>
            </a:r>
            <a:r>
              <a:rPr lang="es-MX" sz="2400" b="1" dirty="0" err="1">
                <a:solidFill>
                  <a:schemeClr val="tx1"/>
                </a:solidFill>
                <a:latin typeface="UTM Avo" panose="02040603050506020204" pitchFamily="18" charset="0"/>
                <a:cs typeface="Times New Roman" pitchFamily="18" charset="0"/>
              </a:rPr>
              <a:t>tâm</a:t>
            </a:r>
            <a:endParaRPr lang="es-MX" sz="2400" b="1" dirty="0">
              <a:solidFill>
                <a:schemeClr val="tx1"/>
              </a:solidFill>
              <a:latin typeface="UTM Avo" panose="02040603050506020204" pitchFamily="18" charset="0"/>
              <a:cs typeface="Times New Roman" pitchFamily="18" charset="0"/>
            </a:endParaRPr>
          </a:p>
          <a:p>
            <a:pPr algn="ctr">
              <a:lnSpc>
                <a:spcPct val="150000"/>
              </a:lnSpc>
            </a:pPr>
            <a:r>
              <a:rPr lang="es-MX" sz="2400" b="1" dirty="0" err="1">
                <a:solidFill>
                  <a:schemeClr val="tx1"/>
                </a:solidFill>
                <a:latin typeface="UTM Avo" panose="02040603050506020204" pitchFamily="18" charset="0"/>
                <a:cs typeface="Times New Roman" pitchFamily="18" charset="0"/>
              </a:rPr>
              <a:t>vì</a:t>
            </a:r>
            <a:r>
              <a:rPr lang="es-MX" sz="2400" b="1" dirty="0">
                <a:solidFill>
                  <a:schemeClr val="tx1"/>
                </a:solidFill>
                <a:latin typeface="UTM Avo" panose="02040603050506020204" pitchFamily="18" charset="0"/>
                <a:cs typeface="Times New Roman" pitchFamily="18" charset="0"/>
              </a:rPr>
              <a:t> </a:t>
            </a:r>
            <a:r>
              <a:rPr lang="es-MX" sz="2400" b="1" dirty="0" err="1">
                <a:solidFill>
                  <a:schemeClr val="tx1"/>
                </a:solidFill>
                <a:latin typeface="UTM Avo" panose="02040603050506020204" pitchFamily="18" charset="0"/>
                <a:cs typeface="Times New Roman" pitchFamily="18" charset="0"/>
              </a:rPr>
              <a:t>đó</a:t>
            </a:r>
            <a:r>
              <a:rPr lang="es-MX" sz="2400" b="1" dirty="0">
                <a:solidFill>
                  <a:schemeClr val="tx1"/>
                </a:solidFill>
                <a:latin typeface="UTM Avo" panose="02040603050506020204" pitchFamily="18" charset="0"/>
                <a:cs typeface="Times New Roman" pitchFamily="18" charset="0"/>
              </a:rPr>
              <a:t> </a:t>
            </a:r>
            <a:r>
              <a:rPr lang="es-MX" sz="2400" b="1" dirty="0" err="1">
                <a:solidFill>
                  <a:schemeClr val="tx1"/>
                </a:solidFill>
                <a:latin typeface="UTM Avo" panose="02040603050506020204" pitchFamily="18" charset="0"/>
                <a:cs typeface="Times New Roman" pitchFamily="18" charset="0"/>
              </a:rPr>
              <a:t>không</a:t>
            </a:r>
            <a:r>
              <a:rPr lang="es-MX" sz="2400" b="1" dirty="0">
                <a:solidFill>
                  <a:schemeClr val="tx1"/>
                </a:solidFill>
                <a:latin typeface="UTM Avo" panose="02040603050506020204" pitchFamily="18" charset="0"/>
                <a:cs typeface="Times New Roman" pitchFamily="18" charset="0"/>
              </a:rPr>
              <a:t> </a:t>
            </a:r>
            <a:r>
              <a:rPr lang="es-MX" sz="2400" b="1" dirty="0" err="1">
                <a:solidFill>
                  <a:schemeClr val="tx1"/>
                </a:solidFill>
                <a:latin typeface="UTM Avo" panose="02040603050506020204" pitchFamily="18" charset="0"/>
                <a:cs typeface="Times New Roman" pitchFamily="18" charset="0"/>
              </a:rPr>
              <a:t>phải</a:t>
            </a:r>
            <a:endParaRPr lang="es-MX" sz="2400" b="1" dirty="0">
              <a:solidFill>
                <a:schemeClr val="tx1"/>
              </a:solidFill>
              <a:latin typeface="UTM Avo" panose="02040603050506020204" pitchFamily="18" charset="0"/>
              <a:cs typeface="Times New Roman" pitchFamily="18" charset="0"/>
            </a:endParaRPr>
          </a:p>
          <a:p>
            <a:pPr algn="ctr">
              <a:lnSpc>
                <a:spcPct val="150000"/>
              </a:lnSpc>
            </a:pPr>
            <a:r>
              <a:rPr lang="es-MX" sz="2400" b="1" dirty="0" err="1">
                <a:solidFill>
                  <a:schemeClr val="tx1"/>
                </a:solidFill>
                <a:latin typeface="UTM Avo" panose="02040603050506020204" pitchFamily="18" charset="0"/>
                <a:cs typeface="Times New Roman" pitchFamily="18" charset="0"/>
              </a:rPr>
              <a:t>việc</a:t>
            </a:r>
            <a:r>
              <a:rPr lang="es-MX" sz="2400" b="1" dirty="0">
                <a:solidFill>
                  <a:schemeClr val="tx1"/>
                </a:solidFill>
                <a:latin typeface="UTM Avo" panose="02040603050506020204" pitchFamily="18" charset="0"/>
                <a:cs typeface="Times New Roman" pitchFamily="18" charset="0"/>
              </a:rPr>
              <a:t> </a:t>
            </a:r>
            <a:r>
              <a:rPr lang="es-MX" sz="2400" b="1" dirty="0" err="1">
                <a:solidFill>
                  <a:schemeClr val="tx1"/>
                </a:solidFill>
                <a:latin typeface="UTM Avo" panose="02040603050506020204" pitchFamily="18" charset="0"/>
                <a:cs typeface="Times New Roman" pitchFamily="18" charset="0"/>
              </a:rPr>
              <a:t>của</a:t>
            </a:r>
            <a:r>
              <a:rPr lang="es-MX" sz="2400" b="1" dirty="0">
                <a:solidFill>
                  <a:schemeClr val="tx1"/>
                </a:solidFill>
                <a:latin typeface="UTM Avo" panose="02040603050506020204" pitchFamily="18" charset="0"/>
                <a:cs typeface="Times New Roman" pitchFamily="18" charset="0"/>
              </a:rPr>
              <a:t> </a:t>
            </a:r>
            <a:r>
              <a:rPr lang="es-MX" sz="2400" b="1" dirty="0" err="1">
                <a:solidFill>
                  <a:schemeClr val="tx1"/>
                </a:solidFill>
                <a:latin typeface="UTM Avo" panose="02040603050506020204" pitchFamily="18" charset="0"/>
                <a:cs typeface="Times New Roman" pitchFamily="18" charset="0"/>
              </a:rPr>
              <a:t>mình</a:t>
            </a:r>
            <a:r>
              <a:rPr lang="es-MX" sz="2400" b="1" dirty="0">
                <a:solidFill>
                  <a:schemeClr val="tx1"/>
                </a:solidFill>
                <a:latin typeface="UTM Avo" panose="02040603050506020204" pitchFamily="18" charset="0"/>
                <a:cs typeface="Times New Roman" pitchFamily="18" charset="0"/>
              </a:rPr>
              <a:t>. </a:t>
            </a:r>
          </a:p>
        </p:txBody>
      </p:sp>
      <p:sp>
        <p:nvSpPr>
          <p:cNvPr id="7" name="MALO1">
            <a:extLst>
              <a:ext uri="{FF2B5EF4-FFF2-40B4-BE49-F238E27FC236}">
                <a16:creationId xmlns:a16="http://schemas.microsoft.com/office/drawing/2014/main" id="{20FD733C-B818-B450-059F-1B4CD92E01FC}"/>
              </a:ext>
            </a:extLst>
          </p:cNvPr>
          <p:cNvSpPr/>
          <p:nvPr/>
        </p:nvSpPr>
        <p:spPr>
          <a:xfrm>
            <a:off x="6422213" y="2449951"/>
            <a:ext cx="4375135"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b="1">
                <a:solidFill>
                  <a:schemeClr val="tx1"/>
                </a:solidFill>
                <a:latin typeface="UTM Avo" panose="02040603050506020204" pitchFamily="18" charset="0"/>
                <a:cs typeface="Times New Roman" pitchFamily="18" charset="0"/>
              </a:rPr>
              <a:t>B. Tìm kiếm ngay sự giúp đỡ từ người lớn để ngăn chặn hành vi đó. </a:t>
            </a:r>
            <a:endParaRPr lang="vi-VN" sz="2400" b="1" dirty="0">
              <a:solidFill>
                <a:schemeClr val="tx1"/>
              </a:solidFill>
              <a:latin typeface="UTM Avo" panose="02040603050506020204" pitchFamily="18" charset="0"/>
              <a:cs typeface="Times New Roman" pitchFamily="18" charset="0"/>
            </a:endParaRPr>
          </a:p>
        </p:txBody>
      </p:sp>
      <p:sp>
        <p:nvSpPr>
          <p:cNvPr id="8" name="MALO2">
            <a:extLst>
              <a:ext uri="{FF2B5EF4-FFF2-40B4-BE49-F238E27FC236}">
                <a16:creationId xmlns:a16="http://schemas.microsoft.com/office/drawing/2014/main" id="{A48D0141-01A6-259D-DEA1-C8F2D009CE9D}"/>
              </a:ext>
            </a:extLst>
          </p:cNvPr>
          <p:cNvSpPr/>
          <p:nvPr/>
        </p:nvSpPr>
        <p:spPr>
          <a:xfrm>
            <a:off x="1394649" y="4364723"/>
            <a:ext cx="4375136"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b="1">
                <a:solidFill>
                  <a:schemeClr val="tx1"/>
                </a:solidFill>
                <a:latin typeface="UTM Avo" panose="02040603050506020204" pitchFamily="18" charset="0"/>
                <a:cs typeface="Times New Roman" pitchFamily="18" charset="0"/>
              </a:rPr>
              <a:t>C. Trực tiếp đứng ra bảo vệ người bị xâm hại. </a:t>
            </a:r>
          </a:p>
        </p:txBody>
      </p:sp>
      <p:pic>
        <p:nvPicPr>
          <p:cNvPr id="15" name="MARCIANO1" descr="Resultado de imagen para marciano png">
            <a:extLst>
              <a:ext uri="{FF2B5EF4-FFF2-40B4-BE49-F238E27FC236}">
                <a16:creationId xmlns:a16="http://schemas.microsoft.com/office/drawing/2014/main" id="{2C3F53BC-923C-DECB-733F-923D6E3E864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15429" y="2878983"/>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16" name="MARCIANO2" descr="Resultado de imagen para marciano png">
            <a:extLst>
              <a:ext uri="{FF2B5EF4-FFF2-40B4-BE49-F238E27FC236}">
                <a16:creationId xmlns:a16="http://schemas.microsoft.com/office/drawing/2014/main" id="{7F74D7EA-873A-2165-9DB5-51C915422E5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15429" y="4778442"/>
            <a:ext cx="606394" cy="110003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6" action="ppaction://hlinksldjump"/>
            <a:extLst>
              <a:ext uri="{FF2B5EF4-FFF2-40B4-BE49-F238E27FC236}">
                <a16:creationId xmlns:a16="http://schemas.microsoft.com/office/drawing/2014/main" id="{386EC008-0765-A27E-894A-B328D0869B44}"/>
              </a:ext>
            </a:extLst>
          </p:cNvPr>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97347" y="5568352"/>
            <a:ext cx="1394343" cy="1289647"/>
          </a:xfrm>
          <a:prstGeom prst="rect">
            <a:avLst/>
          </a:prstGeom>
        </p:spPr>
      </p:pic>
      <p:pic>
        <p:nvPicPr>
          <p:cNvPr id="18" name="Picture 17" descr="Logo, company name&#10;&#10;Description automatically generated">
            <a:extLst>
              <a:ext uri="{FF2B5EF4-FFF2-40B4-BE49-F238E27FC236}">
                <a16:creationId xmlns:a16="http://schemas.microsoft.com/office/drawing/2014/main" id="{BD06AA06-4E55-E93D-531C-48FEA2D82FE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
        <p:nvSpPr>
          <p:cNvPr id="19" name="BUENO">
            <a:extLst>
              <a:ext uri="{FF2B5EF4-FFF2-40B4-BE49-F238E27FC236}">
                <a16:creationId xmlns:a16="http://schemas.microsoft.com/office/drawing/2014/main" id="{9A20B9DB-86EE-704E-AC26-A0D8B3CAA705}"/>
              </a:ext>
            </a:extLst>
          </p:cNvPr>
          <p:cNvSpPr/>
          <p:nvPr/>
        </p:nvSpPr>
        <p:spPr>
          <a:xfrm>
            <a:off x="1394649" y="187687"/>
            <a:ext cx="9402699" cy="2024926"/>
          </a:xfrm>
          <a:prstGeom prst="roundRect">
            <a:avLst/>
          </a:prstGeom>
          <a:solidFill>
            <a:srgbClr val="006CB9"/>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s-MX" sz="2400" b="1" dirty="0" err="1">
                <a:solidFill>
                  <a:schemeClr val="bg1"/>
                </a:solidFill>
                <a:latin typeface="UTM Avo" panose="02040603050506020204" pitchFamily="18" charset="0"/>
                <a:cs typeface="Times New Roman" pitchFamily="18" charset="0"/>
              </a:rPr>
              <a:t>Câu</a:t>
            </a:r>
            <a:r>
              <a:rPr lang="es-MX" sz="2400" b="1" dirty="0">
                <a:solidFill>
                  <a:schemeClr val="bg1"/>
                </a:solidFill>
                <a:latin typeface="UTM Avo" panose="02040603050506020204" pitchFamily="18" charset="0"/>
                <a:cs typeface="Times New Roman" pitchFamily="18" charset="0"/>
              </a:rPr>
              <a:t> 5: </a:t>
            </a:r>
            <a:r>
              <a:rPr lang="es-MX" sz="2400" b="1" dirty="0" err="1">
                <a:solidFill>
                  <a:schemeClr val="bg1"/>
                </a:solidFill>
                <a:latin typeface="UTM Avo" panose="02040603050506020204" pitchFamily="18" charset="0"/>
                <a:cs typeface="Times New Roman" pitchFamily="18" charset="0"/>
              </a:rPr>
              <a:t>Khi</a:t>
            </a:r>
            <a:r>
              <a:rPr lang="es-MX" sz="2400" b="1" dirty="0">
                <a:solidFill>
                  <a:schemeClr val="bg1"/>
                </a:solidFill>
                <a:latin typeface="UTM Avo" panose="02040603050506020204" pitchFamily="18" charset="0"/>
                <a:cs typeface="Times New Roman" pitchFamily="18" charset="0"/>
              </a:rPr>
              <a:t> </a:t>
            </a:r>
            <a:r>
              <a:rPr lang="es-MX" sz="2400" b="1" dirty="0" err="1">
                <a:solidFill>
                  <a:schemeClr val="bg1"/>
                </a:solidFill>
                <a:latin typeface="UTM Avo" panose="02040603050506020204" pitchFamily="18" charset="0"/>
                <a:cs typeface="Times New Roman" pitchFamily="18" charset="0"/>
              </a:rPr>
              <a:t>phát</a:t>
            </a:r>
            <a:r>
              <a:rPr lang="es-MX" sz="2400" b="1" dirty="0">
                <a:solidFill>
                  <a:schemeClr val="bg1"/>
                </a:solidFill>
                <a:latin typeface="UTM Avo" panose="02040603050506020204" pitchFamily="18" charset="0"/>
                <a:cs typeface="Times New Roman" pitchFamily="18" charset="0"/>
              </a:rPr>
              <a:t> </a:t>
            </a:r>
            <a:r>
              <a:rPr lang="es-MX" sz="2400" b="1" dirty="0" err="1">
                <a:solidFill>
                  <a:schemeClr val="bg1"/>
                </a:solidFill>
                <a:latin typeface="UTM Avo" panose="02040603050506020204" pitchFamily="18" charset="0"/>
                <a:cs typeface="Times New Roman" pitchFamily="18" charset="0"/>
              </a:rPr>
              <a:t>hiện</a:t>
            </a:r>
            <a:r>
              <a:rPr lang="es-MX" sz="2400" b="1" dirty="0">
                <a:solidFill>
                  <a:schemeClr val="bg1"/>
                </a:solidFill>
                <a:latin typeface="UTM Avo" panose="02040603050506020204" pitchFamily="18" charset="0"/>
                <a:cs typeface="Times New Roman" pitchFamily="18" charset="0"/>
              </a:rPr>
              <a:t> </a:t>
            </a:r>
            <a:r>
              <a:rPr lang="es-MX" sz="2400" b="1" dirty="0" err="1">
                <a:solidFill>
                  <a:schemeClr val="bg1"/>
                </a:solidFill>
                <a:latin typeface="UTM Avo" panose="02040603050506020204" pitchFamily="18" charset="0"/>
                <a:cs typeface="Times New Roman" pitchFamily="18" charset="0"/>
              </a:rPr>
              <a:t>hành</a:t>
            </a:r>
            <a:r>
              <a:rPr lang="es-MX" sz="2400" b="1" dirty="0">
                <a:solidFill>
                  <a:schemeClr val="bg1"/>
                </a:solidFill>
                <a:latin typeface="UTM Avo" panose="02040603050506020204" pitchFamily="18" charset="0"/>
                <a:cs typeface="Times New Roman" pitchFamily="18" charset="0"/>
              </a:rPr>
              <a:t> vi</a:t>
            </a:r>
          </a:p>
          <a:p>
            <a:pPr algn="ctr">
              <a:lnSpc>
                <a:spcPct val="150000"/>
              </a:lnSpc>
            </a:pPr>
            <a:r>
              <a:rPr lang="es-MX" sz="2400" b="1" dirty="0" err="1">
                <a:solidFill>
                  <a:schemeClr val="bg1"/>
                </a:solidFill>
                <a:latin typeface="UTM Avo" panose="02040603050506020204" pitchFamily="18" charset="0"/>
                <a:cs typeface="Times New Roman" pitchFamily="18" charset="0"/>
              </a:rPr>
              <a:t>xâm</a:t>
            </a:r>
            <a:r>
              <a:rPr lang="es-MX" sz="2400" b="1" dirty="0">
                <a:solidFill>
                  <a:schemeClr val="bg1"/>
                </a:solidFill>
                <a:latin typeface="UTM Avo" panose="02040603050506020204" pitchFamily="18" charset="0"/>
                <a:cs typeface="Times New Roman" pitchFamily="18" charset="0"/>
              </a:rPr>
              <a:t> </a:t>
            </a:r>
            <a:r>
              <a:rPr lang="es-MX" sz="2400" b="1" dirty="0" err="1">
                <a:solidFill>
                  <a:schemeClr val="bg1"/>
                </a:solidFill>
                <a:latin typeface="UTM Avo" panose="02040603050506020204" pitchFamily="18" charset="0"/>
                <a:cs typeface="Times New Roman" pitchFamily="18" charset="0"/>
              </a:rPr>
              <a:t>hại</a:t>
            </a:r>
            <a:r>
              <a:rPr lang="es-MX" sz="2400" b="1" dirty="0">
                <a:solidFill>
                  <a:schemeClr val="bg1"/>
                </a:solidFill>
                <a:latin typeface="UTM Avo" panose="02040603050506020204" pitchFamily="18" charset="0"/>
                <a:cs typeface="Times New Roman" pitchFamily="18" charset="0"/>
              </a:rPr>
              <a:t> </a:t>
            </a:r>
            <a:r>
              <a:rPr lang="es-MX" sz="2400" b="1" dirty="0" err="1">
                <a:solidFill>
                  <a:schemeClr val="bg1"/>
                </a:solidFill>
                <a:latin typeface="UTM Avo" panose="02040603050506020204" pitchFamily="18" charset="0"/>
                <a:cs typeface="Times New Roman" pitchFamily="18" charset="0"/>
              </a:rPr>
              <a:t>trẻ</a:t>
            </a:r>
            <a:r>
              <a:rPr lang="es-MX" sz="2400" b="1" dirty="0">
                <a:solidFill>
                  <a:schemeClr val="bg1"/>
                </a:solidFill>
                <a:latin typeface="UTM Avo" panose="02040603050506020204" pitchFamily="18" charset="0"/>
                <a:cs typeface="Times New Roman" pitchFamily="18" charset="0"/>
              </a:rPr>
              <a:t> em, em </a:t>
            </a:r>
            <a:r>
              <a:rPr lang="es-MX" sz="2400" b="1" dirty="0" err="1">
                <a:solidFill>
                  <a:schemeClr val="bg1"/>
                </a:solidFill>
                <a:latin typeface="UTM Avo" panose="02040603050506020204" pitchFamily="18" charset="0"/>
                <a:cs typeface="Times New Roman" pitchFamily="18" charset="0"/>
              </a:rPr>
              <a:t>nên</a:t>
            </a:r>
            <a:r>
              <a:rPr lang="es-MX" sz="2400" b="1" dirty="0">
                <a:solidFill>
                  <a:schemeClr val="bg1"/>
                </a:solidFill>
                <a:latin typeface="UTM Avo" panose="02040603050506020204" pitchFamily="18" charset="0"/>
                <a:cs typeface="Times New Roman" pitchFamily="18" charset="0"/>
              </a:rPr>
              <a:t> </a:t>
            </a:r>
            <a:r>
              <a:rPr lang="es-MX" sz="2400" b="1" dirty="0" err="1">
                <a:solidFill>
                  <a:schemeClr val="bg1"/>
                </a:solidFill>
                <a:latin typeface="UTM Avo" panose="02040603050506020204" pitchFamily="18" charset="0"/>
                <a:cs typeface="Times New Roman" pitchFamily="18" charset="0"/>
              </a:rPr>
              <a:t>làm</a:t>
            </a:r>
            <a:r>
              <a:rPr lang="es-MX" sz="2400" b="1" dirty="0">
                <a:solidFill>
                  <a:schemeClr val="bg1"/>
                </a:solidFill>
                <a:latin typeface="UTM Avo" panose="02040603050506020204" pitchFamily="18" charset="0"/>
                <a:cs typeface="Times New Roman" pitchFamily="18" charset="0"/>
              </a:rPr>
              <a:t> </a:t>
            </a:r>
            <a:r>
              <a:rPr lang="es-MX" sz="2400" b="1" dirty="0" err="1">
                <a:solidFill>
                  <a:schemeClr val="bg1"/>
                </a:solidFill>
                <a:latin typeface="UTM Avo" panose="02040603050506020204" pitchFamily="18" charset="0"/>
                <a:cs typeface="Times New Roman" pitchFamily="18" charset="0"/>
              </a:rPr>
              <a:t>gì</a:t>
            </a:r>
            <a:r>
              <a:rPr lang="es-MX" sz="2400" b="1" dirty="0">
                <a:solidFill>
                  <a:schemeClr val="bg1"/>
                </a:solidFill>
                <a:latin typeface="UTM Avo" panose="02040603050506020204" pitchFamily="18" charset="0"/>
                <a:cs typeface="Times New Roman" pitchFamily="18" charset="0"/>
              </a:rPr>
              <a:t>?</a:t>
            </a:r>
          </a:p>
        </p:txBody>
      </p:sp>
      <p:sp>
        <p:nvSpPr>
          <p:cNvPr id="20" name="MALO2">
            <a:extLst>
              <a:ext uri="{FF2B5EF4-FFF2-40B4-BE49-F238E27FC236}">
                <a16:creationId xmlns:a16="http://schemas.microsoft.com/office/drawing/2014/main" id="{CE4C0EC2-9606-3E3A-55B3-152B0C873D91}"/>
              </a:ext>
            </a:extLst>
          </p:cNvPr>
          <p:cNvSpPr/>
          <p:nvPr/>
        </p:nvSpPr>
        <p:spPr>
          <a:xfrm>
            <a:off x="6422213" y="4364722"/>
            <a:ext cx="4375136" cy="1623483"/>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s-MX" sz="2400" b="1">
                <a:solidFill>
                  <a:schemeClr val="tx1"/>
                </a:solidFill>
                <a:latin typeface="UTM Avo" panose="02040603050506020204" pitchFamily="18" charset="0"/>
                <a:cs typeface="Times New Roman" pitchFamily="18" charset="0"/>
              </a:rPr>
              <a:t>D. Ghi lại hành vi xâm hại để làm bằng chứng. </a:t>
            </a:r>
          </a:p>
        </p:txBody>
      </p:sp>
      <p:pic>
        <p:nvPicPr>
          <p:cNvPr id="21" name="MARCIANO2" descr="Resultado de imagen para marciano png">
            <a:extLst>
              <a:ext uri="{FF2B5EF4-FFF2-40B4-BE49-F238E27FC236}">
                <a16:creationId xmlns:a16="http://schemas.microsoft.com/office/drawing/2014/main" id="{5BA39EBF-1BEA-90F4-7366-C4093612888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46188" y="4727047"/>
            <a:ext cx="606394" cy="1100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281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8"/>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 presetClass="emph" presetSubtype="2" fill="hold" nodeType="withEffect">
                                  <p:stCondLst>
                                    <p:cond delay="0"/>
                                  </p:stCondLst>
                                  <p:childTnLst>
                                    <p:animClr clrSpc="rgb" dir="cw">
                                      <p:cBhvr>
                                        <p:cTn id="30" dur="500" fill="hold"/>
                                        <p:tgtEl>
                                          <p:spTgt spid="8"/>
                                        </p:tgtEl>
                                        <p:attrNameLst>
                                          <p:attrName>fillcolor</p:attrName>
                                        </p:attrNameLst>
                                      </p:cBhvr>
                                      <p:to>
                                        <a:srgbClr val="C00000"/>
                                      </p:to>
                                    </p:animClr>
                                    <p:set>
                                      <p:cBhvr>
                                        <p:cTn id="31" dur="500" fill="hold"/>
                                        <p:tgtEl>
                                          <p:spTgt spid="8"/>
                                        </p:tgtEl>
                                        <p:attrNameLst>
                                          <p:attrName>fill.type</p:attrName>
                                        </p:attrNameLst>
                                      </p:cBhvr>
                                      <p:to>
                                        <p:strVal val="solid"/>
                                      </p:to>
                                    </p:set>
                                    <p:set>
                                      <p:cBhvr>
                                        <p:cTn id="32"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 presetClass="emph" presetSubtype="2" fill="hold" nodeType="withEffect">
                                  <p:stCondLst>
                                    <p:cond delay="0"/>
                                  </p:stCondLst>
                                  <p:childTnLst>
                                    <p:animClr clrSpc="rgb" dir="cw">
                                      <p:cBhvr>
                                        <p:cTn id="40" dur="500" fill="hold"/>
                                        <p:tgtEl>
                                          <p:spTgt spid="7"/>
                                        </p:tgtEl>
                                        <p:attrNameLst>
                                          <p:attrName>fillcolor</p:attrName>
                                        </p:attrNameLst>
                                      </p:cBhvr>
                                      <p:to>
                                        <a:srgbClr val="70AD47"/>
                                      </p:to>
                                    </p:animClr>
                                    <p:set>
                                      <p:cBhvr>
                                        <p:cTn id="41" dur="500" fill="hold"/>
                                        <p:tgtEl>
                                          <p:spTgt spid="7"/>
                                        </p:tgtEl>
                                        <p:attrNameLst>
                                          <p:attrName>fill.type</p:attrName>
                                        </p:attrNameLst>
                                      </p:cBhvr>
                                      <p:to>
                                        <p:strVal val="solid"/>
                                      </p:to>
                                    </p:set>
                                    <p:set>
                                      <p:cBhvr>
                                        <p:cTn id="42" dur="5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43" restart="whenNotActive" fill="hold" evtFilter="cancelBubble" nodeType="interactiveSeq">
                <p:stCondLst>
                  <p:cond evt="onClick" delay="0">
                    <p:tgtEl>
                      <p:spTgt spid="6"/>
                    </p:tgtEl>
                  </p:cond>
                </p:stCondLst>
                <p:endSync evt="end" delay="0">
                  <p:rtn val="all"/>
                </p:endSync>
                <p:childTnLst>
                  <p:par>
                    <p:cTn id="44" fill="hold">
                      <p:stCondLst>
                        <p:cond delay="0"/>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 presetClass="emph" presetSubtype="2" fill="hold" nodeType="withEffect">
                                  <p:stCondLst>
                                    <p:cond delay="0"/>
                                  </p:stCondLst>
                                  <p:childTnLst>
                                    <p:animClr clrSpc="rgb" dir="cw">
                                      <p:cBhvr>
                                        <p:cTn id="50" dur="500" fill="hold"/>
                                        <p:tgtEl>
                                          <p:spTgt spid="6"/>
                                        </p:tgtEl>
                                        <p:attrNameLst>
                                          <p:attrName>fillcolor</p:attrName>
                                        </p:attrNameLst>
                                      </p:cBhvr>
                                      <p:to>
                                        <a:srgbClr val="C00000"/>
                                      </p:to>
                                    </p:animClr>
                                    <p:set>
                                      <p:cBhvr>
                                        <p:cTn id="51" dur="500" fill="hold"/>
                                        <p:tgtEl>
                                          <p:spTgt spid="6"/>
                                        </p:tgtEl>
                                        <p:attrNameLst>
                                          <p:attrName>fill.type</p:attrName>
                                        </p:attrNameLst>
                                      </p:cBhvr>
                                      <p:to>
                                        <p:strVal val="solid"/>
                                      </p:to>
                                    </p:set>
                                    <p:set>
                                      <p:cBhvr>
                                        <p:cTn id="52" dur="500" fill="hold"/>
                                        <p:tgtEl>
                                          <p:spTgt spid="6"/>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53" restart="whenNotActive" fill="hold" evtFilter="cancelBubble" nodeType="interactiveSeq">
                <p:stCondLst>
                  <p:cond evt="onClick" delay="0">
                    <p:tgtEl>
                      <p:spTgt spid="20"/>
                    </p:tgtEl>
                  </p:cond>
                </p:stCondLst>
                <p:endSync evt="end" delay="0">
                  <p:rtn val="all"/>
                </p:endSync>
                <p:childTnLst>
                  <p:par>
                    <p:cTn id="54" fill="hold">
                      <p:stCondLst>
                        <p:cond delay="0"/>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par>
                                <p:cTn id="59" presetID="1" presetClass="emph" presetSubtype="2" fill="hold" nodeType="withEffect">
                                  <p:stCondLst>
                                    <p:cond delay="0"/>
                                  </p:stCondLst>
                                  <p:childTnLst>
                                    <p:animClr clrSpc="rgb" dir="cw">
                                      <p:cBhvr>
                                        <p:cTn id="60" dur="500" fill="hold"/>
                                        <p:tgtEl>
                                          <p:spTgt spid="20"/>
                                        </p:tgtEl>
                                        <p:attrNameLst>
                                          <p:attrName>fillcolor</p:attrName>
                                        </p:attrNameLst>
                                      </p:cBhvr>
                                      <p:to>
                                        <a:srgbClr val="C00000"/>
                                      </p:to>
                                    </p:animClr>
                                    <p:set>
                                      <p:cBhvr>
                                        <p:cTn id="61" dur="500" fill="hold"/>
                                        <p:tgtEl>
                                          <p:spTgt spid="20"/>
                                        </p:tgtEl>
                                        <p:attrNameLst>
                                          <p:attrName>fill.type</p:attrName>
                                        </p:attrNameLst>
                                      </p:cBhvr>
                                      <p:to>
                                        <p:strVal val="solid"/>
                                      </p:to>
                                    </p:set>
                                    <p:set>
                                      <p:cBhvr>
                                        <p:cTn id="62" dur="5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childTnLst>
        </p:cTn>
      </p:par>
    </p:tnLst>
    <p:bldLst>
      <p:bldP spid="6" grpId="0" animBg="1"/>
      <p:bldP spid="7" grpId="0" animBg="1"/>
      <p:bldP spid="8" grpId="0" animBg="1"/>
      <p:bldP spid="19" grpId="0" animBg="1"/>
      <p:bldP spid="20"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50" name="Picture 2" descr="Resultado de imagen para ARBOL 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694" y="3052640"/>
            <a:ext cx="2717725" cy="273842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esultado de imagen para marciano  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1420" y="3621068"/>
            <a:ext cx="2251696" cy="3032897"/>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upo 8"/>
          <p:cNvGrpSpPr/>
          <p:nvPr/>
        </p:nvGrpSpPr>
        <p:grpSpPr>
          <a:xfrm>
            <a:off x="8192238" y="791859"/>
            <a:ext cx="3021288" cy="2912425"/>
            <a:chOff x="7198843" y="1036948"/>
            <a:chExt cx="3021288" cy="2912425"/>
          </a:xfrm>
        </p:grpSpPr>
        <p:pic>
          <p:nvPicPr>
            <p:cNvPr id="6" name="Picture 4" descr="Resultado de imagen para ovni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98843" y="1036948"/>
              <a:ext cx="3021288" cy="2912425"/>
            </a:xfrm>
            <a:prstGeom prst="rect">
              <a:avLst/>
            </a:prstGeom>
            <a:noFill/>
            <a:extLst>
              <a:ext uri="{909E8E84-426E-40DD-AFC4-6F175D3DCCD1}">
                <a14:hiddenFill xmlns:a14="http://schemas.microsoft.com/office/drawing/2010/main">
                  <a:solidFill>
                    <a:srgbClr val="FFFFFF"/>
                  </a:solidFill>
                </a14:hiddenFill>
              </a:ext>
            </a:extLst>
          </p:spPr>
        </p:pic>
        <p:pic>
          <p:nvPicPr>
            <p:cNvPr id="8" name="MARCIANO2" descr="Resultado de imagen para marciano 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29857"/>
            <a:stretch/>
          </p:blipFill>
          <p:spPr bwMode="auto">
            <a:xfrm>
              <a:off x="8229600" y="1428520"/>
              <a:ext cx="876530" cy="1115326"/>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52909" y="4673254"/>
            <a:ext cx="1091867" cy="19807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esultado de imagen para ARBOL 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59540" y="3465513"/>
            <a:ext cx="2717725" cy="2738426"/>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1497955" y="1396610"/>
            <a:ext cx="5700887" cy="1293496"/>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800" b="0"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UTM Avo" panose="02040603050506020204" pitchFamily="18" charset="0"/>
                <a:ea typeface="+mn-ea"/>
                <a:cs typeface="Times New Roman" pitchFamily="18" charset="0"/>
              </a:rPr>
              <a:t>Chào mừng bạn đã đến với hành tinh của chúng mình.</a:t>
            </a:r>
            <a:endParaRPr kumimoji="0" lang="es-CL" sz="2800" b="0"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UTM Avo" panose="02040603050506020204" pitchFamily="18" charset="0"/>
              <a:ea typeface="+mn-ea"/>
              <a:cs typeface="Times New Roman" pitchFamily="18" charset="0"/>
            </a:endParaRPr>
          </a:p>
        </p:txBody>
      </p:sp>
      <p:pic>
        <p:nvPicPr>
          <p:cNvPr id="13" name="Picture 12"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176861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1"/>
                                        </p:tgtEl>
                                        <p:attrNameLst>
                                          <p:attrName>ppt_y</p:attrName>
                                        </p:attrNameLst>
                                      </p:cBhvr>
                                      <p:tavLst>
                                        <p:tav tm="0">
                                          <p:val>
                                            <p:strVal val="#ppt_y"/>
                                          </p:val>
                                        </p:tav>
                                        <p:tav tm="100000">
                                          <p:val>
                                            <p:strVal val="#ppt_y"/>
                                          </p:val>
                                        </p:tav>
                                      </p:tavLst>
                                    </p:anim>
                                    <p:anim calcmode="lin" valueType="num">
                                      <p:cBhvr>
                                        <p:cTn id="9"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1"/>
                                        </p:tgtEl>
                                      </p:cBhvr>
                                    </p:animEffect>
                                  </p:childTnLst>
                                </p:cTn>
                              </p:par>
                              <p:par>
                                <p:cTn id="12" presetID="2" presetClass="entr" presetSubtype="8"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0-#ppt_w/2"/>
                                          </p:val>
                                        </p:tav>
                                        <p:tav tm="100000">
                                          <p:val>
                                            <p:strVal val="#ppt_x"/>
                                          </p:val>
                                        </p:tav>
                                      </p:tavLst>
                                    </p:anim>
                                    <p:anim calcmode="lin" valueType="num">
                                      <p:cBhvr additive="base">
                                        <p:cTn id="15" dur="10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000" fill="hold"/>
                                        <p:tgtEl>
                                          <p:spTgt spid="10"/>
                                        </p:tgtEl>
                                        <p:attrNameLst>
                                          <p:attrName>ppt_x</p:attrName>
                                        </p:attrNameLst>
                                      </p:cBhvr>
                                      <p:tavLst>
                                        <p:tav tm="0">
                                          <p:val>
                                            <p:strVal val="0-#ppt_w/2"/>
                                          </p:val>
                                        </p:tav>
                                        <p:tav tm="100000">
                                          <p:val>
                                            <p:strVal val="#ppt_x"/>
                                          </p:val>
                                        </p:tav>
                                      </p:tavLst>
                                    </p:anim>
                                    <p:anim calcmode="lin" valueType="num">
                                      <p:cBhvr additive="base">
                                        <p:cTn id="19" dur="10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0-#ppt_w/2"/>
                                          </p:val>
                                        </p:tav>
                                        <p:tav tm="100000">
                                          <p:val>
                                            <p:strVal val="#ppt_x"/>
                                          </p:val>
                                        </p:tav>
                                      </p:tavLst>
                                    </p:anim>
                                    <p:anim calcmode="lin" valueType="num">
                                      <p:cBhvr additive="base">
                                        <p:cTn id="23" dur="1000" fill="hold"/>
                                        <p:tgtEl>
                                          <p:spTgt spid="9"/>
                                        </p:tgtEl>
                                        <p:attrNameLst>
                                          <p:attrName>ppt_y</p:attrName>
                                        </p:attrNameLst>
                                      </p:cBhvr>
                                      <p:tavLst>
                                        <p:tav tm="0">
                                          <p:val>
                                            <p:strVal val="#ppt_y"/>
                                          </p:val>
                                        </p:tav>
                                        <p:tav tm="100000">
                                          <p:val>
                                            <p:strVal val="#ppt_y"/>
                                          </p:val>
                                        </p:tav>
                                      </p:tavLst>
                                    </p:anim>
                                  </p:childTnLst>
                                </p:cTn>
                              </p:par>
                              <p:par>
                                <p:cTn id="24" presetID="53" presetClass="exit" presetSubtype="32" fill="hold" nodeType="withEffect">
                                  <p:stCondLst>
                                    <p:cond delay="4000"/>
                                  </p:stCondLst>
                                  <p:childTnLst>
                                    <p:anim calcmode="lin" valueType="num">
                                      <p:cBhvr>
                                        <p:cTn id="25" dur="5000"/>
                                        <p:tgtEl>
                                          <p:spTgt spid="9"/>
                                        </p:tgtEl>
                                        <p:attrNameLst>
                                          <p:attrName>ppt_w</p:attrName>
                                        </p:attrNameLst>
                                      </p:cBhvr>
                                      <p:tavLst>
                                        <p:tav tm="0">
                                          <p:val>
                                            <p:strVal val="ppt_w"/>
                                          </p:val>
                                        </p:tav>
                                        <p:tav tm="100000">
                                          <p:val>
                                            <p:fltVal val="0"/>
                                          </p:val>
                                        </p:tav>
                                      </p:tavLst>
                                    </p:anim>
                                    <p:anim calcmode="lin" valueType="num">
                                      <p:cBhvr>
                                        <p:cTn id="26" dur="5000"/>
                                        <p:tgtEl>
                                          <p:spTgt spid="9"/>
                                        </p:tgtEl>
                                        <p:attrNameLst>
                                          <p:attrName>ppt_h</p:attrName>
                                        </p:attrNameLst>
                                      </p:cBhvr>
                                      <p:tavLst>
                                        <p:tav tm="0">
                                          <p:val>
                                            <p:strVal val="ppt_h"/>
                                          </p:val>
                                        </p:tav>
                                        <p:tav tm="100000">
                                          <p:val>
                                            <p:fltVal val="0"/>
                                          </p:val>
                                        </p:tav>
                                      </p:tavLst>
                                    </p:anim>
                                    <p:animEffect transition="out" filter="fade">
                                      <p:cBhvr>
                                        <p:cTn id="27" dur="5000"/>
                                        <p:tgtEl>
                                          <p:spTgt spid="9"/>
                                        </p:tgtEl>
                                      </p:cBhvr>
                                    </p:animEffect>
                                    <p:set>
                                      <p:cBhvr>
                                        <p:cTn id="28" dur="1" fill="hold">
                                          <p:stCondLst>
                                            <p:cond delay="4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FC268D2-CFEA-813D-B9C6-4B3DBD8D37EB}"/>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7DED27A2-AC49-B664-EF92-B69639B81AD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782CE68-EE22-89C0-352F-B3F70D860223}"/>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768833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0B2666A-0D68-C385-DEC4-3C11B55DF2DA}"/>
              </a:ext>
            </a:extLst>
          </p:cNvPr>
          <p:cNvSpPr/>
          <p:nvPr/>
        </p:nvSpPr>
        <p:spPr>
          <a:xfrm>
            <a:off x="922564" y="1965769"/>
            <a:ext cx="2126366" cy="828012"/>
          </a:xfrm>
          <a:prstGeom prst="roundRect">
            <a:avLst/>
          </a:prstGeom>
          <a:solidFill>
            <a:srgbClr val="FFEBEB"/>
          </a:solidFill>
          <a:ln w="25400" cap="flat" cmpd="sng" algn="ctr">
            <a:noFill/>
            <a:prstDash val="solid"/>
          </a:ln>
          <a:effectLst/>
        </p:spPr>
        <p:txBody>
          <a:bodyPr bIns="144000" rtlCol="0" anchor="ctr"/>
          <a:lstStyle/>
          <a:p>
            <a:pPr lvl="0"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Bài tập </a:t>
            </a:r>
            <a:r>
              <a:rPr lang="en-US" sz="2400" b="1" kern="0" dirty="0">
                <a:solidFill>
                  <a:srgbClr val="434343">
                    <a:lumMod val="50000"/>
                  </a:srgbClr>
                </a:solidFill>
                <a:latin typeface="UTM Avo" panose="02040603050506020204" pitchFamily="18" charset="0"/>
                <a:cs typeface="Arial" panose="020B0604020202020204" pitchFamily="34" charset="0"/>
                <a:sym typeface="Arial"/>
              </a:rPr>
              <a:t>1</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0" name="Rectangle: Rounded Corners 9">
            <a:extLst>
              <a:ext uri="{FF2B5EF4-FFF2-40B4-BE49-F238E27FC236}">
                <a16:creationId xmlns:a16="http://schemas.microsoft.com/office/drawing/2014/main" id="{3BFC1FB1-715D-4918-F44C-CC67C934988D}"/>
              </a:ext>
            </a:extLst>
          </p:cNvPr>
          <p:cNvSpPr/>
          <p:nvPr/>
        </p:nvSpPr>
        <p:spPr>
          <a:xfrm>
            <a:off x="3301049" y="1757309"/>
            <a:ext cx="7544852" cy="1244931"/>
          </a:xfrm>
          <a:prstGeom prst="roundRect">
            <a:avLst>
              <a:gd name="adj" fmla="val 10929"/>
            </a:avLst>
          </a:prstGeom>
          <a:solidFill>
            <a:srgbClr val="FFFFFF"/>
          </a:solidFill>
          <a:ln w="25400" cap="flat" cmpd="sng" algn="ctr">
            <a:solidFill>
              <a:srgbClr val="FFDBE4">
                <a:lumMod val="90000"/>
              </a:srgbClr>
            </a:solidFill>
            <a:prstDash val="solid"/>
          </a:ln>
          <a:effectLst/>
        </p:spPr>
        <p:txBody>
          <a:bodyPr rtlCol="0" anchor="ctr"/>
          <a:lstStyle/>
          <a:p>
            <a:pPr lvl="0" algn="just">
              <a:lnSpc>
                <a:spcPct val="150000"/>
              </a:lnSpc>
              <a:buClr>
                <a:srgbClr val="000000"/>
              </a:buClr>
              <a:defRPr/>
            </a:pPr>
            <a:r>
              <a:rPr lang="vi-VN" sz="2400" kern="0">
                <a:solidFill>
                  <a:sysClr val="windowText" lastClr="000000"/>
                </a:solidFill>
                <a:latin typeface="UTM Avo" panose="02040603050506020204" pitchFamily="18" charset="0"/>
                <a:sym typeface="Arial"/>
              </a:rPr>
              <a:t>Em hãy chia sẻ cách phòng, tránh xâm hại trong một số  tình huống mà em biết. </a:t>
            </a:r>
            <a:endParaRPr lang="vi-VN" sz="2400" kern="0" dirty="0">
              <a:solidFill>
                <a:sysClr val="windowText" lastClr="000000"/>
              </a:solidFill>
              <a:latin typeface="UTM Avo" panose="02040603050506020204" pitchFamily="18" charset="0"/>
              <a:sym typeface="Arial"/>
            </a:endParaRPr>
          </a:p>
        </p:txBody>
      </p:sp>
      <p:pic>
        <p:nvPicPr>
          <p:cNvPr id="3" name="Picture 8">
            <a:extLst>
              <a:ext uri="{FF2B5EF4-FFF2-40B4-BE49-F238E27FC236}">
                <a16:creationId xmlns:a16="http://schemas.microsoft.com/office/drawing/2014/main" id="{87084A68-AF02-4886-ACA1-7B53C773894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47700" y="3002240"/>
            <a:ext cx="2261478" cy="3874053"/>
          </a:xfrm>
          <a:prstGeom prst="rect">
            <a:avLst/>
          </a:prstGeom>
        </p:spPr>
      </p:pic>
    </p:spTree>
    <p:extLst>
      <p:ext uri="{BB962C8B-B14F-4D97-AF65-F5344CB8AC3E}">
        <p14:creationId xmlns:p14="http://schemas.microsoft.com/office/powerpoint/2010/main" val="605530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667E4DF-6F3B-628C-9CFD-DEA7A90D10EF}"/>
            </a:ext>
          </a:extLst>
        </p:cNvPr>
        <p:cNvGrpSpPr/>
        <p:nvPr/>
      </p:nvGrpSpPr>
      <p:grpSpPr>
        <a:xfrm>
          <a:off x="0" y="0"/>
          <a:ext cx="0" cy="0"/>
          <a:chOff x="0" y="0"/>
          <a:chExt cx="0" cy="0"/>
        </a:xfrm>
      </p:grpSpPr>
      <p:pic>
        <p:nvPicPr>
          <p:cNvPr id="4" name="Picture 3" descr="A yellow and black text&#10;&#10;Description automatically generated with medium confidence">
            <a:extLst>
              <a:ext uri="{FF2B5EF4-FFF2-40B4-BE49-F238E27FC236}">
                <a16:creationId xmlns:a16="http://schemas.microsoft.com/office/drawing/2014/main" id="{FCC911D0-5815-8117-DFE3-003289D65899}"/>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23260"/>
          <a:stretch/>
        </p:blipFill>
        <p:spPr>
          <a:xfrm>
            <a:off x="273583" y="3103840"/>
            <a:ext cx="11644833" cy="3597501"/>
          </a:xfrm>
          <a:prstGeom prst="rect">
            <a:avLst/>
          </a:prstGeom>
        </p:spPr>
      </p:pic>
      <p:sp>
        <p:nvSpPr>
          <p:cNvPr id="2" name="Rectangle: Rounded Corners 1">
            <a:extLst>
              <a:ext uri="{FF2B5EF4-FFF2-40B4-BE49-F238E27FC236}">
                <a16:creationId xmlns:a16="http://schemas.microsoft.com/office/drawing/2014/main" id="{CC3BD720-0AD0-76AD-96CA-01F1825A683C}"/>
              </a:ext>
            </a:extLst>
          </p:cNvPr>
          <p:cNvSpPr/>
          <p:nvPr/>
        </p:nvSpPr>
        <p:spPr>
          <a:xfrm>
            <a:off x="922564" y="1965769"/>
            <a:ext cx="2126366" cy="828012"/>
          </a:xfrm>
          <a:prstGeom prst="roundRect">
            <a:avLst/>
          </a:prstGeom>
          <a:solidFill>
            <a:srgbClr val="FFEBEB"/>
          </a:solidFill>
          <a:ln w="25400" cap="flat" cmpd="sng" algn="ctr">
            <a:noFill/>
            <a:prstDash val="solid"/>
          </a:ln>
          <a:effectLst/>
        </p:spPr>
        <p:txBody>
          <a:bodyPr bIns="144000" rtlCol="0" anchor="ctr"/>
          <a:lstStyle/>
          <a:p>
            <a:pPr lvl="0"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Bài tập </a:t>
            </a:r>
            <a:r>
              <a:rPr lang="en-US" sz="2400" b="1" kern="0" dirty="0">
                <a:solidFill>
                  <a:srgbClr val="434343">
                    <a:lumMod val="50000"/>
                  </a:srgbClr>
                </a:solidFill>
                <a:latin typeface="UTM Avo" panose="02040603050506020204" pitchFamily="18" charset="0"/>
                <a:cs typeface="Arial" panose="020B0604020202020204" pitchFamily="34" charset="0"/>
                <a:sym typeface="Arial"/>
              </a:rPr>
              <a:t>2</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0" name="Rectangle: Rounded Corners 9">
            <a:extLst>
              <a:ext uri="{FF2B5EF4-FFF2-40B4-BE49-F238E27FC236}">
                <a16:creationId xmlns:a16="http://schemas.microsoft.com/office/drawing/2014/main" id="{14620357-3749-0856-134D-AB7A1F0061E4}"/>
              </a:ext>
            </a:extLst>
          </p:cNvPr>
          <p:cNvSpPr/>
          <p:nvPr/>
        </p:nvSpPr>
        <p:spPr>
          <a:xfrm>
            <a:off x="3301049" y="1757309"/>
            <a:ext cx="7544852" cy="1244931"/>
          </a:xfrm>
          <a:prstGeom prst="roundRect">
            <a:avLst>
              <a:gd name="adj" fmla="val 10929"/>
            </a:avLst>
          </a:prstGeom>
          <a:solidFill>
            <a:srgbClr val="FFFFFF"/>
          </a:solidFill>
          <a:ln w="25400" cap="flat" cmpd="sng" algn="ctr">
            <a:solidFill>
              <a:srgbClr val="FFDBE4">
                <a:lumMod val="90000"/>
              </a:srgbClr>
            </a:solidFill>
            <a:prstDash val="solid"/>
          </a:ln>
          <a:effectLst/>
        </p:spPr>
        <p:txBody>
          <a:bodyPr rtlCol="0" anchor="ctr"/>
          <a:lstStyle/>
          <a:p>
            <a:pPr lvl="0" algn="just">
              <a:lnSpc>
                <a:spcPct val="150000"/>
              </a:lnSpc>
              <a:buClr>
                <a:srgbClr val="000000"/>
              </a:buClr>
              <a:defRPr/>
            </a:pPr>
            <a:r>
              <a:rPr lang="vi-VN" sz="2400" kern="0">
                <a:solidFill>
                  <a:sysClr val="windowText" lastClr="000000"/>
                </a:solidFill>
                <a:latin typeface="UTM Avo" panose="02040603050506020204" pitchFamily="18" charset="0"/>
                <a:sym typeface="Arial"/>
              </a:rPr>
              <a:t>Thực hành nguyên tắc bàn tay để giúp em giữ khoảng cách an toàn và bảo vệ bản thân. </a:t>
            </a:r>
            <a:endParaRPr lang="vi-VN" sz="2400" kern="0" dirty="0">
              <a:solidFill>
                <a:sysClr val="windowText" lastClr="000000"/>
              </a:solidFill>
              <a:latin typeface="UTM Avo" panose="02040603050506020204" pitchFamily="18" charset="0"/>
              <a:sym typeface="Arial"/>
            </a:endParaRPr>
          </a:p>
        </p:txBody>
      </p:sp>
    </p:spTree>
    <p:extLst>
      <p:ext uri="{BB962C8B-B14F-4D97-AF65-F5344CB8AC3E}">
        <p14:creationId xmlns:p14="http://schemas.microsoft.com/office/powerpoint/2010/main" val="1208040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DE5BA92-98A4-3F14-A7ED-5F6B0AD62532}"/>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FDEEF33-C5F9-A368-BD65-A696F5315C95}"/>
              </a:ext>
            </a:extLst>
          </p:cNvPr>
          <p:cNvSpPr/>
          <p:nvPr/>
        </p:nvSpPr>
        <p:spPr>
          <a:xfrm>
            <a:off x="922564" y="1965769"/>
            <a:ext cx="2126366" cy="828012"/>
          </a:xfrm>
          <a:prstGeom prst="roundRect">
            <a:avLst/>
          </a:prstGeom>
          <a:solidFill>
            <a:srgbClr val="FFEBEB"/>
          </a:solidFill>
          <a:ln w="25400" cap="flat" cmpd="sng" algn="ctr">
            <a:noFill/>
            <a:prstDash val="solid"/>
          </a:ln>
          <a:effectLst/>
        </p:spPr>
        <p:txBody>
          <a:bodyPr bIns="144000" rtlCol="0" anchor="ctr"/>
          <a:lstStyle/>
          <a:p>
            <a:pPr lvl="0"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Bài tập </a:t>
            </a:r>
            <a:r>
              <a:rPr lang="en-US" sz="2400" b="1" kern="0" dirty="0">
                <a:solidFill>
                  <a:srgbClr val="434343">
                    <a:lumMod val="50000"/>
                  </a:srgbClr>
                </a:solidFill>
                <a:latin typeface="UTM Avo" panose="02040603050506020204" pitchFamily="18" charset="0"/>
                <a:cs typeface="Arial" panose="020B0604020202020204" pitchFamily="34" charset="0"/>
                <a:sym typeface="Arial"/>
              </a:rPr>
              <a:t>3</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0" name="Rectangle: Rounded Corners 9">
            <a:extLst>
              <a:ext uri="{FF2B5EF4-FFF2-40B4-BE49-F238E27FC236}">
                <a16:creationId xmlns:a16="http://schemas.microsoft.com/office/drawing/2014/main" id="{D787279A-93EA-0AAD-6B2B-03271D7A2F68}"/>
              </a:ext>
            </a:extLst>
          </p:cNvPr>
          <p:cNvSpPr/>
          <p:nvPr/>
        </p:nvSpPr>
        <p:spPr>
          <a:xfrm>
            <a:off x="3301049" y="1757309"/>
            <a:ext cx="7544852" cy="1244931"/>
          </a:xfrm>
          <a:prstGeom prst="roundRect">
            <a:avLst>
              <a:gd name="adj" fmla="val 10929"/>
            </a:avLst>
          </a:prstGeom>
          <a:solidFill>
            <a:srgbClr val="FFFFFF"/>
          </a:solidFill>
          <a:ln w="25400" cap="flat" cmpd="sng" algn="ctr">
            <a:solidFill>
              <a:srgbClr val="FFDBE4">
                <a:lumMod val="90000"/>
              </a:srgbClr>
            </a:solidFill>
            <a:prstDash val="solid"/>
          </a:ln>
          <a:effectLst/>
        </p:spPr>
        <p:txBody>
          <a:bodyPr rtlCol="0" anchor="ctr"/>
          <a:lstStyle/>
          <a:p>
            <a:pPr lvl="0" algn="just">
              <a:lnSpc>
                <a:spcPct val="150000"/>
              </a:lnSpc>
              <a:buClr>
                <a:srgbClr val="000000"/>
              </a:buClr>
              <a:defRPr/>
            </a:pPr>
            <a:r>
              <a:rPr lang="vi-VN" sz="2400" kern="0">
                <a:solidFill>
                  <a:sysClr val="windowText" lastClr="000000"/>
                </a:solidFill>
                <a:latin typeface="UTM Avo" panose="02040603050506020204" pitchFamily="18" charset="0"/>
                <a:sym typeface="Arial"/>
              </a:rPr>
              <a:t>Sưu tầm hình ảnh hoặc đoạn phim hướng dẫn cách phòng, tránh xâm hại và chia sẻ với lớp. </a:t>
            </a:r>
            <a:endParaRPr lang="vi-VN" sz="2400" kern="0" dirty="0">
              <a:solidFill>
                <a:sysClr val="windowText" lastClr="000000"/>
              </a:solidFill>
              <a:latin typeface="UTM Avo" panose="02040603050506020204" pitchFamily="18" charset="0"/>
              <a:sym typeface="Arial"/>
            </a:endParaRPr>
          </a:p>
        </p:txBody>
      </p:sp>
      <p:pic>
        <p:nvPicPr>
          <p:cNvPr id="3" name="Picture 8">
            <a:extLst>
              <a:ext uri="{FF2B5EF4-FFF2-40B4-BE49-F238E27FC236}">
                <a16:creationId xmlns:a16="http://schemas.microsoft.com/office/drawing/2014/main" id="{14E10C24-B292-EF0B-D9DE-D422C5CCB3C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13512" y="2983947"/>
            <a:ext cx="2261478" cy="3874053"/>
          </a:xfrm>
          <a:prstGeom prst="rect">
            <a:avLst/>
          </a:prstGeom>
        </p:spPr>
      </p:pic>
      <p:pic>
        <p:nvPicPr>
          <p:cNvPr id="5" name="Picture 4">
            <a:hlinkClick r:id="rId5"/>
            <a:extLst>
              <a:ext uri="{FF2B5EF4-FFF2-40B4-BE49-F238E27FC236}">
                <a16:creationId xmlns:a16="http://schemas.microsoft.com/office/drawing/2014/main" id="{AD6DC0F9-F134-997E-E92A-670540371798}"/>
              </a:ext>
            </a:extLst>
          </p:cNvPr>
          <p:cNvPicPr>
            <a:picLocks noChangeAspect="1"/>
          </p:cNvPicPr>
          <p:nvPr/>
        </p:nvPicPr>
        <p:blipFill>
          <a:blip r:embed="rId6"/>
          <a:stretch>
            <a:fillRect/>
          </a:stretch>
        </p:blipFill>
        <p:spPr>
          <a:xfrm>
            <a:off x="4267200" y="3363205"/>
            <a:ext cx="5868142" cy="3115535"/>
          </a:xfrm>
          <a:prstGeom prst="rect">
            <a:avLst/>
          </a:prstGeom>
        </p:spPr>
      </p:pic>
    </p:spTree>
    <p:extLst>
      <p:ext uri="{BB962C8B-B14F-4D97-AF65-F5344CB8AC3E}">
        <p14:creationId xmlns:p14="http://schemas.microsoft.com/office/powerpoint/2010/main" val="2702082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ED09433-C9DF-362D-2A09-B688FDDA0D95}"/>
              </a:ext>
            </a:extLst>
          </p:cNvPr>
          <p:cNvGrpSpPr/>
          <p:nvPr/>
        </p:nvGrpSpPr>
        <p:grpSpPr>
          <a:xfrm>
            <a:off x="4727728" y="3259130"/>
            <a:ext cx="2736543" cy="1558939"/>
            <a:chOff x="309542" y="967667"/>
            <a:chExt cx="2878585" cy="1558939"/>
          </a:xfrm>
        </p:grpSpPr>
        <p:pic>
          <p:nvPicPr>
            <p:cNvPr id="3" name="Picture 2">
              <a:hlinkClick r:id="rId3"/>
              <a:extLst>
                <a:ext uri="{FF2B5EF4-FFF2-40B4-BE49-F238E27FC236}">
                  <a16:creationId xmlns:a16="http://schemas.microsoft.com/office/drawing/2014/main" id="{A241DA5E-8B96-810B-E1DC-1B7C8877AC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7BEF4BC-392D-CE0B-2A19-D3F04C5C7A9B}"/>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46618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74E44670-CC3E-ABCB-0E53-98FDBBADF1F1}"/>
              </a:ext>
            </a:extLst>
          </p:cNvPr>
          <p:cNvSpPr/>
          <p:nvPr/>
        </p:nvSpPr>
        <p:spPr>
          <a:xfrm>
            <a:off x="2076391" y="1434721"/>
            <a:ext cx="9144000" cy="4736460"/>
          </a:xfrm>
          <a:custGeom>
            <a:avLst/>
            <a:gdLst/>
            <a:ahLst/>
            <a:cxnLst/>
            <a:rect l="l" t="t" r="r" b="b"/>
            <a:pathLst>
              <a:path w="14445270" h="7631918">
                <a:moveTo>
                  <a:pt x="0" y="0"/>
                </a:moveTo>
                <a:lnTo>
                  <a:pt x="14445270" y="0"/>
                </a:lnTo>
                <a:lnTo>
                  <a:pt x="14445270" y="7631918"/>
                </a:lnTo>
                <a:lnTo>
                  <a:pt x="0" y="7631918"/>
                </a:lnTo>
                <a:lnTo>
                  <a:pt x="0" y="0"/>
                </a:lnTo>
                <a:close/>
              </a:path>
            </a:pathLst>
          </a:custGeom>
          <a:blipFill>
            <a:blip r:embed="rId3">
              <a:duotone>
                <a:srgbClr val="F79646">
                  <a:shade val="45000"/>
                  <a:satMod val="135000"/>
                </a:srgbClr>
                <a:prstClr val="white"/>
              </a:duotone>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6" name="TextBox 12">
            <a:extLst>
              <a:ext uri="{FF2B5EF4-FFF2-40B4-BE49-F238E27FC236}">
                <a16:creationId xmlns:a16="http://schemas.microsoft.com/office/drawing/2014/main" id="{B263AF65-5567-2808-9222-58453420B562}"/>
              </a:ext>
            </a:extLst>
          </p:cNvPr>
          <p:cNvSpPr txBox="1"/>
          <p:nvPr/>
        </p:nvSpPr>
        <p:spPr>
          <a:xfrm>
            <a:off x="3031373" y="1840149"/>
            <a:ext cx="7218751" cy="2783839"/>
          </a:xfrm>
          <a:prstGeom prst="rect">
            <a:avLst/>
          </a:prstGeom>
        </p:spPr>
        <p:txBody>
          <a:bodyPr wrap="square" lIns="0" tIns="0" rIns="0" bIns="0" rtlCol="0" anchor="t">
            <a:spAutoFit/>
          </a:bodyPr>
          <a:lstStyle/>
          <a:p>
            <a:pPr algn="ctr" defTabSz="609539">
              <a:lnSpc>
                <a:spcPct val="150000"/>
              </a:lnSpc>
              <a:spcBef>
                <a:spcPct val="0"/>
              </a:spcBef>
            </a:pPr>
            <a:r>
              <a:rPr lang="en-US" sz="2800" b="1" dirty="0">
                <a:solidFill>
                  <a:srgbClr val="C00000"/>
                </a:solidFill>
                <a:latin typeface="UTM Avo" panose="02040603050506020204" pitchFamily="18" charset="0"/>
                <a:cs typeface="Arial" panose="020B0604020202020204" pitchFamily="34" charset="0"/>
              </a:rPr>
              <a:t>LỜI KHUYÊN</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Phòng tránh xâm hại em ơi</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Hãy mau phát hiện những người khả nghi</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Thấy nguy cơ, hãy bỏ đi</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Kể cho cha mẹ những gì xảy ra.</a:t>
            </a:r>
          </a:p>
        </p:txBody>
      </p:sp>
      <p:pic>
        <p:nvPicPr>
          <p:cNvPr id="4" name="Picture 3" descr="A cartoon of a child reading a book&#10;&#10;Description automatically generated">
            <a:extLst>
              <a:ext uri="{FF2B5EF4-FFF2-40B4-BE49-F238E27FC236}">
                <a16:creationId xmlns:a16="http://schemas.microsoft.com/office/drawing/2014/main" id="{A53A8512-C9B8-3B2F-D782-07328BEFFE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030" y="3964002"/>
            <a:ext cx="3031691" cy="3136658"/>
          </a:xfrm>
          <a:prstGeom prst="rect">
            <a:avLst/>
          </a:prstGeom>
        </p:spPr>
      </p:pic>
    </p:spTree>
    <p:extLst>
      <p:ext uri="{BB962C8B-B14F-4D97-AF65-F5344CB8AC3E}">
        <p14:creationId xmlns:p14="http://schemas.microsoft.com/office/powerpoint/2010/main" val="31158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62A1BCD-7FBD-8BBA-13F5-55E70CF65EB4}"/>
              </a:ext>
            </a:extLst>
          </p:cNvPr>
          <p:cNvSpPr/>
          <p:nvPr/>
        </p:nvSpPr>
        <p:spPr>
          <a:xfrm>
            <a:off x="1190181" y="1567784"/>
            <a:ext cx="9811636" cy="3793570"/>
          </a:xfrm>
          <a:prstGeom prst="rect">
            <a:avLst/>
          </a:prstGeom>
          <a:solidFill>
            <a:srgbClr val="FFF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Đọc lại bài học </a:t>
            </a: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Em phòng, tránh xâm hại. </a:t>
            </a: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Thể hiện được một số cách phòng, tránh xâm hại trong cuộc sống hàng ngày. </a:t>
            </a: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Nhắc nhở bạn bè, người thân về nguy cơ và cách phòng tránh xâm hại. </a:t>
            </a: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Đọc trước </a:t>
            </a: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Bài 11 – Em nhận biết việc sử dụng tiền hợp lí.</a:t>
            </a:r>
          </a:p>
        </p:txBody>
      </p:sp>
      <p:sp>
        <p:nvSpPr>
          <p:cNvPr id="9" name="TextBox 8">
            <a:extLst>
              <a:ext uri="{FF2B5EF4-FFF2-40B4-BE49-F238E27FC236}">
                <a16:creationId xmlns:a16="http://schemas.microsoft.com/office/drawing/2014/main" id="{69368B30-8B7F-6EB7-7AF4-A893009DEB17}"/>
              </a:ext>
            </a:extLst>
          </p:cNvPr>
          <p:cNvSpPr txBox="1"/>
          <p:nvPr/>
        </p:nvSpPr>
        <p:spPr>
          <a:xfrm>
            <a:off x="3754906" y="1278343"/>
            <a:ext cx="4682187" cy="578882"/>
          </a:xfrm>
          <a:prstGeom prst="roundRect">
            <a:avLst/>
          </a:prstGeom>
          <a:solidFill>
            <a:schemeClr val="accent2"/>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HƯỚNG DẪN VỀ NHÀ</a:t>
            </a:r>
          </a:p>
        </p:txBody>
      </p:sp>
      <p:pic>
        <p:nvPicPr>
          <p:cNvPr id="12" name="Picture 4">
            <a:extLst>
              <a:ext uri="{FF2B5EF4-FFF2-40B4-BE49-F238E27FC236}">
                <a16:creationId xmlns:a16="http://schemas.microsoft.com/office/drawing/2014/main" id="{49C333A5-878C-027E-5634-039FBB650C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470300" y="5361354"/>
            <a:ext cx="5251397" cy="1496646"/>
          </a:xfrm>
          <a:prstGeom prst="rect">
            <a:avLst/>
          </a:prstGeom>
        </p:spPr>
      </p:pic>
    </p:spTree>
    <p:extLst>
      <p:ext uri="{BB962C8B-B14F-4D97-AF65-F5344CB8AC3E}">
        <p14:creationId xmlns:p14="http://schemas.microsoft.com/office/powerpoint/2010/main" val="1585695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Bài 9. Em nhận biết biểu hiện xâm hại</Template>
  <TotalTime>56</TotalTime>
  <Words>3000</Words>
  <Application>Microsoft Office PowerPoint</Application>
  <PresentationFormat>Widescreen</PresentationFormat>
  <Paragraphs>244</Paragraphs>
  <Slides>68</Slides>
  <Notes>33</Notes>
  <HiddenSlides>0</HiddenSlides>
  <MMClips>1</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68</vt:i4>
      </vt:variant>
    </vt:vector>
  </HeadingPairs>
  <TitlesOfParts>
    <vt:vector size="76" baseType="lpstr">
      <vt:lpstr>Calibri Light</vt:lpstr>
      <vt:lpstr>Aptos</vt:lpstr>
      <vt:lpstr>UTM Avo</vt:lpstr>
      <vt:lpstr>Arial</vt:lpstr>
      <vt:lpstr>Calibri</vt:lpstr>
      <vt:lpstr>Office Theme</vt:lpstr>
      <vt:lpstr>Theme1</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Phuong Vin</dc:creator>
  <cp:lastModifiedBy>Vân Anh Vũ</cp:lastModifiedBy>
  <cp:revision>56</cp:revision>
  <dcterms:created xsi:type="dcterms:W3CDTF">2025-02-23T13:45:01Z</dcterms:created>
  <dcterms:modified xsi:type="dcterms:W3CDTF">2025-02-26T07:46:41Z</dcterms:modified>
</cp:coreProperties>
</file>