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9"/>
  </p:notesMasterIdLst>
  <p:sldIdLst>
    <p:sldId id="256" r:id="rId2"/>
    <p:sldId id="281" r:id="rId3"/>
    <p:sldId id="353" r:id="rId4"/>
    <p:sldId id="356" r:id="rId5"/>
    <p:sldId id="278" r:id="rId6"/>
    <p:sldId id="351" r:id="rId7"/>
    <p:sldId id="359" r:id="rId8"/>
    <p:sldId id="360" r:id="rId9"/>
    <p:sldId id="361" r:id="rId10"/>
    <p:sldId id="357" r:id="rId11"/>
    <p:sldId id="358" r:id="rId12"/>
    <p:sldId id="362" r:id="rId13"/>
    <p:sldId id="363" r:id="rId14"/>
    <p:sldId id="364" r:id="rId15"/>
    <p:sldId id="365" r:id="rId16"/>
    <p:sldId id="366" r:id="rId17"/>
    <p:sldId id="367" r:id="rId18"/>
    <p:sldId id="368" r:id="rId19"/>
    <p:sldId id="369" r:id="rId20"/>
    <p:sldId id="370" r:id="rId21"/>
    <p:sldId id="371" r:id="rId22"/>
    <p:sldId id="372" r:id="rId23"/>
    <p:sldId id="373" r:id="rId24"/>
    <p:sldId id="374" r:id="rId25"/>
    <p:sldId id="344" r:id="rId26"/>
    <p:sldId id="380" r:id="rId27"/>
    <p:sldId id="382" r:id="rId28"/>
    <p:sldId id="383" r:id="rId29"/>
    <p:sldId id="381" r:id="rId30"/>
    <p:sldId id="384" r:id="rId31"/>
    <p:sldId id="386" r:id="rId32"/>
    <p:sldId id="385" r:id="rId33"/>
    <p:sldId id="387" r:id="rId34"/>
    <p:sldId id="348" r:id="rId35"/>
    <p:sldId id="352" r:id="rId36"/>
    <p:sldId id="276" r:id="rId37"/>
    <p:sldId id="275" r:id="rId38"/>
  </p:sldIdLst>
  <p:sldSz cx="12192000" cy="6858000"/>
  <p:notesSz cx="6858000" cy="9144000"/>
  <p:embeddedFontLst>
    <p:embeddedFont>
      <p:font typeface="Poppins" panose="00000500000000000000" pitchFamily="2" charset="0"/>
      <p:regular r:id="rId40"/>
      <p:bold r:id="rId41"/>
      <p:italic r:id="rId42"/>
      <p:boldItalic r:id="rId43"/>
    </p:embeddedFont>
    <p:embeddedFont>
      <p:font typeface="UTM Avo" panose="02040603050506020204" pitchFamily="18"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3"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82"/>
    <p:restoredTop sz="94599"/>
  </p:normalViewPr>
  <p:slideViewPr>
    <p:cSldViewPr snapToGrid="0">
      <p:cViewPr varScale="1">
        <p:scale>
          <a:sx n="105" d="100"/>
          <a:sy n="105" d="100"/>
        </p:scale>
        <p:origin x="63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font" Target="fonts/font8.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56"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2.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a:ea typeface="UTM Avo" panose="02040603050506020204" pitchFamily="18"/>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3105893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VN" dirty="0"/>
          </a:p>
        </p:txBody>
      </p:sp>
    </p:spTree>
    <p:extLst>
      <p:ext uri="{BB962C8B-B14F-4D97-AF65-F5344CB8AC3E}">
        <p14:creationId xmlns:p14="http://schemas.microsoft.com/office/powerpoint/2010/main" val="2190484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2/1/679/75/"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hoc10.vn/doc-sach/tieng-viet-5-tap-2/1/679/75/"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 Id="rId9"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0.sv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46.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sv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sv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hoc10.vn/doc-sach/tieng-viet-5-tap-2/1/679/75/" TargetMode="External"/><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3" Type="http://schemas.openxmlformats.org/officeDocument/2006/relationships/slideLayout" Target="../slideLayouts/slideLayout2.xml"/><Relationship Id="rId7" Type="http://schemas.openxmlformats.org/officeDocument/2006/relationships/image" Target="../media/image58.png"/><Relationship Id="rId12" Type="http://schemas.openxmlformats.org/officeDocument/2006/relationships/image" Target="../media/image63.png"/><Relationship Id="rId2" Type="http://schemas.openxmlformats.org/officeDocument/2006/relationships/audio" Target="../media/media1.mp3"/><Relationship Id="rId16" Type="http://schemas.openxmlformats.org/officeDocument/2006/relationships/image" Target="../media/image67.png"/><Relationship Id="rId1" Type="http://schemas.microsoft.com/office/2007/relationships/media" Target="../media/media1.mp3"/><Relationship Id="rId6" Type="http://schemas.openxmlformats.org/officeDocument/2006/relationships/image" Target="../media/image57.png"/><Relationship Id="rId11" Type="http://schemas.openxmlformats.org/officeDocument/2006/relationships/image" Target="../media/image62.png"/><Relationship Id="rId5" Type="http://schemas.openxmlformats.org/officeDocument/2006/relationships/image" Target="../media/image56.png"/><Relationship Id="rId15" Type="http://schemas.openxmlformats.org/officeDocument/2006/relationships/image" Target="../media/image66.jp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 Id="rId14" Type="http://schemas.openxmlformats.org/officeDocument/2006/relationships/image" Target="../media/image65.png"/></Relationships>
</file>

<file path=ppt/slides/_rels/slide2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6.png"/><Relationship Id="rId7" Type="http://schemas.openxmlformats.org/officeDocument/2006/relationships/image" Target="../media/image61.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66.jpg"/><Relationship Id="rId5" Type="http://schemas.openxmlformats.org/officeDocument/2006/relationships/image" Target="../media/image58.png"/><Relationship Id="rId10" Type="http://schemas.openxmlformats.org/officeDocument/2006/relationships/image" Target="../media/image65.png"/><Relationship Id="rId4" Type="http://schemas.openxmlformats.org/officeDocument/2006/relationships/image" Target="../media/image57.png"/><Relationship Id="rId9" Type="http://schemas.openxmlformats.org/officeDocument/2006/relationships/image" Target="../media/image63.png"/></Relationships>
</file>

<file path=ppt/slides/_rels/slide28.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5.png"/><Relationship Id="rId18" Type="http://schemas.openxmlformats.org/officeDocument/2006/relationships/slide" Target="slide32.xml"/><Relationship Id="rId3" Type="http://schemas.openxmlformats.org/officeDocument/2006/relationships/image" Target="../media/image68.png"/><Relationship Id="rId21" Type="http://schemas.openxmlformats.org/officeDocument/2006/relationships/image" Target="../media/image79.png"/><Relationship Id="rId7" Type="http://schemas.openxmlformats.org/officeDocument/2006/relationships/image" Target="../media/image71.png"/><Relationship Id="rId12" Type="http://schemas.openxmlformats.org/officeDocument/2006/relationships/slide" Target="slide29.xml"/><Relationship Id="rId17" Type="http://schemas.openxmlformats.org/officeDocument/2006/relationships/image" Target="../media/image77.png"/><Relationship Id="rId2" Type="http://schemas.openxmlformats.org/officeDocument/2006/relationships/image" Target="../media/image55.png"/><Relationship Id="rId16" Type="http://schemas.openxmlformats.org/officeDocument/2006/relationships/slide" Target="slide31.xml"/><Relationship Id="rId20" Type="http://schemas.openxmlformats.org/officeDocument/2006/relationships/slide" Target="slide33.xml"/><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74.png"/><Relationship Id="rId5" Type="http://schemas.openxmlformats.org/officeDocument/2006/relationships/image" Target="../media/image63.png"/><Relationship Id="rId15" Type="http://schemas.openxmlformats.org/officeDocument/2006/relationships/image" Target="../media/image76.png"/><Relationship Id="rId10" Type="http://schemas.openxmlformats.org/officeDocument/2006/relationships/slide" Target="slide34.xml"/><Relationship Id="rId19" Type="http://schemas.openxmlformats.org/officeDocument/2006/relationships/image" Target="../media/image78.png"/><Relationship Id="rId4" Type="http://schemas.openxmlformats.org/officeDocument/2006/relationships/image" Target="../media/image69.png"/><Relationship Id="rId9" Type="http://schemas.openxmlformats.org/officeDocument/2006/relationships/image" Target="../media/image73.png"/><Relationship Id="rId14" Type="http://schemas.openxmlformats.org/officeDocument/2006/relationships/slide" Target="slide30.xml"/><Relationship Id="rId22" Type="http://schemas.openxmlformats.org/officeDocument/2006/relationships/image" Target="../media/image66.jpg"/></Relationships>
</file>

<file path=ppt/slides/_rels/slide29.xml.rels><?xml version="1.0" encoding="UTF-8" standalone="yes"?>
<Relationships xmlns="http://schemas.openxmlformats.org/package/2006/relationships"><Relationship Id="rId8" Type="http://schemas.openxmlformats.org/officeDocument/2006/relationships/slide" Target="slide28.xml"/><Relationship Id="rId3" Type="http://schemas.openxmlformats.org/officeDocument/2006/relationships/image" Target="../media/image80.png"/><Relationship Id="rId7" Type="http://schemas.openxmlformats.org/officeDocument/2006/relationships/image" Target="../media/image66.jp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63.png"/><Relationship Id="rId9" Type="http://schemas.openxmlformats.org/officeDocument/2006/relationships/image" Target="../media/image83.png"/></Relationships>
</file>

<file path=ppt/slides/_rels/slide30.xml.rels><?xml version="1.0" encoding="UTF-8" standalone="yes"?>
<Relationships xmlns="http://schemas.openxmlformats.org/package/2006/relationships"><Relationship Id="rId8" Type="http://schemas.openxmlformats.org/officeDocument/2006/relationships/slide" Target="slide28.xml"/><Relationship Id="rId3" Type="http://schemas.openxmlformats.org/officeDocument/2006/relationships/image" Target="../media/image80.png"/><Relationship Id="rId7" Type="http://schemas.openxmlformats.org/officeDocument/2006/relationships/image" Target="../media/image66.jp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63.png"/><Relationship Id="rId9" Type="http://schemas.openxmlformats.org/officeDocument/2006/relationships/image" Target="../media/image83.png"/></Relationships>
</file>

<file path=ppt/slides/_rels/slide31.xml.rels><?xml version="1.0" encoding="UTF-8" standalone="yes"?>
<Relationships xmlns="http://schemas.openxmlformats.org/package/2006/relationships"><Relationship Id="rId8" Type="http://schemas.openxmlformats.org/officeDocument/2006/relationships/slide" Target="slide28.xml"/><Relationship Id="rId3" Type="http://schemas.openxmlformats.org/officeDocument/2006/relationships/image" Target="../media/image80.png"/><Relationship Id="rId7" Type="http://schemas.openxmlformats.org/officeDocument/2006/relationships/image" Target="../media/image82.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66.jpg"/><Relationship Id="rId4" Type="http://schemas.openxmlformats.org/officeDocument/2006/relationships/image" Target="../media/image63.png"/><Relationship Id="rId9" Type="http://schemas.openxmlformats.org/officeDocument/2006/relationships/image" Target="../media/image83.png"/></Relationships>
</file>

<file path=ppt/slides/_rels/slide32.xml.rels><?xml version="1.0" encoding="UTF-8" standalone="yes"?>
<Relationships xmlns="http://schemas.openxmlformats.org/package/2006/relationships"><Relationship Id="rId8" Type="http://schemas.openxmlformats.org/officeDocument/2006/relationships/slide" Target="slide28.xml"/><Relationship Id="rId3" Type="http://schemas.openxmlformats.org/officeDocument/2006/relationships/image" Target="../media/image80.png"/><Relationship Id="rId7" Type="http://schemas.openxmlformats.org/officeDocument/2006/relationships/image" Target="../media/image66.jp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63.png"/><Relationship Id="rId9" Type="http://schemas.openxmlformats.org/officeDocument/2006/relationships/image" Target="../media/image83.png"/></Relationships>
</file>

<file path=ppt/slides/_rels/slide33.xml.rels><?xml version="1.0" encoding="UTF-8" standalone="yes"?>
<Relationships xmlns="http://schemas.openxmlformats.org/package/2006/relationships"><Relationship Id="rId8" Type="http://schemas.openxmlformats.org/officeDocument/2006/relationships/slide" Target="slide28.xml"/><Relationship Id="rId3" Type="http://schemas.openxmlformats.org/officeDocument/2006/relationships/image" Target="../media/image80.png"/><Relationship Id="rId7" Type="http://schemas.openxmlformats.org/officeDocument/2006/relationships/image" Target="../media/image66.jp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63.png"/><Relationship Id="rId9" Type="http://schemas.openxmlformats.org/officeDocument/2006/relationships/image" Target="../media/image83.png"/></Relationships>
</file>

<file path=ppt/slides/_rels/slide34.xml.rels><?xml version="1.0" encoding="UTF-8" standalone="yes"?>
<Relationships xmlns="http://schemas.openxmlformats.org/package/2006/relationships"><Relationship Id="rId3" Type="http://schemas.openxmlformats.org/officeDocument/2006/relationships/hyperlink" Target="https://www.hoc10.vn/doc-sach/tieng-viet-5-tap-2/1/679/75/" TargetMode="External"/><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0.sv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svg"/></Relationships>
</file>

<file path=ppt/slides/_rels/slide36.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2.jpg"/><Relationship Id="rId4" Type="http://schemas.openxmlformats.org/officeDocument/2006/relationships/hyperlink" Target="https://www.youtube.com/@hoc1biet10"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762000" y="2218997"/>
            <a:ext cx="10668000" cy="2420006"/>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dirty="0">
                <a:solidFill>
                  <a:srgbClr val="002060"/>
                </a:solidFill>
                <a:latin typeface="UTM Avo" panose="02040603050506020204" pitchFamily="18"/>
                <a:ea typeface="Arial"/>
                <a:cs typeface="Arial"/>
                <a:sym typeface="Arial"/>
              </a:rPr>
              <a:t> 28</a:t>
            </a:r>
            <a:br>
              <a:rPr lang="en-US" sz="4800" b="1" dirty="0">
                <a:solidFill>
                  <a:srgbClr val="002060"/>
                </a:solidFill>
                <a:latin typeface="UTM Avo" panose="02040603050506020204" pitchFamily="18"/>
                <a:ea typeface="Arial"/>
                <a:cs typeface="Arial"/>
                <a:sym typeface="Arial"/>
              </a:rPr>
            </a:br>
            <a:r>
              <a:rPr lang="en-US" sz="4800" b="1" i="0" u="none" strike="noStrike" dirty="0" err="1">
                <a:solidFill>
                  <a:srgbClr val="FF0000"/>
                </a:solidFill>
                <a:effectLst/>
                <a:latin typeface="UTM Avo" panose="02040603050506020204" pitchFamily="18"/>
              </a:rPr>
              <a:t>Bài</a:t>
            </a:r>
            <a:r>
              <a:rPr lang="en-US" sz="4800" b="1" i="0" u="none" strike="noStrike" dirty="0">
                <a:solidFill>
                  <a:srgbClr val="FF0000"/>
                </a:solidFill>
                <a:effectLst/>
                <a:latin typeface="UTM Avo" panose="02040603050506020204" pitchFamily="18"/>
              </a:rPr>
              <a:t> </a:t>
            </a:r>
            <a:r>
              <a:rPr lang="en-US" sz="4800" b="1" i="0" u="none" strike="noStrike" dirty="0" err="1">
                <a:solidFill>
                  <a:srgbClr val="FF0000"/>
                </a:solidFill>
                <a:effectLst/>
                <a:latin typeface="UTM Avo" panose="02040603050506020204" pitchFamily="18"/>
              </a:rPr>
              <a:t>đọc</a:t>
            </a:r>
            <a:r>
              <a:rPr lang="en-US" sz="4800" b="1" i="0" u="none" strike="noStrike" dirty="0">
                <a:solidFill>
                  <a:srgbClr val="FF0000"/>
                </a:solidFill>
                <a:effectLst/>
                <a:latin typeface="UTM Avo" panose="02040603050506020204" pitchFamily="18"/>
              </a:rPr>
              <a:t> 2: </a:t>
            </a:r>
            <a:r>
              <a:rPr lang="en-US" sz="4800" b="1" i="0" u="none" strike="noStrike" dirty="0" err="1">
                <a:solidFill>
                  <a:srgbClr val="FF0000"/>
                </a:solidFill>
                <a:effectLst/>
                <a:latin typeface="UTM Avo" panose="02040603050506020204" pitchFamily="18"/>
              </a:rPr>
              <a:t>Bà</a:t>
            </a:r>
            <a:r>
              <a:rPr lang="en-US" sz="4800" b="1" dirty="0" err="1">
                <a:solidFill>
                  <a:srgbClr val="FF0000"/>
                </a:solidFill>
                <a:latin typeface="UTM Avo" panose="02040603050506020204" pitchFamily="18"/>
              </a:rPr>
              <a:t>i</a:t>
            </a:r>
            <a:r>
              <a:rPr lang="en-US" sz="4800" b="1" dirty="0">
                <a:solidFill>
                  <a:srgbClr val="FF0000"/>
                </a:solidFill>
                <a:latin typeface="UTM Avo" panose="02040603050506020204" pitchFamily="18"/>
              </a:rPr>
              <a:t> ca </a:t>
            </a:r>
            <a:r>
              <a:rPr lang="en-US" sz="4800" b="1" dirty="0" err="1">
                <a:solidFill>
                  <a:srgbClr val="FF0000"/>
                </a:solidFill>
                <a:latin typeface="UTM Avo" panose="02040603050506020204" pitchFamily="18"/>
              </a:rPr>
              <a:t>Trái</a:t>
            </a:r>
            <a:r>
              <a:rPr lang="en-US" sz="4800" b="1" dirty="0">
                <a:solidFill>
                  <a:srgbClr val="FF0000"/>
                </a:solidFill>
                <a:latin typeface="UTM Avo" panose="02040603050506020204" pitchFamily="18"/>
              </a:rPr>
              <a:t> </a:t>
            </a:r>
            <a:r>
              <a:rPr lang="en-US" sz="4800" b="1" dirty="0" err="1">
                <a:solidFill>
                  <a:srgbClr val="FF0000"/>
                </a:solidFill>
                <a:latin typeface="UTM Avo" panose="02040603050506020204" pitchFamily="18"/>
              </a:rPr>
              <a:t>Đất</a:t>
            </a:r>
            <a:endParaRPr sz="4800" b="1" dirty="0">
              <a:solidFill>
                <a:srgbClr val="FF000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4">
            <a:extLst>
              <a:ext uri="{FF2B5EF4-FFF2-40B4-BE49-F238E27FC236}">
                <a16:creationId xmlns:a16="http://schemas.microsoft.com/office/drawing/2014/main" id="{C77BAAFD-2FBC-9DAC-E293-C6B58FA4E110}"/>
              </a:ext>
            </a:extLst>
          </p:cNvPr>
          <p:cNvSpPr/>
          <p:nvPr/>
        </p:nvSpPr>
        <p:spPr>
          <a:xfrm>
            <a:off x="2101577" y="1644916"/>
            <a:ext cx="7676104" cy="1232217"/>
          </a:xfrm>
          <a:prstGeom prst="roundRect">
            <a:avLst/>
          </a:prstGeom>
          <a:solidFill>
            <a:schemeClr val="accent4">
              <a:lumMod val="40000"/>
              <a:lumOff val="6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FR" sz="2400" dirty="0" err="1">
                <a:solidFill>
                  <a:schemeClr val="tx1"/>
                </a:solidFill>
                <a:ea typeface="Calibri" panose="020F0502020204030204" pitchFamily="34" charset="0"/>
              </a:rPr>
              <a:t>Các</a:t>
            </a:r>
            <a:r>
              <a:rPr lang="fr-FR" sz="2400" dirty="0">
                <a:solidFill>
                  <a:schemeClr val="tx1"/>
                </a:solidFill>
                <a:ea typeface="Calibri" panose="020F0502020204030204" pitchFamily="34" charset="0"/>
              </a:rPr>
              <a:t> </a:t>
            </a:r>
            <a:r>
              <a:rPr lang="fr-FR" sz="2400" dirty="0" err="1">
                <a:solidFill>
                  <a:schemeClr val="tx1"/>
                </a:solidFill>
                <a:ea typeface="Calibri" panose="020F0502020204030204" pitchFamily="34" charset="0"/>
              </a:rPr>
              <a:t>em</a:t>
            </a:r>
            <a:r>
              <a:rPr lang="fr-FR" sz="2400" dirty="0">
                <a:solidFill>
                  <a:schemeClr val="tx1"/>
                </a:solidFill>
                <a:ea typeface="Calibri" panose="020F0502020204030204" pitchFamily="34" charset="0"/>
              </a:rPr>
              <a:t> </a:t>
            </a:r>
            <a:r>
              <a:rPr lang="fr-FR" sz="2400" dirty="0" err="1">
                <a:solidFill>
                  <a:schemeClr val="tx1"/>
                </a:solidFill>
                <a:ea typeface="Calibri" panose="020F0502020204030204" pitchFamily="34" charset="0"/>
              </a:rPr>
              <a:t>hãy</a:t>
            </a:r>
            <a:r>
              <a:rPr lang="fr-FR" sz="2400" dirty="0">
                <a:solidFill>
                  <a:schemeClr val="tx1"/>
                </a:solidFill>
                <a:ea typeface="Calibri" panose="020F0502020204030204" pitchFamily="34" charset="0"/>
              </a:rPr>
              <a:t> </a:t>
            </a:r>
            <a:r>
              <a:rPr lang="fr-FR" sz="2400" dirty="0" err="1">
                <a:solidFill>
                  <a:schemeClr val="tx1"/>
                </a:solidFill>
                <a:ea typeface="Calibri" panose="020F0502020204030204" pitchFamily="34" charset="0"/>
              </a:rPr>
              <a:t>làm</a:t>
            </a:r>
            <a:r>
              <a:rPr lang="fr-FR" sz="2400" dirty="0">
                <a:solidFill>
                  <a:schemeClr val="tx1"/>
                </a:solidFill>
                <a:ea typeface="Calibri" panose="020F0502020204030204" pitchFamily="34" charset="0"/>
              </a:rPr>
              <a:t> </a:t>
            </a:r>
            <a:r>
              <a:rPr lang="fr-FR" sz="2400" dirty="0" err="1">
                <a:solidFill>
                  <a:schemeClr val="tx1"/>
                </a:solidFill>
                <a:ea typeface="Calibri" panose="020F0502020204030204" pitchFamily="34" charset="0"/>
              </a:rPr>
              <a:t>việc</a:t>
            </a:r>
            <a:r>
              <a:rPr lang="fr-FR" sz="2400" dirty="0">
                <a:solidFill>
                  <a:schemeClr val="tx1"/>
                </a:solidFill>
                <a:ea typeface="Calibri" panose="020F0502020204030204" pitchFamily="34" charset="0"/>
              </a:rPr>
              <a:t> </a:t>
            </a:r>
            <a:r>
              <a:rPr lang="fr-FR" sz="2400" dirty="0" err="1">
                <a:solidFill>
                  <a:schemeClr val="tx1"/>
                </a:solidFill>
                <a:ea typeface="Calibri" panose="020F0502020204030204" pitchFamily="34" charset="0"/>
              </a:rPr>
              <a:t>nhóm</a:t>
            </a:r>
            <a:r>
              <a:rPr lang="fr-FR" sz="2400" dirty="0">
                <a:solidFill>
                  <a:schemeClr val="tx1"/>
                </a:solidFill>
                <a:ea typeface="Calibri" panose="020F0502020204030204" pitchFamily="34" charset="0"/>
              </a:rPr>
              <a:t> </a:t>
            </a:r>
            <a:r>
              <a:rPr lang="fr-FR" sz="2400" dirty="0" err="1">
                <a:solidFill>
                  <a:schemeClr val="tx1"/>
                </a:solidFill>
                <a:ea typeface="Calibri" panose="020F0502020204030204" pitchFamily="34" charset="0"/>
              </a:rPr>
              <a:t>đôi</a:t>
            </a:r>
            <a:r>
              <a:rPr lang="fr-FR" sz="2400" dirty="0">
                <a:solidFill>
                  <a:schemeClr val="tx1"/>
                </a:solidFill>
                <a:ea typeface="Calibri" panose="020F0502020204030204" pitchFamily="34" charset="0"/>
              </a:rPr>
              <a:t> </a:t>
            </a:r>
            <a:r>
              <a:rPr lang="fr-FR" sz="2400" dirty="0" err="1">
                <a:solidFill>
                  <a:schemeClr val="tx1"/>
                </a:solidFill>
                <a:ea typeface="Calibri" panose="020F0502020204030204" pitchFamily="34" charset="0"/>
              </a:rPr>
              <a:t>và</a:t>
            </a:r>
            <a:r>
              <a:rPr lang="fr-FR" sz="2400" dirty="0">
                <a:solidFill>
                  <a:schemeClr val="tx1"/>
                </a:solidFill>
                <a:ea typeface="Calibri" panose="020F0502020204030204" pitchFamily="34" charset="0"/>
              </a:rPr>
              <a:t> </a:t>
            </a:r>
            <a:r>
              <a:rPr lang="fr-FR" sz="2400" dirty="0" err="1">
                <a:solidFill>
                  <a:schemeClr val="tx1"/>
                </a:solidFill>
                <a:ea typeface="Calibri" panose="020F0502020204030204" pitchFamily="34" charset="0"/>
              </a:rPr>
              <a:t>thảo</a:t>
            </a:r>
            <a:r>
              <a:rPr lang="fr-FR" sz="2400" dirty="0">
                <a:solidFill>
                  <a:schemeClr val="tx1"/>
                </a:solidFill>
                <a:ea typeface="Calibri" panose="020F0502020204030204" pitchFamily="34" charset="0"/>
              </a:rPr>
              <a:t> </a:t>
            </a:r>
            <a:r>
              <a:rPr lang="fr-FR" sz="2400" dirty="0" err="1">
                <a:solidFill>
                  <a:schemeClr val="tx1"/>
                </a:solidFill>
                <a:ea typeface="Calibri" panose="020F0502020204030204" pitchFamily="34" charset="0"/>
              </a:rPr>
              <a:t>luận</a:t>
            </a:r>
            <a:r>
              <a:rPr lang="fr-FR" sz="2400" dirty="0">
                <a:solidFill>
                  <a:schemeClr val="tx1"/>
                </a:solidFill>
                <a:ea typeface="Calibri" panose="020F0502020204030204" pitchFamily="34" charset="0"/>
              </a:rPr>
              <a:t>: </a:t>
            </a:r>
            <a:r>
              <a:rPr lang="fr-FR" sz="2400" b="1" dirty="0" err="1">
                <a:solidFill>
                  <a:schemeClr val="tx1"/>
                </a:solidFill>
                <a:ea typeface="Calibri" panose="020F0502020204030204" pitchFamily="34" charset="0"/>
              </a:rPr>
              <a:t>Bức</a:t>
            </a:r>
            <a:r>
              <a:rPr lang="fr-FR" sz="2400" b="1" dirty="0">
                <a:solidFill>
                  <a:schemeClr val="tx1"/>
                </a:solidFill>
                <a:ea typeface="Calibri" panose="020F0502020204030204" pitchFamily="34" charset="0"/>
              </a:rPr>
              <a:t> </a:t>
            </a:r>
            <a:r>
              <a:rPr lang="fr-FR" sz="2400" b="1" dirty="0" err="1">
                <a:solidFill>
                  <a:schemeClr val="tx1"/>
                </a:solidFill>
                <a:ea typeface="Calibri" panose="020F0502020204030204" pitchFamily="34" charset="0"/>
              </a:rPr>
              <a:t>tranh</a:t>
            </a:r>
            <a:r>
              <a:rPr lang="fr-FR" sz="2400" b="1" dirty="0">
                <a:solidFill>
                  <a:schemeClr val="tx1"/>
                </a:solidFill>
                <a:ea typeface="Calibri" panose="020F0502020204030204" pitchFamily="34" charset="0"/>
              </a:rPr>
              <a:t> </a:t>
            </a:r>
            <a:r>
              <a:rPr lang="fr-FR" sz="2400" b="1" dirty="0" err="1">
                <a:solidFill>
                  <a:schemeClr val="tx1"/>
                </a:solidFill>
                <a:ea typeface="Calibri" panose="020F0502020204030204" pitchFamily="34" charset="0"/>
              </a:rPr>
              <a:t>vẽ</a:t>
            </a:r>
            <a:r>
              <a:rPr lang="fr-FR" sz="2400" b="1" dirty="0">
                <a:solidFill>
                  <a:schemeClr val="tx1"/>
                </a:solidFill>
                <a:ea typeface="Calibri" panose="020F0502020204030204" pitchFamily="34" charset="0"/>
              </a:rPr>
              <a:t> </a:t>
            </a:r>
            <a:r>
              <a:rPr lang="fr-FR" sz="2400" b="1" dirty="0" err="1">
                <a:solidFill>
                  <a:schemeClr val="tx1"/>
                </a:solidFill>
                <a:ea typeface="Calibri" panose="020F0502020204030204" pitchFamily="34" charset="0"/>
              </a:rPr>
              <a:t>cảnh</a:t>
            </a:r>
            <a:r>
              <a:rPr lang="fr-FR" sz="2400" b="1" dirty="0">
                <a:solidFill>
                  <a:schemeClr val="tx1"/>
                </a:solidFill>
                <a:ea typeface="Calibri" panose="020F0502020204030204" pitchFamily="34" charset="0"/>
              </a:rPr>
              <a:t> </a:t>
            </a:r>
            <a:r>
              <a:rPr lang="fr-FR" sz="2400" b="1" dirty="0" err="1">
                <a:solidFill>
                  <a:schemeClr val="tx1"/>
                </a:solidFill>
                <a:ea typeface="Calibri" panose="020F0502020204030204" pitchFamily="34" charset="0"/>
              </a:rPr>
              <a:t>gì</a:t>
            </a:r>
            <a:r>
              <a:rPr lang="fr-FR" sz="2400" b="1" dirty="0">
                <a:solidFill>
                  <a:schemeClr val="tx1"/>
                </a:solidFill>
                <a:ea typeface="Calibri" panose="020F0502020204030204" pitchFamily="34" charset="0"/>
              </a:rPr>
              <a:t>? </a:t>
            </a:r>
            <a:r>
              <a:rPr lang="fr-FR" sz="2400" b="1" dirty="0" err="1">
                <a:solidFill>
                  <a:schemeClr val="tx1"/>
                </a:solidFill>
                <a:ea typeface="Calibri" panose="020F0502020204030204" pitchFamily="34" charset="0"/>
              </a:rPr>
              <a:t>Cảnh</a:t>
            </a:r>
            <a:r>
              <a:rPr lang="fr-FR" sz="2400" b="1" dirty="0">
                <a:solidFill>
                  <a:schemeClr val="tx1"/>
                </a:solidFill>
                <a:ea typeface="Calibri" panose="020F0502020204030204" pitchFamily="34" charset="0"/>
              </a:rPr>
              <a:t> </a:t>
            </a:r>
            <a:r>
              <a:rPr lang="fr-FR" sz="2400" b="1" dirty="0" err="1">
                <a:solidFill>
                  <a:schemeClr val="tx1"/>
                </a:solidFill>
                <a:ea typeface="Calibri" panose="020F0502020204030204" pitchFamily="34" charset="0"/>
              </a:rPr>
              <a:t>đó</a:t>
            </a:r>
            <a:r>
              <a:rPr lang="fr-FR" sz="2400" b="1" dirty="0">
                <a:solidFill>
                  <a:schemeClr val="tx1"/>
                </a:solidFill>
                <a:ea typeface="Calibri" panose="020F0502020204030204" pitchFamily="34" charset="0"/>
              </a:rPr>
              <a:t> </a:t>
            </a:r>
            <a:r>
              <a:rPr lang="fr-FR" sz="2400" b="1" dirty="0" err="1">
                <a:solidFill>
                  <a:schemeClr val="tx1"/>
                </a:solidFill>
                <a:ea typeface="Calibri" panose="020F0502020204030204" pitchFamily="34" charset="0"/>
              </a:rPr>
              <a:t>có</a:t>
            </a:r>
            <a:r>
              <a:rPr lang="fr-FR" sz="2400" b="1" dirty="0">
                <a:solidFill>
                  <a:schemeClr val="tx1"/>
                </a:solidFill>
                <a:ea typeface="Calibri" panose="020F0502020204030204" pitchFamily="34" charset="0"/>
              </a:rPr>
              <a:t> ý </a:t>
            </a:r>
            <a:r>
              <a:rPr lang="fr-FR" sz="2400" b="1" dirty="0" err="1">
                <a:solidFill>
                  <a:schemeClr val="tx1"/>
                </a:solidFill>
                <a:ea typeface="Calibri" panose="020F0502020204030204" pitchFamily="34" charset="0"/>
              </a:rPr>
              <a:t>nghĩa</a:t>
            </a:r>
            <a:r>
              <a:rPr lang="fr-FR" sz="2400" b="1" dirty="0">
                <a:solidFill>
                  <a:schemeClr val="tx1"/>
                </a:solidFill>
                <a:ea typeface="Calibri" panose="020F0502020204030204" pitchFamily="34" charset="0"/>
              </a:rPr>
              <a:t> </a:t>
            </a:r>
            <a:r>
              <a:rPr lang="fr-FR" sz="2400" b="1" dirty="0" err="1">
                <a:solidFill>
                  <a:schemeClr val="tx1"/>
                </a:solidFill>
                <a:ea typeface="Calibri" panose="020F0502020204030204" pitchFamily="34" charset="0"/>
              </a:rPr>
              <a:t>gì</a:t>
            </a:r>
            <a:r>
              <a:rPr lang="fr-FR" sz="2400" b="1" dirty="0">
                <a:solidFill>
                  <a:schemeClr val="tx1"/>
                </a:solidFill>
                <a:ea typeface="Calibri" panose="020F0502020204030204" pitchFamily="34" charset="0"/>
              </a:rPr>
              <a:t>? </a:t>
            </a:r>
            <a:endParaRPr lang="en-US" sz="2400" b="1" dirty="0">
              <a:solidFill>
                <a:schemeClr val="tx1"/>
              </a:solidFill>
            </a:endParaRPr>
          </a:p>
        </p:txBody>
      </p:sp>
      <p:pic>
        <p:nvPicPr>
          <p:cNvPr id="5" name="Picture 4">
            <a:extLst>
              <a:ext uri="{FF2B5EF4-FFF2-40B4-BE49-F238E27FC236}">
                <a16:creationId xmlns:a16="http://schemas.microsoft.com/office/drawing/2014/main" id="{A53ED900-98CB-F785-179E-04FA38CFD0B9}"/>
              </a:ext>
            </a:extLst>
          </p:cNvPr>
          <p:cNvPicPr>
            <a:picLocks noChangeAspect="1"/>
          </p:cNvPicPr>
          <p:nvPr/>
        </p:nvPicPr>
        <p:blipFill>
          <a:blip r:embed="rId3"/>
          <a:stretch>
            <a:fillRect/>
          </a:stretch>
        </p:blipFill>
        <p:spPr>
          <a:xfrm>
            <a:off x="3184906" y="2966317"/>
            <a:ext cx="5822187" cy="3836263"/>
          </a:xfrm>
          <a:prstGeom prst="rect">
            <a:avLst/>
          </a:prstGeom>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EBC089E-4703-011D-541F-A9AB6964CC68}"/>
            </a:ext>
          </a:extLst>
        </p:cNvPr>
        <p:cNvGrpSpPr/>
        <p:nvPr/>
      </p:nvGrpSpPr>
      <p:grpSpPr>
        <a:xfrm>
          <a:off x="0" y="0"/>
          <a:ext cx="0" cy="0"/>
          <a:chOff x="0" y="0"/>
          <a:chExt cx="0" cy="0"/>
        </a:xfrm>
      </p:grpSpPr>
      <p:sp>
        <p:nvSpPr>
          <p:cNvPr id="6" name="Freeform 5">
            <a:extLst>
              <a:ext uri="{FF2B5EF4-FFF2-40B4-BE49-F238E27FC236}">
                <a16:creationId xmlns:a16="http://schemas.microsoft.com/office/drawing/2014/main" id="{2813E3EA-50C8-AC6A-9277-22B4D92A441C}"/>
              </a:ext>
            </a:extLst>
          </p:cNvPr>
          <p:cNvSpPr/>
          <p:nvPr/>
        </p:nvSpPr>
        <p:spPr>
          <a:xfrm>
            <a:off x="2165273" y="2328295"/>
            <a:ext cx="7861450" cy="2810317"/>
          </a:xfrm>
          <a:custGeom>
            <a:avLst/>
            <a:gdLst/>
            <a:ahLst/>
            <a:cxnLst/>
            <a:rect l="l" t="t" r="r" b="b"/>
            <a:pathLst>
              <a:path w="2140210" h="1544802">
                <a:moveTo>
                  <a:pt x="48589" y="0"/>
                </a:moveTo>
                <a:lnTo>
                  <a:pt x="2091622" y="0"/>
                </a:lnTo>
                <a:cubicBezTo>
                  <a:pt x="2104508" y="0"/>
                  <a:pt x="2116867" y="5119"/>
                  <a:pt x="2125979" y="14231"/>
                </a:cubicBezTo>
                <a:cubicBezTo>
                  <a:pt x="2135091" y="23343"/>
                  <a:pt x="2140210" y="35702"/>
                  <a:pt x="2140210" y="48589"/>
                </a:cubicBezTo>
                <a:lnTo>
                  <a:pt x="2140210" y="1496213"/>
                </a:lnTo>
                <a:cubicBezTo>
                  <a:pt x="2140210" y="1509099"/>
                  <a:pt x="2135091" y="1521458"/>
                  <a:pt x="2125979" y="1530570"/>
                </a:cubicBezTo>
                <a:cubicBezTo>
                  <a:pt x="2116867" y="1539682"/>
                  <a:pt x="2104508" y="1544802"/>
                  <a:pt x="2091622" y="1544802"/>
                </a:cubicBezTo>
                <a:lnTo>
                  <a:pt x="48589" y="1544802"/>
                </a:lnTo>
                <a:cubicBezTo>
                  <a:pt x="35702" y="1544802"/>
                  <a:pt x="23343" y="1539682"/>
                  <a:pt x="14231" y="1530570"/>
                </a:cubicBezTo>
                <a:cubicBezTo>
                  <a:pt x="5119" y="1521458"/>
                  <a:pt x="0" y="1509099"/>
                  <a:pt x="0" y="1496213"/>
                </a:cubicBezTo>
                <a:lnTo>
                  <a:pt x="0" y="48589"/>
                </a:lnTo>
                <a:cubicBezTo>
                  <a:pt x="0" y="35702"/>
                  <a:pt x="5119" y="23343"/>
                  <a:pt x="14231" y="14231"/>
                </a:cubicBezTo>
                <a:cubicBezTo>
                  <a:pt x="23343" y="5119"/>
                  <a:pt x="35702" y="0"/>
                  <a:pt x="48589" y="0"/>
                </a:cubicBezTo>
                <a:close/>
              </a:path>
            </a:pathLst>
          </a:custGeom>
          <a:solidFill>
            <a:sysClr val="window" lastClr="FFFFFF"/>
          </a:solidFill>
          <a:ln>
            <a:solidFill>
              <a:srgbClr val="1F497D">
                <a:lumMod val="50000"/>
              </a:srgbClr>
            </a:solidFill>
          </a:ln>
        </p:spPr>
        <p:txBody>
          <a:bodyPr/>
          <a:lstStyle/>
          <a:p>
            <a:pPr algn="just" defTabSz="576026">
              <a:lnSpc>
                <a:spcPct val="150000"/>
              </a:lnSpc>
              <a:buClrTx/>
              <a:defRPr/>
            </a:pPr>
            <a:r>
              <a:rPr lang="en-US" sz="2400" kern="1200" dirty="0" err="1">
                <a:solidFill>
                  <a:prstClr val="black"/>
                </a:solidFill>
                <a:latin typeface="UTM Avo" panose="02040603050506020204" pitchFamily="18"/>
                <a:ea typeface="+mn-ea"/>
                <a:cs typeface="Arial" panose="020B0604020202020204" pitchFamily="34" charset="0"/>
              </a:rPr>
              <a:t>Bức</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tranh</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vẽ</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những</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bạn</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nhỏ</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có</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màu</a:t>
            </a:r>
            <a:r>
              <a:rPr lang="en-US" sz="2400" kern="1200" dirty="0">
                <a:solidFill>
                  <a:prstClr val="black"/>
                </a:solidFill>
                <a:latin typeface="UTM Avo" panose="02040603050506020204" pitchFamily="18"/>
                <a:ea typeface="+mn-ea"/>
                <a:cs typeface="Arial" panose="020B0604020202020204" pitchFamily="34" charset="0"/>
              </a:rPr>
              <a:t> da </a:t>
            </a:r>
            <a:r>
              <a:rPr lang="en-US" sz="2400" kern="1200" dirty="0" err="1">
                <a:solidFill>
                  <a:prstClr val="black"/>
                </a:solidFill>
                <a:latin typeface="UTM Avo" panose="02040603050506020204" pitchFamily="18"/>
                <a:ea typeface="+mn-ea"/>
                <a:cs typeface="Arial" panose="020B0604020202020204" pitchFamily="34" charset="0"/>
              </a:rPr>
              <a:t>khác</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nhau</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nắm</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tay</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nhau</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xung</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quanh</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quả</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địa</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cầu</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thể</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hiện</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tình</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yêu</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Trái</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Đất</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đoàn</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kết</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cùng</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nhau</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bảo</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vệ</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Trái</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Đất</a:t>
            </a:r>
            <a:r>
              <a:rPr lang="en-US" sz="2400" kern="1200" dirty="0">
                <a:solidFill>
                  <a:prstClr val="black"/>
                </a:solidFill>
                <a:latin typeface="UTM Avo" panose="02040603050506020204" pitchFamily="18"/>
                <a:ea typeface="+mn-ea"/>
                <a:cs typeface="Arial" panose="020B0604020202020204" pitchFamily="34" charset="0"/>
              </a:rPr>
              <a:t>. </a:t>
            </a:r>
            <a:r>
              <a:rPr lang="nl-NL" sz="2400" dirty="0">
                <a:latin typeface="UTM Avo" panose="02040603050506020204" pitchFamily="18"/>
                <a:ea typeface="+mn-ea"/>
              </a:rPr>
              <a:t>N</a:t>
            </a:r>
            <a:r>
              <a:rPr lang="nl-NL" sz="2400" dirty="0">
                <a:latin typeface="UTM Avo" panose="02040603050506020204" pitchFamily="18"/>
                <a:ea typeface="Calibri" panose="020F0502020204030204" pitchFamily="34" charset="0"/>
              </a:rPr>
              <a:t>hững bông hoa đẹp có màu sắc khác nhau dưới ánh Mặt Trời, thể hiện những vẻ đẹp đa dạng.</a:t>
            </a:r>
            <a:r>
              <a:rPr lang="en-US" sz="2400" kern="1200" dirty="0">
                <a:solidFill>
                  <a:prstClr val="black"/>
                </a:solidFill>
                <a:latin typeface="UTM Avo" panose="02040603050506020204" pitchFamily="18"/>
                <a:ea typeface="+mn-ea"/>
                <a:cs typeface="Arial" panose="020B0604020202020204" pitchFamily="34" charset="0"/>
              </a:rPr>
              <a:t> </a:t>
            </a:r>
          </a:p>
        </p:txBody>
      </p:sp>
      <p:pic>
        <p:nvPicPr>
          <p:cNvPr id="7" name="Picture 6">
            <a:extLst>
              <a:ext uri="{FF2B5EF4-FFF2-40B4-BE49-F238E27FC236}">
                <a16:creationId xmlns:a16="http://schemas.microsoft.com/office/drawing/2014/main" id="{681F49B2-36D1-366F-7801-8263367047FF}"/>
              </a:ext>
            </a:extLst>
          </p:cNvPr>
          <p:cNvPicPr>
            <a:picLocks noChangeAspect="1"/>
          </p:cNvPicPr>
          <p:nvPr/>
        </p:nvPicPr>
        <p:blipFill>
          <a:blip r:embed="rId3"/>
          <a:stretch>
            <a:fillRect/>
          </a:stretch>
        </p:blipFill>
        <p:spPr>
          <a:xfrm>
            <a:off x="9879335" y="5051822"/>
            <a:ext cx="1756084" cy="1819685"/>
          </a:xfrm>
          <a:prstGeom prst="rect">
            <a:avLst/>
          </a:prstGeom>
        </p:spPr>
      </p:pic>
      <p:sp>
        <p:nvSpPr>
          <p:cNvPr id="8" name="TextBox 7">
            <a:extLst>
              <a:ext uri="{FF2B5EF4-FFF2-40B4-BE49-F238E27FC236}">
                <a16:creationId xmlns:a16="http://schemas.microsoft.com/office/drawing/2014/main" id="{D64DF32E-1DD8-9CBE-BCDF-DDA319C5B6A2}"/>
              </a:ext>
            </a:extLst>
          </p:cNvPr>
          <p:cNvSpPr txBox="1"/>
          <p:nvPr/>
        </p:nvSpPr>
        <p:spPr>
          <a:xfrm>
            <a:off x="3861291" y="1725722"/>
            <a:ext cx="4469415" cy="369332"/>
          </a:xfrm>
          <a:prstGeom prst="rect">
            <a:avLst/>
          </a:prstGeom>
        </p:spPr>
        <p:txBody>
          <a:bodyPr wrap="square" lIns="0" tIns="0" rIns="0" bIns="0" rtlCol="0" anchor="t">
            <a:spAutoFit/>
          </a:bodyPr>
          <a:lstStyle/>
          <a:p>
            <a:pPr algn="ctr" defTabSz="576026">
              <a:spcBef>
                <a:spcPct val="0"/>
              </a:spcBef>
              <a:buClrTx/>
              <a:defRPr/>
            </a:pPr>
            <a:r>
              <a:rPr lang="en-US" sz="2400" b="1" kern="1200" spc="113" dirty="0">
                <a:solidFill>
                  <a:schemeClr val="tx1"/>
                </a:solidFill>
                <a:latin typeface="UTM Avo" panose="02040603050506020204" pitchFamily="18"/>
                <a:ea typeface="+mn-ea"/>
                <a:cs typeface="Arial" panose="020B0604020202020204" pitchFamily="34" charset="0"/>
              </a:rPr>
              <a:t>GỢI </a:t>
            </a:r>
            <a:r>
              <a:rPr lang="en-US" sz="2400" b="1" kern="1200" spc="113" dirty="0" err="1">
                <a:solidFill>
                  <a:schemeClr val="tx1"/>
                </a:solidFill>
                <a:latin typeface="UTM Avo" panose="02040603050506020204" pitchFamily="18"/>
                <a:ea typeface="+mn-ea"/>
                <a:cs typeface="Arial" panose="020B0604020202020204" pitchFamily="34" charset="0"/>
              </a:rPr>
              <a:t>Ý</a:t>
            </a:r>
            <a:r>
              <a:rPr lang="en-US" sz="2400" b="1" kern="1200" spc="113" dirty="0">
                <a:solidFill>
                  <a:schemeClr val="tx1"/>
                </a:solidFill>
                <a:latin typeface="UTM Avo" panose="02040603050506020204" pitchFamily="18"/>
                <a:ea typeface="+mn-ea"/>
                <a:cs typeface="Arial" panose="020B0604020202020204" pitchFamily="34" charset="0"/>
              </a:rPr>
              <a:t> TRẢ LỜI</a:t>
            </a:r>
          </a:p>
        </p:txBody>
      </p:sp>
    </p:spTree>
    <p:extLst>
      <p:ext uri="{BB962C8B-B14F-4D97-AF65-F5344CB8AC3E}">
        <p14:creationId xmlns:p14="http://schemas.microsoft.com/office/powerpoint/2010/main" val="3782006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982F3148-749B-4E1F-48D7-E03F3624ED84}"/>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393;p37">
            <a:extLst>
              <a:ext uri="{FF2B5EF4-FFF2-40B4-BE49-F238E27FC236}">
                <a16:creationId xmlns:a16="http://schemas.microsoft.com/office/drawing/2014/main" id="{22724F4B-98C2-B23F-988F-04B3CABCE0A0}"/>
              </a:ext>
            </a:extLst>
          </p:cNvPr>
          <p:cNvSpPr/>
          <p:nvPr/>
        </p:nvSpPr>
        <p:spPr>
          <a:xfrm>
            <a:off x="3320759" y="2247170"/>
            <a:ext cx="1548158" cy="1376006"/>
          </a:xfrm>
          <a:prstGeom prst="ellipse">
            <a:avLst/>
          </a:prstGeom>
          <a:solidFill>
            <a:schemeClr val="accent2"/>
          </a:solidFill>
          <a:ln>
            <a:noFill/>
          </a:ln>
        </p:spPr>
        <p:txBody>
          <a:bodyPr spcFirstLastPara="1" wrap="square" lIns="115184" tIns="115184" rIns="115184" bIns="115184" anchor="ctr" anchorCtr="0">
            <a:noAutofit/>
          </a:bodyPr>
          <a:lstStyle/>
          <a:p>
            <a:pPr algn="ctr"/>
            <a:endParaRPr sz="6000" dirty="0">
              <a:latin typeface="Poppins"/>
              <a:ea typeface="Poppins"/>
              <a:cs typeface="Poppins"/>
              <a:sym typeface="Poppins"/>
            </a:endParaRPr>
          </a:p>
        </p:txBody>
      </p:sp>
      <p:sp>
        <p:nvSpPr>
          <p:cNvPr id="3" name="Google Shape;1394;p37">
            <a:extLst>
              <a:ext uri="{FF2B5EF4-FFF2-40B4-BE49-F238E27FC236}">
                <a16:creationId xmlns:a16="http://schemas.microsoft.com/office/drawing/2014/main" id="{AD497439-F0F3-752C-0A96-1C3FAC16BA72}"/>
              </a:ext>
            </a:extLst>
          </p:cNvPr>
          <p:cNvSpPr txBox="1">
            <a:spLocks/>
          </p:cNvSpPr>
          <p:nvPr/>
        </p:nvSpPr>
        <p:spPr>
          <a:xfrm>
            <a:off x="3431494" y="2530835"/>
            <a:ext cx="1421155" cy="790699"/>
          </a:xfrm>
          <a:prstGeom prst="rect">
            <a:avLst/>
          </a:prstGeom>
        </p:spPr>
        <p:txBody>
          <a:bodyPr spcFirstLastPara="1" wrap="square" lIns="0" tIns="115184" rIns="0" bIns="115184"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6000" b="1" dirty="0">
                <a:latin typeface="+mn-lt"/>
              </a:rPr>
              <a:t>01</a:t>
            </a:r>
          </a:p>
        </p:txBody>
      </p:sp>
      <p:sp>
        <p:nvSpPr>
          <p:cNvPr id="4" name="Google Shape;1395;p37">
            <a:extLst>
              <a:ext uri="{FF2B5EF4-FFF2-40B4-BE49-F238E27FC236}">
                <a16:creationId xmlns:a16="http://schemas.microsoft.com/office/drawing/2014/main" id="{528E3EA6-61A4-A3A5-648E-249AE6E6D337}"/>
              </a:ext>
            </a:extLst>
          </p:cNvPr>
          <p:cNvSpPr txBox="1">
            <a:spLocks/>
          </p:cNvSpPr>
          <p:nvPr/>
        </p:nvSpPr>
        <p:spPr>
          <a:xfrm>
            <a:off x="321886" y="3981240"/>
            <a:ext cx="7643401" cy="1024704"/>
          </a:xfrm>
          <a:prstGeom prst="rect">
            <a:avLst/>
          </a:prstGeom>
        </p:spPr>
        <p:txBody>
          <a:bodyPr spcFirstLastPara="1" wrap="square" lIns="115184" tIns="115184" rIns="115184" bIns="115184"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6000" b="1" dirty="0">
                <a:latin typeface="+mn-lt"/>
              </a:rPr>
              <a:t>ĐỌC THÀNH TIẾNG</a:t>
            </a:r>
          </a:p>
        </p:txBody>
      </p:sp>
      <p:sp>
        <p:nvSpPr>
          <p:cNvPr id="5" name="Google Shape;1397;p37">
            <a:extLst>
              <a:ext uri="{FF2B5EF4-FFF2-40B4-BE49-F238E27FC236}">
                <a16:creationId xmlns:a16="http://schemas.microsoft.com/office/drawing/2014/main" id="{25A03071-7C30-CE41-EE4E-6F5E9D374577}"/>
              </a:ext>
            </a:extLst>
          </p:cNvPr>
          <p:cNvSpPr/>
          <p:nvPr/>
        </p:nvSpPr>
        <p:spPr>
          <a:xfrm rot="-9323490">
            <a:off x="7237389" y="2790779"/>
            <a:ext cx="4373950" cy="3052261"/>
          </a:xfrm>
          <a:custGeom>
            <a:avLst/>
            <a:gdLst/>
            <a:ahLst/>
            <a:cxnLst/>
            <a:rect l="l" t="t" r="r" b="b"/>
            <a:pathLst>
              <a:path w="9637883" h="6725578" extrusionOk="0">
                <a:moveTo>
                  <a:pt x="2016833" y="1873758"/>
                </a:moveTo>
                <a:cubicBezTo>
                  <a:pt x="2330431" y="1889680"/>
                  <a:pt x="2614488" y="1683840"/>
                  <a:pt x="2813328" y="1441608"/>
                </a:cubicBezTo>
                <a:cubicBezTo>
                  <a:pt x="3012167" y="1199376"/>
                  <a:pt x="3154196" y="913930"/>
                  <a:pt x="3358717" y="675110"/>
                </a:cubicBezTo>
                <a:cubicBezTo>
                  <a:pt x="3742761" y="225901"/>
                  <a:pt x="4343825" y="-24291"/>
                  <a:pt x="4934663" y="1865"/>
                </a:cubicBezTo>
                <a:cubicBezTo>
                  <a:pt x="5525501" y="28022"/>
                  <a:pt x="6095887" y="325978"/>
                  <a:pt x="6468569" y="785422"/>
                </a:cubicBezTo>
                <a:cubicBezTo>
                  <a:pt x="6641276" y="999222"/>
                  <a:pt x="6773078" y="1243729"/>
                  <a:pt x="6951465" y="1452980"/>
                </a:cubicBezTo>
                <a:cubicBezTo>
                  <a:pt x="7198027" y="1740701"/>
                  <a:pt x="7532077" y="1953365"/>
                  <a:pt x="7896806" y="2054579"/>
                </a:cubicBezTo>
                <a:cubicBezTo>
                  <a:pt x="8189952" y="2135323"/>
                  <a:pt x="8502415" y="2146695"/>
                  <a:pt x="8786471" y="2258145"/>
                </a:cubicBezTo>
                <a:cubicBezTo>
                  <a:pt x="9268232" y="2449201"/>
                  <a:pt x="9611371" y="2942762"/>
                  <a:pt x="9636369" y="3460205"/>
                </a:cubicBezTo>
                <a:cubicBezTo>
                  <a:pt x="9661366" y="3978785"/>
                  <a:pt x="9375036" y="4496228"/>
                  <a:pt x="8929635" y="4763479"/>
                </a:cubicBezTo>
                <a:cubicBezTo>
                  <a:pt x="8509232" y="5014809"/>
                  <a:pt x="7942255" y="5080768"/>
                  <a:pt x="7682059" y="5495860"/>
                </a:cubicBezTo>
                <a:cubicBezTo>
                  <a:pt x="7399139" y="5948481"/>
                  <a:pt x="7071905" y="6464786"/>
                  <a:pt x="6573102" y="6653568"/>
                </a:cubicBezTo>
                <a:cubicBezTo>
                  <a:pt x="6087933" y="6836663"/>
                  <a:pt x="5490278" y="6660391"/>
                  <a:pt x="5183497" y="6240751"/>
                </a:cubicBezTo>
                <a:cubicBezTo>
                  <a:pt x="5075555" y="6092910"/>
                  <a:pt x="5001700" y="5922324"/>
                  <a:pt x="4907394" y="5765386"/>
                </a:cubicBezTo>
                <a:cubicBezTo>
                  <a:pt x="4616520" y="5285471"/>
                  <a:pt x="4080220" y="4935202"/>
                  <a:pt x="3518924" y="4961358"/>
                </a:cubicBezTo>
                <a:cubicBezTo>
                  <a:pt x="2882637" y="4990927"/>
                  <a:pt x="2365654" y="5460606"/>
                  <a:pt x="1790724" y="5734680"/>
                </a:cubicBezTo>
                <a:cubicBezTo>
                  <a:pt x="1679373" y="5788130"/>
                  <a:pt x="1562342" y="5834757"/>
                  <a:pt x="1439630" y="5844992"/>
                </a:cubicBezTo>
                <a:cubicBezTo>
                  <a:pt x="1076037" y="5875697"/>
                  <a:pt x="762438" y="5587976"/>
                  <a:pt x="564735" y="5282060"/>
                </a:cubicBezTo>
                <a:cubicBezTo>
                  <a:pt x="323855" y="4909045"/>
                  <a:pt x="178418" y="4482581"/>
                  <a:pt x="81839" y="4049294"/>
                </a:cubicBezTo>
                <a:cubicBezTo>
                  <a:pt x="-7923" y="3646712"/>
                  <a:pt x="-54509" y="3211150"/>
                  <a:pt x="106836" y="2831312"/>
                </a:cubicBezTo>
                <a:cubicBezTo>
                  <a:pt x="253409" y="2485592"/>
                  <a:pt x="561326" y="2225165"/>
                  <a:pt x="909012" y="2084147"/>
                </a:cubicBezTo>
                <a:cubicBezTo>
                  <a:pt x="1256697" y="1943130"/>
                  <a:pt x="1641878" y="1854425"/>
                  <a:pt x="2016833" y="1873758"/>
                </a:cubicBezTo>
                <a:close/>
              </a:path>
            </a:pathLst>
          </a:custGeom>
          <a:solidFill>
            <a:schemeClr val="dk2"/>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grpSp>
        <p:nvGrpSpPr>
          <p:cNvPr id="6" name="Google Shape;1398;p37">
            <a:extLst>
              <a:ext uri="{FF2B5EF4-FFF2-40B4-BE49-F238E27FC236}">
                <a16:creationId xmlns:a16="http://schemas.microsoft.com/office/drawing/2014/main" id="{C056C043-8C3B-E963-FEF8-70421E5A7C5D}"/>
              </a:ext>
            </a:extLst>
          </p:cNvPr>
          <p:cNvGrpSpPr/>
          <p:nvPr/>
        </p:nvGrpSpPr>
        <p:grpSpPr>
          <a:xfrm rot="687282">
            <a:off x="7839259" y="1663730"/>
            <a:ext cx="2833431" cy="3247236"/>
            <a:chOff x="5683549" y="4745921"/>
            <a:chExt cx="1448689" cy="1660366"/>
          </a:xfrm>
        </p:grpSpPr>
        <p:sp>
          <p:nvSpPr>
            <p:cNvPr id="7" name="Google Shape;1399;p37">
              <a:extLst>
                <a:ext uri="{FF2B5EF4-FFF2-40B4-BE49-F238E27FC236}">
                  <a16:creationId xmlns:a16="http://schemas.microsoft.com/office/drawing/2014/main" id="{5B928F53-5A1A-2414-7847-E7385302C5D0}"/>
                </a:ext>
              </a:extLst>
            </p:cNvPr>
            <p:cNvSpPr/>
            <p:nvPr/>
          </p:nvSpPr>
          <p:spPr>
            <a:xfrm>
              <a:off x="5724453" y="4745921"/>
              <a:ext cx="1406648" cy="1575074"/>
            </a:xfrm>
            <a:custGeom>
              <a:avLst/>
              <a:gdLst/>
              <a:ahLst/>
              <a:cxnLst/>
              <a:rect l="l" t="t" r="r" b="b"/>
              <a:pathLst>
                <a:path w="1406648" h="1575074" extrusionOk="0">
                  <a:moveTo>
                    <a:pt x="484033" y="1575074"/>
                  </a:moveTo>
                  <a:cubicBezTo>
                    <a:pt x="793086" y="1474997"/>
                    <a:pt x="1104413" y="1352176"/>
                    <a:pt x="1406649" y="1233903"/>
                  </a:cubicBezTo>
                  <a:cubicBezTo>
                    <a:pt x="1255531" y="816537"/>
                    <a:pt x="1089642" y="404857"/>
                    <a:pt x="910118" y="0"/>
                  </a:cubicBezTo>
                  <a:cubicBezTo>
                    <a:pt x="603336" y="110312"/>
                    <a:pt x="294283" y="229722"/>
                    <a:pt x="0" y="373014"/>
                  </a:cubicBezTo>
                  <a:lnTo>
                    <a:pt x="484033" y="1575074"/>
                  </a:lnTo>
                  <a:close/>
                </a:path>
              </a:pathLst>
            </a:custGeom>
            <a:solidFill>
              <a:schemeClr val="accent1"/>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8" name="Google Shape;1400;p37">
              <a:extLst>
                <a:ext uri="{FF2B5EF4-FFF2-40B4-BE49-F238E27FC236}">
                  <a16:creationId xmlns:a16="http://schemas.microsoft.com/office/drawing/2014/main" id="{17CFF8A1-7A90-5652-00CA-ECF019273A9D}"/>
                </a:ext>
              </a:extLst>
            </p:cNvPr>
            <p:cNvSpPr/>
            <p:nvPr/>
          </p:nvSpPr>
          <p:spPr>
            <a:xfrm>
              <a:off x="5683549" y="5117797"/>
              <a:ext cx="62492" cy="85292"/>
            </a:xfrm>
            <a:custGeom>
              <a:avLst/>
              <a:gdLst/>
              <a:ahLst/>
              <a:cxnLst/>
              <a:rect l="l" t="t" r="r" b="b"/>
              <a:pathLst>
                <a:path w="62492" h="85292" extrusionOk="0">
                  <a:moveTo>
                    <a:pt x="0" y="85293"/>
                  </a:moveTo>
                  <a:lnTo>
                    <a:pt x="40904" y="0"/>
                  </a:lnTo>
                  <a:lnTo>
                    <a:pt x="62492" y="55725"/>
                  </a:lnTo>
                  <a:close/>
                </a:path>
              </a:pathLst>
            </a:custGeom>
            <a:solidFill>
              <a:schemeClr val="accent1"/>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9" name="Google Shape;1401;p37">
              <a:extLst>
                <a:ext uri="{FF2B5EF4-FFF2-40B4-BE49-F238E27FC236}">
                  <a16:creationId xmlns:a16="http://schemas.microsoft.com/office/drawing/2014/main" id="{83560029-AED9-77A7-763B-6CDCADC01EEA}"/>
                </a:ext>
              </a:extLst>
            </p:cNvPr>
            <p:cNvSpPr/>
            <p:nvPr/>
          </p:nvSpPr>
          <p:spPr>
            <a:xfrm>
              <a:off x="5724453" y="4777763"/>
              <a:ext cx="1407785" cy="1593269"/>
            </a:xfrm>
            <a:custGeom>
              <a:avLst/>
              <a:gdLst/>
              <a:ahLst/>
              <a:cxnLst/>
              <a:rect l="l" t="t" r="r" b="b"/>
              <a:pathLst>
                <a:path w="1407785" h="1593269" extrusionOk="0">
                  <a:moveTo>
                    <a:pt x="0" y="405994"/>
                  </a:moveTo>
                  <a:lnTo>
                    <a:pt x="22725" y="349132"/>
                  </a:lnTo>
                  <a:cubicBezTo>
                    <a:pt x="22725" y="349132"/>
                    <a:pt x="685145" y="63685"/>
                    <a:pt x="897619" y="0"/>
                  </a:cubicBezTo>
                  <a:cubicBezTo>
                    <a:pt x="897619" y="0"/>
                    <a:pt x="1298707" y="972338"/>
                    <a:pt x="1407785" y="1248687"/>
                  </a:cubicBezTo>
                  <a:lnTo>
                    <a:pt x="457900" y="1593270"/>
                  </a:lnTo>
                  <a:lnTo>
                    <a:pt x="0" y="405994"/>
                  </a:lnTo>
                  <a:close/>
                </a:path>
              </a:pathLst>
            </a:custGeom>
            <a:solidFill>
              <a:schemeClr val="dk2"/>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10" name="Google Shape;1402;p37">
              <a:extLst>
                <a:ext uri="{FF2B5EF4-FFF2-40B4-BE49-F238E27FC236}">
                  <a16:creationId xmlns:a16="http://schemas.microsoft.com/office/drawing/2014/main" id="{C83D381A-1254-48F5-CD33-62EC67767D28}"/>
                </a:ext>
              </a:extLst>
            </p:cNvPr>
            <p:cNvSpPr/>
            <p:nvPr/>
          </p:nvSpPr>
          <p:spPr>
            <a:xfrm>
              <a:off x="5683549" y="4831213"/>
              <a:ext cx="1406648" cy="1575074"/>
            </a:xfrm>
            <a:custGeom>
              <a:avLst/>
              <a:gdLst/>
              <a:ahLst/>
              <a:cxnLst/>
              <a:rect l="l" t="t" r="r" b="b"/>
              <a:pathLst>
                <a:path w="1406648" h="1575074" extrusionOk="0">
                  <a:moveTo>
                    <a:pt x="484032" y="1575074"/>
                  </a:moveTo>
                  <a:cubicBezTo>
                    <a:pt x="793086" y="1474997"/>
                    <a:pt x="1104412" y="1352176"/>
                    <a:pt x="1406649" y="1233903"/>
                  </a:cubicBezTo>
                  <a:cubicBezTo>
                    <a:pt x="1255531" y="816537"/>
                    <a:pt x="1089641" y="404857"/>
                    <a:pt x="910117" y="0"/>
                  </a:cubicBezTo>
                  <a:cubicBezTo>
                    <a:pt x="603336" y="110312"/>
                    <a:pt x="294283" y="229722"/>
                    <a:pt x="0" y="373014"/>
                  </a:cubicBezTo>
                  <a:lnTo>
                    <a:pt x="484032" y="1575074"/>
                  </a:lnTo>
                  <a:close/>
                </a:path>
              </a:pathLst>
            </a:custGeom>
            <a:solidFill>
              <a:schemeClr val="accent1"/>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11" name="Google Shape;1403;p37">
              <a:extLst>
                <a:ext uri="{FF2B5EF4-FFF2-40B4-BE49-F238E27FC236}">
                  <a16:creationId xmlns:a16="http://schemas.microsoft.com/office/drawing/2014/main" id="{DE669847-B274-3014-0729-E58A5BFA028F}"/>
                </a:ext>
              </a:extLst>
            </p:cNvPr>
            <p:cNvSpPr/>
            <p:nvPr/>
          </p:nvSpPr>
          <p:spPr>
            <a:xfrm>
              <a:off x="5760813" y="4793685"/>
              <a:ext cx="854442" cy="345720"/>
            </a:xfrm>
            <a:custGeom>
              <a:avLst/>
              <a:gdLst/>
              <a:ahLst/>
              <a:cxnLst/>
              <a:rect l="l" t="t" r="r" b="b"/>
              <a:pathLst>
                <a:path w="854442" h="345720" extrusionOk="0">
                  <a:moveTo>
                    <a:pt x="0" y="345720"/>
                  </a:moveTo>
                  <a:cubicBezTo>
                    <a:pt x="0" y="345720"/>
                    <a:pt x="503348" y="122822"/>
                    <a:pt x="854443" y="0"/>
                  </a:cubicBezTo>
                </a:path>
              </a:pathLst>
            </a:custGeom>
            <a:noFill/>
            <a:ln w="9525" cap="flat" cmpd="sng">
              <a:solidFill>
                <a:schemeClr val="dk1"/>
              </a:solidFill>
              <a:prstDash val="solid"/>
              <a:miter lim="8000"/>
              <a:headEnd type="none" w="sm" len="sm"/>
              <a:tailEnd type="none" w="sm" len="sm"/>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12" name="Google Shape;1404;p37">
              <a:extLst>
                <a:ext uri="{FF2B5EF4-FFF2-40B4-BE49-F238E27FC236}">
                  <a16:creationId xmlns:a16="http://schemas.microsoft.com/office/drawing/2014/main" id="{6FC6C036-B8D2-0C36-7622-97A8615396BB}"/>
                </a:ext>
              </a:extLst>
            </p:cNvPr>
            <p:cNvSpPr/>
            <p:nvPr/>
          </p:nvSpPr>
          <p:spPr>
            <a:xfrm>
              <a:off x="5765357" y="4819841"/>
              <a:ext cx="831718" cy="332073"/>
            </a:xfrm>
            <a:custGeom>
              <a:avLst/>
              <a:gdLst/>
              <a:ahLst/>
              <a:cxnLst/>
              <a:rect l="l" t="t" r="r" b="b"/>
              <a:pathLst>
                <a:path w="831718" h="332073" extrusionOk="0">
                  <a:moveTo>
                    <a:pt x="0" y="332074"/>
                  </a:moveTo>
                  <a:cubicBezTo>
                    <a:pt x="0" y="332074"/>
                    <a:pt x="614699" y="56862"/>
                    <a:pt x="831718" y="0"/>
                  </a:cubicBezTo>
                </a:path>
              </a:pathLst>
            </a:custGeom>
            <a:noFill/>
            <a:ln w="9525" cap="flat" cmpd="sng">
              <a:solidFill>
                <a:schemeClr val="dk1"/>
              </a:solidFill>
              <a:prstDash val="solid"/>
              <a:miter lim="8000"/>
              <a:headEnd type="none" w="sm" len="sm"/>
              <a:tailEnd type="none" w="sm" len="sm"/>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13" name="Google Shape;1405;p37">
              <a:extLst>
                <a:ext uri="{FF2B5EF4-FFF2-40B4-BE49-F238E27FC236}">
                  <a16:creationId xmlns:a16="http://schemas.microsoft.com/office/drawing/2014/main" id="{8041F9BC-D1BB-89CC-0332-3432B36BA8E8}"/>
                </a:ext>
              </a:extLst>
            </p:cNvPr>
            <p:cNvSpPr/>
            <p:nvPr/>
          </p:nvSpPr>
          <p:spPr>
            <a:xfrm>
              <a:off x="6623209" y="4820978"/>
              <a:ext cx="488577" cy="1187276"/>
            </a:xfrm>
            <a:custGeom>
              <a:avLst/>
              <a:gdLst/>
              <a:ahLst/>
              <a:cxnLst/>
              <a:rect l="l" t="t" r="r" b="b"/>
              <a:pathLst>
                <a:path w="488577" h="1187276" extrusionOk="0">
                  <a:moveTo>
                    <a:pt x="488577" y="1187276"/>
                  </a:moveTo>
                  <a:lnTo>
                    <a:pt x="0" y="0"/>
                  </a:lnTo>
                </a:path>
              </a:pathLst>
            </a:custGeom>
            <a:noFill/>
            <a:ln w="9525" cap="flat" cmpd="sng">
              <a:solidFill>
                <a:schemeClr val="dk1"/>
              </a:solidFill>
              <a:prstDash val="solid"/>
              <a:miter lim="8000"/>
              <a:headEnd type="none" w="sm" len="sm"/>
              <a:tailEnd type="none" w="sm" len="sm"/>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14" name="Google Shape;1406;p37">
              <a:extLst>
                <a:ext uri="{FF2B5EF4-FFF2-40B4-BE49-F238E27FC236}">
                  <a16:creationId xmlns:a16="http://schemas.microsoft.com/office/drawing/2014/main" id="{7D04D5D0-DCBB-E236-77FB-E499C17270C5}"/>
                </a:ext>
              </a:extLst>
            </p:cNvPr>
            <p:cNvSpPr/>
            <p:nvPr/>
          </p:nvSpPr>
          <p:spPr>
            <a:xfrm>
              <a:off x="6614119" y="4842586"/>
              <a:ext cx="484032" cy="1185001"/>
            </a:xfrm>
            <a:custGeom>
              <a:avLst/>
              <a:gdLst/>
              <a:ahLst/>
              <a:cxnLst/>
              <a:rect l="l" t="t" r="r" b="b"/>
              <a:pathLst>
                <a:path w="484032" h="1185001" extrusionOk="0">
                  <a:moveTo>
                    <a:pt x="0" y="0"/>
                  </a:moveTo>
                  <a:cubicBezTo>
                    <a:pt x="0" y="0"/>
                    <a:pt x="374955" y="868850"/>
                    <a:pt x="484033" y="1185002"/>
                  </a:cubicBezTo>
                </a:path>
              </a:pathLst>
            </a:custGeom>
            <a:noFill/>
            <a:ln w="9525" cap="flat" cmpd="sng">
              <a:solidFill>
                <a:schemeClr val="dk1"/>
              </a:solidFill>
              <a:prstDash val="solid"/>
              <a:miter lim="8000"/>
              <a:headEnd type="none" w="sm" len="sm"/>
              <a:tailEnd type="none" w="sm" len="sm"/>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15" name="Google Shape;1407;p37">
              <a:extLst>
                <a:ext uri="{FF2B5EF4-FFF2-40B4-BE49-F238E27FC236}">
                  <a16:creationId xmlns:a16="http://schemas.microsoft.com/office/drawing/2014/main" id="{B6595458-CE23-6B18-C23B-1EA5159FD4B9}"/>
                </a:ext>
              </a:extLst>
            </p:cNvPr>
            <p:cNvSpPr/>
            <p:nvPr/>
          </p:nvSpPr>
          <p:spPr>
            <a:xfrm>
              <a:off x="6062923" y="5098388"/>
              <a:ext cx="404216" cy="318115"/>
            </a:xfrm>
            <a:custGeom>
              <a:avLst/>
              <a:gdLst/>
              <a:ahLst/>
              <a:cxnLst/>
              <a:rect l="l" t="t" r="r" b="b"/>
              <a:pathLst>
                <a:path w="404216" h="318115" extrusionOk="0">
                  <a:moveTo>
                    <a:pt x="402350" y="164975"/>
                  </a:moveTo>
                  <a:cubicBezTo>
                    <a:pt x="394397" y="193406"/>
                    <a:pt x="364855" y="209328"/>
                    <a:pt x="337585" y="221837"/>
                  </a:cubicBezTo>
                  <a:cubicBezTo>
                    <a:pt x="283047" y="246856"/>
                    <a:pt x="227372" y="271876"/>
                    <a:pt x="172833" y="296895"/>
                  </a:cubicBezTo>
                  <a:cubicBezTo>
                    <a:pt x="135337" y="313953"/>
                    <a:pt x="89888" y="329875"/>
                    <a:pt x="55801" y="305993"/>
                  </a:cubicBezTo>
                  <a:cubicBezTo>
                    <a:pt x="37622" y="293483"/>
                    <a:pt x="28532" y="271876"/>
                    <a:pt x="21715" y="251405"/>
                  </a:cubicBezTo>
                  <a:cubicBezTo>
                    <a:pt x="12625" y="228661"/>
                    <a:pt x="4671" y="204779"/>
                    <a:pt x="1263" y="179760"/>
                  </a:cubicBezTo>
                  <a:cubicBezTo>
                    <a:pt x="-1010" y="162701"/>
                    <a:pt x="-1010" y="143368"/>
                    <a:pt x="8080" y="129721"/>
                  </a:cubicBezTo>
                  <a:cubicBezTo>
                    <a:pt x="13761" y="121760"/>
                    <a:pt x="21715" y="114937"/>
                    <a:pt x="29668" y="109251"/>
                  </a:cubicBezTo>
                  <a:cubicBezTo>
                    <a:pt x="103523" y="56938"/>
                    <a:pt x="191012" y="18272"/>
                    <a:pt x="280774" y="2350"/>
                  </a:cubicBezTo>
                  <a:cubicBezTo>
                    <a:pt x="311452" y="-3336"/>
                    <a:pt x="336449" y="76"/>
                    <a:pt x="355765" y="26232"/>
                  </a:cubicBezTo>
                  <a:cubicBezTo>
                    <a:pt x="378490" y="55801"/>
                    <a:pt x="412576" y="127447"/>
                    <a:pt x="402350" y="164975"/>
                  </a:cubicBezTo>
                  <a:close/>
                </a:path>
              </a:pathLst>
            </a:custGeom>
            <a:solidFill>
              <a:schemeClr val="accent2"/>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grpSp>
      <p:grpSp>
        <p:nvGrpSpPr>
          <p:cNvPr id="16" name="Google Shape;1408;p37">
            <a:extLst>
              <a:ext uri="{FF2B5EF4-FFF2-40B4-BE49-F238E27FC236}">
                <a16:creationId xmlns:a16="http://schemas.microsoft.com/office/drawing/2014/main" id="{BB7CDFFC-2108-A5DE-335A-3A0F90242F2B}"/>
              </a:ext>
            </a:extLst>
          </p:cNvPr>
          <p:cNvGrpSpPr/>
          <p:nvPr/>
        </p:nvGrpSpPr>
        <p:grpSpPr>
          <a:xfrm rot="-1195902">
            <a:off x="5907383" y="1873082"/>
            <a:ext cx="930710" cy="947784"/>
            <a:chOff x="5437922" y="1334151"/>
            <a:chExt cx="738730" cy="752282"/>
          </a:xfrm>
        </p:grpSpPr>
        <p:sp>
          <p:nvSpPr>
            <p:cNvPr id="17" name="Google Shape;1409;p37">
              <a:extLst>
                <a:ext uri="{FF2B5EF4-FFF2-40B4-BE49-F238E27FC236}">
                  <a16:creationId xmlns:a16="http://schemas.microsoft.com/office/drawing/2014/main" id="{F772DFD6-7CD6-4EA3-7751-528C5D79AD82}"/>
                </a:ext>
              </a:extLst>
            </p:cNvPr>
            <p:cNvSpPr/>
            <p:nvPr/>
          </p:nvSpPr>
          <p:spPr>
            <a:xfrm>
              <a:off x="5705386" y="1334151"/>
              <a:ext cx="206225" cy="752282"/>
            </a:xfrm>
            <a:custGeom>
              <a:avLst/>
              <a:gdLst/>
              <a:ahLst/>
              <a:cxnLst/>
              <a:rect l="l" t="t" r="r" b="b"/>
              <a:pathLst>
                <a:path w="274966" h="1003043" extrusionOk="0">
                  <a:moveTo>
                    <a:pt x="274967" y="501522"/>
                  </a:moveTo>
                  <a:cubicBezTo>
                    <a:pt x="274967" y="778505"/>
                    <a:pt x="213414" y="1003044"/>
                    <a:pt x="137484" y="1003044"/>
                  </a:cubicBezTo>
                  <a:cubicBezTo>
                    <a:pt x="61554" y="1003044"/>
                    <a:pt x="0" y="778505"/>
                    <a:pt x="0" y="501522"/>
                  </a:cubicBezTo>
                  <a:cubicBezTo>
                    <a:pt x="0" y="224539"/>
                    <a:pt x="61553" y="0"/>
                    <a:pt x="137484" y="0"/>
                  </a:cubicBezTo>
                  <a:cubicBezTo>
                    <a:pt x="213414" y="0"/>
                    <a:pt x="274967" y="224539"/>
                    <a:pt x="274967" y="501522"/>
                  </a:cubicBezTo>
                  <a:close/>
                </a:path>
              </a:pathLst>
            </a:custGeom>
            <a:noFill/>
            <a:ln w="19825" cap="flat" cmpd="sng">
              <a:solidFill>
                <a:schemeClr val="dk1"/>
              </a:solidFill>
              <a:prstDash val="solid"/>
              <a:miter lim="8000"/>
              <a:headEnd type="none" w="sm" len="sm"/>
              <a:tailEnd type="none" w="sm" len="sm"/>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18" name="Google Shape;1410;p37">
              <a:extLst>
                <a:ext uri="{FF2B5EF4-FFF2-40B4-BE49-F238E27FC236}">
                  <a16:creationId xmlns:a16="http://schemas.microsoft.com/office/drawing/2014/main" id="{4780AD84-C9D5-EB88-2B7C-8E82B3690CF3}"/>
                </a:ext>
              </a:extLst>
            </p:cNvPr>
            <p:cNvSpPr/>
            <p:nvPr/>
          </p:nvSpPr>
          <p:spPr>
            <a:xfrm rot="-2030944">
              <a:off x="5431714" y="1606922"/>
              <a:ext cx="751145" cy="206279"/>
            </a:xfrm>
            <a:custGeom>
              <a:avLst/>
              <a:gdLst/>
              <a:ahLst/>
              <a:cxnLst/>
              <a:rect l="l" t="t" r="r" b="b"/>
              <a:pathLst>
                <a:path w="1002139" h="275207" extrusionOk="0">
                  <a:moveTo>
                    <a:pt x="1002139" y="137604"/>
                  </a:moveTo>
                  <a:cubicBezTo>
                    <a:pt x="1002139" y="213601"/>
                    <a:pt x="777802" y="275208"/>
                    <a:pt x="501070" y="275208"/>
                  </a:cubicBezTo>
                  <a:cubicBezTo>
                    <a:pt x="224337" y="275208"/>
                    <a:pt x="0" y="213601"/>
                    <a:pt x="0" y="137604"/>
                  </a:cubicBezTo>
                  <a:cubicBezTo>
                    <a:pt x="0" y="61607"/>
                    <a:pt x="224336" y="0"/>
                    <a:pt x="501070" y="0"/>
                  </a:cubicBezTo>
                  <a:cubicBezTo>
                    <a:pt x="777803" y="0"/>
                    <a:pt x="1002139" y="61607"/>
                    <a:pt x="1002139" y="137604"/>
                  </a:cubicBezTo>
                  <a:close/>
                </a:path>
              </a:pathLst>
            </a:custGeom>
            <a:noFill/>
            <a:ln w="19825" cap="flat" cmpd="sng">
              <a:solidFill>
                <a:schemeClr val="dk1"/>
              </a:solidFill>
              <a:prstDash val="solid"/>
              <a:miter lim="8000"/>
              <a:headEnd type="none" w="sm" len="sm"/>
              <a:tailEnd type="none" w="sm" len="sm"/>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19" name="Google Shape;1411;p37">
              <a:extLst>
                <a:ext uri="{FF2B5EF4-FFF2-40B4-BE49-F238E27FC236}">
                  <a16:creationId xmlns:a16="http://schemas.microsoft.com/office/drawing/2014/main" id="{953E75D2-E2A7-B9CD-417A-47BD7AE634EC}"/>
                </a:ext>
              </a:extLst>
            </p:cNvPr>
            <p:cNvSpPr/>
            <p:nvPr/>
          </p:nvSpPr>
          <p:spPr>
            <a:xfrm>
              <a:off x="5475812" y="1506104"/>
              <a:ext cx="664520" cy="407672"/>
            </a:xfrm>
            <a:custGeom>
              <a:avLst/>
              <a:gdLst/>
              <a:ahLst/>
              <a:cxnLst/>
              <a:rect l="l" t="t" r="r" b="b"/>
              <a:pathLst>
                <a:path w="886026" h="543563" extrusionOk="0">
                  <a:moveTo>
                    <a:pt x="376544" y="391661"/>
                  </a:moveTo>
                  <a:cubicBezTo>
                    <a:pt x="134528" y="257467"/>
                    <a:pt x="-31361" y="94842"/>
                    <a:pt x="4998" y="27745"/>
                  </a:cubicBezTo>
                  <a:cubicBezTo>
                    <a:pt x="41357" y="-38215"/>
                    <a:pt x="267467" y="17509"/>
                    <a:pt x="509483" y="151703"/>
                  </a:cubicBezTo>
                  <a:cubicBezTo>
                    <a:pt x="751499" y="285898"/>
                    <a:pt x="917388" y="448523"/>
                    <a:pt x="881029" y="515620"/>
                  </a:cubicBezTo>
                  <a:cubicBezTo>
                    <a:pt x="844670" y="581579"/>
                    <a:pt x="618561" y="526992"/>
                    <a:pt x="376544" y="391661"/>
                  </a:cubicBezTo>
                  <a:close/>
                </a:path>
              </a:pathLst>
            </a:custGeom>
            <a:noFill/>
            <a:ln w="19825" cap="flat" cmpd="sng">
              <a:solidFill>
                <a:schemeClr val="dk1"/>
              </a:solidFill>
              <a:prstDash val="solid"/>
              <a:miter lim="8000"/>
              <a:headEnd type="none" w="sm" len="sm"/>
              <a:tailEnd type="none" w="sm" len="sm"/>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20" name="Google Shape;1412;p37">
              <a:extLst>
                <a:ext uri="{FF2B5EF4-FFF2-40B4-BE49-F238E27FC236}">
                  <a16:creationId xmlns:a16="http://schemas.microsoft.com/office/drawing/2014/main" id="{4AE7DF80-2D68-490B-931B-EE9EF5A40821}"/>
                </a:ext>
              </a:extLst>
            </p:cNvPr>
            <p:cNvSpPr/>
            <p:nvPr/>
          </p:nvSpPr>
          <p:spPr>
            <a:xfrm>
              <a:off x="5752255" y="1653146"/>
              <a:ext cx="93738" cy="93822"/>
            </a:xfrm>
            <a:custGeom>
              <a:avLst/>
              <a:gdLst/>
              <a:ahLst/>
              <a:cxnLst/>
              <a:rect l="l" t="t" r="r" b="b"/>
              <a:pathLst>
                <a:path w="124984" h="125096" extrusionOk="0">
                  <a:moveTo>
                    <a:pt x="124985" y="62548"/>
                  </a:moveTo>
                  <a:cubicBezTo>
                    <a:pt x="124985" y="96665"/>
                    <a:pt x="96579" y="125096"/>
                    <a:pt x="62492" y="125096"/>
                  </a:cubicBezTo>
                  <a:cubicBezTo>
                    <a:pt x="28406" y="125096"/>
                    <a:pt x="0" y="96665"/>
                    <a:pt x="0" y="62548"/>
                  </a:cubicBezTo>
                  <a:cubicBezTo>
                    <a:pt x="0" y="28431"/>
                    <a:pt x="28406" y="0"/>
                    <a:pt x="62492" y="0"/>
                  </a:cubicBezTo>
                  <a:cubicBezTo>
                    <a:pt x="96579" y="0"/>
                    <a:pt x="124985" y="28431"/>
                    <a:pt x="124985" y="62548"/>
                  </a:cubicBezTo>
                  <a:close/>
                </a:path>
              </a:pathLst>
            </a:custGeom>
            <a:solidFill>
              <a:schemeClr val="accent2"/>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21" name="Google Shape;1413;p37">
              <a:extLst>
                <a:ext uri="{FF2B5EF4-FFF2-40B4-BE49-F238E27FC236}">
                  <a16:creationId xmlns:a16="http://schemas.microsoft.com/office/drawing/2014/main" id="{7C59621A-7C08-B39F-F0E4-01CFEB233576}"/>
                </a:ext>
              </a:extLst>
            </p:cNvPr>
            <p:cNvSpPr/>
            <p:nvPr/>
          </p:nvSpPr>
          <p:spPr>
            <a:xfrm>
              <a:off x="6027506" y="1607941"/>
              <a:ext cx="57947" cy="57999"/>
            </a:xfrm>
            <a:custGeom>
              <a:avLst/>
              <a:gdLst/>
              <a:ahLst/>
              <a:cxnLst/>
              <a:rect l="l" t="t" r="r" b="b"/>
              <a:pathLst>
                <a:path w="77263" h="77332" extrusionOk="0">
                  <a:moveTo>
                    <a:pt x="77263" y="38666"/>
                  </a:moveTo>
                  <a:cubicBezTo>
                    <a:pt x="77263" y="60274"/>
                    <a:pt x="60220" y="77332"/>
                    <a:pt x="38632" y="77332"/>
                  </a:cubicBezTo>
                  <a:cubicBezTo>
                    <a:pt x="17043" y="77332"/>
                    <a:pt x="0" y="60274"/>
                    <a:pt x="0" y="38666"/>
                  </a:cubicBezTo>
                  <a:cubicBezTo>
                    <a:pt x="0" y="17059"/>
                    <a:pt x="17043" y="0"/>
                    <a:pt x="38632" y="0"/>
                  </a:cubicBezTo>
                  <a:cubicBezTo>
                    <a:pt x="60220" y="0"/>
                    <a:pt x="77263" y="17059"/>
                    <a:pt x="77263" y="38666"/>
                  </a:cubicBezTo>
                  <a:close/>
                </a:path>
              </a:pathLst>
            </a:custGeom>
            <a:solidFill>
              <a:schemeClr val="accent2"/>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22" name="Google Shape;1414;p37">
              <a:extLst>
                <a:ext uri="{FF2B5EF4-FFF2-40B4-BE49-F238E27FC236}">
                  <a16:creationId xmlns:a16="http://schemas.microsoft.com/office/drawing/2014/main" id="{E283A383-6913-C7C3-4223-D97916DD838C}"/>
                </a:ext>
              </a:extLst>
            </p:cNvPr>
            <p:cNvSpPr/>
            <p:nvPr/>
          </p:nvSpPr>
          <p:spPr>
            <a:xfrm>
              <a:off x="5488934" y="1591735"/>
              <a:ext cx="51130" cy="51176"/>
            </a:xfrm>
            <a:custGeom>
              <a:avLst/>
              <a:gdLst/>
              <a:ahLst/>
              <a:cxnLst/>
              <a:rect l="l" t="t" r="r" b="b"/>
              <a:pathLst>
                <a:path w="68173" h="68234" extrusionOk="0">
                  <a:moveTo>
                    <a:pt x="68174" y="34117"/>
                  </a:moveTo>
                  <a:cubicBezTo>
                    <a:pt x="68174" y="52960"/>
                    <a:pt x="52913" y="68234"/>
                    <a:pt x="34087" y="68234"/>
                  </a:cubicBezTo>
                  <a:cubicBezTo>
                    <a:pt x="15261" y="68234"/>
                    <a:pt x="0" y="52960"/>
                    <a:pt x="0" y="34117"/>
                  </a:cubicBezTo>
                  <a:cubicBezTo>
                    <a:pt x="0" y="15275"/>
                    <a:pt x="15261" y="0"/>
                    <a:pt x="34087" y="0"/>
                  </a:cubicBezTo>
                  <a:cubicBezTo>
                    <a:pt x="52913" y="0"/>
                    <a:pt x="68174" y="15275"/>
                    <a:pt x="68174" y="34117"/>
                  </a:cubicBezTo>
                  <a:close/>
                </a:path>
              </a:pathLst>
            </a:custGeom>
            <a:solidFill>
              <a:schemeClr val="accent2"/>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23" name="Google Shape;1415;p37">
              <a:extLst>
                <a:ext uri="{FF2B5EF4-FFF2-40B4-BE49-F238E27FC236}">
                  <a16:creationId xmlns:a16="http://schemas.microsoft.com/office/drawing/2014/main" id="{F1A90A4B-D45D-88CF-7C82-044E6BE70A33}"/>
                </a:ext>
              </a:extLst>
            </p:cNvPr>
            <p:cNvSpPr/>
            <p:nvPr/>
          </p:nvSpPr>
          <p:spPr>
            <a:xfrm>
              <a:off x="5845141" y="1978112"/>
              <a:ext cx="52834" cy="52881"/>
            </a:xfrm>
            <a:custGeom>
              <a:avLst/>
              <a:gdLst/>
              <a:ahLst/>
              <a:cxnLst/>
              <a:rect l="l" t="t" r="r" b="b"/>
              <a:pathLst>
                <a:path w="70445" h="70508" extrusionOk="0">
                  <a:moveTo>
                    <a:pt x="70446" y="35254"/>
                  </a:moveTo>
                  <a:cubicBezTo>
                    <a:pt x="70446" y="54587"/>
                    <a:pt x="54539" y="70509"/>
                    <a:pt x="35223" y="70509"/>
                  </a:cubicBezTo>
                  <a:cubicBezTo>
                    <a:pt x="15907" y="70509"/>
                    <a:pt x="0" y="54587"/>
                    <a:pt x="0" y="35254"/>
                  </a:cubicBezTo>
                  <a:cubicBezTo>
                    <a:pt x="0" y="15921"/>
                    <a:pt x="15907" y="0"/>
                    <a:pt x="35223" y="0"/>
                  </a:cubicBezTo>
                  <a:cubicBezTo>
                    <a:pt x="55675" y="0"/>
                    <a:pt x="70446" y="15921"/>
                    <a:pt x="70446" y="35254"/>
                  </a:cubicBezTo>
                  <a:close/>
                </a:path>
              </a:pathLst>
            </a:custGeom>
            <a:solidFill>
              <a:schemeClr val="accent2"/>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grpSp>
      <p:grpSp>
        <p:nvGrpSpPr>
          <p:cNvPr id="24" name="Google Shape;1416;p37">
            <a:extLst>
              <a:ext uri="{FF2B5EF4-FFF2-40B4-BE49-F238E27FC236}">
                <a16:creationId xmlns:a16="http://schemas.microsoft.com/office/drawing/2014/main" id="{64C89149-E523-3C3A-2EBE-A5B541F8F902}"/>
              </a:ext>
            </a:extLst>
          </p:cNvPr>
          <p:cNvGrpSpPr/>
          <p:nvPr/>
        </p:nvGrpSpPr>
        <p:grpSpPr>
          <a:xfrm>
            <a:off x="10461807" y="5978886"/>
            <a:ext cx="449641" cy="305366"/>
            <a:chOff x="9877778" y="2885400"/>
            <a:chExt cx="167461" cy="113723"/>
          </a:xfrm>
        </p:grpSpPr>
        <p:sp>
          <p:nvSpPr>
            <p:cNvPr id="25" name="Google Shape;1417;p37">
              <a:extLst>
                <a:ext uri="{FF2B5EF4-FFF2-40B4-BE49-F238E27FC236}">
                  <a16:creationId xmlns:a16="http://schemas.microsoft.com/office/drawing/2014/main" id="{93C8A375-2AE3-7E08-AF39-BB291382A70F}"/>
                </a:ext>
              </a:extLst>
            </p:cNvPr>
            <p:cNvSpPr/>
            <p:nvPr/>
          </p:nvSpPr>
          <p:spPr>
            <a:xfrm>
              <a:off x="9987008" y="2957330"/>
              <a:ext cx="58231" cy="41793"/>
            </a:xfrm>
            <a:custGeom>
              <a:avLst/>
              <a:gdLst/>
              <a:ahLst/>
              <a:cxnLst/>
              <a:rect l="l" t="t" r="r" b="b"/>
              <a:pathLst>
                <a:path w="58231" h="41793" extrusionOk="0">
                  <a:moveTo>
                    <a:pt x="51698" y="34970"/>
                  </a:moveTo>
                  <a:cubicBezTo>
                    <a:pt x="47153" y="38382"/>
                    <a:pt x="43745" y="39519"/>
                    <a:pt x="39200" y="40656"/>
                  </a:cubicBezTo>
                  <a:cubicBezTo>
                    <a:pt x="35791" y="41793"/>
                    <a:pt x="31246" y="41793"/>
                    <a:pt x="27838" y="41793"/>
                  </a:cubicBezTo>
                  <a:cubicBezTo>
                    <a:pt x="24429" y="41793"/>
                    <a:pt x="19884" y="40656"/>
                    <a:pt x="16476" y="39519"/>
                  </a:cubicBezTo>
                  <a:cubicBezTo>
                    <a:pt x="13066" y="38382"/>
                    <a:pt x="8522" y="36107"/>
                    <a:pt x="5113" y="31558"/>
                  </a:cubicBezTo>
                  <a:cubicBezTo>
                    <a:pt x="-1704" y="24735"/>
                    <a:pt x="-1704" y="13362"/>
                    <a:pt x="5113" y="7676"/>
                  </a:cubicBezTo>
                  <a:cubicBezTo>
                    <a:pt x="5113" y="7676"/>
                    <a:pt x="6249" y="6539"/>
                    <a:pt x="7385" y="6539"/>
                  </a:cubicBezTo>
                  <a:cubicBezTo>
                    <a:pt x="11930" y="3127"/>
                    <a:pt x="15339" y="1990"/>
                    <a:pt x="19884" y="853"/>
                  </a:cubicBezTo>
                  <a:cubicBezTo>
                    <a:pt x="23293" y="-284"/>
                    <a:pt x="27838" y="-284"/>
                    <a:pt x="31246" y="853"/>
                  </a:cubicBezTo>
                  <a:cubicBezTo>
                    <a:pt x="34655" y="853"/>
                    <a:pt x="39200" y="1990"/>
                    <a:pt x="42609" y="4265"/>
                  </a:cubicBezTo>
                  <a:cubicBezTo>
                    <a:pt x="46017" y="6539"/>
                    <a:pt x="50562" y="7676"/>
                    <a:pt x="53971" y="12225"/>
                  </a:cubicBezTo>
                  <a:cubicBezTo>
                    <a:pt x="59652" y="19049"/>
                    <a:pt x="59652" y="28147"/>
                    <a:pt x="53971" y="34970"/>
                  </a:cubicBezTo>
                  <a:cubicBezTo>
                    <a:pt x="52834" y="33833"/>
                    <a:pt x="52834" y="33833"/>
                    <a:pt x="51698" y="34970"/>
                  </a:cubicBezTo>
                  <a:close/>
                </a:path>
              </a:pathLst>
            </a:custGeom>
            <a:solidFill>
              <a:schemeClr val="dk1"/>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26" name="Google Shape;1418;p37">
              <a:extLst>
                <a:ext uri="{FF2B5EF4-FFF2-40B4-BE49-F238E27FC236}">
                  <a16:creationId xmlns:a16="http://schemas.microsoft.com/office/drawing/2014/main" id="{597BCA5C-4756-B4EC-0833-AAA67BF91CC6}"/>
                </a:ext>
              </a:extLst>
            </p:cNvPr>
            <p:cNvSpPr/>
            <p:nvPr/>
          </p:nvSpPr>
          <p:spPr>
            <a:xfrm>
              <a:off x="9877778" y="2944536"/>
              <a:ext cx="41493" cy="42077"/>
            </a:xfrm>
            <a:custGeom>
              <a:avLst/>
              <a:gdLst/>
              <a:ahLst/>
              <a:cxnLst/>
              <a:rect l="l" t="t" r="r" b="b"/>
              <a:pathLst>
                <a:path w="41493" h="42077" extrusionOk="0">
                  <a:moveTo>
                    <a:pt x="38215" y="32980"/>
                  </a:moveTo>
                  <a:cubicBezTo>
                    <a:pt x="35943" y="36392"/>
                    <a:pt x="32534" y="38666"/>
                    <a:pt x="30262" y="39803"/>
                  </a:cubicBezTo>
                  <a:cubicBezTo>
                    <a:pt x="27989" y="40941"/>
                    <a:pt x="24580" y="42078"/>
                    <a:pt x="22308" y="42078"/>
                  </a:cubicBezTo>
                  <a:cubicBezTo>
                    <a:pt x="20035" y="42078"/>
                    <a:pt x="16627" y="42078"/>
                    <a:pt x="14354" y="40941"/>
                  </a:cubicBezTo>
                  <a:cubicBezTo>
                    <a:pt x="12082" y="39803"/>
                    <a:pt x="8673" y="38666"/>
                    <a:pt x="5264" y="35254"/>
                  </a:cubicBezTo>
                  <a:cubicBezTo>
                    <a:pt x="-1553" y="28431"/>
                    <a:pt x="-1553" y="17059"/>
                    <a:pt x="4129" y="9098"/>
                  </a:cubicBezTo>
                  <a:cubicBezTo>
                    <a:pt x="6401" y="5686"/>
                    <a:pt x="9810" y="3412"/>
                    <a:pt x="12082" y="2275"/>
                  </a:cubicBezTo>
                  <a:cubicBezTo>
                    <a:pt x="14354" y="1137"/>
                    <a:pt x="17763" y="0"/>
                    <a:pt x="20035" y="0"/>
                  </a:cubicBezTo>
                  <a:cubicBezTo>
                    <a:pt x="22308" y="0"/>
                    <a:pt x="25716" y="1137"/>
                    <a:pt x="27989" y="2275"/>
                  </a:cubicBezTo>
                  <a:cubicBezTo>
                    <a:pt x="30262" y="3412"/>
                    <a:pt x="33670" y="5686"/>
                    <a:pt x="37079" y="9098"/>
                  </a:cubicBezTo>
                  <a:cubicBezTo>
                    <a:pt x="42760" y="15921"/>
                    <a:pt x="42760" y="26157"/>
                    <a:pt x="38215" y="32980"/>
                  </a:cubicBezTo>
                  <a:close/>
                </a:path>
              </a:pathLst>
            </a:custGeom>
            <a:solidFill>
              <a:schemeClr val="dk1"/>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27" name="Google Shape;1419;p37">
              <a:extLst>
                <a:ext uri="{FF2B5EF4-FFF2-40B4-BE49-F238E27FC236}">
                  <a16:creationId xmlns:a16="http://schemas.microsoft.com/office/drawing/2014/main" id="{CBE22A76-CD4D-0E68-6771-43A0912A131E}"/>
                </a:ext>
              </a:extLst>
            </p:cNvPr>
            <p:cNvSpPr/>
            <p:nvPr/>
          </p:nvSpPr>
          <p:spPr>
            <a:xfrm>
              <a:off x="9898230" y="2885400"/>
              <a:ext cx="56721" cy="41793"/>
            </a:xfrm>
            <a:custGeom>
              <a:avLst/>
              <a:gdLst/>
              <a:ahLst/>
              <a:cxnLst/>
              <a:rect l="l" t="t" r="r" b="b"/>
              <a:pathLst>
                <a:path w="56721" h="41793" extrusionOk="0">
                  <a:moveTo>
                    <a:pt x="50714" y="36392"/>
                  </a:moveTo>
                  <a:cubicBezTo>
                    <a:pt x="46169" y="38666"/>
                    <a:pt x="41624" y="39803"/>
                    <a:pt x="38215" y="40941"/>
                  </a:cubicBezTo>
                  <a:cubicBezTo>
                    <a:pt x="33670" y="42078"/>
                    <a:pt x="30262" y="42078"/>
                    <a:pt x="25717" y="40941"/>
                  </a:cubicBezTo>
                  <a:cubicBezTo>
                    <a:pt x="22308" y="40941"/>
                    <a:pt x="17763" y="39803"/>
                    <a:pt x="14355" y="37529"/>
                  </a:cubicBezTo>
                  <a:cubicBezTo>
                    <a:pt x="10946" y="35254"/>
                    <a:pt x="7537" y="32980"/>
                    <a:pt x="4129" y="29568"/>
                  </a:cubicBezTo>
                  <a:cubicBezTo>
                    <a:pt x="-1553" y="22745"/>
                    <a:pt x="-1553" y="11372"/>
                    <a:pt x="5264" y="5686"/>
                  </a:cubicBezTo>
                  <a:cubicBezTo>
                    <a:pt x="6401" y="5686"/>
                    <a:pt x="6401" y="4549"/>
                    <a:pt x="7537" y="4549"/>
                  </a:cubicBezTo>
                  <a:cubicBezTo>
                    <a:pt x="12082" y="2274"/>
                    <a:pt x="16627" y="1137"/>
                    <a:pt x="20036" y="0"/>
                  </a:cubicBezTo>
                  <a:cubicBezTo>
                    <a:pt x="24580" y="0"/>
                    <a:pt x="27989" y="0"/>
                    <a:pt x="31398" y="1137"/>
                  </a:cubicBezTo>
                  <a:cubicBezTo>
                    <a:pt x="34807" y="2274"/>
                    <a:pt x="39351" y="3412"/>
                    <a:pt x="42761" y="5686"/>
                  </a:cubicBezTo>
                  <a:cubicBezTo>
                    <a:pt x="46169" y="7961"/>
                    <a:pt x="49578" y="10235"/>
                    <a:pt x="52986" y="14784"/>
                  </a:cubicBezTo>
                  <a:cubicBezTo>
                    <a:pt x="58667" y="21608"/>
                    <a:pt x="57531" y="31843"/>
                    <a:pt x="51850" y="36392"/>
                  </a:cubicBezTo>
                  <a:cubicBezTo>
                    <a:pt x="51850" y="35254"/>
                    <a:pt x="50714" y="36392"/>
                    <a:pt x="50714" y="36392"/>
                  </a:cubicBezTo>
                  <a:close/>
                </a:path>
              </a:pathLst>
            </a:custGeom>
            <a:solidFill>
              <a:schemeClr val="dk1"/>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grpSp>
      <p:grpSp>
        <p:nvGrpSpPr>
          <p:cNvPr id="28" name="Google Shape;1420;p37">
            <a:extLst>
              <a:ext uri="{FF2B5EF4-FFF2-40B4-BE49-F238E27FC236}">
                <a16:creationId xmlns:a16="http://schemas.microsoft.com/office/drawing/2014/main" id="{7409CE3C-223E-14D5-6BB7-5F195F2A038E}"/>
              </a:ext>
            </a:extLst>
          </p:cNvPr>
          <p:cNvGrpSpPr/>
          <p:nvPr/>
        </p:nvGrpSpPr>
        <p:grpSpPr>
          <a:xfrm rot="-582382">
            <a:off x="9263415" y="3721054"/>
            <a:ext cx="1297863" cy="1611080"/>
            <a:chOff x="3962166" y="4877840"/>
            <a:chExt cx="988516" cy="1227078"/>
          </a:xfrm>
        </p:grpSpPr>
        <p:sp>
          <p:nvSpPr>
            <p:cNvPr id="29" name="Google Shape;1421;p37">
              <a:extLst>
                <a:ext uri="{FF2B5EF4-FFF2-40B4-BE49-F238E27FC236}">
                  <a16:creationId xmlns:a16="http://schemas.microsoft.com/office/drawing/2014/main" id="{5D450126-8941-A0B5-128F-7D9E70573F58}"/>
                </a:ext>
              </a:extLst>
            </p:cNvPr>
            <p:cNvSpPr/>
            <p:nvPr/>
          </p:nvSpPr>
          <p:spPr>
            <a:xfrm>
              <a:off x="3962166" y="4983603"/>
              <a:ext cx="922616" cy="1121315"/>
            </a:xfrm>
            <a:custGeom>
              <a:avLst/>
              <a:gdLst/>
              <a:ahLst/>
              <a:cxnLst/>
              <a:rect l="l" t="t" r="r" b="b"/>
              <a:pathLst>
                <a:path w="922616" h="1121315" extrusionOk="0">
                  <a:moveTo>
                    <a:pt x="922616" y="133057"/>
                  </a:moveTo>
                  <a:cubicBezTo>
                    <a:pt x="610154" y="545874"/>
                    <a:pt x="561296" y="605010"/>
                    <a:pt x="163617" y="1121316"/>
                  </a:cubicBezTo>
                  <a:lnTo>
                    <a:pt x="0" y="988259"/>
                  </a:lnTo>
                  <a:cubicBezTo>
                    <a:pt x="396543" y="471954"/>
                    <a:pt x="445401" y="412817"/>
                    <a:pt x="758999" y="0"/>
                  </a:cubicBezTo>
                  <a:lnTo>
                    <a:pt x="922616" y="133057"/>
                  </a:lnTo>
                  <a:close/>
                </a:path>
              </a:pathLst>
            </a:custGeom>
            <a:solidFill>
              <a:schemeClr val="accent4"/>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30" name="Google Shape;1422;p37">
              <a:extLst>
                <a:ext uri="{FF2B5EF4-FFF2-40B4-BE49-F238E27FC236}">
                  <a16:creationId xmlns:a16="http://schemas.microsoft.com/office/drawing/2014/main" id="{A31AF988-11B7-32CE-4E9F-7F6F5B69A9D3}"/>
                </a:ext>
              </a:extLst>
            </p:cNvPr>
            <p:cNvSpPr/>
            <p:nvPr/>
          </p:nvSpPr>
          <p:spPr>
            <a:xfrm>
              <a:off x="4721165" y="4877840"/>
              <a:ext cx="229517" cy="238819"/>
            </a:xfrm>
            <a:custGeom>
              <a:avLst/>
              <a:gdLst/>
              <a:ahLst/>
              <a:cxnLst/>
              <a:rect l="l" t="t" r="r" b="b"/>
              <a:pathLst>
                <a:path w="229517" h="238819" extrusionOk="0">
                  <a:moveTo>
                    <a:pt x="0" y="105763"/>
                  </a:moveTo>
                  <a:lnTo>
                    <a:pt x="229518" y="0"/>
                  </a:lnTo>
                  <a:lnTo>
                    <a:pt x="163617" y="238820"/>
                  </a:lnTo>
                  <a:close/>
                </a:path>
              </a:pathLst>
            </a:custGeom>
            <a:solidFill>
              <a:schemeClr val="dk2"/>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31" name="Google Shape;1423;p37">
              <a:extLst>
                <a:ext uri="{FF2B5EF4-FFF2-40B4-BE49-F238E27FC236}">
                  <a16:creationId xmlns:a16="http://schemas.microsoft.com/office/drawing/2014/main" id="{B5F93090-F3C0-6A84-BA91-F148B8C13CBC}"/>
                </a:ext>
              </a:extLst>
            </p:cNvPr>
            <p:cNvSpPr/>
            <p:nvPr/>
          </p:nvSpPr>
          <p:spPr>
            <a:xfrm>
              <a:off x="4862057" y="4877840"/>
              <a:ext cx="88625" cy="92116"/>
            </a:xfrm>
            <a:custGeom>
              <a:avLst/>
              <a:gdLst/>
              <a:ahLst/>
              <a:cxnLst/>
              <a:rect l="l" t="t" r="r" b="b"/>
              <a:pathLst>
                <a:path w="88625" h="92116" extrusionOk="0">
                  <a:moveTo>
                    <a:pt x="63629" y="92116"/>
                  </a:moveTo>
                  <a:lnTo>
                    <a:pt x="0" y="40941"/>
                  </a:lnTo>
                  <a:lnTo>
                    <a:pt x="88626" y="0"/>
                  </a:lnTo>
                  <a:close/>
                </a:path>
              </a:pathLst>
            </a:custGeom>
            <a:solidFill>
              <a:schemeClr val="dk1"/>
            </a:solidFill>
            <a:ln>
              <a:noFill/>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32" name="Google Shape;1424;p37">
              <a:extLst>
                <a:ext uri="{FF2B5EF4-FFF2-40B4-BE49-F238E27FC236}">
                  <a16:creationId xmlns:a16="http://schemas.microsoft.com/office/drawing/2014/main" id="{905C94AF-1D0C-FFCD-823E-36420CFADF6C}"/>
                </a:ext>
              </a:extLst>
            </p:cNvPr>
            <p:cNvSpPr/>
            <p:nvPr/>
          </p:nvSpPr>
          <p:spPr>
            <a:xfrm>
              <a:off x="4086015" y="5085955"/>
              <a:ext cx="761271" cy="985984"/>
            </a:xfrm>
            <a:custGeom>
              <a:avLst/>
              <a:gdLst/>
              <a:ahLst/>
              <a:cxnLst/>
              <a:rect l="l" t="t" r="r" b="b"/>
              <a:pathLst>
                <a:path w="761271" h="985984" extrusionOk="0">
                  <a:moveTo>
                    <a:pt x="761272" y="0"/>
                  </a:moveTo>
                  <a:lnTo>
                    <a:pt x="0" y="985985"/>
                  </a:lnTo>
                </a:path>
              </a:pathLst>
            </a:custGeom>
            <a:noFill/>
            <a:ln w="11350" cap="flat" cmpd="sng">
              <a:solidFill>
                <a:schemeClr val="dk2"/>
              </a:solidFill>
              <a:prstDash val="solid"/>
              <a:miter lim="8000"/>
              <a:headEnd type="none" w="sm" len="sm"/>
              <a:tailEnd type="none" w="sm" len="sm"/>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sp>
          <p:nvSpPr>
            <p:cNvPr id="33" name="Google Shape;1425;p37">
              <a:extLst>
                <a:ext uri="{FF2B5EF4-FFF2-40B4-BE49-F238E27FC236}">
                  <a16:creationId xmlns:a16="http://schemas.microsoft.com/office/drawing/2014/main" id="{00A97963-8F37-4E0A-FC14-A56E87F31E4C}"/>
                </a:ext>
              </a:extLst>
            </p:cNvPr>
            <p:cNvSpPr/>
            <p:nvPr/>
          </p:nvSpPr>
          <p:spPr>
            <a:xfrm>
              <a:off x="4021250" y="5030230"/>
              <a:ext cx="757863" cy="989396"/>
            </a:xfrm>
            <a:custGeom>
              <a:avLst/>
              <a:gdLst/>
              <a:ahLst/>
              <a:cxnLst/>
              <a:rect l="l" t="t" r="r" b="b"/>
              <a:pathLst>
                <a:path w="757863" h="989396" extrusionOk="0">
                  <a:moveTo>
                    <a:pt x="757863" y="0"/>
                  </a:moveTo>
                  <a:lnTo>
                    <a:pt x="0" y="989397"/>
                  </a:lnTo>
                </a:path>
              </a:pathLst>
            </a:custGeom>
            <a:noFill/>
            <a:ln w="11350" cap="flat" cmpd="sng">
              <a:solidFill>
                <a:schemeClr val="dk2"/>
              </a:solidFill>
              <a:prstDash val="solid"/>
              <a:miter lim="8000"/>
              <a:headEnd type="none" w="sm" len="sm"/>
              <a:tailEnd type="none" w="sm" len="sm"/>
            </a:ln>
          </p:spPr>
          <p:txBody>
            <a:bodyPr spcFirstLastPara="1" wrap="square" lIns="86396" tIns="43182" rIns="86396" bIns="43182" anchor="ctr" anchorCtr="0">
              <a:noAutofit/>
            </a:bodyPr>
            <a:lstStyle/>
            <a:p>
              <a:endParaRPr sz="6000">
                <a:solidFill>
                  <a:schemeClr val="dk1"/>
                </a:solidFill>
                <a:latin typeface="Calibri"/>
                <a:ea typeface="Calibri"/>
                <a:cs typeface="Calibri"/>
                <a:sym typeface="Calibri"/>
              </a:endParaRPr>
            </a:p>
          </p:txBody>
        </p:sp>
      </p:grpSp>
      <p:sp>
        <p:nvSpPr>
          <p:cNvPr id="34" name="Google Shape;1644;p44">
            <a:extLst>
              <a:ext uri="{FF2B5EF4-FFF2-40B4-BE49-F238E27FC236}">
                <a16:creationId xmlns:a16="http://schemas.microsoft.com/office/drawing/2014/main" id="{33513101-AB2F-C136-8B0D-601A626872E8}"/>
              </a:ext>
            </a:extLst>
          </p:cNvPr>
          <p:cNvSpPr/>
          <p:nvPr/>
        </p:nvSpPr>
        <p:spPr>
          <a:xfrm rot="899066">
            <a:off x="3052796" y="4711481"/>
            <a:ext cx="2612588" cy="640475"/>
          </a:xfrm>
          <a:custGeom>
            <a:avLst/>
            <a:gdLst/>
            <a:ahLst/>
            <a:cxnLst/>
            <a:rect l="l" t="t" r="r" b="b"/>
            <a:pathLst>
              <a:path w="2978696" h="730226" extrusionOk="0">
                <a:moveTo>
                  <a:pt x="10873" y="697251"/>
                </a:moveTo>
                <a:cubicBezTo>
                  <a:pt x="671020" y="482313"/>
                  <a:pt x="1342530" y="283296"/>
                  <a:pt x="2021994" y="138867"/>
                </a:cubicBezTo>
                <a:cubicBezTo>
                  <a:pt x="2266283" y="88829"/>
                  <a:pt x="2524206" y="43339"/>
                  <a:pt x="2771904" y="17183"/>
                </a:cubicBezTo>
                <a:cubicBezTo>
                  <a:pt x="2835532" y="11496"/>
                  <a:pt x="2898025" y="4673"/>
                  <a:pt x="2961654" y="124"/>
                </a:cubicBezTo>
                <a:cubicBezTo>
                  <a:pt x="2970744" y="-1013"/>
                  <a:pt x="2977561" y="5810"/>
                  <a:pt x="2978697" y="14908"/>
                </a:cubicBezTo>
                <a:cubicBezTo>
                  <a:pt x="2978697" y="22869"/>
                  <a:pt x="2974152" y="29692"/>
                  <a:pt x="2966198" y="31967"/>
                </a:cubicBezTo>
                <a:cubicBezTo>
                  <a:pt x="2904842" y="45614"/>
                  <a:pt x="2842350" y="58123"/>
                  <a:pt x="2780994" y="70633"/>
                </a:cubicBezTo>
                <a:cubicBezTo>
                  <a:pt x="2415128" y="142279"/>
                  <a:pt x="2032220" y="209376"/>
                  <a:pt x="1666355" y="285571"/>
                </a:cubicBezTo>
                <a:cubicBezTo>
                  <a:pt x="1110740" y="399294"/>
                  <a:pt x="558534" y="542587"/>
                  <a:pt x="22235" y="729093"/>
                </a:cubicBezTo>
                <a:cubicBezTo>
                  <a:pt x="14282" y="732505"/>
                  <a:pt x="5192" y="727956"/>
                  <a:pt x="1783" y="718858"/>
                </a:cubicBezTo>
                <a:cubicBezTo>
                  <a:pt x="-2762" y="709760"/>
                  <a:pt x="1783" y="700662"/>
                  <a:pt x="10873" y="697251"/>
                </a:cubicBezTo>
                <a:lnTo>
                  <a:pt x="10873" y="697251"/>
                </a:ln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D3A0944-2C51-77FB-9133-9CFEC9832761}"/>
            </a:ext>
          </a:extLst>
        </p:cNvPr>
        <p:cNvGrpSpPr/>
        <p:nvPr/>
      </p:nvGrpSpPr>
      <p:grpSpPr>
        <a:xfrm>
          <a:off x="0" y="0"/>
          <a:ext cx="0" cy="0"/>
          <a:chOff x="0" y="0"/>
          <a:chExt cx="0" cy="0"/>
        </a:xfrm>
      </p:grpSpPr>
      <p:sp>
        <p:nvSpPr>
          <p:cNvPr id="2" name="Freeform 3">
            <a:extLst>
              <a:ext uri="{FF2B5EF4-FFF2-40B4-BE49-F238E27FC236}">
                <a16:creationId xmlns:a16="http://schemas.microsoft.com/office/drawing/2014/main" id="{6241D024-80E0-38C7-6F7C-C3CF40F23EA4}"/>
              </a:ext>
            </a:extLst>
          </p:cNvPr>
          <p:cNvSpPr/>
          <p:nvPr/>
        </p:nvSpPr>
        <p:spPr>
          <a:xfrm>
            <a:off x="4028740" y="1618215"/>
            <a:ext cx="7630281" cy="5014270"/>
          </a:xfrm>
          <a:custGeom>
            <a:avLst/>
            <a:gdLst/>
            <a:ahLst/>
            <a:cxnLst/>
            <a:rect l="l" t="t" r="r" b="b"/>
            <a:pathLst>
              <a:path w="3233469" h="2130752">
                <a:moveTo>
                  <a:pt x="32161" y="0"/>
                </a:moveTo>
                <a:lnTo>
                  <a:pt x="3201308" y="0"/>
                </a:lnTo>
                <a:cubicBezTo>
                  <a:pt x="3209838" y="0"/>
                  <a:pt x="3218018" y="3388"/>
                  <a:pt x="3224049" y="9420"/>
                </a:cubicBezTo>
                <a:cubicBezTo>
                  <a:pt x="3230081" y="15451"/>
                  <a:pt x="3233469" y="23631"/>
                  <a:pt x="3233469" y="32161"/>
                </a:cubicBezTo>
                <a:lnTo>
                  <a:pt x="3233469" y="2098591"/>
                </a:lnTo>
                <a:cubicBezTo>
                  <a:pt x="3233469" y="2107120"/>
                  <a:pt x="3230081" y="2115301"/>
                  <a:pt x="3224049" y="2121332"/>
                </a:cubicBezTo>
                <a:cubicBezTo>
                  <a:pt x="3218018" y="2127363"/>
                  <a:pt x="3209838" y="2130752"/>
                  <a:pt x="3201308" y="2130752"/>
                </a:cubicBezTo>
                <a:lnTo>
                  <a:pt x="32161" y="2130752"/>
                </a:lnTo>
                <a:cubicBezTo>
                  <a:pt x="23631" y="2130752"/>
                  <a:pt x="15451" y="2127363"/>
                  <a:pt x="9420" y="2121332"/>
                </a:cubicBezTo>
                <a:cubicBezTo>
                  <a:pt x="3388" y="2115301"/>
                  <a:pt x="0" y="2107120"/>
                  <a:pt x="0" y="2098591"/>
                </a:cubicBezTo>
                <a:lnTo>
                  <a:pt x="0" y="32161"/>
                </a:lnTo>
                <a:cubicBezTo>
                  <a:pt x="0" y="23631"/>
                  <a:pt x="3388" y="15451"/>
                  <a:pt x="9420" y="9420"/>
                </a:cubicBezTo>
                <a:cubicBezTo>
                  <a:pt x="15451" y="3388"/>
                  <a:pt x="23631" y="0"/>
                  <a:pt x="32161" y="0"/>
                </a:cubicBezTo>
                <a:close/>
              </a:path>
            </a:pathLst>
          </a:custGeom>
          <a:solidFill>
            <a:schemeClr val="accent5">
              <a:lumMod val="20000"/>
              <a:lumOff val="80000"/>
            </a:schemeClr>
          </a:solidFill>
        </p:spPr>
        <p:txBody>
          <a:bodyPr/>
          <a:lstStyle/>
          <a:p>
            <a:endParaRPr lang="en-US" sz="2400" dirty="0">
              <a:latin typeface="UTM Avo" panose="02040603050506020204" pitchFamily="18"/>
            </a:endParaRPr>
          </a:p>
        </p:txBody>
      </p:sp>
      <p:pic>
        <p:nvPicPr>
          <p:cNvPr id="3" name="Picture 9">
            <a:extLst>
              <a:ext uri="{FF2B5EF4-FFF2-40B4-BE49-F238E27FC236}">
                <a16:creationId xmlns:a16="http://schemas.microsoft.com/office/drawing/2014/main" id="{5666237C-BB12-69D7-4744-84668D5F2C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020581" y="1300765"/>
            <a:ext cx="3646599" cy="634903"/>
          </a:xfrm>
          <a:prstGeom prst="rect">
            <a:avLst/>
          </a:prstGeom>
        </p:spPr>
      </p:pic>
      <p:sp>
        <p:nvSpPr>
          <p:cNvPr id="4" name="TextBox 3">
            <a:extLst>
              <a:ext uri="{FF2B5EF4-FFF2-40B4-BE49-F238E27FC236}">
                <a16:creationId xmlns:a16="http://schemas.microsoft.com/office/drawing/2014/main" id="{0724B44E-EED3-FB08-B9F5-1037C56A9EE6}"/>
              </a:ext>
            </a:extLst>
          </p:cNvPr>
          <p:cNvSpPr txBox="1"/>
          <p:nvPr/>
        </p:nvSpPr>
        <p:spPr>
          <a:xfrm>
            <a:off x="4529706" y="2068379"/>
            <a:ext cx="6468061" cy="3891835"/>
          </a:xfrm>
          <a:prstGeom prst="rect">
            <a:avLst/>
          </a:prstGeom>
          <a:noFill/>
        </p:spPr>
        <p:txBody>
          <a:bodyPr wrap="square">
            <a:spAutoFit/>
          </a:bodyPr>
          <a:lstStyle/>
          <a:p>
            <a:pPr marL="360016" indent="-360016" algn="just">
              <a:lnSpc>
                <a:spcPct val="150000"/>
              </a:lnSpc>
              <a:buFont typeface="Courier New" panose="02070309020205020404" pitchFamily="49" charset="0"/>
              <a:buChar char="o"/>
            </a:pPr>
            <a:r>
              <a:rPr lang="vi-VN" sz="2400" dirty="0">
                <a:latin typeface="UTM Avo" panose="02040603050506020204" pitchFamily="18"/>
                <a:ea typeface="Calibri" panose="020F0502020204030204" pitchFamily="34" charset="0"/>
                <a:cs typeface="Arial" panose="020B0604020202020204" pitchFamily="34" charset="0"/>
              </a:rPr>
              <a:t>Đọc toàn bài thơ với giọng vui tươi, hứng khởi và thể hiện được tình cảm yêu mến</a:t>
            </a:r>
            <a:r>
              <a:rPr lang="en-US" sz="2400" dirty="0">
                <a:latin typeface="UTM Avo" panose="02040603050506020204" pitchFamily="18"/>
                <a:ea typeface="Calibri" panose="020F0502020204030204" pitchFamily="34" charset="0"/>
                <a:cs typeface="Arial" panose="020B0604020202020204" pitchFamily="34" charset="0"/>
              </a:rPr>
              <a:t>.</a:t>
            </a:r>
          </a:p>
          <a:p>
            <a:pPr marL="432020" indent="-432020" algn="just">
              <a:lnSpc>
                <a:spcPct val="150000"/>
              </a:lnSpc>
              <a:buFont typeface="Courier New" panose="02070309020205020404" pitchFamily="49" charset="0"/>
              <a:buChar char="o"/>
            </a:pPr>
            <a:r>
              <a:rPr lang="en-US" sz="2400" dirty="0">
                <a:latin typeface="UTM Avo" panose="02040603050506020204" pitchFamily="18"/>
                <a:ea typeface="Calibri" panose="020F0502020204030204" pitchFamily="34" charset="0"/>
                <a:cs typeface="Arial" panose="020B0604020202020204" pitchFamily="34" charset="0"/>
              </a:rPr>
              <a:t>N</a:t>
            </a:r>
            <a:r>
              <a:rPr lang="vi-VN" sz="2400" dirty="0">
                <a:latin typeface="UTM Avo" panose="02040603050506020204" pitchFamily="18"/>
                <a:ea typeface="Calibri" panose="020F0502020204030204" pitchFamily="34" charset="0"/>
                <a:cs typeface="Arial" panose="020B0604020202020204" pitchFamily="34" charset="0"/>
              </a:rPr>
              <a:t>gắt nghỉ hơi ở cuối các dòng thơ để liền mạch và không bị ngắt quãng</a:t>
            </a:r>
            <a:r>
              <a:rPr lang="en-US" sz="2400" dirty="0">
                <a:latin typeface="UTM Avo" panose="02040603050506020204" pitchFamily="18"/>
                <a:ea typeface="Calibri" panose="020F0502020204030204" pitchFamily="34" charset="0"/>
                <a:cs typeface="Arial" panose="020B0604020202020204" pitchFamily="34" charset="0"/>
              </a:rPr>
              <a:t>.</a:t>
            </a:r>
          </a:p>
          <a:p>
            <a:pPr marL="360016" indent="-360016" algn="just">
              <a:lnSpc>
                <a:spcPct val="150000"/>
              </a:lnSpc>
              <a:buFont typeface="Courier New" panose="02070309020205020404" pitchFamily="49" charset="0"/>
              <a:buChar char="o"/>
            </a:pPr>
            <a:r>
              <a:rPr lang="en-US" sz="2400" dirty="0">
                <a:latin typeface="UTM Avo" panose="02040603050506020204" pitchFamily="18"/>
                <a:ea typeface="Calibri" panose="020F0502020204030204" pitchFamily="34" charset="0"/>
                <a:cs typeface="Arial" panose="020B0604020202020204" pitchFamily="34" charset="0"/>
              </a:rPr>
              <a:t>N</a:t>
            </a:r>
            <a:r>
              <a:rPr lang="vi-VN" sz="2400" dirty="0">
                <a:latin typeface="UTM Avo" panose="02040603050506020204" pitchFamily="18"/>
                <a:ea typeface="Calibri" panose="020F0502020204030204" pitchFamily="34" charset="0"/>
                <a:cs typeface="Arial" panose="020B0604020202020204" pitchFamily="34" charset="0"/>
              </a:rPr>
              <a:t>hấn giọng và gây ấn tượng ở những từ ngữ quan trọng.</a:t>
            </a:r>
          </a:p>
        </p:txBody>
      </p:sp>
      <p:grpSp>
        <p:nvGrpSpPr>
          <p:cNvPr id="5" name="Group 6">
            <a:extLst>
              <a:ext uri="{FF2B5EF4-FFF2-40B4-BE49-F238E27FC236}">
                <a16:creationId xmlns:a16="http://schemas.microsoft.com/office/drawing/2014/main" id="{09FCA0B8-BBBD-1411-FF0C-98E2FF696AD7}"/>
              </a:ext>
            </a:extLst>
          </p:cNvPr>
          <p:cNvGrpSpPr/>
          <p:nvPr/>
        </p:nvGrpSpPr>
        <p:grpSpPr>
          <a:xfrm>
            <a:off x="418990" y="1906688"/>
            <a:ext cx="3554097" cy="3564075"/>
            <a:chOff x="0" y="0"/>
            <a:chExt cx="812800" cy="812800"/>
          </a:xfrm>
        </p:grpSpPr>
        <p:sp>
          <p:nvSpPr>
            <p:cNvPr id="6" name="Freeform 7">
              <a:extLst>
                <a:ext uri="{FF2B5EF4-FFF2-40B4-BE49-F238E27FC236}">
                  <a16:creationId xmlns:a16="http://schemas.microsoft.com/office/drawing/2014/main" id="{9F917E67-C07B-1C48-D1D0-2D5B6B20541D}"/>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2AB92"/>
            </a:solidFill>
          </p:spPr>
          <p:txBody>
            <a:bodyPr/>
            <a:lstStyle/>
            <a:p>
              <a:endParaRPr lang="en-US" sz="2400" dirty="0">
                <a:latin typeface="UTM Avo" panose="02040603050506020204" pitchFamily="18"/>
              </a:endParaRPr>
            </a:p>
          </p:txBody>
        </p:sp>
        <p:sp>
          <p:nvSpPr>
            <p:cNvPr id="7" name="TextBox 8">
              <a:extLst>
                <a:ext uri="{FF2B5EF4-FFF2-40B4-BE49-F238E27FC236}">
                  <a16:creationId xmlns:a16="http://schemas.microsoft.com/office/drawing/2014/main" id="{DF6AFAAA-2717-5AA8-A9F7-EF1B186B5AB4}"/>
                </a:ext>
              </a:extLst>
            </p:cNvPr>
            <p:cNvSpPr txBox="1"/>
            <p:nvPr/>
          </p:nvSpPr>
          <p:spPr>
            <a:xfrm>
              <a:off x="76200" y="28575"/>
              <a:ext cx="660400" cy="708025"/>
            </a:xfrm>
            <a:prstGeom prst="rect">
              <a:avLst/>
            </a:prstGeom>
          </p:spPr>
          <p:txBody>
            <a:bodyPr lIns="32001" tIns="32001" rIns="32001" bIns="32001" rtlCol="0" anchor="ctr"/>
            <a:lstStyle/>
            <a:p>
              <a:pPr algn="ctr">
                <a:lnSpc>
                  <a:spcPts val="1676"/>
                </a:lnSpc>
              </a:pPr>
              <a:endParaRPr sz="2400" dirty="0">
                <a:latin typeface="UTM Avo" panose="02040603050506020204" pitchFamily="18"/>
              </a:endParaRPr>
            </a:p>
          </p:txBody>
        </p:sp>
      </p:grpSp>
      <p:sp>
        <p:nvSpPr>
          <p:cNvPr id="8" name="TextBox 7">
            <a:extLst>
              <a:ext uri="{FF2B5EF4-FFF2-40B4-BE49-F238E27FC236}">
                <a16:creationId xmlns:a16="http://schemas.microsoft.com/office/drawing/2014/main" id="{6E41A7BC-71CB-10DA-AA2A-794477D96668}"/>
              </a:ext>
            </a:extLst>
          </p:cNvPr>
          <p:cNvSpPr txBox="1"/>
          <p:nvPr/>
        </p:nvSpPr>
        <p:spPr>
          <a:xfrm>
            <a:off x="806827" y="2863726"/>
            <a:ext cx="2778422" cy="1121846"/>
          </a:xfrm>
          <a:prstGeom prst="rect">
            <a:avLst/>
          </a:prstGeom>
          <a:noFill/>
          <a:ln>
            <a:noFill/>
          </a:ln>
        </p:spPr>
        <p:txBody>
          <a:bodyPr wrap="square" rtlCol="0">
            <a:spAutoFit/>
          </a:bodyPr>
          <a:lstStyle/>
          <a:p>
            <a:pPr algn="ctr">
              <a:lnSpc>
                <a:spcPct val="150000"/>
              </a:lnSpc>
            </a:pPr>
            <a:r>
              <a:rPr lang="en-US" sz="2400" b="1" dirty="0">
                <a:solidFill>
                  <a:schemeClr val="bg1"/>
                </a:solidFill>
                <a:latin typeface="UTM Avo" panose="02040603050506020204" pitchFamily="18"/>
                <a:cs typeface="Arial" panose="020B0604020202020204" pitchFamily="34" charset="0"/>
              </a:rPr>
              <a:t>GIỌNG ĐỌC TRONG BÀI</a:t>
            </a:r>
          </a:p>
        </p:txBody>
      </p:sp>
      <p:pic>
        <p:nvPicPr>
          <p:cNvPr id="9" name="Picture 5">
            <a:extLst>
              <a:ext uri="{FF2B5EF4-FFF2-40B4-BE49-F238E27FC236}">
                <a16:creationId xmlns:a16="http://schemas.microsoft.com/office/drawing/2014/main" id="{EFAADC73-2391-A759-4D5B-3316BC177248}"/>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64117" y="1675748"/>
            <a:ext cx="1091531" cy="972455"/>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D385DFD0-8058-4D07-B06C-6EB598F716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1583" y="4326676"/>
            <a:ext cx="2531324" cy="2531324"/>
          </a:xfrm>
          <a:prstGeom prst="rect">
            <a:avLst/>
          </a:prstGeom>
        </p:spPr>
      </p:pic>
      <p:pic>
        <p:nvPicPr>
          <p:cNvPr id="11" name="Picture 16">
            <a:extLst>
              <a:ext uri="{FF2B5EF4-FFF2-40B4-BE49-F238E27FC236}">
                <a16:creationId xmlns:a16="http://schemas.microsoft.com/office/drawing/2014/main" id="{FD8D79D2-DB8B-F662-4690-2E3D220EFF4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8847101" y="5592338"/>
            <a:ext cx="2728253" cy="1040147"/>
          </a:xfrm>
          <a:prstGeom prst="rect">
            <a:avLst/>
          </a:prstGeom>
        </p:spPr>
      </p:pic>
    </p:spTree>
    <p:extLst>
      <p:ext uri="{BB962C8B-B14F-4D97-AF65-F5344CB8AC3E}">
        <p14:creationId xmlns:p14="http://schemas.microsoft.com/office/powerpoint/2010/main" val="2790825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2CAEA8D-E22E-AE7B-92B0-4459D0DB892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C94C263-92B8-19EE-C5B5-219EE94EEA94}"/>
              </a:ext>
            </a:extLst>
          </p:cNvPr>
          <p:cNvGrpSpPr/>
          <p:nvPr/>
        </p:nvGrpSpPr>
        <p:grpSpPr>
          <a:xfrm>
            <a:off x="834126" y="1625893"/>
            <a:ext cx="10267763" cy="1049238"/>
            <a:chOff x="462279" y="230542"/>
            <a:chExt cx="8149817" cy="832810"/>
          </a:xfrm>
        </p:grpSpPr>
        <p:sp>
          <p:nvSpPr>
            <p:cNvPr id="3" name="Google Shape;1250;p59">
              <a:extLst>
                <a:ext uri="{FF2B5EF4-FFF2-40B4-BE49-F238E27FC236}">
                  <a16:creationId xmlns:a16="http://schemas.microsoft.com/office/drawing/2014/main" id="{5D001B73-824E-A67F-C782-A9F706F009A2}"/>
                </a:ext>
              </a:extLst>
            </p:cNvPr>
            <p:cNvSpPr/>
            <p:nvPr/>
          </p:nvSpPr>
          <p:spPr>
            <a:xfrm>
              <a:off x="778393" y="379093"/>
              <a:ext cx="7593981" cy="605100"/>
            </a:xfrm>
            <a:prstGeom prst="roundRect">
              <a:avLst>
                <a:gd name="adj" fmla="val 16667"/>
              </a:avLst>
            </a:prstGeom>
            <a:solidFill>
              <a:schemeClr val="bg1"/>
            </a:solidFill>
            <a:ln>
              <a:noFill/>
            </a:ln>
          </p:spPr>
          <p:txBody>
            <a:bodyPr spcFirstLastPara="1" wrap="square" lIns="115184" tIns="115184" rIns="115184" bIns="115184" anchor="ctr" anchorCtr="0">
              <a:noAutofit/>
            </a:bodyPr>
            <a:lstStyle/>
            <a:p>
              <a:pPr>
                <a:buClrTx/>
                <a:defRPr/>
              </a:pPr>
              <a:endParaRPr sz="2400" b="1" dirty="0">
                <a:solidFill>
                  <a:sysClr val="windowText" lastClr="000000"/>
                </a:solidFill>
                <a:latin typeface="UTM Avo" panose="02040603050506020204" pitchFamily="18"/>
                <a:cs typeface="Arial" panose="020B0604020202020204" pitchFamily="34" charset="0"/>
              </a:endParaRPr>
            </a:p>
          </p:txBody>
        </p:sp>
        <p:grpSp>
          <p:nvGrpSpPr>
            <p:cNvPr id="4" name="Google Shape;2308;p68">
              <a:extLst>
                <a:ext uri="{FF2B5EF4-FFF2-40B4-BE49-F238E27FC236}">
                  <a16:creationId xmlns:a16="http://schemas.microsoft.com/office/drawing/2014/main" id="{C965E9A1-7933-9D46-8CF8-EE2D811171E1}"/>
                </a:ext>
              </a:extLst>
            </p:cNvPr>
            <p:cNvGrpSpPr/>
            <p:nvPr/>
          </p:nvGrpSpPr>
          <p:grpSpPr>
            <a:xfrm>
              <a:off x="462279" y="230542"/>
              <a:ext cx="543942" cy="832810"/>
              <a:chOff x="4156067" y="3302612"/>
              <a:chExt cx="832097" cy="1274188"/>
            </a:xfrm>
          </p:grpSpPr>
          <p:sp>
            <p:nvSpPr>
              <p:cNvPr id="10" name="Google Shape;2309;p68">
                <a:extLst>
                  <a:ext uri="{FF2B5EF4-FFF2-40B4-BE49-F238E27FC236}">
                    <a16:creationId xmlns:a16="http://schemas.microsoft.com/office/drawing/2014/main" id="{D8A7F6F7-B84E-1CEF-3E9F-69F59A88A019}"/>
                  </a:ext>
                </a:extLst>
              </p:cNvPr>
              <p:cNvSpPr/>
              <p:nvPr/>
            </p:nvSpPr>
            <p:spPr>
              <a:xfrm>
                <a:off x="4156067" y="3302612"/>
                <a:ext cx="832097" cy="1274188"/>
              </a:xfrm>
              <a:custGeom>
                <a:avLst/>
                <a:gdLst/>
                <a:ahLst/>
                <a:cxnLst/>
                <a:rect l="l" t="t" r="r" b="b"/>
                <a:pathLst>
                  <a:path w="10464" h="16024" extrusionOk="0">
                    <a:moveTo>
                      <a:pt x="5914" y="1"/>
                    </a:moveTo>
                    <a:cubicBezTo>
                      <a:pt x="4352" y="1"/>
                      <a:pt x="2872" y="701"/>
                      <a:pt x="1863" y="1887"/>
                    </a:cubicBezTo>
                    <a:cubicBezTo>
                      <a:pt x="644" y="3309"/>
                      <a:pt x="0" y="5442"/>
                      <a:pt x="322" y="7085"/>
                    </a:cubicBezTo>
                    <a:cubicBezTo>
                      <a:pt x="627" y="8778"/>
                      <a:pt x="1981" y="9675"/>
                      <a:pt x="3116" y="10149"/>
                    </a:cubicBezTo>
                    <a:lnTo>
                      <a:pt x="3048" y="14297"/>
                    </a:lnTo>
                    <a:cubicBezTo>
                      <a:pt x="3031" y="15245"/>
                      <a:pt x="3793" y="16024"/>
                      <a:pt x="4741" y="16024"/>
                    </a:cubicBezTo>
                    <a:lnTo>
                      <a:pt x="5537" y="16024"/>
                    </a:lnTo>
                    <a:cubicBezTo>
                      <a:pt x="6468" y="16024"/>
                      <a:pt x="7230" y="15245"/>
                      <a:pt x="7230" y="14314"/>
                    </a:cubicBezTo>
                    <a:lnTo>
                      <a:pt x="7196" y="10505"/>
                    </a:lnTo>
                    <a:cubicBezTo>
                      <a:pt x="7856" y="10403"/>
                      <a:pt x="8483" y="10081"/>
                      <a:pt x="8957" y="9607"/>
                    </a:cubicBezTo>
                    <a:cubicBezTo>
                      <a:pt x="9973" y="8490"/>
                      <a:pt x="10464" y="4663"/>
                      <a:pt x="9532" y="2429"/>
                    </a:cubicBezTo>
                    <a:cubicBezTo>
                      <a:pt x="8923" y="956"/>
                      <a:pt x="7704" y="58"/>
                      <a:pt x="6180" y="8"/>
                    </a:cubicBezTo>
                    <a:cubicBezTo>
                      <a:pt x="6091" y="3"/>
                      <a:pt x="6002" y="1"/>
                      <a:pt x="5914" y="1"/>
                    </a:cubicBezTo>
                    <a:close/>
                  </a:path>
                </a:pathLst>
              </a:custGeom>
              <a:solidFill>
                <a:srgbClr val="FFFFFF"/>
              </a:solidFill>
              <a:ln>
                <a:noFill/>
              </a:ln>
              <a:effectLst>
                <a:outerShdw blurRad="28575" dist="19050" algn="bl" rotWithShape="0">
                  <a:srgbClr val="242324">
                    <a:alpha val="30000"/>
                  </a:srgbClr>
                </a:outerShdw>
              </a:effectLst>
            </p:spPr>
            <p:txBody>
              <a:bodyPr spcFirstLastPara="1" wrap="square" lIns="115184" tIns="115184" rIns="115184" bIns="115184" anchor="ctr" anchorCtr="0">
                <a:noAutofit/>
              </a:bodyPr>
              <a:lstStyle/>
              <a:p>
                <a:pPr>
                  <a:buClrTx/>
                  <a:defRPr/>
                </a:pPr>
                <a:endParaRPr sz="2400" b="1" dirty="0">
                  <a:solidFill>
                    <a:sysClr val="windowText" lastClr="000000"/>
                  </a:solidFill>
                  <a:latin typeface="UTM Avo" panose="02040603050506020204" pitchFamily="18"/>
                  <a:cs typeface="Arial" panose="020B0604020202020204" pitchFamily="34" charset="0"/>
                </a:endParaRPr>
              </a:p>
            </p:txBody>
          </p:sp>
          <p:sp>
            <p:nvSpPr>
              <p:cNvPr id="11" name="Google Shape;2310;p68">
                <a:extLst>
                  <a:ext uri="{FF2B5EF4-FFF2-40B4-BE49-F238E27FC236}">
                    <a16:creationId xmlns:a16="http://schemas.microsoft.com/office/drawing/2014/main" id="{B24A0CA7-B9CB-0A72-FC28-F15CF69D363D}"/>
                  </a:ext>
                </a:extLst>
              </p:cNvPr>
              <p:cNvSpPr/>
              <p:nvPr/>
            </p:nvSpPr>
            <p:spPr>
              <a:xfrm>
                <a:off x="4272928" y="3412579"/>
                <a:ext cx="635579" cy="606678"/>
              </a:xfrm>
              <a:custGeom>
                <a:avLst/>
                <a:gdLst/>
                <a:ahLst/>
                <a:cxnLst/>
                <a:rect l="l" t="t" r="r" b="b"/>
                <a:pathLst>
                  <a:path w="7614" h="7268" extrusionOk="0">
                    <a:moveTo>
                      <a:pt x="4307" y="1"/>
                    </a:moveTo>
                    <a:cubicBezTo>
                      <a:pt x="1271" y="1"/>
                      <a:pt x="0" y="3368"/>
                      <a:pt x="316" y="5083"/>
                    </a:cubicBezTo>
                    <a:cubicBezTo>
                      <a:pt x="655" y="6827"/>
                      <a:pt x="3279" y="7233"/>
                      <a:pt x="3279" y="7233"/>
                    </a:cubicBezTo>
                    <a:cubicBezTo>
                      <a:pt x="3279" y="7233"/>
                      <a:pt x="3613" y="7267"/>
                      <a:pt x="4056" y="7267"/>
                    </a:cubicBezTo>
                    <a:cubicBezTo>
                      <a:pt x="4737" y="7267"/>
                      <a:pt x="5676" y="7186"/>
                      <a:pt x="6056" y="6776"/>
                    </a:cubicBezTo>
                    <a:cubicBezTo>
                      <a:pt x="6665" y="6099"/>
                      <a:pt x="7613" y="122"/>
                      <a:pt x="4464" y="4"/>
                    </a:cubicBezTo>
                    <a:cubicBezTo>
                      <a:pt x="4412" y="2"/>
                      <a:pt x="4359" y="1"/>
                      <a:pt x="4307" y="1"/>
                    </a:cubicBezTo>
                    <a:close/>
                  </a:path>
                </a:pathLst>
              </a:custGeom>
              <a:solidFill>
                <a:srgbClr val="A4BB78"/>
              </a:solidFill>
              <a:ln>
                <a:noFill/>
              </a:ln>
            </p:spPr>
            <p:txBody>
              <a:bodyPr spcFirstLastPara="1" wrap="square" lIns="115184" tIns="115184" rIns="115184" bIns="115184" anchor="ctr" anchorCtr="0">
                <a:noAutofit/>
              </a:bodyPr>
              <a:lstStyle/>
              <a:p>
                <a:pPr>
                  <a:buClrTx/>
                  <a:defRPr/>
                </a:pPr>
                <a:endParaRPr sz="2400" b="1" dirty="0">
                  <a:solidFill>
                    <a:sysClr val="windowText" lastClr="000000"/>
                  </a:solidFill>
                  <a:latin typeface="UTM Avo" panose="02040603050506020204" pitchFamily="18"/>
                  <a:cs typeface="Arial" panose="020B0604020202020204" pitchFamily="34" charset="0"/>
                </a:endParaRPr>
              </a:p>
            </p:txBody>
          </p:sp>
          <p:sp>
            <p:nvSpPr>
              <p:cNvPr id="12" name="Google Shape;2311;p68">
                <a:extLst>
                  <a:ext uri="{FF2B5EF4-FFF2-40B4-BE49-F238E27FC236}">
                    <a16:creationId xmlns:a16="http://schemas.microsoft.com/office/drawing/2014/main" id="{0DF76996-16F9-246B-DC9D-C1B1ABA099D8}"/>
                  </a:ext>
                </a:extLst>
              </p:cNvPr>
              <p:cNvSpPr/>
              <p:nvPr/>
            </p:nvSpPr>
            <p:spPr>
              <a:xfrm>
                <a:off x="4443466" y="3655904"/>
                <a:ext cx="284149" cy="811269"/>
              </a:xfrm>
              <a:custGeom>
                <a:avLst/>
                <a:gdLst/>
                <a:ahLst/>
                <a:cxnLst/>
                <a:rect l="l" t="t" r="r" b="b"/>
                <a:pathLst>
                  <a:path w="3404" h="9719" extrusionOk="0">
                    <a:moveTo>
                      <a:pt x="1744" y="1"/>
                    </a:moveTo>
                    <a:lnTo>
                      <a:pt x="1202" y="170"/>
                    </a:lnTo>
                    <a:lnTo>
                      <a:pt x="1152" y="3285"/>
                    </a:lnTo>
                    <a:lnTo>
                      <a:pt x="1033" y="3234"/>
                    </a:lnTo>
                    <a:lnTo>
                      <a:pt x="254" y="1795"/>
                    </a:lnTo>
                    <a:lnTo>
                      <a:pt x="0" y="2100"/>
                    </a:lnTo>
                    <a:lnTo>
                      <a:pt x="1135" y="4064"/>
                    </a:lnTo>
                    <a:lnTo>
                      <a:pt x="1050" y="9719"/>
                    </a:lnTo>
                    <a:lnTo>
                      <a:pt x="1846" y="9719"/>
                    </a:lnTo>
                    <a:lnTo>
                      <a:pt x="1778" y="3438"/>
                    </a:lnTo>
                    <a:lnTo>
                      <a:pt x="3403" y="2168"/>
                    </a:lnTo>
                    <a:cubicBezTo>
                      <a:pt x="3403" y="2168"/>
                      <a:pt x="3234" y="1897"/>
                      <a:pt x="3132" y="1880"/>
                    </a:cubicBezTo>
                    <a:cubicBezTo>
                      <a:pt x="3131" y="1880"/>
                      <a:pt x="3130" y="1880"/>
                      <a:pt x="3128" y="1880"/>
                    </a:cubicBezTo>
                    <a:cubicBezTo>
                      <a:pt x="3010" y="1880"/>
                      <a:pt x="2213" y="2528"/>
                      <a:pt x="1778" y="2862"/>
                    </a:cubicBezTo>
                    <a:lnTo>
                      <a:pt x="1744" y="1"/>
                    </a:lnTo>
                    <a:close/>
                  </a:path>
                </a:pathLst>
              </a:custGeom>
              <a:solidFill>
                <a:srgbClr val="C59A72"/>
              </a:solidFill>
              <a:ln>
                <a:noFill/>
              </a:ln>
            </p:spPr>
            <p:txBody>
              <a:bodyPr spcFirstLastPara="1" wrap="square" lIns="115184" tIns="115184" rIns="115184" bIns="115184" anchor="ctr" anchorCtr="0">
                <a:noAutofit/>
              </a:bodyPr>
              <a:lstStyle/>
              <a:p>
                <a:pPr>
                  <a:buClrTx/>
                  <a:defRPr/>
                </a:pPr>
                <a:endParaRPr sz="2400" b="1" dirty="0">
                  <a:solidFill>
                    <a:sysClr val="windowText" lastClr="000000"/>
                  </a:solidFill>
                  <a:latin typeface="UTM Avo" panose="02040603050506020204" pitchFamily="18"/>
                  <a:cs typeface="Arial" panose="020B0604020202020204" pitchFamily="34" charset="0"/>
                </a:endParaRPr>
              </a:p>
            </p:txBody>
          </p:sp>
        </p:grpSp>
        <p:grpSp>
          <p:nvGrpSpPr>
            <p:cNvPr id="5" name="Google Shape;2312;p68">
              <a:extLst>
                <a:ext uri="{FF2B5EF4-FFF2-40B4-BE49-F238E27FC236}">
                  <a16:creationId xmlns:a16="http://schemas.microsoft.com/office/drawing/2014/main" id="{C76C2F62-CEC0-0A7D-C92A-DC52A0066F04}"/>
                </a:ext>
              </a:extLst>
            </p:cNvPr>
            <p:cNvGrpSpPr/>
            <p:nvPr/>
          </p:nvGrpSpPr>
          <p:grpSpPr>
            <a:xfrm>
              <a:off x="8068154" y="230542"/>
              <a:ext cx="543942" cy="832810"/>
              <a:chOff x="4156067" y="3302612"/>
              <a:chExt cx="832097" cy="1274188"/>
            </a:xfrm>
          </p:grpSpPr>
          <p:sp>
            <p:nvSpPr>
              <p:cNvPr id="7" name="Google Shape;2313;p68">
                <a:extLst>
                  <a:ext uri="{FF2B5EF4-FFF2-40B4-BE49-F238E27FC236}">
                    <a16:creationId xmlns:a16="http://schemas.microsoft.com/office/drawing/2014/main" id="{6E686A8A-D610-FAA9-431C-36BC5BAC7C82}"/>
                  </a:ext>
                </a:extLst>
              </p:cNvPr>
              <p:cNvSpPr/>
              <p:nvPr/>
            </p:nvSpPr>
            <p:spPr>
              <a:xfrm>
                <a:off x="4156067" y="3302612"/>
                <a:ext cx="832097" cy="1274188"/>
              </a:xfrm>
              <a:custGeom>
                <a:avLst/>
                <a:gdLst/>
                <a:ahLst/>
                <a:cxnLst/>
                <a:rect l="l" t="t" r="r" b="b"/>
                <a:pathLst>
                  <a:path w="10464" h="16024" extrusionOk="0">
                    <a:moveTo>
                      <a:pt x="5914" y="1"/>
                    </a:moveTo>
                    <a:cubicBezTo>
                      <a:pt x="4352" y="1"/>
                      <a:pt x="2872" y="701"/>
                      <a:pt x="1863" y="1887"/>
                    </a:cubicBezTo>
                    <a:cubicBezTo>
                      <a:pt x="644" y="3309"/>
                      <a:pt x="0" y="5442"/>
                      <a:pt x="322" y="7085"/>
                    </a:cubicBezTo>
                    <a:cubicBezTo>
                      <a:pt x="627" y="8778"/>
                      <a:pt x="1981" y="9675"/>
                      <a:pt x="3116" y="10149"/>
                    </a:cubicBezTo>
                    <a:lnTo>
                      <a:pt x="3048" y="14297"/>
                    </a:lnTo>
                    <a:cubicBezTo>
                      <a:pt x="3031" y="15245"/>
                      <a:pt x="3793" y="16024"/>
                      <a:pt x="4741" y="16024"/>
                    </a:cubicBezTo>
                    <a:lnTo>
                      <a:pt x="5537" y="16024"/>
                    </a:lnTo>
                    <a:cubicBezTo>
                      <a:pt x="6468" y="16024"/>
                      <a:pt x="7230" y="15245"/>
                      <a:pt x="7230" y="14314"/>
                    </a:cubicBezTo>
                    <a:lnTo>
                      <a:pt x="7196" y="10505"/>
                    </a:lnTo>
                    <a:cubicBezTo>
                      <a:pt x="7856" y="10403"/>
                      <a:pt x="8483" y="10081"/>
                      <a:pt x="8957" y="9607"/>
                    </a:cubicBezTo>
                    <a:cubicBezTo>
                      <a:pt x="9973" y="8490"/>
                      <a:pt x="10464" y="4663"/>
                      <a:pt x="9532" y="2429"/>
                    </a:cubicBezTo>
                    <a:cubicBezTo>
                      <a:pt x="8923" y="956"/>
                      <a:pt x="7704" y="58"/>
                      <a:pt x="6180" y="8"/>
                    </a:cubicBezTo>
                    <a:cubicBezTo>
                      <a:pt x="6091" y="3"/>
                      <a:pt x="6002" y="1"/>
                      <a:pt x="5914" y="1"/>
                    </a:cubicBezTo>
                    <a:close/>
                  </a:path>
                </a:pathLst>
              </a:custGeom>
              <a:solidFill>
                <a:srgbClr val="FFFFFF"/>
              </a:solidFill>
              <a:ln>
                <a:noFill/>
              </a:ln>
              <a:effectLst>
                <a:outerShdw blurRad="28575" dist="19050" algn="bl" rotWithShape="0">
                  <a:srgbClr val="242324">
                    <a:alpha val="30000"/>
                  </a:srgbClr>
                </a:outerShdw>
              </a:effectLst>
            </p:spPr>
            <p:txBody>
              <a:bodyPr spcFirstLastPara="1" wrap="square" lIns="115184" tIns="115184" rIns="115184" bIns="115184" anchor="ctr" anchorCtr="0">
                <a:noAutofit/>
              </a:bodyPr>
              <a:lstStyle/>
              <a:p>
                <a:pPr>
                  <a:buClrTx/>
                  <a:defRPr/>
                </a:pPr>
                <a:endParaRPr sz="2400" b="1" dirty="0">
                  <a:solidFill>
                    <a:sysClr val="windowText" lastClr="000000"/>
                  </a:solidFill>
                  <a:latin typeface="UTM Avo" panose="02040603050506020204" pitchFamily="18"/>
                  <a:cs typeface="Arial" panose="020B0604020202020204" pitchFamily="34" charset="0"/>
                </a:endParaRPr>
              </a:p>
            </p:txBody>
          </p:sp>
          <p:sp>
            <p:nvSpPr>
              <p:cNvPr id="8" name="Google Shape;2314;p68">
                <a:extLst>
                  <a:ext uri="{FF2B5EF4-FFF2-40B4-BE49-F238E27FC236}">
                    <a16:creationId xmlns:a16="http://schemas.microsoft.com/office/drawing/2014/main" id="{A29C7EA5-5F5A-2711-769B-BCF731D9B506}"/>
                  </a:ext>
                </a:extLst>
              </p:cNvPr>
              <p:cNvSpPr/>
              <p:nvPr/>
            </p:nvSpPr>
            <p:spPr>
              <a:xfrm>
                <a:off x="4272928" y="3412579"/>
                <a:ext cx="635579" cy="606678"/>
              </a:xfrm>
              <a:custGeom>
                <a:avLst/>
                <a:gdLst/>
                <a:ahLst/>
                <a:cxnLst/>
                <a:rect l="l" t="t" r="r" b="b"/>
                <a:pathLst>
                  <a:path w="7614" h="7268" extrusionOk="0">
                    <a:moveTo>
                      <a:pt x="4307" y="1"/>
                    </a:moveTo>
                    <a:cubicBezTo>
                      <a:pt x="1271" y="1"/>
                      <a:pt x="0" y="3368"/>
                      <a:pt x="316" y="5083"/>
                    </a:cubicBezTo>
                    <a:cubicBezTo>
                      <a:pt x="655" y="6827"/>
                      <a:pt x="3279" y="7233"/>
                      <a:pt x="3279" y="7233"/>
                    </a:cubicBezTo>
                    <a:cubicBezTo>
                      <a:pt x="3279" y="7233"/>
                      <a:pt x="3613" y="7267"/>
                      <a:pt x="4056" y="7267"/>
                    </a:cubicBezTo>
                    <a:cubicBezTo>
                      <a:pt x="4737" y="7267"/>
                      <a:pt x="5676" y="7186"/>
                      <a:pt x="6056" y="6776"/>
                    </a:cubicBezTo>
                    <a:cubicBezTo>
                      <a:pt x="6665" y="6099"/>
                      <a:pt x="7613" y="122"/>
                      <a:pt x="4464" y="4"/>
                    </a:cubicBezTo>
                    <a:cubicBezTo>
                      <a:pt x="4412" y="2"/>
                      <a:pt x="4359" y="1"/>
                      <a:pt x="4307" y="1"/>
                    </a:cubicBezTo>
                    <a:close/>
                  </a:path>
                </a:pathLst>
              </a:custGeom>
              <a:solidFill>
                <a:srgbClr val="A4BB78"/>
              </a:solidFill>
              <a:ln>
                <a:noFill/>
              </a:ln>
            </p:spPr>
            <p:txBody>
              <a:bodyPr spcFirstLastPara="1" wrap="square" lIns="115184" tIns="115184" rIns="115184" bIns="115184" anchor="ctr" anchorCtr="0">
                <a:noAutofit/>
              </a:bodyPr>
              <a:lstStyle/>
              <a:p>
                <a:pPr>
                  <a:buClrTx/>
                  <a:defRPr/>
                </a:pPr>
                <a:endParaRPr sz="2400" b="1" dirty="0">
                  <a:solidFill>
                    <a:sysClr val="windowText" lastClr="000000"/>
                  </a:solidFill>
                  <a:latin typeface="UTM Avo" panose="02040603050506020204" pitchFamily="18"/>
                  <a:cs typeface="Arial" panose="020B0604020202020204" pitchFamily="34" charset="0"/>
                </a:endParaRPr>
              </a:p>
            </p:txBody>
          </p:sp>
          <p:sp>
            <p:nvSpPr>
              <p:cNvPr id="9" name="Google Shape;2315;p68">
                <a:extLst>
                  <a:ext uri="{FF2B5EF4-FFF2-40B4-BE49-F238E27FC236}">
                    <a16:creationId xmlns:a16="http://schemas.microsoft.com/office/drawing/2014/main" id="{A4DC4780-8004-FF33-29DC-D5971DD8DAE0}"/>
                  </a:ext>
                </a:extLst>
              </p:cNvPr>
              <p:cNvSpPr/>
              <p:nvPr/>
            </p:nvSpPr>
            <p:spPr>
              <a:xfrm>
                <a:off x="4443466" y="3655904"/>
                <a:ext cx="284149" cy="811269"/>
              </a:xfrm>
              <a:custGeom>
                <a:avLst/>
                <a:gdLst/>
                <a:ahLst/>
                <a:cxnLst/>
                <a:rect l="l" t="t" r="r" b="b"/>
                <a:pathLst>
                  <a:path w="3404" h="9719" extrusionOk="0">
                    <a:moveTo>
                      <a:pt x="1744" y="1"/>
                    </a:moveTo>
                    <a:lnTo>
                      <a:pt x="1202" y="170"/>
                    </a:lnTo>
                    <a:lnTo>
                      <a:pt x="1152" y="3285"/>
                    </a:lnTo>
                    <a:lnTo>
                      <a:pt x="1033" y="3234"/>
                    </a:lnTo>
                    <a:lnTo>
                      <a:pt x="254" y="1795"/>
                    </a:lnTo>
                    <a:lnTo>
                      <a:pt x="0" y="2100"/>
                    </a:lnTo>
                    <a:lnTo>
                      <a:pt x="1135" y="4064"/>
                    </a:lnTo>
                    <a:lnTo>
                      <a:pt x="1050" y="9719"/>
                    </a:lnTo>
                    <a:lnTo>
                      <a:pt x="1846" y="9719"/>
                    </a:lnTo>
                    <a:lnTo>
                      <a:pt x="1778" y="3438"/>
                    </a:lnTo>
                    <a:lnTo>
                      <a:pt x="3403" y="2168"/>
                    </a:lnTo>
                    <a:cubicBezTo>
                      <a:pt x="3403" y="2168"/>
                      <a:pt x="3234" y="1897"/>
                      <a:pt x="3132" y="1880"/>
                    </a:cubicBezTo>
                    <a:cubicBezTo>
                      <a:pt x="3131" y="1880"/>
                      <a:pt x="3130" y="1880"/>
                      <a:pt x="3128" y="1880"/>
                    </a:cubicBezTo>
                    <a:cubicBezTo>
                      <a:pt x="3010" y="1880"/>
                      <a:pt x="2213" y="2528"/>
                      <a:pt x="1778" y="2862"/>
                    </a:cubicBezTo>
                    <a:lnTo>
                      <a:pt x="1744" y="1"/>
                    </a:lnTo>
                    <a:close/>
                  </a:path>
                </a:pathLst>
              </a:custGeom>
              <a:solidFill>
                <a:srgbClr val="C59A72"/>
              </a:solidFill>
              <a:ln>
                <a:noFill/>
              </a:ln>
            </p:spPr>
            <p:txBody>
              <a:bodyPr spcFirstLastPara="1" wrap="square" lIns="115184" tIns="115184" rIns="115184" bIns="115184" anchor="ctr" anchorCtr="0">
                <a:noAutofit/>
              </a:bodyPr>
              <a:lstStyle/>
              <a:p>
                <a:pPr>
                  <a:buClrTx/>
                  <a:defRPr/>
                </a:pPr>
                <a:endParaRPr sz="2400" b="1" dirty="0">
                  <a:solidFill>
                    <a:sysClr val="windowText" lastClr="000000"/>
                  </a:solidFill>
                  <a:latin typeface="UTM Avo" panose="02040603050506020204" pitchFamily="18"/>
                  <a:cs typeface="Arial" panose="020B0604020202020204" pitchFamily="34" charset="0"/>
                </a:endParaRPr>
              </a:p>
            </p:txBody>
          </p:sp>
        </p:grpSp>
        <p:sp>
          <p:nvSpPr>
            <p:cNvPr id="6" name="TextBox 5">
              <a:extLst>
                <a:ext uri="{FF2B5EF4-FFF2-40B4-BE49-F238E27FC236}">
                  <a16:creationId xmlns:a16="http://schemas.microsoft.com/office/drawing/2014/main" id="{7D582B95-3E4F-5CD9-5E40-AAECB91B6638}"/>
                </a:ext>
              </a:extLst>
            </p:cNvPr>
            <p:cNvSpPr txBox="1"/>
            <p:nvPr/>
          </p:nvSpPr>
          <p:spPr>
            <a:xfrm>
              <a:off x="1379009" y="516816"/>
              <a:ext cx="6316358" cy="366437"/>
            </a:xfrm>
            <a:prstGeom prst="rect">
              <a:avLst/>
            </a:prstGeom>
            <a:noFill/>
          </p:spPr>
          <p:txBody>
            <a:bodyPr wrap="square">
              <a:spAutoFit/>
            </a:bodyPr>
            <a:lstStyle/>
            <a:p>
              <a:pPr algn="ctr">
                <a:buClrTx/>
                <a:defRPr/>
              </a:pPr>
              <a:r>
                <a:rPr lang="en-US" sz="2400" b="1" dirty="0">
                  <a:solidFill>
                    <a:schemeClr val="tx1"/>
                  </a:solidFill>
                  <a:latin typeface="UTM Avo" panose="02040603050506020204" pitchFamily="18"/>
                  <a:cs typeface="Arial" panose="020B0604020202020204" pitchFamily="34" charset="0"/>
                </a:rPr>
                <a:t>LUYỆN ĐỌC MỘT SỐ TỪ KHÓ</a:t>
              </a:r>
            </a:p>
          </p:txBody>
        </p:sp>
      </p:grpSp>
      <p:sp>
        <p:nvSpPr>
          <p:cNvPr id="13" name="Cloud 12">
            <a:extLst>
              <a:ext uri="{FF2B5EF4-FFF2-40B4-BE49-F238E27FC236}">
                <a16:creationId xmlns:a16="http://schemas.microsoft.com/office/drawing/2014/main" id="{127EBDA3-1B7E-0831-87DD-130C60954A92}"/>
              </a:ext>
            </a:extLst>
          </p:cNvPr>
          <p:cNvSpPr/>
          <p:nvPr/>
        </p:nvSpPr>
        <p:spPr>
          <a:xfrm>
            <a:off x="1198126" y="2832130"/>
            <a:ext cx="3484710" cy="1734372"/>
          </a:xfrm>
          <a:prstGeom prst="cloud">
            <a:avLst/>
          </a:prstGeom>
          <a:solidFill>
            <a:srgbClr val="FFF5D5"/>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r>
              <a:rPr lang="vi-VN" sz="2400" i="1" dirty="0">
                <a:solidFill>
                  <a:prstClr val="black"/>
                </a:solidFill>
                <a:latin typeface="UTM Avo" panose="02040603050506020204" pitchFamily="18"/>
                <a:cs typeface="Arial" panose="020B0604020202020204" pitchFamily="34" charset="0"/>
              </a:rPr>
              <a:t>vờn sóng biển</a:t>
            </a:r>
            <a:endParaRPr lang="en-US" sz="2400" i="1" dirty="0">
              <a:solidFill>
                <a:prstClr val="black"/>
              </a:solidFill>
              <a:latin typeface="UTM Avo" panose="02040603050506020204" pitchFamily="18"/>
              <a:cs typeface="Arial" panose="020B0604020202020204" pitchFamily="34" charset="0"/>
            </a:endParaRPr>
          </a:p>
        </p:txBody>
      </p:sp>
      <p:sp>
        <p:nvSpPr>
          <p:cNvPr id="14" name="Cloud 13">
            <a:extLst>
              <a:ext uri="{FF2B5EF4-FFF2-40B4-BE49-F238E27FC236}">
                <a16:creationId xmlns:a16="http://schemas.microsoft.com/office/drawing/2014/main" id="{969818E2-A59B-9D17-E366-69BE7DA88F1D}"/>
              </a:ext>
            </a:extLst>
          </p:cNvPr>
          <p:cNvSpPr/>
          <p:nvPr/>
        </p:nvSpPr>
        <p:spPr>
          <a:xfrm>
            <a:off x="5308502" y="2826877"/>
            <a:ext cx="2469984" cy="1659091"/>
          </a:xfrm>
          <a:prstGeom prst="cloud">
            <a:avLst/>
          </a:prstGeom>
          <a:solidFill>
            <a:srgbClr val="FFF5D5"/>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r>
              <a:rPr lang="en-US" sz="2400" i="1" dirty="0">
                <a:solidFill>
                  <a:prstClr val="black"/>
                </a:solidFill>
                <a:latin typeface="UTM Avo" panose="02040603050506020204" pitchFamily="18"/>
                <a:cs typeface="Arial" panose="020B0604020202020204" pitchFamily="34" charset="0"/>
              </a:rPr>
              <a:t>t</a:t>
            </a:r>
            <a:r>
              <a:rPr lang="vi-VN" sz="2400" i="1" dirty="0">
                <a:solidFill>
                  <a:prstClr val="black"/>
                </a:solidFill>
                <a:latin typeface="UTM Avo" panose="02040603050506020204" pitchFamily="18"/>
                <a:cs typeface="Arial" panose="020B0604020202020204" pitchFamily="34" charset="0"/>
              </a:rPr>
              <a:t>hắm sắc</a:t>
            </a:r>
            <a:endParaRPr lang="en-US" sz="2400" i="1" dirty="0">
              <a:solidFill>
                <a:prstClr val="black"/>
              </a:solidFill>
              <a:latin typeface="UTM Avo" panose="02040603050506020204" pitchFamily="18"/>
              <a:cs typeface="Arial" panose="020B0604020202020204" pitchFamily="34" charset="0"/>
            </a:endParaRPr>
          </a:p>
        </p:txBody>
      </p:sp>
      <p:sp>
        <p:nvSpPr>
          <p:cNvPr id="15" name="Cloud 14">
            <a:extLst>
              <a:ext uri="{FF2B5EF4-FFF2-40B4-BE49-F238E27FC236}">
                <a16:creationId xmlns:a16="http://schemas.microsoft.com/office/drawing/2014/main" id="{DC7096A1-E9A2-8793-0C65-6059C0B721D3}"/>
              </a:ext>
            </a:extLst>
          </p:cNvPr>
          <p:cNvSpPr/>
          <p:nvPr/>
        </p:nvSpPr>
        <p:spPr>
          <a:xfrm>
            <a:off x="8544370" y="2836300"/>
            <a:ext cx="2214869" cy="1662476"/>
          </a:xfrm>
          <a:prstGeom prst="cloud">
            <a:avLst/>
          </a:prstGeom>
          <a:solidFill>
            <a:srgbClr val="FFF5D5"/>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r>
              <a:rPr lang="vi-VN" sz="2400" i="1" dirty="0">
                <a:solidFill>
                  <a:prstClr val="black"/>
                </a:solidFill>
                <a:latin typeface="UTM Avo" panose="02040603050506020204" pitchFamily="18"/>
                <a:cs typeface="Arial" panose="020B0604020202020204" pitchFamily="34" charset="0"/>
              </a:rPr>
              <a:t>cười ran</a:t>
            </a:r>
            <a:endParaRPr lang="en-US" sz="2400" i="1" dirty="0">
              <a:solidFill>
                <a:prstClr val="black"/>
              </a:solidFill>
              <a:latin typeface="UTM Avo" panose="02040603050506020204" pitchFamily="18"/>
              <a:cs typeface="Arial" panose="020B0604020202020204" pitchFamily="34" charset="0"/>
            </a:endParaRPr>
          </a:p>
        </p:txBody>
      </p:sp>
      <p:sp>
        <p:nvSpPr>
          <p:cNvPr id="16" name="Cloud 15">
            <a:extLst>
              <a:ext uri="{FF2B5EF4-FFF2-40B4-BE49-F238E27FC236}">
                <a16:creationId xmlns:a16="http://schemas.microsoft.com/office/drawing/2014/main" id="{68511A8A-42E1-00C1-C016-C078DC6316B9}"/>
              </a:ext>
            </a:extLst>
          </p:cNvPr>
          <p:cNvSpPr/>
          <p:nvPr/>
        </p:nvSpPr>
        <p:spPr>
          <a:xfrm>
            <a:off x="358227" y="4822050"/>
            <a:ext cx="2344337" cy="1550738"/>
          </a:xfrm>
          <a:prstGeom prst="cloud">
            <a:avLst/>
          </a:prstGeom>
          <a:solidFill>
            <a:srgbClr val="FFF5D5"/>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r>
              <a:rPr lang="en-US" sz="2400" i="1" dirty="0" err="1">
                <a:latin typeface="UTM Avo" panose="02040603050506020204" pitchFamily="18"/>
              </a:rPr>
              <a:t>trời</a:t>
            </a:r>
            <a:r>
              <a:rPr lang="en-US" sz="2400" i="1" dirty="0">
                <a:latin typeface="UTM Avo" panose="02040603050506020204" pitchFamily="18"/>
              </a:rPr>
              <a:t> </a:t>
            </a:r>
            <a:r>
              <a:rPr lang="en-US" sz="2400" i="1" dirty="0" err="1">
                <a:latin typeface="UTM Avo" panose="02040603050506020204" pitchFamily="18"/>
              </a:rPr>
              <a:t>xanh</a:t>
            </a:r>
            <a:endParaRPr lang="en-US" sz="2400" i="1" dirty="0">
              <a:solidFill>
                <a:prstClr val="black"/>
              </a:solidFill>
              <a:latin typeface="UTM Avo" panose="02040603050506020204" pitchFamily="18"/>
              <a:cs typeface="Arial" panose="020B0604020202020204" pitchFamily="34" charset="0"/>
            </a:endParaRPr>
          </a:p>
        </p:txBody>
      </p:sp>
      <p:sp>
        <p:nvSpPr>
          <p:cNvPr id="17" name="Cloud 16">
            <a:extLst>
              <a:ext uri="{FF2B5EF4-FFF2-40B4-BE49-F238E27FC236}">
                <a16:creationId xmlns:a16="http://schemas.microsoft.com/office/drawing/2014/main" id="{135D2113-7493-3693-3D10-007CBE671F33}"/>
              </a:ext>
            </a:extLst>
          </p:cNvPr>
          <p:cNvSpPr/>
          <p:nvPr/>
        </p:nvSpPr>
        <p:spPr>
          <a:xfrm>
            <a:off x="3051321" y="4822050"/>
            <a:ext cx="2210157" cy="1511304"/>
          </a:xfrm>
          <a:prstGeom prst="cloud">
            <a:avLst/>
          </a:prstGeom>
          <a:solidFill>
            <a:srgbClr val="FFF5D5"/>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lnSpc>
                <a:spcPct val="150000"/>
              </a:lnSpc>
            </a:pPr>
            <a:r>
              <a:rPr lang="en-US" sz="2400" i="1" dirty="0" err="1">
                <a:latin typeface="UTM Avo" panose="02040603050506020204" pitchFamily="18"/>
              </a:rPr>
              <a:t>trái</a:t>
            </a:r>
            <a:r>
              <a:rPr lang="en-US" sz="2400" i="1" dirty="0">
                <a:latin typeface="UTM Avo" panose="02040603050506020204" pitchFamily="18"/>
              </a:rPr>
              <a:t> </a:t>
            </a:r>
            <a:r>
              <a:rPr lang="en-US" sz="2400" i="1" dirty="0" err="1">
                <a:latin typeface="UTM Avo" panose="02040603050506020204" pitchFamily="18"/>
              </a:rPr>
              <a:t>đất</a:t>
            </a:r>
            <a:r>
              <a:rPr lang="en-US" sz="2400" i="1" dirty="0">
                <a:latin typeface="UTM Avo" panose="02040603050506020204" pitchFamily="18"/>
              </a:rPr>
              <a:t> quay</a:t>
            </a:r>
            <a:endParaRPr lang="en-US" sz="2400" i="1" dirty="0">
              <a:solidFill>
                <a:prstClr val="black"/>
              </a:solidFill>
              <a:latin typeface="UTM Avo" panose="02040603050506020204" pitchFamily="18"/>
              <a:cs typeface="Arial" panose="020B0604020202020204" pitchFamily="34" charset="0"/>
            </a:endParaRPr>
          </a:p>
        </p:txBody>
      </p:sp>
      <p:sp>
        <p:nvSpPr>
          <p:cNvPr id="18" name="Cloud 17">
            <a:extLst>
              <a:ext uri="{FF2B5EF4-FFF2-40B4-BE49-F238E27FC236}">
                <a16:creationId xmlns:a16="http://schemas.microsoft.com/office/drawing/2014/main" id="{1AD31D1B-810D-89F7-DF0C-404FFEBE23A4}"/>
              </a:ext>
            </a:extLst>
          </p:cNvPr>
          <p:cNvSpPr/>
          <p:nvPr/>
        </p:nvSpPr>
        <p:spPr>
          <a:xfrm>
            <a:off x="5610235" y="4710312"/>
            <a:ext cx="2691603" cy="1662476"/>
          </a:xfrm>
          <a:prstGeom prst="cloud">
            <a:avLst/>
          </a:prstGeom>
          <a:solidFill>
            <a:srgbClr val="FFF5D5"/>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lnSpc>
                <a:spcPct val="150000"/>
              </a:lnSpc>
            </a:pPr>
            <a:r>
              <a:rPr lang="en-US" sz="2400" i="1" dirty="0" err="1">
                <a:latin typeface="UTM Avo" panose="02040603050506020204" pitchFamily="18"/>
              </a:rPr>
              <a:t>bạn</a:t>
            </a:r>
            <a:r>
              <a:rPr lang="en-US" sz="2400" i="1" dirty="0">
                <a:latin typeface="UTM Avo" panose="02040603050506020204" pitchFamily="18"/>
              </a:rPr>
              <a:t> </a:t>
            </a:r>
            <a:r>
              <a:rPr lang="en-US" sz="2400" i="1" dirty="0" err="1">
                <a:latin typeface="UTM Avo" panose="02040603050506020204" pitchFamily="18"/>
              </a:rPr>
              <a:t>trẻ</a:t>
            </a:r>
            <a:r>
              <a:rPr lang="en-US" sz="2400" i="1" dirty="0">
                <a:latin typeface="UTM Avo" panose="02040603050506020204" pitchFamily="18"/>
              </a:rPr>
              <a:t> </a:t>
            </a:r>
            <a:r>
              <a:rPr lang="en-US" sz="2400" i="1" dirty="0" err="1">
                <a:latin typeface="UTM Avo" panose="02040603050506020204" pitchFamily="18"/>
              </a:rPr>
              <a:t>năm</a:t>
            </a:r>
            <a:r>
              <a:rPr lang="en-US" sz="2400" i="1" dirty="0">
                <a:latin typeface="UTM Avo" panose="02040603050506020204" pitchFamily="18"/>
              </a:rPr>
              <a:t> </a:t>
            </a:r>
            <a:r>
              <a:rPr lang="en-US" sz="2400" i="1" dirty="0" err="1">
                <a:latin typeface="UTM Avo" panose="02040603050506020204" pitchFamily="18"/>
              </a:rPr>
              <a:t>châu</a:t>
            </a:r>
            <a:endParaRPr lang="en-US" sz="2400" i="1" dirty="0">
              <a:solidFill>
                <a:prstClr val="black"/>
              </a:solidFill>
              <a:latin typeface="UTM Avo" panose="02040603050506020204" pitchFamily="18"/>
              <a:cs typeface="Arial" panose="020B0604020202020204" pitchFamily="34" charset="0"/>
            </a:endParaRPr>
          </a:p>
        </p:txBody>
      </p:sp>
      <p:sp>
        <p:nvSpPr>
          <p:cNvPr id="19" name="Cloud 18">
            <a:extLst>
              <a:ext uri="{FF2B5EF4-FFF2-40B4-BE49-F238E27FC236}">
                <a16:creationId xmlns:a16="http://schemas.microsoft.com/office/drawing/2014/main" id="{52CDC0BD-EEC8-8025-9E45-FA4668C39622}"/>
              </a:ext>
            </a:extLst>
          </p:cNvPr>
          <p:cNvSpPr/>
          <p:nvPr/>
        </p:nvSpPr>
        <p:spPr>
          <a:xfrm>
            <a:off x="8650595" y="4710312"/>
            <a:ext cx="3119830" cy="1662476"/>
          </a:xfrm>
          <a:prstGeom prst="cloud">
            <a:avLst/>
          </a:prstGeom>
          <a:solidFill>
            <a:srgbClr val="FFF5D5"/>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a:lnSpc>
                <a:spcPct val="150000"/>
              </a:lnSpc>
            </a:pPr>
            <a:r>
              <a:rPr lang="en-US" sz="2400" i="1" dirty="0" err="1">
                <a:latin typeface="UTM Avo" panose="02040603050506020204" pitchFamily="18"/>
              </a:rPr>
              <a:t>đẫm</a:t>
            </a:r>
            <a:r>
              <a:rPr lang="en-US" sz="2400" i="1" dirty="0">
                <a:latin typeface="UTM Avo" panose="02040603050506020204" pitchFamily="18"/>
              </a:rPr>
              <a:t> </a:t>
            </a:r>
            <a:r>
              <a:rPr lang="en-US" sz="2400" i="1" dirty="0" err="1">
                <a:latin typeface="UTM Avo" panose="02040603050506020204" pitchFamily="18"/>
              </a:rPr>
              <a:t>hương</a:t>
            </a:r>
            <a:r>
              <a:rPr lang="en-US" sz="2400" i="1" dirty="0">
                <a:latin typeface="UTM Avo" panose="02040603050506020204" pitchFamily="18"/>
              </a:rPr>
              <a:t> </a:t>
            </a:r>
            <a:r>
              <a:rPr lang="en-US" sz="2400" i="1" dirty="0" err="1">
                <a:latin typeface="UTM Avo" panose="02040603050506020204" pitchFamily="18"/>
              </a:rPr>
              <a:t>thơm</a:t>
            </a:r>
            <a:endParaRPr lang="en-US" sz="2400" i="1" dirty="0">
              <a:solidFill>
                <a:prstClr val="black"/>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4242568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0-#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AA5950A-E47F-9DBE-732F-935AC67B68CC}"/>
            </a:ext>
          </a:extLst>
        </p:cNvPr>
        <p:cNvGrpSpPr/>
        <p:nvPr/>
      </p:nvGrpSpPr>
      <p:grpSpPr>
        <a:xfrm>
          <a:off x="0" y="0"/>
          <a:ext cx="0" cy="0"/>
          <a:chOff x="0" y="0"/>
          <a:chExt cx="0" cy="0"/>
        </a:xfrm>
      </p:grpSpPr>
      <p:sp>
        <p:nvSpPr>
          <p:cNvPr id="2" name="AutoShape 24">
            <a:extLst>
              <a:ext uri="{FF2B5EF4-FFF2-40B4-BE49-F238E27FC236}">
                <a16:creationId xmlns:a16="http://schemas.microsoft.com/office/drawing/2014/main" id="{1B653575-1F24-C201-A1B0-9C0863418423}"/>
              </a:ext>
            </a:extLst>
          </p:cNvPr>
          <p:cNvSpPr/>
          <p:nvPr/>
        </p:nvSpPr>
        <p:spPr>
          <a:xfrm>
            <a:off x="969819" y="1689230"/>
            <a:ext cx="10273717" cy="944814"/>
          </a:xfrm>
          <a:prstGeom prst="rect">
            <a:avLst/>
          </a:prstGeom>
          <a:solidFill>
            <a:schemeClr val="bg1"/>
          </a:solidFill>
        </p:spPr>
        <p:txBody>
          <a:bodyPr/>
          <a:lstStyle/>
          <a:p>
            <a:endParaRPr lang="en-US" sz="2400" dirty="0">
              <a:solidFill>
                <a:prstClr val="black"/>
              </a:solidFill>
              <a:latin typeface="UTM Avo" panose="02040603050506020204" pitchFamily="18"/>
              <a:cs typeface="Arial" panose="020B0604020202020204" pitchFamily="34" charset="0"/>
            </a:endParaRPr>
          </a:p>
        </p:txBody>
      </p:sp>
      <p:sp>
        <p:nvSpPr>
          <p:cNvPr id="3" name="TextBox 2">
            <a:extLst>
              <a:ext uri="{FF2B5EF4-FFF2-40B4-BE49-F238E27FC236}">
                <a16:creationId xmlns:a16="http://schemas.microsoft.com/office/drawing/2014/main" id="{AAE8D51D-4E95-C3C8-CC5F-14A902C659C1}"/>
              </a:ext>
            </a:extLst>
          </p:cNvPr>
          <p:cNvSpPr txBox="1"/>
          <p:nvPr/>
        </p:nvSpPr>
        <p:spPr>
          <a:xfrm>
            <a:off x="1493149" y="1919286"/>
            <a:ext cx="9174311" cy="461665"/>
          </a:xfrm>
          <a:prstGeom prst="rect">
            <a:avLst/>
          </a:prstGeom>
          <a:noFill/>
        </p:spPr>
        <p:txBody>
          <a:bodyPr wrap="square">
            <a:spAutoFit/>
          </a:bodyPr>
          <a:lstStyle/>
          <a:p>
            <a:pPr algn="ctr">
              <a:spcAft>
                <a:spcPts val="630"/>
              </a:spcAft>
            </a:pPr>
            <a:r>
              <a:rPr lang="vi-VN" sz="2400" b="1" dirty="0">
                <a:latin typeface="UTM Avo" panose="02040603050506020204" pitchFamily="18"/>
                <a:ea typeface="Calibri" panose="020F0502020204030204" pitchFamily="34" charset="0"/>
                <a:cs typeface="Arial" panose="020B0604020202020204" pitchFamily="34" charset="0"/>
              </a:rPr>
              <a:t>Một số câu thể hiện cảm xúc, suy nghĩ của nhân vật</a:t>
            </a:r>
            <a:endParaRPr lang="en-US" sz="2400" b="1" dirty="0">
              <a:latin typeface="UTM Avo" panose="02040603050506020204" pitchFamily="18"/>
              <a:ea typeface="Calibri" panose="020F0502020204030204" pitchFamily="34" charset="0"/>
              <a:cs typeface="Arial" panose="020B0604020202020204" pitchFamily="34" charset="0"/>
            </a:endParaRPr>
          </a:p>
        </p:txBody>
      </p:sp>
      <p:sp>
        <p:nvSpPr>
          <p:cNvPr id="4" name="Freeform 9">
            <a:extLst>
              <a:ext uri="{FF2B5EF4-FFF2-40B4-BE49-F238E27FC236}">
                <a16:creationId xmlns:a16="http://schemas.microsoft.com/office/drawing/2014/main" id="{06AF3B57-EFEA-C258-503B-07996E02BF20}"/>
              </a:ext>
            </a:extLst>
          </p:cNvPr>
          <p:cNvSpPr/>
          <p:nvPr/>
        </p:nvSpPr>
        <p:spPr>
          <a:xfrm rot="6949130">
            <a:off x="547902" y="1708075"/>
            <a:ext cx="843746" cy="907122"/>
          </a:xfrm>
          <a:custGeom>
            <a:avLst/>
            <a:gdLst/>
            <a:ahLst/>
            <a:cxnLst/>
            <a:rect l="l" t="t" r="r" b="b"/>
            <a:pathLst>
              <a:path w="1200375" h="1292463">
                <a:moveTo>
                  <a:pt x="0" y="0"/>
                </a:moveTo>
                <a:lnTo>
                  <a:pt x="1200375" y="0"/>
                </a:lnTo>
                <a:lnTo>
                  <a:pt x="1200375" y="1292463"/>
                </a:lnTo>
                <a:lnTo>
                  <a:pt x="0" y="129246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dirty="0">
              <a:solidFill>
                <a:prstClr val="black"/>
              </a:solidFill>
              <a:latin typeface="UTM Avo" panose="02040603050506020204" pitchFamily="18"/>
              <a:cs typeface="Arial" panose="020B0604020202020204" pitchFamily="34" charset="0"/>
            </a:endParaRPr>
          </a:p>
        </p:txBody>
      </p:sp>
      <p:sp>
        <p:nvSpPr>
          <p:cNvPr id="5" name="Freeform 9">
            <a:extLst>
              <a:ext uri="{FF2B5EF4-FFF2-40B4-BE49-F238E27FC236}">
                <a16:creationId xmlns:a16="http://schemas.microsoft.com/office/drawing/2014/main" id="{613B659D-73C6-E5E9-5E5D-CE3F55DA871A}"/>
              </a:ext>
            </a:extLst>
          </p:cNvPr>
          <p:cNvSpPr/>
          <p:nvPr/>
        </p:nvSpPr>
        <p:spPr>
          <a:xfrm rot="702940">
            <a:off x="10730185" y="1734942"/>
            <a:ext cx="841129" cy="867953"/>
          </a:xfrm>
          <a:custGeom>
            <a:avLst/>
            <a:gdLst/>
            <a:ahLst/>
            <a:cxnLst/>
            <a:rect l="l" t="t" r="r" b="b"/>
            <a:pathLst>
              <a:path w="1200375" h="1292463">
                <a:moveTo>
                  <a:pt x="0" y="0"/>
                </a:moveTo>
                <a:lnTo>
                  <a:pt x="1200375" y="0"/>
                </a:lnTo>
                <a:lnTo>
                  <a:pt x="1200375" y="1292463"/>
                </a:lnTo>
                <a:lnTo>
                  <a:pt x="0" y="129246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00" dirty="0">
              <a:solidFill>
                <a:prstClr val="black"/>
              </a:solidFill>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6F5D229F-1250-43ED-0EE8-213EE8C1F403}"/>
              </a:ext>
            </a:extLst>
          </p:cNvPr>
          <p:cNvSpPr txBox="1"/>
          <p:nvPr/>
        </p:nvSpPr>
        <p:spPr>
          <a:xfrm>
            <a:off x="2716343" y="2738934"/>
            <a:ext cx="7227424" cy="3343223"/>
          </a:xfrm>
          <a:prstGeom prst="rect">
            <a:avLst/>
          </a:prstGeom>
          <a:noFill/>
        </p:spPr>
        <p:txBody>
          <a:bodyPr wrap="square">
            <a:spAutoFit/>
          </a:bodyPr>
          <a:lstStyle/>
          <a:p>
            <a:pPr marL="701632" algn="just">
              <a:lnSpc>
                <a:spcPct val="150000"/>
              </a:lnSpc>
            </a:pPr>
            <a:r>
              <a:rPr lang="vi-VN" sz="2400" dirty="0">
                <a:latin typeface="+mn-lt"/>
                <a:ea typeface="Calibri" panose="020F0502020204030204" pitchFamily="34" charset="0"/>
                <a:cs typeface="Times New Roman" panose="02020603050405020304" pitchFamily="18" charset="0"/>
              </a:rPr>
              <a:t>Trái đất này là </a:t>
            </a:r>
            <a:r>
              <a:rPr lang="vi-VN" sz="2400" b="1" dirty="0">
                <a:latin typeface="+mn-lt"/>
                <a:ea typeface="Calibri" panose="020F0502020204030204" pitchFamily="34" charset="0"/>
                <a:cs typeface="Times New Roman" panose="02020603050405020304" pitchFamily="18" charset="0"/>
              </a:rPr>
              <a:t>của chúng mình</a:t>
            </a:r>
          </a:p>
          <a:p>
            <a:pPr marL="701632" algn="just">
              <a:lnSpc>
                <a:spcPct val="150000"/>
              </a:lnSpc>
            </a:pPr>
            <a:r>
              <a:rPr lang="vi-VN" sz="2400" b="1" dirty="0">
                <a:latin typeface="+mn-lt"/>
                <a:ea typeface="Calibri" panose="020F0502020204030204" pitchFamily="34" charset="0"/>
                <a:cs typeface="Times New Roman" panose="02020603050405020304" pitchFamily="18" charset="0"/>
              </a:rPr>
              <a:t>Quả bóng xanh</a:t>
            </a:r>
            <a:r>
              <a:rPr lang="vi-VN" sz="2400" dirty="0">
                <a:latin typeface="+mn-lt"/>
                <a:ea typeface="Calibri" panose="020F0502020204030204" pitchFamily="34" charset="0"/>
                <a:cs typeface="Times New Roman" panose="02020603050405020304" pitchFamily="18" charset="0"/>
              </a:rPr>
              <a:t> bay giữa trời xanh</a:t>
            </a:r>
          </a:p>
          <a:p>
            <a:pPr marL="701632" algn="just">
              <a:lnSpc>
                <a:spcPct val="150000"/>
              </a:lnSpc>
            </a:pPr>
            <a:r>
              <a:rPr lang="vi-VN" sz="2400" b="1" dirty="0">
                <a:latin typeface="+mn-lt"/>
                <a:ea typeface="Calibri" panose="020F0502020204030204" pitchFamily="34" charset="0"/>
                <a:cs typeface="Times New Roman" panose="02020603050405020304" pitchFamily="18" charset="0"/>
              </a:rPr>
              <a:t>Bồ câu ơi</a:t>
            </a:r>
            <a:r>
              <a:rPr lang="vi-VN" sz="2400" dirty="0">
                <a:latin typeface="+mn-lt"/>
                <a:ea typeface="Calibri" panose="020F0502020204030204" pitchFamily="34" charset="0"/>
                <a:cs typeface="Times New Roman" panose="02020603050405020304" pitchFamily="18" charset="0"/>
              </a:rPr>
              <a:t>, tiếng chim g</a:t>
            </a:r>
            <a:r>
              <a:rPr lang="en-US" sz="2400" dirty="0">
                <a:latin typeface="+mn-lt"/>
                <a:ea typeface="Calibri" panose="020F0502020204030204" pitchFamily="34" charset="0"/>
                <a:cs typeface="Times New Roman" panose="02020603050405020304" pitchFamily="18" charset="0"/>
              </a:rPr>
              <a:t>ù</a:t>
            </a:r>
            <a:r>
              <a:rPr lang="vi-VN" sz="2400" dirty="0">
                <a:latin typeface="+mn-lt"/>
                <a:ea typeface="Calibri" panose="020F0502020204030204" pitchFamily="34" charset="0"/>
                <a:cs typeface="Times New Roman" panose="02020603050405020304" pitchFamily="18" charset="0"/>
              </a:rPr>
              <a:t> thương m</a:t>
            </a:r>
            <a:r>
              <a:rPr lang="en-US" sz="2400" dirty="0" err="1">
                <a:latin typeface="+mn-lt"/>
                <a:ea typeface="Calibri" panose="020F0502020204030204" pitchFamily="34" charset="0"/>
                <a:cs typeface="Times New Roman" panose="02020603050405020304" pitchFamily="18" charset="0"/>
              </a:rPr>
              <a:t>ến</a:t>
            </a:r>
            <a:endParaRPr lang="vi-VN" sz="2400" dirty="0">
              <a:latin typeface="+mn-lt"/>
              <a:ea typeface="Calibri" panose="020F0502020204030204" pitchFamily="34" charset="0"/>
              <a:cs typeface="Times New Roman" panose="02020603050405020304" pitchFamily="18" charset="0"/>
            </a:endParaRPr>
          </a:p>
          <a:p>
            <a:pPr marL="701632" algn="just">
              <a:lnSpc>
                <a:spcPct val="150000"/>
              </a:lnSpc>
            </a:pPr>
            <a:r>
              <a:rPr lang="vi-VN" sz="2400" b="1" dirty="0">
                <a:latin typeface="+mn-lt"/>
                <a:ea typeface="Calibri" panose="020F0502020204030204" pitchFamily="34" charset="0"/>
                <a:cs typeface="Times New Roman" panose="02020603050405020304" pitchFamily="18" charset="0"/>
              </a:rPr>
              <a:t>Hải âu ơi</a:t>
            </a:r>
            <a:r>
              <a:rPr lang="vi-VN" sz="2400" dirty="0">
                <a:latin typeface="+mn-lt"/>
                <a:ea typeface="Calibri" panose="020F0502020204030204" pitchFamily="34" charset="0"/>
                <a:cs typeface="Times New Roman" panose="02020603050405020304" pitchFamily="18" charset="0"/>
              </a:rPr>
              <a:t>, cánh chim vờn sóng biển </a:t>
            </a:r>
          </a:p>
          <a:p>
            <a:pPr marL="701632" algn="just">
              <a:lnSpc>
                <a:spcPct val="150000"/>
              </a:lnSpc>
            </a:pPr>
            <a:r>
              <a:rPr lang="vi-VN" sz="2400" b="1" dirty="0">
                <a:latin typeface="+mn-lt"/>
                <a:ea typeface="Calibri" panose="020F0502020204030204" pitchFamily="34" charset="0"/>
                <a:cs typeface="Times New Roman" panose="02020603050405020304" pitchFamily="18" charset="0"/>
              </a:rPr>
              <a:t>Cùng bay nào</a:t>
            </a:r>
            <a:r>
              <a:rPr lang="vi-VN" sz="2400" dirty="0">
                <a:latin typeface="+mn-lt"/>
                <a:ea typeface="Calibri" panose="020F0502020204030204" pitchFamily="34" charset="0"/>
                <a:cs typeface="Times New Roman" panose="02020603050405020304" pitchFamily="18" charset="0"/>
              </a:rPr>
              <a:t>, cho </a:t>
            </a:r>
            <a:r>
              <a:rPr lang="en-US" sz="2400" dirty="0">
                <a:latin typeface="+mn-lt"/>
                <a:ea typeface="Calibri" panose="020F0502020204030204" pitchFamily="34" charset="0"/>
                <a:cs typeface="Times New Roman" panose="02020603050405020304" pitchFamily="18" charset="0"/>
              </a:rPr>
              <a:t>T</a:t>
            </a:r>
            <a:r>
              <a:rPr lang="vi-VN" sz="2400" dirty="0">
                <a:latin typeface="+mn-lt"/>
                <a:ea typeface="Calibri" panose="020F0502020204030204" pitchFamily="34" charset="0"/>
                <a:cs typeface="Times New Roman" panose="02020603050405020304" pitchFamily="18" charset="0"/>
              </a:rPr>
              <a:t>rái </a:t>
            </a:r>
            <a:r>
              <a:rPr lang="en-US" sz="2400" dirty="0">
                <a:latin typeface="+mn-lt"/>
                <a:ea typeface="Calibri" panose="020F0502020204030204" pitchFamily="34" charset="0"/>
                <a:cs typeface="Times New Roman" panose="02020603050405020304" pitchFamily="18" charset="0"/>
              </a:rPr>
              <a:t>Đ</a:t>
            </a:r>
            <a:r>
              <a:rPr lang="vi-VN" sz="2400" dirty="0">
                <a:latin typeface="+mn-lt"/>
                <a:ea typeface="Calibri" panose="020F0502020204030204" pitchFamily="34" charset="0"/>
                <a:cs typeface="Times New Roman" panose="02020603050405020304" pitchFamily="18" charset="0"/>
              </a:rPr>
              <a:t>ất quay!</a:t>
            </a:r>
          </a:p>
          <a:p>
            <a:pPr marL="701632" algn="just">
              <a:lnSpc>
                <a:spcPct val="150000"/>
              </a:lnSpc>
            </a:pPr>
            <a:r>
              <a:rPr lang="vi-VN" sz="2400" b="1" dirty="0">
                <a:latin typeface="+mn-lt"/>
                <a:ea typeface="Calibri" panose="020F0502020204030204" pitchFamily="34" charset="0"/>
                <a:cs typeface="Times New Roman" panose="02020603050405020304" pitchFamily="18" charset="0"/>
              </a:rPr>
              <a:t>Cùng bay nào</a:t>
            </a:r>
            <a:r>
              <a:rPr lang="vi-VN" sz="2400" dirty="0">
                <a:latin typeface="+mn-lt"/>
                <a:ea typeface="Calibri" panose="020F0502020204030204" pitchFamily="34" charset="0"/>
                <a:cs typeface="Times New Roman" panose="02020603050405020304" pitchFamily="18" charset="0"/>
              </a:rPr>
              <a:t>, cho </a:t>
            </a:r>
            <a:r>
              <a:rPr lang="en-US" sz="2400" dirty="0">
                <a:latin typeface="+mn-lt"/>
                <a:ea typeface="Calibri" panose="020F0502020204030204" pitchFamily="34" charset="0"/>
                <a:cs typeface="Times New Roman" panose="02020603050405020304" pitchFamily="18" charset="0"/>
              </a:rPr>
              <a:t>T</a:t>
            </a:r>
            <a:r>
              <a:rPr lang="vi-VN" sz="2400" dirty="0">
                <a:latin typeface="+mn-lt"/>
                <a:ea typeface="Calibri" panose="020F0502020204030204" pitchFamily="34" charset="0"/>
                <a:cs typeface="Times New Roman" panose="02020603050405020304" pitchFamily="18" charset="0"/>
              </a:rPr>
              <a:t>rái </a:t>
            </a:r>
            <a:r>
              <a:rPr lang="en-US" sz="2400" dirty="0">
                <a:latin typeface="+mn-lt"/>
                <a:ea typeface="Calibri" panose="020F0502020204030204" pitchFamily="34" charset="0"/>
                <a:cs typeface="Times New Roman" panose="02020603050405020304" pitchFamily="18" charset="0"/>
              </a:rPr>
              <a:t>Đ</a:t>
            </a:r>
            <a:r>
              <a:rPr lang="vi-VN" sz="2400" dirty="0">
                <a:latin typeface="+mn-lt"/>
                <a:ea typeface="Calibri" panose="020F0502020204030204" pitchFamily="34" charset="0"/>
                <a:cs typeface="Times New Roman" panose="02020603050405020304" pitchFamily="18" charset="0"/>
              </a:rPr>
              <a:t>ất quay!...</a:t>
            </a:r>
          </a:p>
        </p:txBody>
      </p:sp>
    </p:spTree>
    <p:extLst>
      <p:ext uri="{BB962C8B-B14F-4D97-AF65-F5344CB8AC3E}">
        <p14:creationId xmlns:p14="http://schemas.microsoft.com/office/powerpoint/2010/main" val="1681898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6EDC316-FA05-9B24-C4AC-69651E40EB79}"/>
            </a:ext>
          </a:extLst>
        </p:cNvPr>
        <p:cNvGrpSpPr/>
        <p:nvPr/>
      </p:nvGrpSpPr>
      <p:grpSpPr>
        <a:xfrm>
          <a:off x="0" y="0"/>
          <a:ext cx="0" cy="0"/>
          <a:chOff x="0" y="0"/>
          <a:chExt cx="0" cy="0"/>
        </a:xfrm>
      </p:grpSpPr>
      <p:sp>
        <p:nvSpPr>
          <p:cNvPr id="2" name="Freeform 4">
            <a:extLst>
              <a:ext uri="{FF2B5EF4-FFF2-40B4-BE49-F238E27FC236}">
                <a16:creationId xmlns:a16="http://schemas.microsoft.com/office/drawing/2014/main" id="{FD93A262-EA1B-D0BB-33D2-A12FF4560BFC}"/>
              </a:ext>
            </a:extLst>
          </p:cNvPr>
          <p:cNvSpPr/>
          <p:nvPr/>
        </p:nvSpPr>
        <p:spPr>
          <a:xfrm>
            <a:off x="806999" y="1634841"/>
            <a:ext cx="4140089" cy="5045544"/>
          </a:xfrm>
          <a:custGeom>
            <a:avLst/>
            <a:gdLst/>
            <a:ahLst/>
            <a:cxnLst/>
            <a:rect l="l" t="t" r="r" b="b"/>
            <a:pathLst>
              <a:path w="1375888" h="2069539">
                <a:moveTo>
                  <a:pt x="75580" y="0"/>
                </a:moveTo>
                <a:lnTo>
                  <a:pt x="1300307" y="0"/>
                </a:lnTo>
                <a:cubicBezTo>
                  <a:pt x="1320352" y="0"/>
                  <a:pt x="1339577" y="7963"/>
                  <a:pt x="1353751" y="22137"/>
                </a:cubicBezTo>
                <a:cubicBezTo>
                  <a:pt x="1367925" y="36311"/>
                  <a:pt x="1375888" y="55535"/>
                  <a:pt x="1375888" y="75580"/>
                </a:cubicBezTo>
                <a:lnTo>
                  <a:pt x="1375888" y="1993959"/>
                </a:lnTo>
                <a:cubicBezTo>
                  <a:pt x="1375888" y="2014004"/>
                  <a:pt x="1367925" y="2033228"/>
                  <a:pt x="1353751" y="2047402"/>
                </a:cubicBezTo>
                <a:cubicBezTo>
                  <a:pt x="1339577" y="2061576"/>
                  <a:pt x="1320352" y="2069539"/>
                  <a:pt x="1300307" y="2069539"/>
                </a:cubicBezTo>
                <a:lnTo>
                  <a:pt x="75580" y="2069539"/>
                </a:lnTo>
                <a:cubicBezTo>
                  <a:pt x="55535" y="2069539"/>
                  <a:pt x="36311" y="2061576"/>
                  <a:pt x="22137" y="2047402"/>
                </a:cubicBezTo>
                <a:cubicBezTo>
                  <a:pt x="7963" y="2033228"/>
                  <a:pt x="0" y="2014004"/>
                  <a:pt x="0" y="1993959"/>
                </a:cubicBezTo>
                <a:lnTo>
                  <a:pt x="0" y="75580"/>
                </a:lnTo>
                <a:cubicBezTo>
                  <a:pt x="0" y="55535"/>
                  <a:pt x="7963" y="36311"/>
                  <a:pt x="22137" y="22137"/>
                </a:cubicBezTo>
                <a:cubicBezTo>
                  <a:pt x="36311" y="7963"/>
                  <a:pt x="55535" y="0"/>
                  <a:pt x="75580" y="0"/>
                </a:cubicBezTo>
                <a:close/>
              </a:path>
            </a:pathLst>
          </a:custGeom>
          <a:solidFill>
            <a:srgbClr val="FFF0C1"/>
          </a:solidFill>
        </p:spPr>
        <p:txBody>
          <a:bodyPr/>
          <a:lstStyle/>
          <a:p>
            <a:pPr>
              <a:defRPr/>
            </a:pPr>
            <a:endParaRPr lang="en-US" sz="2400" dirty="0">
              <a:solidFill>
                <a:prstClr val="black"/>
              </a:solidFill>
              <a:latin typeface="UTM Avo" panose="02040603050506020204" pitchFamily="18"/>
              <a:cs typeface="Arial" panose="020B0604020202020204" pitchFamily="34" charset="0"/>
            </a:endParaRPr>
          </a:p>
        </p:txBody>
      </p:sp>
      <p:pic>
        <p:nvPicPr>
          <p:cNvPr id="3" name="Picture 2">
            <a:extLst>
              <a:ext uri="{FF2B5EF4-FFF2-40B4-BE49-F238E27FC236}">
                <a16:creationId xmlns:a16="http://schemas.microsoft.com/office/drawing/2014/main" id="{51BA172D-0649-86D8-F272-010B50857F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393" y="1638044"/>
            <a:ext cx="2370812" cy="2370812"/>
          </a:xfrm>
          <a:prstGeom prst="rect">
            <a:avLst/>
          </a:prstGeom>
        </p:spPr>
      </p:pic>
      <p:sp>
        <p:nvSpPr>
          <p:cNvPr id="4" name="TextBox 3">
            <a:extLst>
              <a:ext uri="{FF2B5EF4-FFF2-40B4-BE49-F238E27FC236}">
                <a16:creationId xmlns:a16="http://schemas.microsoft.com/office/drawing/2014/main" id="{D38AAE52-7875-3403-5144-76A7F9A44C31}"/>
              </a:ext>
            </a:extLst>
          </p:cNvPr>
          <p:cNvSpPr txBox="1"/>
          <p:nvPr/>
        </p:nvSpPr>
        <p:spPr>
          <a:xfrm>
            <a:off x="935245" y="3771902"/>
            <a:ext cx="3883595" cy="735138"/>
          </a:xfrm>
          <a:prstGeom prst="rect">
            <a:avLst/>
          </a:prstGeom>
          <a:noFill/>
        </p:spPr>
        <p:txBody>
          <a:bodyPr wrap="square" rtlCol="0">
            <a:spAutoFit/>
          </a:bodyPr>
          <a:lstStyle/>
          <a:p>
            <a:pPr algn="ctr">
              <a:lnSpc>
                <a:spcPct val="150000"/>
              </a:lnSpc>
            </a:pPr>
            <a:r>
              <a:rPr lang="en-US" sz="3200" b="1" dirty="0">
                <a:solidFill>
                  <a:schemeClr val="tx1"/>
                </a:solidFill>
                <a:latin typeface="UTM Avo" panose="02040603050506020204" pitchFamily="18"/>
                <a:ea typeface="Calibri" panose="020F0502020204030204" pitchFamily="34" charset="0"/>
                <a:cs typeface="Arial" panose="020B0604020202020204" pitchFamily="34" charset="0"/>
              </a:rPr>
              <a:t>CHÚ </a:t>
            </a:r>
            <a:r>
              <a:rPr lang="en-US" sz="3200" b="1" dirty="0" err="1">
                <a:solidFill>
                  <a:schemeClr val="tx1"/>
                </a:solidFill>
                <a:latin typeface="UTM Avo" panose="02040603050506020204" pitchFamily="18"/>
                <a:ea typeface="Calibri" panose="020F0502020204030204" pitchFamily="34" charset="0"/>
                <a:cs typeface="Arial" panose="020B0604020202020204" pitchFamily="34" charset="0"/>
              </a:rPr>
              <a:t>Ý</a:t>
            </a:r>
            <a:endParaRPr lang="en-US" sz="3200" b="1" dirty="0">
              <a:solidFill>
                <a:schemeClr val="tx1"/>
              </a:solidFill>
              <a:latin typeface="UTM Avo" panose="02040603050506020204" pitchFamily="18"/>
              <a:ea typeface="Calibri" panose="020F0502020204030204" pitchFamily="34" charset="0"/>
              <a:cs typeface="Arial" panose="020B0604020202020204" pitchFamily="34" charset="0"/>
            </a:endParaRPr>
          </a:p>
        </p:txBody>
      </p:sp>
      <p:pic>
        <p:nvPicPr>
          <p:cNvPr id="5" name="Picture 11">
            <a:extLst>
              <a:ext uri="{FF2B5EF4-FFF2-40B4-BE49-F238E27FC236}">
                <a16:creationId xmlns:a16="http://schemas.microsoft.com/office/drawing/2014/main" id="{E974F7FF-BAEF-3FDC-8AAF-B57A415B5D5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46961" y="4413884"/>
            <a:ext cx="2617672" cy="2326455"/>
          </a:xfrm>
          <a:prstGeom prst="rect">
            <a:avLst/>
          </a:prstGeom>
        </p:spPr>
      </p:pic>
      <p:sp>
        <p:nvSpPr>
          <p:cNvPr id="6" name="Freeform 5">
            <a:extLst>
              <a:ext uri="{FF2B5EF4-FFF2-40B4-BE49-F238E27FC236}">
                <a16:creationId xmlns:a16="http://schemas.microsoft.com/office/drawing/2014/main" id="{8DE68898-34E2-425E-C33C-3BD9FF6A1FA0}"/>
              </a:ext>
            </a:extLst>
          </p:cNvPr>
          <p:cNvSpPr/>
          <p:nvPr/>
        </p:nvSpPr>
        <p:spPr>
          <a:xfrm>
            <a:off x="5193535" y="1634841"/>
            <a:ext cx="6481229" cy="5009260"/>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rgbClr val="E7FBCB"/>
          </a:solidFill>
        </p:spPr>
        <p:txBody>
          <a:bodyPr anchor="ctr"/>
          <a:lstStyle/>
          <a:p>
            <a:pPr algn="just">
              <a:lnSpc>
                <a:spcPct val="150000"/>
              </a:lnSpc>
            </a:pPr>
            <a:r>
              <a:rPr lang="en-US" sz="2400" dirty="0">
                <a:latin typeface="+mn-lt"/>
                <a:ea typeface="Calibri" panose="020F0502020204030204" pitchFamily="34" charset="0"/>
              </a:rPr>
              <a:t>- </a:t>
            </a:r>
            <a:r>
              <a:rPr lang="vi-VN" sz="2400" dirty="0">
                <a:latin typeface="+mn-lt"/>
                <a:ea typeface="Calibri" panose="020F0502020204030204" pitchFamily="34" charset="0"/>
              </a:rPr>
              <a:t>Đọc nhấn giọng vào những hình ảnh thơ lặp lại, thể hiện mong ước của các bạn nhỏ về một thế giới hoà bình, đoàn kết:</a:t>
            </a:r>
            <a:endParaRPr lang="en-US" sz="2400" dirty="0">
              <a:latin typeface="+mn-lt"/>
              <a:ea typeface="Calibri" panose="020F0502020204030204" pitchFamily="34" charset="0"/>
            </a:endParaRPr>
          </a:p>
          <a:p>
            <a:pPr algn="just">
              <a:lnSpc>
                <a:spcPct val="150000"/>
              </a:lnSpc>
            </a:pPr>
            <a:r>
              <a:rPr lang="vi-VN" sz="2400" b="1" dirty="0">
                <a:latin typeface="+mn-lt"/>
                <a:ea typeface="Calibri" panose="020F0502020204030204" pitchFamily="34" charset="0"/>
              </a:rPr>
              <a:t>Bồ câu ơi</a:t>
            </a:r>
            <a:r>
              <a:rPr lang="vi-VN" sz="2400" dirty="0">
                <a:latin typeface="+mn-lt"/>
                <a:ea typeface="Calibri" panose="020F0502020204030204" pitchFamily="34" charset="0"/>
              </a:rPr>
              <a:t>, tiếng chim gù thương mến </a:t>
            </a:r>
            <a:endParaRPr lang="en-US" sz="2400" dirty="0">
              <a:latin typeface="+mn-lt"/>
              <a:ea typeface="Calibri" panose="020F0502020204030204" pitchFamily="34" charset="0"/>
            </a:endParaRPr>
          </a:p>
          <a:p>
            <a:pPr algn="just">
              <a:lnSpc>
                <a:spcPct val="150000"/>
              </a:lnSpc>
            </a:pPr>
            <a:r>
              <a:rPr lang="vi-VN" sz="2400" b="1" dirty="0">
                <a:latin typeface="+mn-lt"/>
                <a:ea typeface="Calibri" panose="020F0502020204030204" pitchFamily="34" charset="0"/>
              </a:rPr>
              <a:t>Hải âu ơi</a:t>
            </a:r>
            <a:r>
              <a:rPr lang="vi-VN" sz="2400" dirty="0">
                <a:latin typeface="+mn-lt"/>
                <a:ea typeface="Calibri" panose="020F0502020204030204" pitchFamily="34" charset="0"/>
              </a:rPr>
              <a:t>, cánh chim vờn sóng biển </a:t>
            </a:r>
            <a:endParaRPr lang="en-US" sz="2400" dirty="0">
              <a:latin typeface="+mn-lt"/>
              <a:ea typeface="Calibri" panose="020F0502020204030204" pitchFamily="34" charset="0"/>
            </a:endParaRPr>
          </a:p>
          <a:p>
            <a:pPr algn="just">
              <a:lnSpc>
                <a:spcPct val="150000"/>
              </a:lnSpc>
            </a:pPr>
            <a:r>
              <a:rPr lang="vi-VN" sz="2400" b="1" dirty="0">
                <a:latin typeface="+mn-lt"/>
                <a:ea typeface="Calibri" panose="020F0502020204030204" pitchFamily="34" charset="0"/>
              </a:rPr>
              <a:t>Màu hoa nào cũng quý, cũng thơm</a:t>
            </a:r>
            <a:endParaRPr lang="en-US" sz="2400" b="1" dirty="0">
              <a:latin typeface="+mn-lt"/>
              <a:ea typeface="Calibri" panose="020F0502020204030204" pitchFamily="34" charset="0"/>
            </a:endParaRPr>
          </a:p>
          <a:p>
            <a:pPr algn="just">
              <a:lnSpc>
                <a:spcPct val="150000"/>
              </a:lnSpc>
            </a:pPr>
            <a:r>
              <a:rPr lang="vi-VN" sz="2400" b="1" dirty="0">
                <a:latin typeface="+mn-lt"/>
                <a:ea typeface="Calibri" panose="020F0502020204030204" pitchFamily="34" charset="0"/>
              </a:rPr>
              <a:t>Màu hoa nào cũng quý, cũng thơm</a:t>
            </a:r>
            <a:endParaRPr lang="en-US" sz="2400" b="1" dirty="0">
              <a:latin typeface="+mn-lt"/>
            </a:endParaRPr>
          </a:p>
        </p:txBody>
      </p:sp>
    </p:spTree>
    <p:extLst>
      <p:ext uri="{BB962C8B-B14F-4D97-AF65-F5344CB8AC3E}">
        <p14:creationId xmlns:p14="http://schemas.microsoft.com/office/powerpoint/2010/main" val="2317000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639A5A7-C014-C9B1-6186-89E0C10361A0}"/>
            </a:ext>
          </a:extLst>
        </p:cNvPr>
        <p:cNvGrpSpPr/>
        <p:nvPr/>
      </p:nvGrpSpPr>
      <p:grpSpPr>
        <a:xfrm>
          <a:off x="0" y="0"/>
          <a:ext cx="0" cy="0"/>
          <a:chOff x="0" y="0"/>
          <a:chExt cx="0" cy="0"/>
        </a:xfrm>
      </p:grpSpPr>
      <p:grpSp>
        <p:nvGrpSpPr>
          <p:cNvPr id="13" name="Google Shape;1331;p36">
            <a:extLst>
              <a:ext uri="{FF2B5EF4-FFF2-40B4-BE49-F238E27FC236}">
                <a16:creationId xmlns:a16="http://schemas.microsoft.com/office/drawing/2014/main" id="{E05F380D-575F-21F7-E6F3-D091538310FF}"/>
              </a:ext>
            </a:extLst>
          </p:cNvPr>
          <p:cNvGrpSpPr/>
          <p:nvPr/>
        </p:nvGrpSpPr>
        <p:grpSpPr>
          <a:xfrm>
            <a:off x="6018721" y="5245158"/>
            <a:ext cx="422198" cy="517759"/>
            <a:chOff x="3432305" y="444783"/>
            <a:chExt cx="438741" cy="538047"/>
          </a:xfrm>
        </p:grpSpPr>
        <p:sp>
          <p:nvSpPr>
            <p:cNvPr id="14" name="Google Shape;1332;p36">
              <a:extLst>
                <a:ext uri="{FF2B5EF4-FFF2-40B4-BE49-F238E27FC236}">
                  <a16:creationId xmlns:a16="http://schemas.microsoft.com/office/drawing/2014/main" id="{7E86C083-839A-9169-8E7F-314B3F06D41A}"/>
                </a:ext>
              </a:extLst>
            </p:cNvPr>
            <p:cNvSpPr/>
            <p:nvPr/>
          </p:nvSpPr>
          <p:spPr>
            <a:xfrm rot="-1062491">
              <a:off x="3478282" y="604714"/>
              <a:ext cx="272761" cy="344802"/>
            </a:xfrm>
            <a:custGeom>
              <a:avLst/>
              <a:gdLst/>
              <a:ahLst/>
              <a:cxnLst/>
              <a:rect l="l" t="t" r="r" b="b"/>
              <a:pathLst>
                <a:path w="364683" h="461003" extrusionOk="0">
                  <a:moveTo>
                    <a:pt x="348249" y="139086"/>
                  </a:moveTo>
                  <a:cubicBezTo>
                    <a:pt x="351658" y="107243"/>
                    <a:pt x="352795" y="70851"/>
                    <a:pt x="335751" y="43558"/>
                  </a:cubicBezTo>
                  <a:cubicBezTo>
                    <a:pt x="319844" y="18539"/>
                    <a:pt x="281212" y="1480"/>
                    <a:pt x="256215" y="21950"/>
                  </a:cubicBezTo>
                  <a:cubicBezTo>
                    <a:pt x="231218" y="43558"/>
                    <a:pt x="228946" y="81087"/>
                    <a:pt x="219856" y="111792"/>
                  </a:cubicBezTo>
                  <a:cubicBezTo>
                    <a:pt x="219856" y="111792"/>
                    <a:pt x="195995" y="211869"/>
                    <a:pt x="195995" y="211869"/>
                  </a:cubicBezTo>
                  <a:cubicBezTo>
                    <a:pt x="193723" y="220967"/>
                    <a:pt x="180088" y="218692"/>
                    <a:pt x="180088" y="209594"/>
                  </a:cubicBezTo>
                  <a:cubicBezTo>
                    <a:pt x="180088" y="148184"/>
                    <a:pt x="146001" y="74263"/>
                    <a:pt x="85781" y="54930"/>
                  </a:cubicBezTo>
                  <a:cubicBezTo>
                    <a:pt x="3973" y="41283"/>
                    <a:pt x="24425" y="144772"/>
                    <a:pt x="36924" y="193673"/>
                  </a:cubicBezTo>
                  <a:cubicBezTo>
                    <a:pt x="59648" y="277829"/>
                    <a:pt x="99416" y="377906"/>
                    <a:pt x="181224" y="419983"/>
                  </a:cubicBezTo>
                  <a:cubicBezTo>
                    <a:pt x="276667" y="472296"/>
                    <a:pt x="341432" y="203908"/>
                    <a:pt x="348249" y="139086"/>
                  </a:cubicBezTo>
                  <a:lnTo>
                    <a:pt x="348249" y="139086"/>
                  </a:lnTo>
                  <a:close/>
                  <a:moveTo>
                    <a:pt x="363020" y="140223"/>
                  </a:moveTo>
                  <a:cubicBezTo>
                    <a:pt x="351658" y="231202"/>
                    <a:pt x="317571" y="488218"/>
                    <a:pt x="185769" y="458649"/>
                  </a:cubicBezTo>
                  <a:cubicBezTo>
                    <a:pt x="125549" y="439316"/>
                    <a:pt x="84645" y="385866"/>
                    <a:pt x="56239" y="333553"/>
                  </a:cubicBezTo>
                  <a:cubicBezTo>
                    <a:pt x="23289" y="271005"/>
                    <a:pt x="-49430" y="61753"/>
                    <a:pt x="51694" y="35597"/>
                  </a:cubicBezTo>
                  <a:cubicBezTo>
                    <a:pt x="141456" y="17401"/>
                    <a:pt x="199404" y="135674"/>
                    <a:pt x="195995" y="210732"/>
                  </a:cubicBezTo>
                  <a:cubicBezTo>
                    <a:pt x="195995" y="210732"/>
                    <a:pt x="180088" y="208457"/>
                    <a:pt x="180088" y="208457"/>
                  </a:cubicBezTo>
                  <a:lnTo>
                    <a:pt x="205085" y="108380"/>
                  </a:lnTo>
                  <a:cubicBezTo>
                    <a:pt x="215311" y="75400"/>
                    <a:pt x="217583" y="35597"/>
                    <a:pt x="247126" y="11715"/>
                  </a:cubicBezTo>
                  <a:cubicBezTo>
                    <a:pt x="278940" y="-13304"/>
                    <a:pt x="325525" y="4892"/>
                    <a:pt x="344841" y="36734"/>
                  </a:cubicBezTo>
                  <a:cubicBezTo>
                    <a:pt x="366429" y="66303"/>
                    <a:pt x="366429" y="104969"/>
                    <a:pt x="363020" y="140223"/>
                  </a:cubicBezTo>
                  <a:lnTo>
                    <a:pt x="363020" y="140223"/>
                  </a:ln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15" name="Google Shape;1333;p36">
              <a:extLst>
                <a:ext uri="{FF2B5EF4-FFF2-40B4-BE49-F238E27FC236}">
                  <a16:creationId xmlns:a16="http://schemas.microsoft.com/office/drawing/2014/main" id="{384B6014-4449-3F2B-CB8C-1EA90C9D06BD}"/>
                </a:ext>
              </a:extLst>
            </p:cNvPr>
            <p:cNvSpPr/>
            <p:nvPr/>
          </p:nvSpPr>
          <p:spPr>
            <a:xfrm rot="-1429592">
              <a:off x="3721561" y="465216"/>
              <a:ext cx="128648" cy="130302"/>
            </a:xfrm>
            <a:custGeom>
              <a:avLst/>
              <a:gdLst/>
              <a:ahLst/>
              <a:cxnLst/>
              <a:rect l="l" t="t" r="r" b="b"/>
              <a:pathLst>
                <a:path w="171801" h="174010" extrusionOk="0">
                  <a:moveTo>
                    <a:pt x="167543" y="19948"/>
                  </a:moveTo>
                  <a:cubicBezTo>
                    <a:pt x="162998" y="8576"/>
                    <a:pt x="151635" y="-2796"/>
                    <a:pt x="140273" y="615"/>
                  </a:cubicBezTo>
                  <a:cubicBezTo>
                    <a:pt x="135728" y="1753"/>
                    <a:pt x="132319" y="5164"/>
                    <a:pt x="128911" y="9713"/>
                  </a:cubicBezTo>
                  <a:cubicBezTo>
                    <a:pt x="110731" y="30184"/>
                    <a:pt x="100505" y="56340"/>
                    <a:pt x="98232" y="83634"/>
                  </a:cubicBezTo>
                  <a:cubicBezTo>
                    <a:pt x="85734" y="73399"/>
                    <a:pt x="78917" y="58615"/>
                    <a:pt x="69827" y="46105"/>
                  </a:cubicBezTo>
                  <a:cubicBezTo>
                    <a:pt x="60737" y="33595"/>
                    <a:pt x="45966" y="22223"/>
                    <a:pt x="30059" y="25635"/>
                  </a:cubicBezTo>
                  <a:cubicBezTo>
                    <a:pt x="-35842" y="38144"/>
                    <a:pt x="19833" y="167789"/>
                    <a:pt x="70963" y="173476"/>
                  </a:cubicBezTo>
                  <a:cubicBezTo>
                    <a:pt x="138000" y="182573"/>
                    <a:pt x="186859" y="73399"/>
                    <a:pt x="167543" y="19948"/>
                  </a:cubicBez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grpSp>
        <p:nvGrpSpPr>
          <p:cNvPr id="16" name="Google Shape;1334;p36">
            <a:extLst>
              <a:ext uri="{FF2B5EF4-FFF2-40B4-BE49-F238E27FC236}">
                <a16:creationId xmlns:a16="http://schemas.microsoft.com/office/drawing/2014/main" id="{6D13E283-2335-ABD7-099A-64FC21B5335D}"/>
              </a:ext>
            </a:extLst>
          </p:cNvPr>
          <p:cNvGrpSpPr/>
          <p:nvPr/>
        </p:nvGrpSpPr>
        <p:grpSpPr>
          <a:xfrm>
            <a:off x="687270" y="1634556"/>
            <a:ext cx="5151698" cy="5530828"/>
            <a:chOff x="50424" y="358986"/>
            <a:chExt cx="4663270" cy="5006455"/>
          </a:xfrm>
        </p:grpSpPr>
        <p:grpSp>
          <p:nvGrpSpPr>
            <p:cNvPr id="17" name="Google Shape;1335;p36">
              <a:extLst>
                <a:ext uri="{FF2B5EF4-FFF2-40B4-BE49-F238E27FC236}">
                  <a16:creationId xmlns:a16="http://schemas.microsoft.com/office/drawing/2014/main" id="{23FAC8B2-4953-BD68-7379-CF238254CEAF}"/>
                </a:ext>
              </a:extLst>
            </p:cNvPr>
            <p:cNvGrpSpPr/>
            <p:nvPr/>
          </p:nvGrpSpPr>
          <p:grpSpPr>
            <a:xfrm>
              <a:off x="50424" y="358986"/>
              <a:ext cx="4663270" cy="5006455"/>
              <a:chOff x="50424" y="358986"/>
              <a:chExt cx="4663270" cy="5006455"/>
            </a:xfrm>
          </p:grpSpPr>
          <p:sp>
            <p:nvSpPr>
              <p:cNvPr id="37" name="Google Shape;1336;p36">
                <a:extLst>
                  <a:ext uri="{FF2B5EF4-FFF2-40B4-BE49-F238E27FC236}">
                    <a16:creationId xmlns:a16="http://schemas.microsoft.com/office/drawing/2014/main" id="{AB172F3B-E5B9-66CB-406A-81EDA1773F5E}"/>
                  </a:ext>
                </a:extLst>
              </p:cNvPr>
              <p:cNvSpPr/>
              <p:nvPr/>
            </p:nvSpPr>
            <p:spPr>
              <a:xfrm rot="-548498">
                <a:off x="258852" y="2083669"/>
                <a:ext cx="4246415" cy="2963264"/>
              </a:xfrm>
              <a:custGeom>
                <a:avLst/>
                <a:gdLst/>
                <a:ahLst/>
                <a:cxnLst/>
                <a:rect l="l" t="t" r="r" b="b"/>
                <a:pathLst>
                  <a:path w="9637883" h="6725578" extrusionOk="0">
                    <a:moveTo>
                      <a:pt x="2016833" y="1873758"/>
                    </a:moveTo>
                    <a:cubicBezTo>
                      <a:pt x="2330431" y="1889680"/>
                      <a:pt x="2614488" y="1683840"/>
                      <a:pt x="2813328" y="1441608"/>
                    </a:cubicBezTo>
                    <a:cubicBezTo>
                      <a:pt x="3012167" y="1199376"/>
                      <a:pt x="3154196" y="913930"/>
                      <a:pt x="3358717" y="675110"/>
                    </a:cubicBezTo>
                    <a:cubicBezTo>
                      <a:pt x="3742761" y="225901"/>
                      <a:pt x="4343825" y="-24291"/>
                      <a:pt x="4934663" y="1865"/>
                    </a:cubicBezTo>
                    <a:cubicBezTo>
                      <a:pt x="5525501" y="28022"/>
                      <a:pt x="6095887" y="325978"/>
                      <a:pt x="6468569" y="785422"/>
                    </a:cubicBezTo>
                    <a:cubicBezTo>
                      <a:pt x="6641276" y="999222"/>
                      <a:pt x="6773078" y="1243729"/>
                      <a:pt x="6951465" y="1452980"/>
                    </a:cubicBezTo>
                    <a:cubicBezTo>
                      <a:pt x="7198027" y="1740701"/>
                      <a:pt x="7532077" y="1953365"/>
                      <a:pt x="7896806" y="2054579"/>
                    </a:cubicBezTo>
                    <a:cubicBezTo>
                      <a:pt x="8189952" y="2135323"/>
                      <a:pt x="8502415" y="2146695"/>
                      <a:pt x="8786471" y="2258145"/>
                    </a:cubicBezTo>
                    <a:cubicBezTo>
                      <a:pt x="9268232" y="2449201"/>
                      <a:pt x="9611371" y="2942762"/>
                      <a:pt x="9636369" y="3460205"/>
                    </a:cubicBezTo>
                    <a:cubicBezTo>
                      <a:pt x="9661366" y="3978785"/>
                      <a:pt x="9375036" y="4496228"/>
                      <a:pt x="8929635" y="4763479"/>
                    </a:cubicBezTo>
                    <a:cubicBezTo>
                      <a:pt x="8509232" y="5014809"/>
                      <a:pt x="7942255" y="5080768"/>
                      <a:pt x="7682059" y="5495860"/>
                    </a:cubicBezTo>
                    <a:cubicBezTo>
                      <a:pt x="7399139" y="5948481"/>
                      <a:pt x="7071905" y="6464786"/>
                      <a:pt x="6573102" y="6653568"/>
                    </a:cubicBezTo>
                    <a:cubicBezTo>
                      <a:pt x="6087933" y="6836663"/>
                      <a:pt x="5490278" y="6660391"/>
                      <a:pt x="5183497" y="6240751"/>
                    </a:cubicBezTo>
                    <a:cubicBezTo>
                      <a:pt x="5075555" y="6092910"/>
                      <a:pt x="5001700" y="5922324"/>
                      <a:pt x="4907394" y="5765386"/>
                    </a:cubicBezTo>
                    <a:cubicBezTo>
                      <a:pt x="4616520" y="5285471"/>
                      <a:pt x="4080220" y="4935202"/>
                      <a:pt x="3518924" y="4961358"/>
                    </a:cubicBezTo>
                    <a:cubicBezTo>
                      <a:pt x="2882637" y="4990927"/>
                      <a:pt x="2365654" y="5460606"/>
                      <a:pt x="1790724" y="5734680"/>
                    </a:cubicBezTo>
                    <a:cubicBezTo>
                      <a:pt x="1679373" y="5788130"/>
                      <a:pt x="1562342" y="5834757"/>
                      <a:pt x="1439630" y="5844992"/>
                    </a:cubicBezTo>
                    <a:cubicBezTo>
                      <a:pt x="1076037" y="5875697"/>
                      <a:pt x="762438" y="5587976"/>
                      <a:pt x="564735" y="5282060"/>
                    </a:cubicBezTo>
                    <a:cubicBezTo>
                      <a:pt x="323855" y="4909045"/>
                      <a:pt x="178418" y="4482581"/>
                      <a:pt x="81839" y="4049294"/>
                    </a:cubicBezTo>
                    <a:cubicBezTo>
                      <a:pt x="-7923" y="3646712"/>
                      <a:pt x="-54509" y="3211150"/>
                      <a:pt x="106836" y="2831312"/>
                    </a:cubicBezTo>
                    <a:cubicBezTo>
                      <a:pt x="253409" y="2485592"/>
                      <a:pt x="561326" y="2225165"/>
                      <a:pt x="909012" y="2084147"/>
                    </a:cubicBezTo>
                    <a:cubicBezTo>
                      <a:pt x="1256697" y="1943130"/>
                      <a:pt x="1641878" y="1854425"/>
                      <a:pt x="2016833" y="1873758"/>
                    </a:cubicBezTo>
                    <a:close/>
                  </a:path>
                </a:pathLst>
              </a:custGeom>
              <a:solidFill>
                <a:schemeClr val="accent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nvGrpSpPr>
              <p:cNvPr id="38" name="Google Shape;1337;p36">
                <a:extLst>
                  <a:ext uri="{FF2B5EF4-FFF2-40B4-BE49-F238E27FC236}">
                    <a16:creationId xmlns:a16="http://schemas.microsoft.com/office/drawing/2014/main" id="{CCF2257E-1156-B317-7AF3-8CDA3ABDE5F0}"/>
                  </a:ext>
                </a:extLst>
              </p:cNvPr>
              <p:cNvGrpSpPr/>
              <p:nvPr/>
            </p:nvGrpSpPr>
            <p:grpSpPr>
              <a:xfrm flipH="1">
                <a:off x="2094931" y="2996809"/>
                <a:ext cx="1046641" cy="1299353"/>
                <a:chOff x="3962166" y="4877840"/>
                <a:chExt cx="988516" cy="1227078"/>
              </a:xfrm>
            </p:grpSpPr>
            <p:sp>
              <p:nvSpPr>
                <p:cNvPr id="66" name="Google Shape;1338;p36">
                  <a:extLst>
                    <a:ext uri="{FF2B5EF4-FFF2-40B4-BE49-F238E27FC236}">
                      <a16:creationId xmlns:a16="http://schemas.microsoft.com/office/drawing/2014/main" id="{A5AEDEF5-80CE-6B1A-B35A-07D95B529083}"/>
                    </a:ext>
                  </a:extLst>
                </p:cNvPr>
                <p:cNvSpPr/>
                <p:nvPr/>
              </p:nvSpPr>
              <p:spPr>
                <a:xfrm>
                  <a:off x="3962166" y="4983603"/>
                  <a:ext cx="922616" cy="1121315"/>
                </a:xfrm>
                <a:custGeom>
                  <a:avLst/>
                  <a:gdLst/>
                  <a:ahLst/>
                  <a:cxnLst/>
                  <a:rect l="l" t="t" r="r" b="b"/>
                  <a:pathLst>
                    <a:path w="922616" h="1121315" extrusionOk="0">
                      <a:moveTo>
                        <a:pt x="922616" y="133057"/>
                      </a:moveTo>
                      <a:cubicBezTo>
                        <a:pt x="610154" y="545874"/>
                        <a:pt x="561296" y="605010"/>
                        <a:pt x="163617" y="1121316"/>
                      </a:cubicBezTo>
                      <a:lnTo>
                        <a:pt x="0" y="988259"/>
                      </a:lnTo>
                      <a:cubicBezTo>
                        <a:pt x="396543" y="471954"/>
                        <a:pt x="445401" y="412817"/>
                        <a:pt x="758999" y="0"/>
                      </a:cubicBezTo>
                      <a:lnTo>
                        <a:pt x="922616" y="133057"/>
                      </a:lnTo>
                      <a:close/>
                    </a:path>
                  </a:pathLst>
                </a:custGeom>
                <a:solidFill>
                  <a:schemeClr val="accent4"/>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7" name="Google Shape;1339;p36">
                  <a:extLst>
                    <a:ext uri="{FF2B5EF4-FFF2-40B4-BE49-F238E27FC236}">
                      <a16:creationId xmlns:a16="http://schemas.microsoft.com/office/drawing/2014/main" id="{7FE1383F-3367-5777-DE55-6D63C659D523}"/>
                    </a:ext>
                  </a:extLst>
                </p:cNvPr>
                <p:cNvSpPr/>
                <p:nvPr/>
              </p:nvSpPr>
              <p:spPr>
                <a:xfrm>
                  <a:off x="4721165" y="4877840"/>
                  <a:ext cx="229517" cy="238819"/>
                </a:xfrm>
                <a:custGeom>
                  <a:avLst/>
                  <a:gdLst/>
                  <a:ahLst/>
                  <a:cxnLst/>
                  <a:rect l="l" t="t" r="r" b="b"/>
                  <a:pathLst>
                    <a:path w="229517" h="238819" extrusionOk="0">
                      <a:moveTo>
                        <a:pt x="0" y="105763"/>
                      </a:moveTo>
                      <a:lnTo>
                        <a:pt x="229518" y="0"/>
                      </a:lnTo>
                      <a:lnTo>
                        <a:pt x="163617" y="238820"/>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8" name="Google Shape;1340;p36">
                  <a:extLst>
                    <a:ext uri="{FF2B5EF4-FFF2-40B4-BE49-F238E27FC236}">
                      <a16:creationId xmlns:a16="http://schemas.microsoft.com/office/drawing/2014/main" id="{27EB0A6A-CCB2-9B4B-2EC8-CBA7A613067E}"/>
                    </a:ext>
                  </a:extLst>
                </p:cNvPr>
                <p:cNvSpPr/>
                <p:nvPr/>
              </p:nvSpPr>
              <p:spPr>
                <a:xfrm>
                  <a:off x="4862057" y="4877840"/>
                  <a:ext cx="88625" cy="92116"/>
                </a:xfrm>
                <a:custGeom>
                  <a:avLst/>
                  <a:gdLst/>
                  <a:ahLst/>
                  <a:cxnLst/>
                  <a:rect l="l" t="t" r="r" b="b"/>
                  <a:pathLst>
                    <a:path w="88625" h="92116" extrusionOk="0">
                      <a:moveTo>
                        <a:pt x="63629" y="92116"/>
                      </a:moveTo>
                      <a:lnTo>
                        <a:pt x="0" y="40941"/>
                      </a:lnTo>
                      <a:lnTo>
                        <a:pt x="88626" y="0"/>
                      </a:ln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9" name="Google Shape;1341;p36">
                  <a:extLst>
                    <a:ext uri="{FF2B5EF4-FFF2-40B4-BE49-F238E27FC236}">
                      <a16:creationId xmlns:a16="http://schemas.microsoft.com/office/drawing/2014/main" id="{196017DA-4A8D-7A65-9320-4E94A45DCA20}"/>
                    </a:ext>
                  </a:extLst>
                </p:cNvPr>
                <p:cNvSpPr/>
                <p:nvPr/>
              </p:nvSpPr>
              <p:spPr>
                <a:xfrm>
                  <a:off x="4086015" y="5085955"/>
                  <a:ext cx="761271" cy="985984"/>
                </a:xfrm>
                <a:custGeom>
                  <a:avLst/>
                  <a:gdLst/>
                  <a:ahLst/>
                  <a:cxnLst/>
                  <a:rect l="l" t="t" r="r" b="b"/>
                  <a:pathLst>
                    <a:path w="761271" h="985984" extrusionOk="0">
                      <a:moveTo>
                        <a:pt x="761272" y="0"/>
                      </a:moveTo>
                      <a:lnTo>
                        <a:pt x="0" y="985985"/>
                      </a:lnTo>
                    </a:path>
                  </a:pathLst>
                </a:custGeom>
                <a:noFill/>
                <a:ln w="11350" cap="flat" cmpd="sng">
                  <a:solidFill>
                    <a:schemeClr val="dk2"/>
                  </a:solidFill>
                  <a:prstDash val="solid"/>
                  <a:miter lim="8000"/>
                  <a:headEnd type="none" w="sm" len="sm"/>
                  <a:tailEnd type="none" w="sm" len="sm"/>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70" name="Google Shape;1342;p36">
                  <a:extLst>
                    <a:ext uri="{FF2B5EF4-FFF2-40B4-BE49-F238E27FC236}">
                      <a16:creationId xmlns:a16="http://schemas.microsoft.com/office/drawing/2014/main" id="{F15BBA2B-7CF9-18D6-65F0-0AAB820BE644}"/>
                    </a:ext>
                  </a:extLst>
                </p:cNvPr>
                <p:cNvSpPr/>
                <p:nvPr/>
              </p:nvSpPr>
              <p:spPr>
                <a:xfrm>
                  <a:off x="4021250" y="5030230"/>
                  <a:ext cx="757863" cy="989396"/>
                </a:xfrm>
                <a:custGeom>
                  <a:avLst/>
                  <a:gdLst/>
                  <a:ahLst/>
                  <a:cxnLst/>
                  <a:rect l="l" t="t" r="r" b="b"/>
                  <a:pathLst>
                    <a:path w="757863" h="989396" extrusionOk="0">
                      <a:moveTo>
                        <a:pt x="757863" y="0"/>
                      </a:moveTo>
                      <a:lnTo>
                        <a:pt x="0" y="989397"/>
                      </a:lnTo>
                    </a:path>
                  </a:pathLst>
                </a:custGeom>
                <a:noFill/>
                <a:ln w="11350" cap="flat" cmpd="sng">
                  <a:solidFill>
                    <a:schemeClr val="dk2"/>
                  </a:solidFill>
                  <a:prstDash val="solid"/>
                  <a:miter lim="8000"/>
                  <a:headEnd type="none" w="sm" len="sm"/>
                  <a:tailEnd type="none" w="sm" len="sm"/>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grpSp>
            <p:nvGrpSpPr>
              <p:cNvPr id="39" name="Google Shape;1343;p36">
                <a:extLst>
                  <a:ext uri="{FF2B5EF4-FFF2-40B4-BE49-F238E27FC236}">
                    <a16:creationId xmlns:a16="http://schemas.microsoft.com/office/drawing/2014/main" id="{37245512-BCB8-3024-3508-EA36DDBAC7F9}"/>
                  </a:ext>
                </a:extLst>
              </p:cNvPr>
              <p:cNvGrpSpPr/>
              <p:nvPr/>
            </p:nvGrpSpPr>
            <p:grpSpPr>
              <a:xfrm>
                <a:off x="989684" y="358986"/>
                <a:ext cx="2784763" cy="3533381"/>
                <a:chOff x="2448560" y="742008"/>
                <a:chExt cx="1837036" cy="2330880"/>
              </a:xfrm>
            </p:grpSpPr>
            <p:sp>
              <p:nvSpPr>
                <p:cNvPr id="40" name="Google Shape;1344;p36">
                  <a:extLst>
                    <a:ext uri="{FF2B5EF4-FFF2-40B4-BE49-F238E27FC236}">
                      <a16:creationId xmlns:a16="http://schemas.microsoft.com/office/drawing/2014/main" id="{19D04C7D-8B6E-84AF-5F22-2F55A77D8899}"/>
                    </a:ext>
                  </a:extLst>
                </p:cNvPr>
                <p:cNvSpPr/>
                <p:nvPr/>
              </p:nvSpPr>
              <p:spPr>
                <a:xfrm>
                  <a:off x="3468941" y="2831083"/>
                  <a:ext cx="229776" cy="241805"/>
                </a:xfrm>
                <a:custGeom>
                  <a:avLst/>
                  <a:gdLst/>
                  <a:ahLst/>
                  <a:cxnLst/>
                  <a:rect l="l" t="t" r="r" b="b"/>
                  <a:pathLst>
                    <a:path w="229776" h="241805" extrusionOk="0">
                      <a:moveTo>
                        <a:pt x="43279" y="73650"/>
                      </a:moveTo>
                      <a:cubicBezTo>
                        <a:pt x="46688" y="86160"/>
                        <a:pt x="38734" y="98670"/>
                        <a:pt x="29644" y="106630"/>
                      </a:cubicBezTo>
                      <a:cubicBezTo>
                        <a:pt x="20555" y="114591"/>
                        <a:pt x="9192" y="121414"/>
                        <a:pt x="2375" y="132787"/>
                      </a:cubicBezTo>
                      <a:cubicBezTo>
                        <a:pt x="103" y="137336"/>
                        <a:pt x="-1034" y="141885"/>
                        <a:pt x="1239" y="146434"/>
                      </a:cubicBezTo>
                      <a:cubicBezTo>
                        <a:pt x="3511" y="148708"/>
                        <a:pt x="6920" y="149845"/>
                        <a:pt x="9192" y="149845"/>
                      </a:cubicBezTo>
                      <a:cubicBezTo>
                        <a:pt x="22827" y="150982"/>
                        <a:pt x="37598" y="146434"/>
                        <a:pt x="47824" y="135061"/>
                      </a:cubicBezTo>
                      <a:cubicBezTo>
                        <a:pt x="38734" y="143022"/>
                        <a:pt x="29644" y="150982"/>
                        <a:pt x="26236" y="162355"/>
                      </a:cubicBezTo>
                      <a:cubicBezTo>
                        <a:pt x="22827" y="173727"/>
                        <a:pt x="29644" y="187374"/>
                        <a:pt x="41007" y="188511"/>
                      </a:cubicBezTo>
                      <a:cubicBezTo>
                        <a:pt x="53505" y="189649"/>
                        <a:pt x="61459" y="176002"/>
                        <a:pt x="72821" y="173727"/>
                      </a:cubicBezTo>
                      <a:cubicBezTo>
                        <a:pt x="66004" y="179413"/>
                        <a:pt x="59186" y="186237"/>
                        <a:pt x="55778" y="194197"/>
                      </a:cubicBezTo>
                      <a:cubicBezTo>
                        <a:pt x="52369" y="202158"/>
                        <a:pt x="53505" y="213531"/>
                        <a:pt x="61459" y="218080"/>
                      </a:cubicBezTo>
                      <a:cubicBezTo>
                        <a:pt x="72821" y="224903"/>
                        <a:pt x="85320" y="214668"/>
                        <a:pt x="93273" y="205570"/>
                      </a:cubicBezTo>
                      <a:cubicBezTo>
                        <a:pt x="81911" y="213531"/>
                        <a:pt x="88728" y="234001"/>
                        <a:pt x="101227" y="239687"/>
                      </a:cubicBezTo>
                      <a:cubicBezTo>
                        <a:pt x="114861" y="245373"/>
                        <a:pt x="129632" y="238550"/>
                        <a:pt x="140995" y="231726"/>
                      </a:cubicBezTo>
                      <a:cubicBezTo>
                        <a:pt x="161447" y="218080"/>
                        <a:pt x="177354" y="197609"/>
                        <a:pt x="192125" y="177139"/>
                      </a:cubicBezTo>
                      <a:cubicBezTo>
                        <a:pt x="209168" y="153257"/>
                        <a:pt x="227348" y="127101"/>
                        <a:pt x="229620" y="97532"/>
                      </a:cubicBezTo>
                      <a:cubicBezTo>
                        <a:pt x="231893" y="62278"/>
                        <a:pt x="209168" y="29298"/>
                        <a:pt x="177354" y="13377"/>
                      </a:cubicBezTo>
                      <a:cubicBezTo>
                        <a:pt x="145540" y="-3682"/>
                        <a:pt x="100090" y="-4819"/>
                        <a:pt x="68276" y="12239"/>
                      </a:cubicBezTo>
                      <a:cubicBezTo>
                        <a:pt x="55778" y="19063"/>
                        <a:pt x="33053" y="36122"/>
                        <a:pt x="26236" y="46357"/>
                      </a:cubicBezTo>
                      <a:cubicBezTo>
                        <a:pt x="22827" y="55455"/>
                        <a:pt x="26236" y="92983"/>
                        <a:pt x="43279" y="73650"/>
                      </a:cubicBezTo>
                      <a:close/>
                    </a:path>
                  </a:pathLst>
                </a:custGeom>
                <a:solidFill>
                  <a:srgbClr val="F9C29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41" name="Google Shape;1345;p36">
                  <a:extLst>
                    <a:ext uri="{FF2B5EF4-FFF2-40B4-BE49-F238E27FC236}">
                      <a16:creationId xmlns:a16="http://schemas.microsoft.com/office/drawing/2014/main" id="{B0462743-FFC9-40E9-32BA-28544CD82667}"/>
                    </a:ext>
                  </a:extLst>
                </p:cNvPr>
                <p:cNvSpPr/>
                <p:nvPr/>
              </p:nvSpPr>
              <p:spPr>
                <a:xfrm>
                  <a:off x="2564463" y="1772442"/>
                  <a:ext cx="1721133" cy="1239190"/>
                </a:xfrm>
                <a:custGeom>
                  <a:avLst/>
                  <a:gdLst/>
                  <a:ahLst/>
                  <a:cxnLst/>
                  <a:rect l="l" t="t" r="r" b="b"/>
                  <a:pathLst>
                    <a:path w="1721133" h="1239190" extrusionOk="0">
                      <a:moveTo>
                        <a:pt x="144" y="760414"/>
                      </a:moveTo>
                      <a:cubicBezTo>
                        <a:pt x="-992" y="746767"/>
                        <a:pt x="4689" y="673984"/>
                        <a:pt x="13779" y="626220"/>
                      </a:cubicBezTo>
                      <a:cubicBezTo>
                        <a:pt x="75135" y="330538"/>
                        <a:pt x="316015" y="106502"/>
                        <a:pt x="613706" y="59875"/>
                      </a:cubicBezTo>
                      <a:lnTo>
                        <a:pt x="946621" y="7563"/>
                      </a:lnTo>
                      <a:cubicBezTo>
                        <a:pt x="1047745" y="-8359"/>
                        <a:pt x="1151142" y="739"/>
                        <a:pt x="1247721" y="35994"/>
                      </a:cubicBezTo>
                      <a:cubicBezTo>
                        <a:pt x="1346573" y="71248"/>
                        <a:pt x="1443152" y="114463"/>
                        <a:pt x="1524960" y="178148"/>
                      </a:cubicBezTo>
                      <a:cubicBezTo>
                        <a:pt x="1651082" y="275951"/>
                        <a:pt x="1741980" y="434027"/>
                        <a:pt x="1716983" y="592103"/>
                      </a:cubicBezTo>
                      <a:cubicBezTo>
                        <a:pt x="1701075" y="687631"/>
                        <a:pt x="1645400" y="770649"/>
                        <a:pt x="1585180" y="845707"/>
                      </a:cubicBezTo>
                      <a:cubicBezTo>
                        <a:pt x="1459059" y="1001508"/>
                        <a:pt x="1305669" y="1135702"/>
                        <a:pt x="1134098" y="1239191"/>
                      </a:cubicBezTo>
                      <a:cubicBezTo>
                        <a:pt x="1088649" y="1172094"/>
                        <a:pt x="997751" y="1115232"/>
                        <a:pt x="940940" y="1058370"/>
                      </a:cubicBezTo>
                      <a:cubicBezTo>
                        <a:pt x="1069333" y="915078"/>
                        <a:pt x="1196591" y="694454"/>
                        <a:pt x="1351118" y="468144"/>
                      </a:cubicBezTo>
                      <a:lnTo>
                        <a:pt x="144" y="760414"/>
                      </a:lnTo>
                      <a:close/>
                    </a:path>
                  </a:pathLst>
                </a:custGeom>
                <a:solidFill>
                  <a:schemeClr val="accent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42" name="Google Shape;1346;p36">
                  <a:extLst>
                    <a:ext uri="{FF2B5EF4-FFF2-40B4-BE49-F238E27FC236}">
                      <a16:creationId xmlns:a16="http://schemas.microsoft.com/office/drawing/2014/main" id="{CDEF31E2-5585-0827-8816-9B4A4E586A85}"/>
                    </a:ext>
                  </a:extLst>
                </p:cNvPr>
                <p:cNvSpPr/>
                <p:nvPr/>
              </p:nvSpPr>
              <p:spPr>
                <a:xfrm>
                  <a:off x="2985011" y="1778868"/>
                  <a:ext cx="527209" cy="206025"/>
                </a:xfrm>
                <a:custGeom>
                  <a:avLst/>
                  <a:gdLst/>
                  <a:ahLst/>
                  <a:cxnLst/>
                  <a:rect l="l" t="t" r="r" b="b"/>
                  <a:pathLst>
                    <a:path w="527209" h="206025" extrusionOk="0">
                      <a:moveTo>
                        <a:pt x="0" y="111449"/>
                      </a:moveTo>
                      <a:cubicBezTo>
                        <a:pt x="60220" y="83018"/>
                        <a:pt x="126121" y="63685"/>
                        <a:pt x="194295" y="52313"/>
                      </a:cubicBezTo>
                      <a:lnTo>
                        <a:pt x="527209" y="0"/>
                      </a:lnTo>
                      <a:cubicBezTo>
                        <a:pt x="527209" y="0"/>
                        <a:pt x="510166" y="152390"/>
                        <a:pt x="290874" y="195605"/>
                      </a:cubicBezTo>
                      <a:cubicBezTo>
                        <a:pt x="55675" y="243369"/>
                        <a:pt x="0" y="111449"/>
                        <a:pt x="0" y="111449"/>
                      </a:cubicBezTo>
                      <a:close/>
                    </a:path>
                  </a:pathLst>
                </a:custGeom>
                <a:solidFill>
                  <a:srgbClr val="D09D79"/>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43" name="Google Shape;1347;p36">
                  <a:extLst>
                    <a:ext uri="{FF2B5EF4-FFF2-40B4-BE49-F238E27FC236}">
                      <a16:creationId xmlns:a16="http://schemas.microsoft.com/office/drawing/2014/main" id="{8BB1896A-4189-4CAE-0047-8630FEEAF630}"/>
                    </a:ext>
                  </a:extLst>
                </p:cNvPr>
                <p:cNvSpPr/>
                <p:nvPr/>
              </p:nvSpPr>
              <p:spPr>
                <a:xfrm>
                  <a:off x="3065683" y="1753848"/>
                  <a:ext cx="362456" cy="171032"/>
                </a:xfrm>
                <a:custGeom>
                  <a:avLst/>
                  <a:gdLst/>
                  <a:ahLst/>
                  <a:cxnLst/>
                  <a:rect l="l" t="t" r="r" b="b"/>
                  <a:pathLst>
                    <a:path w="362456" h="171032" extrusionOk="0">
                      <a:moveTo>
                        <a:pt x="0" y="63685"/>
                      </a:moveTo>
                      <a:cubicBezTo>
                        <a:pt x="2272" y="79607"/>
                        <a:pt x="4545" y="96665"/>
                        <a:pt x="6817" y="112587"/>
                      </a:cubicBezTo>
                      <a:cubicBezTo>
                        <a:pt x="6817" y="112587"/>
                        <a:pt x="47721" y="188782"/>
                        <a:pt x="189750" y="167174"/>
                      </a:cubicBezTo>
                      <a:cubicBezTo>
                        <a:pt x="331778" y="145566"/>
                        <a:pt x="362456" y="45490"/>
                        <a:pt x="362456" y="45490"/>
                      </a:cubicBezTo>
                      <a:cubicBezTo>
                        <a:pt x="359048" y="30705"/>
                        <a:pt x="356775" y="14784"/>
                        <a:pt x="353366" y="0"/>
                      </a:cubicBezTo>
                      <a:lnTo>
                        <a:pt x="0" y="63685"/>
                      </a:lnTo>
                      <a:close/>
                    </a:path>
                  </a:pathLst>
                </a:custGeom>
                <a:solidFill>
                  <a:srgbClr val="D09D79"/>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44" name="Google Shape;1348;p36">
                  <a:extLst>
                    <a:ext uri="{FF2B5EF4-FFF2-40B4-BE49-F238E27FC236}">
                      <a16:creationId xmlns:a16="http://schemas.microsoft.com/office/drawing/2014/main" id="{A7A767DE-846A-F0AE-9E8D-426241BB93FC}"/>
                    </a:ext>
                  </a:extLst>
                </p:cNvPr>
                <p:cNvSpPr/>
                <p:nvPr/>
              </p:nvSpPr>
              <p:spPr>
                <a:xfrm>
                  <a:off x="2597915" y="786055"/>
                  <a:ext cx="1085480" cy="1054823"/>
                </a:xfrm>
                <a:custGeom>
                  <a:avLst/>
                  <a:gdLst/>
                  <a:ahLst/>
                  <a:cxnLst/>
                  <a:rect l="l" t="t" r="r" b="b"/>
                  <a:pathLst>
                    <a:path w="1085480" h="1054823" extrusionOk="0">
                      <a:moveTo>
                        <a:pt x="26912" y="681210"/>
                      </a:moveTo>
                      <a:cubicBezTo>
                        <a:pt x="71225" y="823365"/>
                        <a:pt x="222343" y="1107674"/>
                        <a:pt x="609796" y="1046263"/>
                      </a:cubicBezTo>
                      <a:cubicBezTo>
                        <a:pt x="997249" y="984853"/>
                        <a:pt x="1052924" y="725562"/>
                        <a:pt x="1052924" y="725562"/>
                      </a:cubicBezTo>
                      <a:cubicBezTo>
                        <a:pt x="1052924" y="725562"/>
                        <a:pt x="1097237" y="624348"/>
                        <a:pt x="1082466" y="483331"/>
                      </a:cubicBezTo>
                      <a:cubicBezTo>
                        <a:pt x="1067695" y="341176"/>
                        <a:pt x="937029" y="-77327"/>
                        <a:pt x="454133" y="12514"/>
                      </a:cubicBezTo>
                      <a:cubicBezTo>
                        <a:pt x="-160566" y="123964"/>
                        <a:pt x="26912" y="681210"/>
                        <a:pt x="26912" y="681210"/>
                      </a:cubicBezTo>
                      <a:close/>
                    </a:path>
                  </a:pathLst>
                </a:custGeom>
                <a:solidFill>
                  <a:srgbClr val="D09D79"/>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45" name="Google Shape;1349;p36">
                  <a:extLst>
                    <a:ext uri="{FF2B5EF4-FFF2-40B4-BE49-F238E27FC236}">
                      <a16:creationId xmlns:a16="http://schemas.microsoft.com/office/drawing/2014/main" id="{EE09D896-9716-7E94-EFBC-00CBD57F6F11}"/>
                    </a:ext>
                  </a:extLst>
                </p:cNvPr>
                <p:cNvSpPr/>
                <p:nvPr/>
              </p:nvSpPr>
              <p:spPr>
                <a:xfrm>
                  <a:off x="3069092" y="1765221"/>
                  <a:ext cx="354502" cy="87061"/>
                </a:xfrm>
                <a:custGeom>
                  <a:avLst/>
                  <a:gdLst/>
                  <a:ahLst/>
                  <a:cxnLst/>
                  <a:rect l="l" t="t" r="r" b="b"/>
                  <a:pathLst>
                    <a:path w="354502" h="87061" extrusionOk="0">
                      <a:moveTo>
                        <a:pt x="0" y="73920"/>
                      </a:moveTo>
                      <a:cubicBezTo>
                        <a:pt x="43177" y="76195"/>
                        <a:pt x="88626" y="73920"/>
                        <a:pt x="139756" y="65960"/>
                      </a:cubicBezTo>
                      <a:cubicBezTo>
                        <a:pt x="227245" y="52313"/>
                        <a:pt x="297691" y="28431"/>
                        <a:pt x="354503" y="0"/>
                      </a:cubicBezTo>
                      <a:cubicBezTo>
                        <a:pt x="354503" y="0"/>
                        <a:pt x="323825" y="43215"/>
                        <a:pt x="192022" y="73920"/>
                      </a:cubicBezTo>
                      <a:cubicBezTo>
                        <a:pt x="59084" y="103489"/>
                        <a:pt x="0" y="73920"/>
                        <a:pt x="0" y="73920"/>
                      </a:cubicBez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46" name="Google Shape;1350;p36">
                  <a:extLst>
                    <a:ext uri="{FF2B5EF4-FFF2-40B4-BE49-F238E27FC236}">
                      <a16:creationId xmlns:a16="http://schemas.microsoft.com/office/drawing/2014/main" id="{9648F1C3-0AFE-97D8-5940-8E724437508E}"/>
                    </a:ext>
                  </a:extLst>
                </p:cNvPr>
                <p:cNvSpPr/>
                <p:nvPr/>
              </p:nvSpPr>
              <p:spPr>
                <a:xfrm>
                  <a:off x="3354702" y="1344176"/>
                  <a:ext cx="52567" cy="66493"/>
                </a:xfrm>
                <a:custGeom>
                  <a:avLst/>
                  <a:gdLst/>
                  <a:ahLst/>
                  <a:cxnLst/>
                  <a:rect l="l" t="t" r="r" b="b"/>
                  <a:pathLst>
                    <a:path w="52567" h="66493" extrusionOk="0">
                      <a:moveTo>
                        <a:pt x="51849" y="28698"/>
                      </a:moveTo>
                      <a:cubicBezTo>
                        <a:pt x="55258" y="46894"/>
                        <a:pt x="46168" y="63952"/>
                        <a:pt x="32533" y="66227"/>
                      </a:cubicBezTo>
                      <a:cubicBezTo>
                        <a:pt x="17762" y="68501"/>
                        <a:pt x="4128" y="55991"/>
                        <a:pt x="719" y="37796"/>
                      </a:cubicBezTo>
                      <a:cubicBezTo>
                        <a:pt x="-2690" y="19600"/>
                        <a:pt x="6400" y="2541"/>
                        <a:pt x="20035" y="267"/>
                      </a:cubicBezTo>
                      <a:cubicBezTo>
                        <a:pt x="33669" y="-2008"/>
                        <a:pt x="48440" y="10502"/>
                        <a:pt x="51849" y="28698"/>
                      </a:cubicBez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47" name="Google Shape;1351;p36">
                  <a:extLst>
                    <a:ext uri="{FF2B5EF4-FFF2-40B4-BE49-F238E27FC236}">
                      <a16:creationId xmlns:a16="http://schemas.microsoft.com/office/drawing/2014/main" id="{CD33BF89-3E18-F853-E9B3-C02CB4EC1CDF}"/>
                    </a:ext>
                  </a:extLst>
                </p:cNvPr>
                <p:cNvSpPr/>
                <p:nvPr/>
              </p:nvSpPr>
              <p:spPr>
                <a:xfrm>
                  <a:off x="2909301" y="1428332"/>
                  <a:ext cx="52567" cy="66493"/>
                </a:xfrm>
                <a:custGeom>
                  <a:avLst/>
                  <a:gdLst/>
                  <a:ahLst/>
                  <a:cxnLst/>
                  <a:rect l="l" t="t" r="r" b="b"/>
                  <a:pathLst>
                    <a:path w="52567" h="66493" extrusionOk="0">
                      <a:moveTo>
                        <a:pt x="51849" y="28698"/>
                      </a:moveTo>
                      <a:cubicBezTo>
                        <a:pt x="55258" y="46893"/>
                        <a:pt x="46168" y="63952"/>
                        <a:pt x="32533" y="66227"/>
                      </a:cubicBezTo>
                      <a:cubicBezTo>
                        <a:pt x="17762" y="68501"/>
                        <a:pt x="4128" y="55991"/>
                        <a:pt x="719" y="37796"/>
                      </a:cubicBezTo>
                      <a:cubicBezTo>
                        <a:pt x="-2690" y="19600"/>
                        <a:pt x="6400" y="2541"/>
                        <a:pt x="20035" y="267"/>
                      </a:cubicBezTo>
                      <a:cubicBezTo>
                        <a:pt x="33669" y="-2008"/>
                        <a:pt x="48440" y="10502"/>
                        <a:pt x="51849" y="28698"/>
                      </a:cubicBez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48" name="Google Shape;1352;p36">
                  <a:extLst>
                    <a:ext uri="{FF2B5EF4-FFF2-40B4-BE49-F238E27FC236}">
                      <a16:creationId xmlns:a16="http://schemas.microsoft.com/office/drawing/2014/main" id="{B343F912-73FF-3447-E046-C534D0BAAA3E}"/>
                    </a:ext>
                  </a:extLst>
                </p:cNvPr>
                <p:cNvSpPr/>
                <p:nvPr/>
              </p:nvSpPr>
              <p:spPr>
                <a:xfrm>
                  <a:off x="3385350" y="1414653"/>
                  <a:ext cx="141254" cy="108695"/>
                </a:xfrm>
                <a:custGeom>
                  <a:avLst/>
                  <a:gdLst/>
                  <a:ahLst/>
                  <a:cxnLst/>
                  <a:rect l="l" t="t" r="r" b="b"/>
                  <a:pathLst>
                    <a:path w="141254" h="108695" extrusionOk="0">
                      <a:moveTo>
                        <a:pt x="140505" y="41239"/>
                      </a:moveTo>
                      <a:cubicBezTo>
                        <a:pt x="146186" y="70807"/>
                        <a:pt x="118917" y="99238"/>
                        <a:pt x="80285" y="107199"/>
                      </a:cubicBezTo>
                      <a:cubicBezTo>
                        <a:pt x="41653" y="114022"/>
                        <a:pt x="6430" y="96964"/>
                        <a:pt x="749" y="67395"/>
                      </a:cubicBezTo>
                      <a:cubicBezTo>
                        <a:pt x="-4932" y="37827"/>
                        <a:pt x="22337" y="9396"/>
                        <a:pt x="60969" y="1436"/>
                      </a:cubicBezTo>
                      <a:cubicBezTo>
                        <a:pt x="99601" y="-5388"/>
                        <a:pt x="134824" y="12808"/>
                        <a:pt x="140505" y="41239"/>
                      </a:cubicBezTo>
                      <a:close/>
                    </a:path>
                  </a:pathLst>
                </a:custGeom>
                <a:solidFill>
                  <a:srgbClr val="C68D73"/>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49" name="Google Shape;1353;p36">
                  <a:extLst>
                    <a:ext uri="{FF2B5EF4-FFF2-40B4-BE49-F238E27FC236}">
                      <a16:creationId xmlns:a16="http://schemas.microsoft.com/office/drawing/2014/main" id="{E3ABC1A6-7A8E-8D15-E30C-34ED9E0C81E0}"/>
                    </a:ext>
                  </a:extLst>
                </p:cNvPr>
                <p:cNvSpPr/>
                <p:nvPr/>
              </p:nvSpPr>
              <p:spPr>
                <a:xfrm>
                  <a:off x="2841097" y="1526103"/>
                  <a:ext cx="141254" cy="108695"/>
                </a:xfrm>
                <a:custGeom>
                  <a:avLst/>
                  <a:gdLst/>
                  <a:ahLst/>
                  <a:cxnLst/>
                  <a:rect l="l" t="t" r="r" b="b"/>
                  <a:pathLst>
                    <a:path w="141254" h="108695" extrusionOk="0">
                      <a:moveTo>
                        <a:pt x="140505" y="41239"/>
                      </a:moveTo>
                      <a:cubicBezTo>
                        <a:pt x="146186" y="70807"/>
                        <a:pt x="118917" y="99238"/>
                        <a:pt x="80285" y="107199"/>
                      </a:cubicBezTo>
                      <a:cubicBezTo>
                        <a:pt x="41653" y="114022"/>
                        <a:pt x="6430" y="96964"/>
                        <a:pt x="749" y="67395"/>
                      </a:cubicBezTo>
                      <a:cubicBezTo>
                        <a:pt x="-4932" y="37827"/>
                        <a:pt x="22337" y="9396"/>
                        <a:pt x="60969" y="1436"/>
                      </a:cubicBezTo>
                      <a:cubicBezTo>
                        <a:pt x="99601" y="-5388"/>
                        <a:pt x="134824" y="12808"/>
                        <a:pt x="140505" y="41239"/>
                      </a:cubicBezTo>
                      <a:close/>
                    </a:path>
                  </a:pathLst>
                </a:custGeom>
                <a:solidFill>
                  <a:srgbClr val="C68D73"/>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50" name="Google Shape;1354;p36">
                  <a:extLst>
                    <a:ext uri="{FF2B5EF4-FFF2-40B4-BE49-F238E27FC236}">
                      <a16:creationId xmlns:a16="http://schemas.microsoft.com/office/drawing/2014/main" id="{08B6DC20-88B3-C795-DAD4-6A6AD4224DB1}"/>
                    </a:ext>
                  </a:extLst>
                </p:cNvPr>
                <p:cNvSpPr/>
                <p:nvPr/>
              </p:nvSpPr>
              <p:spPr>
                <a:xfrm>
                  <a:off x="3157717" y="1422676"/>
                  <a:ext cx="50403" cy="45335"/>
                </a:xfrm>
                <a:custGeom>
                  <a:avLst/>
                  <a:gdLst/>
                  <a:ahLst/>
                  <a:cxnLst/>
                  <a:rect l="l" t="t" r="r" b="b"/>
                  <a:pathLst>
                    <a:path w="50403" h="45335" extrusionOk="0">
                      <a:moveTo>
                        <a:pt x="0" y="12746"/>
                      </a:moveTo>
                      <a:cubicBezTo>
                        <a:pt x="6817" y="236"/>
                        <a:pt x="24997" y="-4313"/>
                        <a:pt x="37495" y="4785"/>
                      </a:cubicBezTo>
                      <a:cubicBezTo>
                        <a:pt x="44313" y="9334"/>
                        <a:pt x="47721" y="16158"/>
                        <a:pt x="49994" y="22981"/>
                      </a:cubicBezTo>
                      <a:cubicBezTo>
                        <a:pt x="51130" y="29804"/>
                        <a:pt x="49994" y="37765"/>
                        <a:pt x="45449" y="43451"/>
                      </a:cubicBezTo>
                      <a:cubicBezTo>
                        <a:pt x="44313" y="45726"/>
                        <a:pt x="40904" y="45726"/>
                        <a:pt x="38632" y="44588"/>
                      </a:cubicBezTo>
                      <a:cubicBezTo>
                        <a:pt x="37495" y="43451"/>
                        <a:pt x="36359" y="41177"/>
                        <a:pt x="37495" y="40040"/>
                      </a:cubicBezTo>
                      <a:lnTo>
                        <a:pt x="37495" y="40040"/>
                      </a:lnTo>
                      <a:cubicBezTo>
                        <a:pt x="38632" y="35491"/>
                        <a:pt x="38632" y="30942"/>
                        <a:pt x="36359" y="27530"/>
                      </a:cubicBezTo>
                      <a:cubicBezTo>
                        <a:pt x="35223" y="24118"/>
                        <a:pt x="32951" y="20707"/>
                        <a:pt x="29542" y="18432"/>
                      </a:cubicBezTo>
                      <a:cubicBezTo>
                        <a:pt x="23861" y="13883"/>
                        <a:pt x="13635" y="15020"/>
                        <a:pt x="6817" y="19569"/>
                      </a:cubicBezTo>
                      <a:lnTo>
                        <a:pt x="6817" y="19569"/>
                      </a:lnTo>
                      <a:cubicBezTo>
                        <a:pt x="4545" y="20707"/>
                        <a:pt x="2272" y="20707"/>
                        <a:pt x="1136" y="18432"/>
                      </a:cubicBezTo>
                      <a:cubicBezTo>
                        <a:pt x="0" y="16158"/>
                        <a:pt x="0" y="13883"/>
                        <a:pt x="0" y="12746"/>
                      </a:cubicBez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51" name="Google Shape;1355;p36">
                  <a:extLst>
                    <a:ext uri="{FF2B5EF4-FFF2-40B4-BE49-F238E27FC236}">
                      <a16:creationId xmlns:a16="http://schemas.microsoft.com/office/drawing/2014/main" id="{BC82814C-BD45-21A1-6E21-FA6F04F7EEBC}"/>
                    </a:ext>
                  </a:extLst>
                </p:cNvPr>
                <p:cNvSpPr/>
                <p:nvPr/>
              </p:nvSpPr>
              <p:spPr>
                <a:xfrm>
                  <a:off x="3147316" y="1531641"/>
                  <a:ext cx="97891" cy="46381"/>
                </a:xfrm>
                <a:custGeom>
                  <a:avLst/>
                  <a:gdLst/>
                  <a:ahLst/>
                  <a:cxnLst/>
                  <a:rect l="l" t="t" r="r" b="b"/>
                  <a:pathLst>
                    <a:path w="97891" h="46381" extrusionOk="0">
                      <a:moveTo>
                        <a:pt x="97891" y="4995"/>
                      </a:moveTo>
                      <a:cubicBezTo>
                        <a:pt x="96755" y="15230"/>
                        <a:pt x="91074" y="24328"/>
                        <a:pt x="83120" y="31152"/>
                      </a:cubicBezTo>
                      <a:cubicBezTo>
                        <a:pt x="75167" y="37975"/>
                        <a:pt x="66077" y="41387"/>
                        <a:pt x="56987" y="43661"/>
                      </a:cubicBezTo>
                      <a:cubicBezTo>
                        <a:pt x="47897" y="45936"/>
                        <a:pt x="37671" y="47073"/>
                        <a:pt x="28581" y="45936"/>
                      </a:cubicBezTo>
                      <a:cubicBezTo>
                        <a:pt x="18355" y="44798"/>
                        <a:pt x="9266" y="41387"/>
                        <a:pt x="1312" y="33426"/>
                      </a:cubicBezTo>
                      <a:cubicBezTo>
                        <a:pt x="-960" y="31152"/>
                        <a:pt x="176" y="28877"/>
                        <a:pt x="1312" y="26603"/>
                      </a:cubicBezTo>
                      <a:cubicBezTo>
                        <a:pt x="2448" y="25465"/>
                        <a:pt x="4721" y="25465"/>
                        <a:pt x="6993" y="25465"/>
                      </a:cubicBezTo>
                      <a:lnTo>
                        <a:pt x="6993" y="25465"/>
                      </a:lnTo>
                      <a:cubicBezTo>
                        <a:pt x="13810" y="28877"/>
                        <a:pt x="21764" y="31152"/>
                        <a:pt x="29718" y="31152"/>
                      </a:cubicBezTo>
                      <a:cubicBezTo>
                        <a:pt x="37671" y="31152"/>
                        <a:pt x="45625" y="30014"/>
                        <a:pt x="53578" y="28877"/>
                      </a:cubicBezTo>
                      <a:cubicBezTo>
                        <a:pt x="61532" y="26603"/>
                        <a:pt x="69486" y="24328"/>
                        <a:pt x="75167" y="19779"/>
                      </a:cubicBezTo>
                      <a:cubicBezTo>
                        <a:pt x="81984" y="15230"/>
                        <a:pt x="86529" y="9544"/>
                        <a:pt x="89938" y="2721"/>
                      </a:cubicBezTo>
                      <a:lnTo>
                        <a:pt x="89938" y="2721"/>
                      </a:lnTo>
                      <a:cubicBezTo>
                        <a:pt x="91074" y="446"/>
                        <a:pt x="93346" y="-691"/>
                        <a:pt x="95619" y="446"/>
                      </a:cubicBezTo>
                      <a:cubicBezTo>
                        <a:pt x="96755" y="1583"/>
                        <a:pt x="97891" y="2721"/>
                        <a:pt x="97891" y="4995"/>
                      </a:cubicBez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52" name="Google Shape;1356;p36">
                  <a:extLst>
                    <a:ext uri="{FF2B5EF4-FFF2-40B4-BE49-F238E27FC236}">
                      <a16:creationId xmlns:a16="http://schemas.microsoft.com/office/drawing/2014/main" id="{676B9119-7873-0FED-E90D-0142334F02CA}"/>
                    </a:ext>
                  </a:extLst>
                </p:cNvPr>
                <p:cNvSpPr/>
                <p:nvPr/>
              </p:nvSpPr>
              <p:spPr>
                <a:xfrm>
                  <a:off x="2554934" y="742008"/>
                  <a:ext cx="1112949" cy="672944"/>
                </a:xfrm>
                <a:custGeom>
                  <a:avLst/>
                  <a:gdLst/>
                  <a:ahLst/>
                  <a:cxnLst/>
                  <a:rect l="l" t="t" r="r" b="b"/>
                  <a:pathLst>
                    <a:path w="1112949" h="672944" extrusionOk="0">
                      <a:moveTo>
                        <a:pt x="1112949" y="437536"/>
                      </a:moveTo>
                      <a:cubicBezTo>
                        <a:pt x="1036822" y="402282"/>
                        <a:pt x="974330" y="339734"/>
                        <a:pt x="937970" y="263539"/>
                      </a:cubicBezTo>
                      <a:cubicBezTo>
                        <a:pt x="932289" y="331773"/>
                        <a:pt x="897066" y="394321"/>
                        <a:pt x="860707" y="452320"/>
                      </a:cubicBezTo>
                      <a:cubicBezTo>
                        <a:pt x="817530" y="520554"/>
                        <a:pt x="758447" y="594475"/>
                        <a:pt x="677775" y="595612"/>
                      </a:cubicBezTo>
                      <a:cubicBezTo>
                        <a:pt x="648233" y="595612"/>
                        <a:pt x="616418" y="584240"/>
                        <a:pt x="602784" y="558083"/>
                      </a:cubicBezTo>
                      <a:cubicBezTo>
                        <a:pt x="595966" y="545574"/>
                        <a:pt x="594830" y="531927"/>
                        <a:pt x="593694" y="517143"/>
                      </a:cubicBezTo>
                      <a:cubicBezTo>
                        <a:pt x="589149" y="475065"/>
                        <a:pt x="586876" y="432987"/>
                        <a:pt x="585740" y="390909"/>
                      </a:cubicBezTo>
                      <a:cubicBezTo>
                        <a:pt x="574378" y="431850"/>
                        <a:pt x="560743" y="473928"/>
                        <a:pt x="532338" y="505770"/>
                      </a:cubicBezTo>
                      <a:cubicBezTo>
                        <a:pt x="503932" y="537613"/>
                        <a:pt x="453938" y="553534"/>
                        <a:pt x="417579" y="531927"/>
                      </a:cubicBezTo>
                      <a:cubicBezTo>
                        <a:pt x="375538" y="506908"/>
                        <a:pt x="372130" y="447771"/>
                        <a:pt x="382356" y="400007"/>
                      </a:cubicBezTo>
                      <a:cubicBezTo>
                        <a:pt x="375538" y="423889"/>
                        <a:pt x="353950" y="446634"/>
                        <a:pt x="348269" y="470516"/>
                      </a:cubicBezTo>
                      <a:cubicBezTo>
                        <a:pt x="340315" y="500084"/>
                        <a:pt x="333498" y="529652"/>
                        <a:pt x="317591" y="554672"/>
                      </a:cubicBezTo>
                      <a:cubicBezTo>
                        <a:pt x="301684" y="579691"/>
                        <a:pt x="275550" y="601298"/>
                        <a:pt x="246008" y="603573"/>
                      </a:cubicBezTo>
                      <a:cubicBezTo>
                        <a:pt x="218739" y="605847"/>
                        <a:pt x="191469" y="592200"/>
                        <a:pt x="172154" y="572867"/>
                      </a:cubicBezTo>
                      <a:cubicBezTo>
                        <a:pt x="152838" y="553534"/>
                        <a:pt x="139203" y="529652"/>
                        <a:pt x="125568" y="504633"/>
                      </a:cubicBezTo>
                      <a:cubicBezTo>
                        <a:pt x="119887" y="559220"/>
                        <a:pt x="96027" y="609259"/>
                        <a:pt x="73302" y="659297"/>
                      </a:cubicBezTo>
                      <a:cubicBezTo>
                        <a:pt x="71029" y="664984"/>
                        <a:pt x="66485" y="672944"/>
                        <a:pt x="59667" y="672944"/>
                      </a:cubicBezTo>
                      <a:cubicBezTo>
                        <a:pt x="56259" y="672944"/>
                        <a:pt x="52850" y="670670"/>
                        <a:pt x="50577" y="669533"/>
                      </a:cubicBezTo>
                      <a:cubicBezTo>
                        <a:pt x="13082" y="642239"/>
                        <a:pt x="2856" y="591063"/>
                        <a:pt x="583" y="544436"/>
                      </a:cubicBezTo>
                      <a:cubicBezTo>
                        <a:pt x="-3961" y="435262"/>
                        <a:pt x="17627" y="321538"/>
                        <a:pt x="80119" y="230559"/>
                      </a:cubicBezTo>
                      <a:cubicBezTo>
                        <a:pt x="141476" y="139580"/>
                        <a:pt x="244872" y="74757"/>
                        <a:pt x="355086" y="73620"/>
                      </a:cubicBezTo>
                      <a:cubicBezTo>
                        <a:pt x="498251" y="-50339"/>
                        <a:pt x="1106132" y="-69672"/>
                        <a:pt x="1112949" y="437536"/>
                      </a:cubicBezTo>
                      <a:close/>
                    </a:path>
                  </a:pathLst>
                </a:custGeom>
                <a:solidFill>
                  <a:srgbClr val="4C1130"/>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53" name="Google Shape;1357;p36">
                  <a:extLst>
                    <a:ext uri="{FF2B5EF4-FFF2-40B4-BE49-F238E27FC236}">
                      <a16:creationId xmlns:a16="http://schemas.microsoft.com/office/drawing/2014/main" id="{4E385D0C-9322-7605-B78C-7CE139864A47}"/>
                    </a:ext>
                  </a:extLst>
                </p:cNvPr>
                <p:cNvSpPr/>
                <p:nvPr/>
              </p:nvSpPr>
              <p:spPr>
                <a:xfrm>
                  <a:off x="3630388" y="1098727"/>
                  <a:ext cx="197396" cy="258225"/>
                </a:xfrm>
                <a:custGeom>
                  <a:avLst/>
                  <a:gdLst/>
                  <a:ahLst/>
                  <a:cxnLst/>
                  <a:rect l="l" t="t" r="r" b="b"/>
                  <a:pathLst>
                    <a:path w="197396" h="258225" extrusionOk="0">
                      <a:moveTo>
                        <a:pt x="0" y="78542"/>
                      </a:moveTo>
                      <a:cubicBezTo>
                        <a:pt x="3409" y="62621"/>
                        <a:pt x="14771" y="48974"/>
                        <a:pt x="26133" y="37602"/>
                      </a:cubicBezTo>
                      <a:cubicBezTo>
                        <a:pt x="39768" y="23955"/>
                        <a:pt x="55675" y="11445"/>
                        <a:pt x="74991" y="4622"/>
                      </a:cubicBezTo>
                      <a:cubicBezTo>
                        <a:pt x="106805" y="-6750"/>
                        <a:pt x="144301" y="3485"/>
                        <a:pt x="167025" y="28504"/>
                      </a:cubicBezTo>
                      <a:cubicBezTo>
                        <a:pt x="181796" y="45562"/>
                        <a:pt x="189750" y="68307"/>
                        <a:pt x="194295" y="91052"/>
                      </a:cubicBezTo>
                      <a:cubicBezTo>
                        <a:pt x="201112" y="129718"/>
                        <a:pt x="197703" y="172933"/>
                        <a:pt x="173843" y="203638"/>
                      </a:cubicBezTo>
                      <a:cubicBezTo>
                        <a:pt x="155663" y="227520"/>
                        <a:pt x="127257" y="242305"/>
                        <a:pt x="98852" y="249128"/>
                      </a:cubicBezTo>
                      <a:cubicBezTo>
                        <a:pt x="70446" y="257089"/>
                        <a:pt x="39768" y="257089"/>
                        <a:pt x="10226" y="258226"/>
                      </a:cubicBezTo>
                    </a:path>
                  </a:pathLst>
                </a:custGeom>
                <a:solidFill>
                  <a:srgbClr val="D09D79"/>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nvGrpSpPr>
                <p:cNvPr id="54" name="Google Shape;1358;p36">
                  <a:extLst>
                    <a:ext uri="{FF2B5EF4-FFF2-40B4-BE49-F238E27FC236}">
                      <a16:creationId xmlns:a16="http://schemas.microsoft.com/office/drawing/2014/main" id="{26411D17-F051-E250-4170-825EF626FABD}"/>
                    </a:ext>
                  </a:extLst>
                </p:cNvPr>
                <p:cNvGrpSpPr/>
                <p:nvPr/>
              </p:nvGrpSpPr>
              <p:grpSpPr>
                <a:xfrm>
                  <a:off x="3694300" y="1177269"/>
                  <a:ext cx="73571" cy="114026"/>
                  <a:chOff x="3694300" y="1177269"/>
                  <a:chExt cx="73571" cy="114026"/>
                </a:xfrm>
              </p:grpSpPr>
              <p:sp>
                <p:nvSpPr>
                  <p:cNvPr id="64" name="Google Shape;1359;p36">
                    <a:extLst>
                      <a:ext uri="{FF2B5EF4-FFF2-40B4-BE49-F238E27FC236}">
                        <a16:creationId xmlns:a16="http://schemas.microsoft.com/office/drawing/2014/main" id="{4CA9F0AD-DA50-9E55-05E9-8D7F56659420}"/>
                      </a:ext>
                    </a:extLst>
                  </p:cNvPr>
                  <p:cNvSpPr/>
                  <p:nvPr/>
                </p:nvSpPr>
                <p:spPr>
                  <a:xfrm>
                    <a:off x="3711450" y="1177269"/>
                    <a:ext cx="56421" cy="101660"/>
                  </a:xfrm>
                  <a:custGeom>
                    <a:avLst/>
                    <a:gdLst/>
                    <a:ahLst/>
                    <a:cxnLst/>
                    <a:rect l="l" t="t" r="r" b="b"/>
                    <a:pathLst>
                      <a:path w="56421" h="101660" extrusionOk="0">
                        <a:moveTo>
                          <a:pt x="5291" y="0"/>
                        </a:moveTo>
                        <a:cubicBezTo>
                          <a:pt x="24607" y="5686"/>
                          <a:pt x="41650" y="20470"/>
                          <a:pt x="49604" y="39803"/>
                        </a:cubicBezTo>
                        <a:cubicBezTo>
                          <a:pt x="54149" y="48901"/>
                          <a:pt x="56421" y="59136"/>
                          <a:pt x="56421" y="69371"/>
                        </a:cubicBezTo>
                        <a:cubicBezTo>
                          <a:pt x="56421" y="79607"/>
                          <a:pt x="55285" y="89842"/>
                          <a:pt x="50740" y="98940"/>
                        </a:cubicBezTo>
                        <a:cubicBezTo>
                          <a:pt x="49604" y="101214"/>
                          <a:pt x="47332" y="102351"/>
                          <a:pt x="45059" y="101214"/>
                        </a:cubicBezTo>
                        <a:cubicBezTo>
                          <a:pt x="42787" y="100077"/>
                          <a:pt x="41650" y="98940"/>
                          <a:pt x="42787" y="96665"/>
                        </a:cubicBezTo>
                        <a:lnTo>
                          <a:pt x="42787" y="96665"/>
                        </a:lnTo>
                        <a:cubicBezTo>
                          <a:pt x="43923" y="87567"/>
                          <a:pt x="45059" y="78469"/>
                          <a:pt x="43923" y="70509"/>
                        </a:cubicBezTo>
                        <a:cubicBezTo>
                          <a:pt x="42787" y="61411"/>
                          <a:pt x="40514" y="53450"/>
                          <a:pt x="37105" y="45490"/>
                        </a:cubicBezTo>
                        <a:cubicBezTo>
                          <a:pt x="30288" y="29568"/>
                          <a:pt x="17790" y="15921"/>
                          <a:pt x="1883" y="6823"/>
                        </a:cubicBezTo>
                        <a:lnTo>
                          <a:pt x="1883" y="6823"/>
                        </a:lnTo>
                        <a:cubicBezTo>
                          <a:pt x="-390" y="5686"/>
                          <a:pt x="-390" y="3412"/>
                          <a:pt x="746" y="1137"/>
                        </a:cubicBezTo>
                        <a:cubicBezTo>
                          <a:pt x="1883" y="0"/>
                          <a:pt x="4155" y="0"/>
                          <a:pt x="5291" y="0"/>
                        </a:cubicBez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5" name="Google Shape;1360;p36">
                    <a:extLst>
                      <a:ext uri="{FF2B5EF4-FFF2-40B4-BE49-F238E27FC236}">
                        <a16:creationId xmlns:a16="http://schemas.microsoft.com/office/drawing/2014/main" id="{44EE745A-C440-4F9C-B735-D3759C3A8883}"/>
                      </a:ext>
                    </a:extLst>
                  </p:cNvPr>
                  <p:cNvSpPr/>
                  <p:nvPr/>
                </p:nvSpPr>
                <p:spPr>
                  <a:xfrm>
                    <a:off x="3694300" y="1212234"/>
                    <a:ext cx="61072" cy="79061"/>
                  </a:xfrm>
                  <a:custGeom>
                    <a:avLst/>
                    <a:gdLst/>
                    <a:ahLst/>
                    <a:cxnLst/>
                    <a:rect l="l" t="t" r="r" b="b"/>
                    <a:pathLst>
                      <a:path w="61072" h="79061" extrusionOk="0">
                        <a:moveTo>
                          <a:pt x="56527" y="8250"/>
                        </a:moveTo>
                        <a:cubicBezTo>
                          <a:pt x="41756" y="10525"/>
                          <a:pt x="29258" y="19623"/>
                          <a:pt x="21304" y="32132"/>
                        </a:cubicBezTo>
                        <a:cubicBezTo>
                          <a:pt x="16759" y="37819"/>
                          <a:pt x="14487" y="44642"/>
                          <a:pt x="12214" y="52603"/>
                        </a:cubicBezTo>
                        <a:cubicBezTo>
                          <a:pt x="9942" y="59426"/>
                          <a:pt x="8806" y="67387"/>
                          <a:pt x="8806" y="75348"/>
                        </a:cubicBezTo>
                        <a:lnTo>
                          <a:pt x="8806" y="75348"/>
                        </a:lnTo>
                        <a:cubicBezTo>
                          <a:pt x="8806" y="77622"/>
                          <a:pt x="6533" y="79896"/>
                          <a:pt x="4261" y="78759"/>
                        </a:cubicBezTo>
                        <a:cubicBezTo>
                          <a:pt x="1988" y="78759"/>
                          <a:pt x="852" y="77622"/>
                          <a:pt x="852" y="75348"/>
                        </a:cubicBezTo>
                        <a:cubicBezTo>
                          <a:pt x="-284" y="66250"/>
                          <a:pt x="-284" y="58289"/>
                          <a:pt x="852" y="49191"/>
                        </a:cubicBezTo>
                        <a:cubicBezTo>
                          <a:pt x="1988" y="40093"/>
                          <a:pt x="5397" y="32132"/>
                          <a:pt x="11078" y="24172"/>
                        </a:cubicBezTo>
                        <a:cubicBezTo>
                          <a:pt x="16759" y="16211"/>
                          <a:pt x="23577" y="10525"/>
                          <a:pt x="31530" y="5976"/>
                        </a:cubicBezTo>
                        <a:cubicBezTo>
                          <a:pt x="39484" y="1427"/>
                          <a:pt x="48574" y="-847"/>
                          <a:pt x="57663" y="290"/>
                        </a:cubicBezTo>
                        <a:cubicBezTo>
                          <a:pt x="59936" y="290"/>
                          <a:pt x="61072" y="2564"/>
                          <a:pt x="61072" y="4839"/>
                        </a:cubicBezTo>
                        <a:cubicBezTo>
                          <a:pt x="59936" y="5976"/>
                          <a:pt x="58800" y="7113"/>
                          <a:pt x="56527" y="8250"/>
                        </a:cubicBezTo>
                        <a:lnTo>
                          <a:pt x="56527" y="8250"/>
                        </a:ln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sp>
              <p:nvSpPr>
                <p:cNvPr id="55" name="Google Shape;1361;p36">
                  <a:extLst>
                    <a:ext uri="{FF2B5EF4-FFF2-40B4-BE49-F238E27FC236}">
                      <a16:creationId xmlns:a16="http://schemas.microsoft.com/office/drawing/2014/main" id="{2C18AB58-7A3E-2267-E157-AFF05112A15B}"/>
                    </a:ext>
                  </a:extLst>
                </p:cNvPr>
                <p:cNvSpPr/>
                <p:nvPr/>
              </p:nvSpPr>
              <p:spPr>
                <a:xfrm>
                  <a:off x="2448560" y="1331788"/>
                  <a:ext cx="236486" cy="238059"/>
                </a:xfrm>
                <a:custGeom>
                  <a:avLst/>
                  <a:gdLst/>
                  <a:ahLst/>
                  <a:cxnLst/>
                  <a:rect l="l" t="t" r="r" b="b"/>
                  <a:pathLst>
                    <a:path w="236486" h="238059" extrusionOk="0">
                      <a:moveTo>
                        <a:pt x="206945" y="51321"/>
                      </a:moveTo>
                      <a:cubicBezTo>
                        <a:pt x="197855" y="37674"/>
                        <a:pt x="153542" y="19478"/>
                        <a:pt x="138771" y="12654"/>
                      </a:cubicBezTo>
                      <a:cubicBezTo>
                        <a:pt x="120592" y="4694"/>
                        <a:pt x="101276" y="-992"/>
                        <a:pt x="81960" y="145"/>
                      </a:cubicBezTo>
                      <a:cubicBezTo>
                        <a:pt x="49010" y="1282"/>
                        <a:pt x="17195" y="24027"/>
                        <a:pt x="5833" y="55870"/>
                      </a:cubicBezTo>
                      <a:cubicBezTo>
                        <a:pt x="-2121" y="77477"/>
                        <a:pt x="-984" y="101359"/>
                        <a:pt x="3560" y="124104"/>
                      </a:cubicBezTo>
                      <a:cubicBezTo>
                        <a:pt x="11514" y="162770"/>
                        <a:pt x="30830" y="201436"/>
                        <a:pt x="63780" y="221906"/>
                      </a:cubicBezTo>
                      <a:cubicBezTo>
                        <a:pt x="88777" y="237828"/>
                        <a:pt x="120592" y="240102"/>
                        <a:pt x="150134" y="236690"/>
                      </a:cubicBezTo>
                      <a:cubicBezTo>
                        <a:pt x="179676" y="233279"/>
                        <a:pt x="208081" y="223043"/>
                        <a:pt x="236487" y="212808"/>
                      </a:cubicBezTo>
                    </a:path>
                  </a:pathLst>
                </a:custGeom>
                <a:solidFill>
                  <a:srgbClr val="D09D79"/>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nvGrpSpPr>
                <p:cNvPr id="56" name="Google Shape;1362;p36">
                  <a:extLst>
                    <a:ext uri="{FF2B5EF4-FFF2-40B4-BE49-F238E27FC236}">
                      <a16:creationId xmlns:a16="http://schemas.microsoft.com/office/drawing/2014/main" id="{7E8E268A-80E6-FA35-D53B-6D5C0E0D9414}"/>
                    </a:ext>
                  </a:extLst>
                </p:cNvPr>
                <p:cNvGrpSpPr/>
                <p:nvPr/>
              </p:nvGrpSpPr>
              <p:grpSpPr>
                <a:xfrm>
                  <a:off x="2513477" y="1397146"/>
                  <a:ext cx="89761" cy="112943"/>
                  <a:chOff x="2513477" y="1397146"/>
                  <a:chExt cx="89761" cy="112943"/>
                </a:xfrm>
              </p:grpSpPr>
              <p:sp>
                <p:nvSpPr>
                  <p:cNvPr id="62" name="Google Shape;1363;p36">
                    <a:extLst>
                      <a:ext uri="{FF2B5EF4-FFF2-40B4-BE49-F238E27FC236}">
                        <a16:creationId xmlns:a16="http://schemas.microsoft.com/office/drawing/2014/main" id="{940AFD90-1CE6-C2EC-490B-A87D96675C66}"/>
                      </a:ext>
                    </a:extLst>
                  </p:cNvPr>
                  <p:cNvSpPr/>
                  <p:nvPr/>
                </p:nvSpPr>
                <p:spPr>
                  <a:xfrm>
                    <a:off x="2513477" y="1397146"/>
                    <a:ext cx="34833" cy="112943"/>
                  </a:xfrm>
                  <a:custGeom>
                    <a:avLst/>
                    <a:gdLst/>
                    <a:ahLst/>
                    <a:cxnLst/>
                    <a:rect l="l" t="t" r="r" b="b"/>
                    <a:pathLst>
                      <a:path w="34833" h="112943" extrusionOk="0">
                        <a:moveTo>
                          <a:pt x="34087" y="7570"/>
                        </a:moveTo>
                        <a:cubicBezTo>
                          <a:pt x="22725" y="22355"/>
                          <a:pt x="15907" y="38276"/>
                          <a:pt x="14771" y="56472"/>
                        </a:cubicBezTo>
                        <a:cubicBezTo>
                          <a:pt x="14771" y="65570"/>
                          <a:pt x="14771" y="73530"/>
                          <a:pt x="17043" y="82628"/>
                        </a:cubicBezTo>
                        <a:cubicBezTo>
                          <a:pt x="19316" y="90589"/>
                          <a:pt x="22725" y="99687"/>
                          <a:pt x="27269" y="106510"/>
                        </a:cubicBezTo>
                        <a:lnTo>
                          <a:pt x="27269" y="106510"/>
                        </a:lnTo>
                        <a:cubicBezTo>
                          <a:pt x="28406" y="108785"/>
                          <a:pt x="28406" y="111059"/>
                          <a:pt x="26133" y="112196"/>
                        </a:cubicBezTo>
                        <a:cubicBezTo>
                          <a:pt x="23861" y="113334"/>
                          <a:pt x="21588" y="113334"/>
                          <a:pt x="20452" y="111059"/>
                        </a:cubicBezTo>
                        <a:cubicBezTo>
                          <a:pt x="13635" y="104236"/>
                          <a:pt x="7954" y="95138"/>
                          <a:pt x="4545" y="84903"/>
                        </a:cubicBezTo>
                        <a:cubicBezTo>
                          <a:pt x="1136" y="74667"/>
                          <a:pt x="0" y="64432"/>
                          <a:pt x="0" y="54197"/>
                        </a:cubicBezTo>
                        <a:cubicBezTo>
                          <a:pt x="1136" y="33727"/>
                          <a:pt x="11362" y="13257"/>
                          <a:pt x="27269" y="747"/>
                        </a:cubicBezTo>
                        <a:cubicBezTo>
                          <a:pt x="29542" y="-390"/>
                          <a:pt x="31814" y="-390"/>
                          <a:pt x="32951" y="1884"/>
                        </a:cubicBezTo>
                        <a:cubicBezTo>
                          <a:pt x="35223" y="4159"/>
                          <a:pt x="35223" y="6433"/>
                          <a:pt x="34087" y="7570"/>
                        </a:cubicBezTo>
                        <a:lnTo>
                          <a:pt x="34087" y="7570"/>
                        </a:ln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3" name="Google Shape;1364;p36">
                    <a:extLst>
                      <a:ext uri="{FF2B5EF4-FFF2-40B4-BE49-F238E27FC236}">
                        <a16:creationId xmlns:a16="http://schemas.microsoft.com/office/drawing/2014/main" id="{3CFA4DE7-F400-21FD-4ECC-FC1BDB9DB943}"/>
                      </a:ext>
                    </a:extLst>
                  </p:cNvPr>
                  <p:cNvSpPr/>
                  <p:nvPr/>
                </p:nvSpPr>
                <p:spPr>
                  <a:xfrm>
                    <a:off x="2520294" y="1438424"/>
                    <a:ext cx="82944" cy="60683"/>
                  </a:xfrm>
                  <a:custGeom>
                    <a:avLst/>
                    <a:gdLst/>
                    <a:ahLst/>
                    <a:cxnLst/>
                    <a:rect l="l" t="t" r="r" b="b"/>
                    <a:pathLst>
                      <a:path w="82944" h="60683" extrusionOk="0">
                        <a:moveTo>
                          <a:pt x="2272" y="4959"/>
                        </a:moveTo>
                        <a:cubicBezTo>
                          <a:pt x="10226" y="410"/>
                          <a:pt x="20452" y="-727"/>
                          <a:pt x="29542" y="410"/>
                        </a:cubicBezTo>
                        <a:cubicBezTo>
                          <a:pt x="38632" y="1547"/>
                          <a:pt x="47722" y="4959"/>
                          <a:pt x="55675" y="10645"/>
                        </a:cubicBezTo>
                        <a:cubicBezTo>
                          <a:pt x="63629" y="16332"/>
                          <a:pt x="69310" y="23155"/>
                          <a:pt x="73855" y="29978"/>
                        </a:cubicBezTo>
                        <a:cubicBezTo>
                          <a:pt x="78400" y="37939"/>
                          <a:pt x="81808" y="45900"/>
                          <a:pt x="82945" y="54998"/>
                        </a:cubicBezTo>
                        <a:cubicBezTo>
                          <a:pt x="82945" y="57272"/>
                          <a:pt x="81808" y="59546"/>
                          <a:pt x="79536" y="60684"/>
                        </a:cubicBezTo>
                        <a:cubicBezTo>
                          <a:pt x="77263" y="60684"/>
                          <a:pt x="76127" y="59546"/>
                          <a:pt x="74991" y="58409"/>
                        </a:cubicBezTo>
                        <a:lnTo>
                          <a:pt x="74991" y="58409"/>
                        </a:lnTo>
                        <a:cubicBezTo>
                          <a:pt x="71582" y="51586"/>
                          <a:pt x="67037" y="44762"/>
                          <a:pt x="62493" y="39076"/>
                        </a:cubicBezTo>
                        <a:cubicBezTo>
                          <a:pt x="57948" y="33390"/>
                          <a:pt x="52266" y="27704"/>
                          <a:pt x="46585" y="23155"/>
                        </a:cubicBezTo>
                        <a:cubicBezTo>
                          <a:pt x="35223" y="14057"/>
                          <a:pt x="19316" y="10645"/>
                          <a:pt x="4545" y="14057"/>
                        </a:cubicBezTo>
                        <a:lnTo>
                          <a:pt x="4545" y="14057"/>
                        </a:lnTo>
                        <a:cubicBezTo>
                          <a:pt x="2272" y="14057"/>
                          <a:pt x="0" y="12920"/>
                          <a:pt x="0" y="10645"/>
                        </a:cubicBezTo>
                        <a:cubicBezTo>
                          <a:pt x="0" y="7234"/>
                          <a:pt x="1136" y="6096"/>
                          <a:pt x="2272" y="4959"/>
                        </a:cubicBez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sp>
              <p:nvSpPr>
                <p:cNvPr id="57" name="Google Shape;1365;p36">
                  <a:extLst>
                    <a:ext uri="{FF2B5EF4-FFF2-40B4-BE49-F238E27FC236}">
                      <a16:creationId xmlns:a16="http://schemas.microsoft.com/office/drawing/2014/main" id="{C49658E6-C37E-970E-4EF6-B3BE77759348}"/>
                    </a:ext>
                  </a:extLst>
                </p:cNvPr>
                <p:cNvSpPr/>
                <p:nvPr/>
              </p:nvSpPr>
              <p:spPr>
                <a:xfrm>
                  <a:off x="3496313" y="2212155"/>
                  <a:ext cx="277239" cy="114861"/>
                </a:xfrm>
                <a:custGeom>
                  <a:avLst/>
                  <a:gdLst/>
                  <a:ahLst/>
                  <a:cxnLst/>
                  <a:rect l="l" t="t" r="r" b="b"/>
                  <a:pathLst>
                    <a:path w="277239" h="114861" extrusionOk="0">
                      <a:moveTo>
                        <a:pt x="277239" y="57999"/>
                      </a:moveTo>
                      <a:lnTo>
                        <a:pt x="14771" y="114861"/>
                      </a:lnTo>
                      <a:lnTo>
                        <a:pt x="0" y="57999"/>
                      </a:lnTo>
                      <a:lnTo>
                        <a:pt x="264741" y="0"/>
                      </a:lnTo>
                      <a:close/>
                    </a:path>
                  </a:pathLst>
                </a:custGeom>
                <a:solidFill>
                  <a:schemeClr val="accent5"/>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nvGrpSpPr>
                <p:cNvPr id="58" name="Google Shape;1366;p36">
                  <a:extLst>
                    <a:ext uri="{FF2B5EF4-FFF2-40B4-BE49-F238E27FC236}">
                      <a16:creationId xmlns:a16="http://schemas.microsoft.com/office/drawing/2014/main" id="{5ECC52C6-9010-8D3C-852A-55C3A4E3868A}"/>
                    </a:ext>
                  </a:extLst>
                </p:cNvPr>
                <p:cNvGrpSpPr/>
                <p:nvPr/>
              </p:nvGrpSpPr>
              <p:grpSpPr>
                <a:xfrm>
                  <a:off x="2633924" y="1109067"/>
                  <a:ext cx="1056534" cy="598870"/>
                  <a:chOff x="2633924" y="1109067"/>
                  <a:chExt cx="1056534" cy="598870"/>
                </a:xfrm>
              </p:grpSpPr>
              <p:sp>
                <p:nvSpPr>
                  <p:cNvPr id="59" name="Google Shape;1367;p36">
                    <a:extLst>
                      <a:ext uri="{FF2B5EF4-FFF2-40B4-BE49-F238E27FC236}">
                        <a16:creationId xmlns:a16="http://schemas.microsoft.com/office/drawing/2014/main" id="{0D646B62-4651-8B40-686A-8818554C12DA}"/>
                      </a:ext>
                    </a:extLst>
                  </p:cNvPr>
                  <p:cNvSpPr/>
                  <p:nvPr/>
                </p:nvSpPr>
                <p:spPr>
                  <a:xfrm>
                    <a:off x="3234988" y="1109067"/>
                    <a:ext cx="455470" cy="458990"/>
                  </a:xfrm>
                  <a:custGeom>
                    <a:avLst/>
                    <a:gdLst/>
                    <a:ahLst/>
                    <a:cxnLst/>
                    <a:rect l="l" t="t" r="r" b="b"/>
                    <a:pathLst>
                      <a:path w="455470" h="458990" extrusionOk="0">
                        <a:moveTo>
                          <a:pt x="448802" y="178514"/>
                        </a:moveTo>
                        <a:cubicBezTo>
                          <a:pt x="463573" y="235376"/>
                          <a:pt x="453347" y="299061"/>
                          <a:pt x="422669" y="350237"/>
                        </a:cubicBezTo>
                        <a:cubicBezTo>
                          <a:pt x="391991" y="401413"/>
                          <a:pt x="339724" y="438942"/>
                          <a:pt x="281777" y="452588"/>
                        </a:cubicBezTo>
                        <a:cubicBezTo>
                          <a:pt x="223829" y="467372"/>
                          <a:pt x="159064" y="456000"/>
                          <a:pt x="107934" y="424158"/>
                        </a:cubicBezTo>
                        <a:cubicBezTo>
                          <a:pt x="56804" y="392315"/>
                          <a:pt x="19308" y="340002"/>
                          <a:pt x="5674" y="280866"/>
                        </a:cubicBezTo>
                        <a:cubicBezTo>
                          <a:pt x="-7961" y="221729"/>
                          <a:pt x="3401" y="158044"/>
                          <a:pt x="35216" y="106868"/>
                        </a:cubicBezTo>
                        <a:cubicBezTo>
                          <a:pt x="67030" y="55692"/>
                          <a:pt x="120433" y="18164"/>
                          <a:pt x="178380" y="5654"/>
                        </a:cubicBezTo>
                        <a:cubicBezTo>
                          <a:pt x="237464" y="-7993"/>
                          <a:pt x="299956" y="3380"/>
                          <a:pt x="349950" y="36359"/>
                        </a:cubicBezTo>
                        <a:cubicBezTo>
                          <a:pt x="401081" y="68202"/>
                          <a:pt x="437440" y="120515"/>
                          <a:pt x="448802" y="178514"/>
                        </a:cubicBezTo>
                        <a:lnTo>
                          <a:pt x="448802" y="178514"/>
                        </a:lnTo>
                        <a:close/>
                        <a:moveTo>
                          <a:pt x="434031" y="181926"/>
                        </a:moveTo>
                        <a:cubicBezTo>
                          <a:pt x="421533" y="128476"/>
                          <a:pt x="386310" y="80712"/>
                          <a:pt x="339724" y="52281"/>
                        </a:cubicBezTo>
                        <a:cubicBezTo>
                          <a:pt x="293139" y="23850"/>
                          <a:pt x="236328" y="14752"/>
                          <a:pt x="182925" y="27262"/>
                        </a:cubicBezTo>
                        <a:cubicBezTo>
                          <a:pt x="130659" y="39771"/>
                          <a:pt x="84073" y="73888"/>
                          <a:pt x="55668" y="119378"/>
                        </a:cubicBezTo>
                        <a:cubicBezTo>
                          <a:pt x="27262" y="164867"/>
                          <a:pt x="18172" y="221729"/>
                          <a:pt x="30671" y="274042"/>
                        </a:cubicBezTo>
                        <a:cubicBezTo>
                          <a:pt x="42033" y="326355"/>
                          <a:pt x="76120" y="374119"/>
                          <a:pt x="121569" y="402550"/>
                        </a:cubicBezTo>
                        <a:cubicBezTo>
                          <a:pt x="167018" y="430981"/>
                          <a:pt x="223829" y="441216"/>
                          <a:pt x="277232" y="429844"/>
                        </a:cubicBezTo>
                        <a:cubicBezTo>
                          <a:pt x="330635" y="418471"/>
                          <a:pt x="378356" y="385491"/>
                          <a:pt x="406762" y="338865"/>
                        </a:cubicBezTo>
                        <a:cubicBezTo>
                          <a:pt x="436304" y="294512"/>
                          <a:pt x="446530" y="236513"/>
                          <a:pt x="434031" y="181926"/>
                        </a:cubicBezTo>
                        <a:lnTo>
                          <a:pt x="434031" y="181926"/>
                        </a:ln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0" name="Google Shape;1368;p36">
                    <a:extLst>
                      <a:ext uri="{FF2B5EF4-FFF2-40B4-BE49-F238E27FC236}">
                        <a16:creationId xmlns:a16="http://schemas.microsoft.com/office/drawing/2014/main" id="{C2B85926-D11E-6DF1-DDA9-590172828E0C}"/>
                      </a:ext>
                    </a:extLst>
                  </p:cNvPr>
                  <p:cNvSpPr/>
                  <p:nvPr/>
                </p:nvSpPr>
                <p:spPr>
                  <a:xfrm>
                    <a:off x="2633924" y="1248947"/>
                    <a:ext cx="455470" cy="458990"/>
                  </a:xfrm>
                  <a:custGeom>
                    <a:avLst/>
                    <a:gdLst/>
                    <a:ahLst/>
                    <a:cxnLst/>
                    <a:rect l="l" t="t" r="r" b="b"/>
                    <a:pathLst>
                      <a:path w="455470" h="458990" extrusionOk="0">
                        <a:moveTo>
                          <a:pt x="448802" y="178514"/>
                        </a:moveTo>
                        <a:cubicBezTo>
                          <a:pt x="463573" y="235376"/>
                          <a:pt x="453347" y="299061"/>
                          <a:pt x="422669" y="350237"/>
                        </a:cubicBezTo>
                        <a:cubicBezTo>
                          <a:pt x="391991" y="401413"/>
                          <a:pt x="339724" y="438942"/>
                          <a:pt x="281777" y="452588"/>
                        </a:cubicBezTo>
                        <a:cubicBezTo>
                          <a:pt x="223829" y="467373"/>
                          <a:pt x="159064" y="456000"/>
                          <a:pt x="107934" y="424157"/>
                        </a:cubicBezTo>
                        <a:cubicBezTo>
                          <a:pt x="56804" y="392315"/>
                          <a:pt x="19308" y="340002"/>
                          <a:pt x="5674" y="280866"/>
                        </a:cubicBezTo>
                        <a:cubicBezTo>
                          <a:pt x="-7961" y="221729"/>
                          <a:pt x="3401" y="158044"/>
                          <a:pt x="35216" y="106868"/>
                        </a:cubicBezTo>
                        <a:cubicBezTo>
                          <a:pt x="67030" y="55692"/>
                          <a:pt x="120433" y="18164"/>
                          <a:pt x="178380" y="5654"/>
                        </a:cubicBezTo>
                        <a:cubicBezTo>
                          <a:pt x="237464" y="-7993"/>
                          <a:pt x="299956" y="3380"/>
                          <a:pt x="349950" y="36359"/>
                        </a:cubicBezTo>
                        <a:cubicBezTo>
                          <a:pt x="401081" y="67065"/>
                          <a:pt x="437440" y="120515"/>
                          <a:pt x="448802" y="178514"/>
                        </a:cubicBezTo>
                        <a:lnTo>
                          <a:pt x="448802" y="178514"/>
                        </a:lnTo>
                        <a:close/>
                        <a:moveTo>
                          <a:pt x="434031" y="181926"/>
                        </a:moveTo>
                        <a:cubicBezTo>
                          <a:pt x="421533" y="128476"/>
                          <a:pt x="386310" y="80712"/>
                          <a:pt x="339724" y="52281"/>
                        </a:cubicBezTo>
                        <a:cubicBezTo>
                          <a:pt x="293139" y="23850"/>
                          <a:pt x="236328" y="14752"/>
                          <a:pt x="182925" y="27262"/>
                        </a:cubicBezTo>
                        <a:cubicBezTo>
                          <a:pt x="130659" y="39771"/>
                          <a:pt x="84073" y="73888"/>
                          <a:pt x="55668" y="119378"/>
                        </a:cubicBezTo>
                        <a:cubicBezTo>
                          <a:pt x="27262" y="164867"/>
                          <a:pt x="18172" y="221729"/>
                          <a:pt x="30671" y="274042"/>
                        </a:cubicBezTo>
                        <a:cubicBezTo>
                          <a:pt x="42033" y="326355"/>
                          <a:pt x="76120" y="374119"/>
                          <a:pt x="121569" y="402550"/>
                        </a:cubicBezTo>
                        <a:cubicBezTo>
                          <a:pt x="167018" y="430981"/>
                          <a:pt x="223829" y="441216"/>
                          <a:pt x="277232" y="429844"/>
                        </a:cubicBezTo>
                        <a:cubicBezTo>
                          <a:pt x="330635" y="418471"/>
                          <a:pt x="378356" y="385491"/>
                          <a:pt x="406762" y="338865"/>
                        </a:cubicBezTo>
                        <a:cubicBezTo>
                          <a:pt x="435167" y="293375"/>
                          <a:pt x="446530" y="235376"/>
                          <a:pt x="434031" y="181926"/>
                        </a:cubicBezTo>
                        <a:lnTo>
                          <a:pt x="434031" y="181926"/>
                        </a:ln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1" name="Google Shape;1369;p36">
                    <a:extLst>
                      <a:ext uri="{FF2B5EF4-FFF2-40B4-BE49-F238E27FC236}">
                        <a16:creationId xmlns:a16="http://schemas.microsoft.com/office/drawing/2014/main" id="{9C3A5E34-6472-E480-9F90-8A2E7A195A38}"/>
                      </a:ext>
                    </a:extLst>
                  </p:cNvPr>
                  <p:cNvSpPr/>
                  <p:nvPr/>
                </p:nvSpPr>
                <p:spPr>
                  <a:xfrm>
                    <a:off x="3070228" y="1335544"/>
                    <a:ext cx="180660" cy="70309"/>
                  </a:xfrm>
                  <a:custGeom>
                    <a:avLst/>
                    <a:gdLst/>
                    <a:ahLst/>
                    <a:cxnLst/>
                    <a:rect l="l" t="t" r="r" b="b"/>
                    <a:pathLst>
                      <a:path w="180660" h="70309" extrusionOk="0">
                        <a:moveTo>
                          <a:pt x="0" y="70309"/>
                        </a:moveTo>
                        <a:cubicBezTo>
                          <a:pt x="0" y="70309"/>
                          <a:pt x="77263" y="-40003"/>
                          <a:pt x="180660" y="15722"/>
                        </a:cubicBezTo>
                      </a:path>
                    </a:pathLst>
                  </a:custGeom>
                  <a:noFill/>
                  <a:ln w="17300" cap="rnd" cmpd="sng">
                    <a:solidFill>
                      <a:srgbClr val="3C3C3B"/>
                    </a:solidFill>
                    <a:prstDash val="solid"/>
                    <a:round/>
                    <a:headEnd type="none" w="sm" len="sm"/>
                    <a:tailEnd type="none" w="sm" len="sm"/>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grpSp>
        </p:grpSp>
        <p:grpSp>
          <p:nvGrpSpPr>
            <p:cNvPr id="18" name="Google Shape;1370;p36">
              <a:extLst>
                <a:ext uri="{FF2B5EF4-FFF2-40B4-BE49-F238E27FC236}">
                  <a16:creationId xmlns:a16="http://schemas.microsoft.com/office/drawing/2014/main" id="{9D4A1226-0095-62A6-6F60-CAC7F2939E0C}"/>
                </a:ext>
              </a:extLst>
            </p:cNvPr>
            <p:cNvGrpSpPr/>
            <p:nvPr/>
          </p:nvGrpSpPr>
          <p:grpSpPr>
            <a:xfrm>
              <a:off x="3518847" y="819637"/>
              <a:ext cx="612478" cy="877856"/>
              <a:chOff x="4541362" y="1315866"/>
              <a:chExt cx="816637" cy="1170474"/>
            </a:xfrm>
          </p:grpSpPr>
          <p:sp>
            <p:nvSpPr>
              <p:cNvPr id="19" name="Google Shape;1371;p36">
                <a:extLst>
                  <a:ext uri="{FF2B5EF4-FFF2-40B4-BE49-F238E27FC236}">
                    <a16:creationId xmlns:a16="http://schemas.microsoft.com/office/drawing/2014/main" id="{082FA748-E615-0B2C-679B-90D18B856F58}"/>
                  </a:ext>
                </a:extLst>
              </p:cNvPr>
              <p:cNvSpPr/>
              <p:nvPr/>
            </p:nvSpPr>
            <p:spPr>
              <a:xfrm>
                <a:off x="4655072" y="1427237"/>
                <a:ext cx="611404" cy="838368"/>
              </a:xfrm>
              <a:custGeom>
                <a:avLst/>
                <a:gdLst/>
                <a:ahLst/>
                <a:cxnLst/>
                <a:rect l="l" t="t" r="r" b="b"/>
                <a:pathLst>
                  <a:path w="611404" h="838368" extrusionOk="0">
                    <a:moveTo>
                      <a:pt x="49050" y="768997"/>
                    </a:moveTo>
                    <a:cubicBezTo>
                      <a:pt x="63821" y="712135"/>
                      <a:pt x="76320" y="652998"/>
                      <a:pt x="66094" y="594999"/>
                    </a:cubicBezTo>
                    <a:cubicBezTo>
                      <a:pt x="59276" y="555196"/>
                      <a:pt x="41097" y="518804"/>
                      <a:pt x="27462" y="480138"/>
                    </a:cubicBezTo>
                    <a:cubicBezTo>
                      <a:pt x="-11170" y="374375"/>
                      <a:pt x="-11170" y="253828"/>
                      <a:pt x="41097" y="153751"/>
                    </a:cubicBezTo>
                    <a:cubicBezTo>
                      <a:pt x="82001" y="76419"/>
                      <a:pt x="153583" y="11596"/>
                      <a:pt x="239936" y="1361"/>
                    </a:cubicBezTo>
                    <a:cubicBezTo>
                      <a:pt x="271751" y="-2050"/>
                      <a:pt x="303565" y="1361"/>
                      <a:pt x="334243" y="7047"/>
                    </a:cubicBezTo>
                    <a:cubicBezTo>
                      <a:pt x="418324" y="21831"/>
                      <a:pt x="502405" y="54811"/>
                      <a:pt x="555807" y="120771"/>
                    </a:cubicBezTo>
                    <a:cubicBezTo>
                      <a:pt x="598984" y="175359"/>
                      <a:pt x="616027" y="247004"/>
                      <a:pt x="610346" y="316376"/>
                    </a:cubicBezTo>
                    <a:cubicBezTo>
                      <a:pt x="603529" y="385748"/>
                      <a:pt x="573987" y="450570"/>
                      <a:pt x="533083" y="507432"/>
                    </a:cubicBezTo>
                    <a:cubicBezTo>
                      <a:pt x="508086" y="541549"/>
                      <a:pt x="479680" y="572255"/>
                      <a:pt x="452411" y="604097"/>
                    </a:cubicBezTo>
                    <a:cubicBezTo>
                      <a:pt x="395599" y="672331"/>
                      <a:pt x="339924" y="757624"/>
                      <a:pt x="301293" y="838368"/>
                    </a:cubicBezTo>
                    <a:lnTo>
                      <a:pt x="49050" y="768997"/>
                    </a:lnTo>
                    <a:close/>
                  </a:path>
                </a:pathLst>
              </a:custGeom>
              <a:solidFill>
                <a:schemeClr val="lt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20" name="Google Shape;1372;p36">
                <a:extLst>
                  <a:ext uri="{FF2B5EF4-FFF2-40B4-BE49-F238E27FC236}">
                    <a16:creationId xmlns:a16="http://schemas.microsoft.com/office/drawing/2014/main" id="{4C3573A9-55BB-AE0F-2174-94DC1A63B7D6}"/>
                  </a:ext>
                </a:extLst>
              </p:cNvPr>
              <p:cNvSpPr/>
              <p:nvPr/>
            </p:nvSpPr>
            <p:spPr>
              <a:xfrm>
                <a:off x="4668226" y="2195097"/>
                <a:ext cx="285865" cy="291243"/>
              </a:xfrm>
              <a:custGeom>
                <a:avLst/>
                <a:gdLst/>
                <a:ahLst/>
                <a:cxnLst/>
                <a:rect l="l" t="t" r="r" b="b"/>
                <a:pathLst>
                  <a:path w="285865" h="291243" extrusionOk="0">
                    <a:moveTo>
                      <a:pt x="34759" y="0"/>
                    </a:moveTo>
                    <a:cubicBezTo>
                      <a:pt x="27942" y="34117"/>
                      <a:pt x="15443" y="65960"/>
                      <a:pt x="7490" y="100077"/>
                    </a:cubicBezTo>
                    <a:cubicBezTo>
                      <a:pt x="-464" y="134194"/>
                      <a:pt x="-3872" y="169448"/>
                      <a:pt x="6354" y="202428"/>
                    </a:cubicBezTo>
                    <a:cubicBezTo>
                      <a:pt x="19988" y="243369"/>
                      <a:pt x="55211" y="277486"/>
                      <a:pt x="97252" y="287721"/>
                    </a:cubicBezTo>
                    <a:cubicBezTo>
                      <a:pt x="139292" y="297956"/>
                      <a:pt x="185878" y="285447"/>
                      <a:pt x="217692" y="255878"/>
                    </a:cubicBezTo>
                    <a:cubicBezTo>
                      <a:pt x="241553" y="233134"/>
                      <a:pt x="255187" y="201291"/>
                      <a:pt x="264277" y="169448"/>
                    </a:cubicBezTo>
                    <a:cubicBezTo>
                      <a:pt x="273367" y="137606"/>
                      <a:pt x="277912" y="104626"/>
                      <a:pt x="285865" y="71646"/>
                    </a:cubicBezTo>
                    <a:lnTo>
                      <a:pt x="34759" y="0"/>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21" name="Google Shape;1373;p36">
                <a:extLst>
                  <a:ext uri="{FF2B5EF4-FFF2-40B4-BE49-F238E27FC236}">
                    <a16:creationId xmlns:a16="http://schemas.microsoft.com/office/drawing/2014/main" id="{9101347C-A2E8-1380-2646-6C2CB5FE9F6E}"/>
                  </a:ext>
                </a:extLst>
              </p:cNvPr>
              <p:cNvSpPr/>
              <p:nvPr/>
            </p:nvSpPr>
            <p:spPr>
              <a:xfrm>
                <a:off x="4791611" y="1843499"/>
                <a:ext cx="223552" cy="393675"/>
              </a:xfrm>
              <a:custGeom>
                <a:avLst/>
                <a:gdLst/>
                <a:ahLst/>
                <a:cxnLst/>
                <a:rect l="l" t="t" r="r" b="b"/>
                <a:pathLst>
                  <a:path w="223552" h="393675" extrusionOk="0">
                    <a:moveTo>
                      <a:pt x="73855" y="393675"/>
                    </a:moveTo>
                    <a:cubicBezTo>
                      <a:pt x="80672" y="269717"/>
                      <a:pt x="122712" y="148032"/>
                      <a:pt x="192022" y="44544"/>
                    </a:cubicBezTo>
                    <a:cubicBezTo>
                      <a:pt x="196567" y="37720"/>
                      <a:pt x="202248" y="30897"/>
                      <a:pt x="209066" y="26348"/>
                    </a:cubicBezTo>
                    <a:cubicBezTo>
                      <a:pt x="212474" y="24073"/>
                      <a:pt x="217019" y="24073"/>
                      <a:pt x="220428" y="26348"/>
                    </a:cubicBezTo>
                    <a:cubicBezTo>
                      <a:pt x="224973" y="29759"/>
                      <a:pt x="223836" y="36583"/>
                      <a:pt x="221564" y="42269"/>
                    </a:cubicBezTo>
                    <a:cubicBezTo>
                      <a:pt x="210202" y="70700"/>
                      <a:pt x="192022" y="95719"/>
                      <a:pt x="168161" y="113915"/>
                    </a:cubicBezTo>
                    <a:cubicBezTo>
                      <a:pt x="151118" y="127562"/>
                      <a:pt x="131802" y="137797"/>
                      <a:pt x="111350" y="141209"/>
                    </a:cubicBezTo>
                    <a:cubicBezTo>
                      <a:pt x="90898" y="144620"/>
                      <a:pt x="67037" y="140072"/>
                      <a:pt x="51130" y="127562"/>
                    </a:cubicBezTo>
                    <a:cubicBezTo>
                      <a:pt x="40904" y="118464"/>
                      <a:pt x="32951" y="107092"/>
                      <a:pt x="27269" y="94582"/>
                    </a:cubicBezTo>
                    <a:cubicBezTo>
                      <a:pt x="18179" y="71837"/>
                      <a:pt x="18179" y="44544"/>
                      <a:pt x="27269" y="21799"/>
                    </a:cubicBezTo>
                    <a:cubicBezTo>
                      <a:pt x="31814" y="9289"/>
                      <a:pt x="45449" y="-4358"/>
                      <a:pt x="57947" y="1328"/>
                    </a:cubicBezTo>
                    <a:cubicBezTo>
                      <a:pt x="65901" y="5877"/>
                      <a:pt x="68174" y="16113"/>
                      <a:pt x="69310" y="25211"/>
                    </a:cubicBezTo>
                    <a:cubicBezTo>
                      <a:pt x="74991" y="75249"/>
                      <a:pt x="65901" y="124150"/>
                      <a:pt x="56811" y="173051"/>
                    </a:cubicBezTo>
                    <a:cubicBezTo>
                      <a:pt x="44313" y="242423"/>
                      <a:pt x="31814" y="311794"/>
                      <a:pt x="0" y="374342"/>
                    </a:cubicBezTo>
                  </a:path>
                </a:pathLst>
              </a:custGeom>
              <a:noFill/>
              <a:ln w="18025" cap="flat" cmpd="sng">
                <a:solidFill>
                  <a:schemeClr val="dk1"/>
                </a:solidFill>
                <a:prstDash val="solid"/>
                <a:miter lim="8000"/>
                <a:headEnd type="none" w="sm" len="sm"/>
                <a:tailEnd type="none" w="sm" len="sm"/>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22" name="Google Shape;1374;p36">
                <a:extLst>
                  <a:ext uri="{FF2B5EF4-FFF2-40B4-BE49-F238E27FC236}">
                    <a16:creationId xmlns:a16="http://schemas.microsoft.com/office/drawing/2014/main" id="{EA3850E8-AC95-E8C2-8D83-6BD0596CACDC}"/>
                  </a:ext>
                </a:extLst>
              </p:cNvPr>
              <p:cNvSpPr/>
              <p:nvPr/>
            </p:nvSpPr>
            <p:spPr>
              <a:xfrm>
                <a:off x="4679125" y="2282664"/>
                <a:ext cx="259059" cy="60273"/>
              </a:xfrm>
              <a:custGeom>
                <a:avLst/>
                <a:gdLst/>
                <a:ahLst/>
                <a:cxnLst/>
                <a:rect l="l" t="t" r="r" b="b"/>
                <a:pathLst>
                  <a:path w="259059" h="60273" extrusionOk="0">
                    <a:moveTo>
                      <a:pt x="259060" y="60274"/>
                    </a:moveTo>
                    <a:lnTo>
                      <a:pt x="0" y="0"/>
                    </a:lnTo>
                  </a:path>
                </a:pathLst>
              </a:custGeom>
              <a:noFill/>
              <a:ln w="18025" cap="flat" cmpd="sng">
                <a:solidFill>
                  <a:schemeClr val="dk1"/>
                </a:solidFill>
                <a:prstDash val="solid"/>
                <a:miter lim="8000"/>
                <a:headEnd type="none" w="sm" len="sm"/>
                <a:tailEnd type="none" w="sm" len="sm"/>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23" name="Google Shape;1375;p36">
                <a:extLst>
                  <a:ext uri="{FF2B5EF4-FFF2-40B4-BE49-F238E27FC236}">
                    <a16:creationId xmlns:a16="http://schemas.microsoft.com/office/drawing/2014/main" id="{54E3067E-CE5D-3CDB-6D42-4CBDD0ABD497}"/>
                  </a:ext>
                </a:extLst>
              </p:cNvPr>
              <p:cNvSpPr/>
              <p:nvPr/>
            </p:nvSpPr>
            <p:spPr>
              <a:xfrm>
                <a:off x="4668899" y="2357722"/>
                <a:ext cx="239743" cy="65959"/>
              </a:xfrm>
              <a:custGeom>
                <a:avLst/>
                <a:gdLst/>
                <a:ahLst/>
                <a:cxnLst/>
                <a:rect l="l" t="t" r="r" b="b"/>
                <a:pathLst>
                  <a:path w="239743" h="65959" extrusionOk="0">
                    <a:moveTo>
                      <a:pt x="239744" y="65960"/>
                    </a:moveTo>
                    <a:lnTo>
                      <a:pt x="0" y="0"/>
                    </a:lnTo>
                  </a:path>
                </a:pathLst>
              </a:custGeom>
              <a:noFill/>
              <a:ln w="18025" cap="flat" cmpd="sng">
                <a:solidFill>
                  <a:schemeClr val="dk1"/>
                </a:solidFill>
                <a:prstDash val="solid"/>
                <a:miter lim="8000"/>
                <a:headEnd type="none" w="sm" len="sm"/>
                <a:tailEnd type="none" w="sm" len="sm"/>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nvGrpSpPr>
              <p:cNvPr id="24" name="Google Shape;1376;p36">
                <a:extLst>
                  <a:ext uri="{FF2B5EF4-FFF2-40B4-BE49-F238E27FC236}">
                    <a16:creationId xmlns:a16="http://schemas.microsoft.com/office/drawing/2014/main" id="{F3C49388-26CB-8860-14D7-4DB1504A9B02}"/>
                  </a:ext>
                </a:extLst>
              </p:cNvPr>
              <p:cNvGrpSpPr/>
              <p:nvPr/>
            </p:nvGrpSpPr>
            <p:grpSpPr>
              <a:xfrm>
                <a:off x="4541362" y="1315866"/>
                <a:ext cx="816637" cy="549111"/>
                <a:chOff x="4541362" y="1315866"/>
                <a:chExt cx="816637" cy="549111"/>
              </a:xfrm>
            </p:grpSpPr>
            <p:sp>
              <p:nvSpPr>
                <p:cNvPr id="27" name="Google Shape;1377;p36">
                  <a:extLst>
                    <a:ext uri="{FF2B5EF4-FFF2-40B4-BE49-F238E27FC236}">
                      <a16:creationId xmlns:a16="http://schemas.microsoft.com/office/drawing/2014/main" id="{7F616582-9DBD-E44F-912C-DE9626BE519A}"/>
                    </a:ext>
                  </a:extLst>
                </p:cNvPr>
                <p:cNvSpPr/>
                <p:nvPr/>
              </p:nvSpPr>
              <p:spPr>
                <a:xfrm>
                  <a:off x="5052944" y="1322606"/>
                  <a:ext cx="34510" cy="75571"/>
                </a:xfrm>
                <a:custGeom>
                  <a:avLst/>
                  <a:gdLst/>
                  <a:ahLst/>
                  <a:cxnLst/>
                  <a:rect l="l" t="t" r="r" b="b"/>
                  <a:pathLst>
                    <a:path w="34510" h="75571" extrusionOk="0">
                      <a:moveTo>
                        <a:pt x="34087" y="5915"/>
                      </a:moveTo>
                      <a:cubicBezTo>
                        <a:pt x="36359" y="29797"/>
                        <a:pt x="29542" y="54816"/>
                        <a:pt x="12498" y="73012"/>
                      </a:cubicBezTo>
                      <a:cubicBezTo>
                        <a:pt x="9090" y="76424"/>
                        <a:pt x="4545" y="76424"/>
                        <a:pt x="2272" y="73012"/>
                      </a:cubicBezTo>
                      <a:cubicBezTo>
                        <a:pt x="0" y="70738"/>
                        <a:pt x="0" y="68463"/>
                        <a:pt x="0" y="66189"/>
                      </a:cubicBezTo>
                      <a:cubicBezTo>
                        <a:pt x="2272" y="54816"/>
                        <a:pt x="5681" y="44581"/>
                        <a:pt x="9090" y="34346"/>
                      </a:cubicBezTo>
                      <a:cubicBezTo>
                        <a:pt x="12498" y="24111"/>
                        <a:pt x="15907" y="13876"/>
                        <a:pt x="21588" y="3641"/>
                      </a:cubicBezTo>
                      <a:cubicBezTo>
                        <a:pt x="23860" y="-2045"/>
                        <a:pt x="34087" y="-908"/>
                        <a:pt x="34087" y="5915"/>
                      </a:cubicBezTo>
                      <a:lnTo>
                        <a:pt x="34087" y="5915"/>
                      </a:ln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28" name="Google Shape;1378;p36">
                  <a:extLst>
                    <a:ext uri="{FF2B5EF4-FFF2-40B4-BE49-F238E27FC236}">
                      <a16:creationId xmlns:a16="http://schemas.microsoft.com/office/drawing/2014/main" id="{1363D885-E830-040E-4ED2-B17AA0FDF51A}"/>
                    </a:ext>
                  </a:extLst>
                </p:cNvPr>
                <p:cNvSpPr/>
                <p:nvPr/>
              </p:nvSpPr>
              <p:spPr>
                <a:xfrm>
                  <a:off x="4934776" y="1315866"/>
                  <a:ext cx="22724" cy="62739"/>
                </a:xfrm>
                <a:custGeom>
                  <a:avLst/>
                  <a:gdLst/>
                  <a:ahLst/>
                  <a:cxnLst/>
                  <a:rect l="l" t="t" r="r" b="b"/>
                  <a:pathLst>
                    <a:path w="22724" h="62739" extrusionOk="0">
                      <a:moveTo>
                        <a:pt x="15907" y="4695"/>
                      </a:moveTo>
                      <a:cubicBezTo>
                        <a:pt x="24997" y="21753"/>
                        <a:pt x="24997" y="42223"/>
                        <a:pt x="15907" y="59282"/>
                      </a:cubicBezTo>
                      <a:cubicBezTo>
                        <a:pt x="13635" y="62694"/>
                        <a:pt x="9090" y="63831"/>
                        <a:pt x="5681" y="61556"/>
                      </a:cubicBezTo>
                      <a:cubicBezTo>
                        <a:pt x="3409" y="60419"/>
                        <a:pt x="2273" y="59282"/>
                        <a:pt x="2273" y="57007"/>
                      </a:cubicBezTo>
                      <a:cubicBezTo>
                        <a:pt x="0" y="47910"/>
                        <a:pt x="0" y="39949"/>
                        <a:pt x="0" y="30851"/>
                      </a:cubicBezTo>
                      <a:cubicBezTo>
                        <a:pt x="1136" y="22890"/>
                        <a:pt x="-1136" y="-2129"/>
                        <a:pt x="11362" y="146"/>
                      </a:cubicBezTo>
                      <a:cubicBezTo>
                        <a:pt x="13635" y="2420"/>
                        <a:pt x="14771" y="3557"/>
                        <a:pt x="15907" y="4695"/>
                      </a:cubicBezTo>
                      <a:lnTo>
                        <a:pt x="15907" y="4695"/>
                      </a:ln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29" name="Google Shape;1379;p36">
                  <a:extLst>
                    <a:ext uri="{FF2B5EF4-FFF2-40B4-BE49-F238E27FC236}">
                      <a16:creationId xmlns:a16="http://schemas.microsoft.com/office/drawing/2014/main" id="{C3998DB0-0D86-1965-0236-E6673468437A}"/>
                    </a:ext>
                  </a:extLst>
                </p:cNvPr>
                <p:cNvSpPr/>
                <p:nvPr/>
              </p:nvSpPr>
              <p:spPr>
                <a:xfrm>
                  <a:off x="4786636" y="1345769"/>
                  <a:ext cx="31684" cy="63496"/>
                </a:xfrm>
                <a:custGeom>
                  <a:avLst/>
                  <a:gdLst/>
                  <a:ahLst/>
                  <a:cxnLst/>
                  <a:rect l="l" t="t" r="r" b="b"/>
                  <a:pathLst>
                    <a:path w="31684" h="63496" extrusionOk="0">
                      <a:moveTo>
                        <a:pt x="12929" y="3223"/>
                      </a:moveTo>
                      <a:cubicBezTo>
                        <a:pt x="19747" y="12321"/>
                        <a:pt x="43607" y="61222"/>
                        <a:pt x="24291" y="63496"/>
                      </a:cubicBezTo>
                      <a:cubicBezTo>
                        <a:pt x="22019" y="63496"/>
                        <a:pt x="19747" y="62359"/>
                        <a:pt x="18610" y="61222"/>
                      </a:cubicBezTo>
                      <a:cubicBezTo>
                        <a:pt x="4976" y="46438"/>
                        <a:pt x="-1842" y="27105"/>
                        <a:pt x="431" y="6635"/>
                      </a:cubicBezTo>
                      <a:cubicBezTo>
                        <a:pt x="431" y="-189"/>
                        <a:pt x="9521" y="-2463"/>
                        <a:pt x="12929" y="3223"/>
                      </a:cubicBezTo>
                      <a:lnTo>
                        <a:pt x="12929" y="3223"/>
                      </a:ln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0" name="Google Shape;1380;p36">
                  <a:extLst>
                    <a:ext uri="{FF2B5EF4-FFF2-40B4-BE49-F238E27FC236}">
                      <a16:creationId xmlns:a16="http://schemas.microsoft.com/office/drawing/2014/main" id="{14D183CD-E0DD-9CEE-1D0B-3DA19F62BE61}"/>
                    </a:ext>
                  </a:extLst>
                </p:cNvPr>
                <p:cNvSpPr/>
                <p:nvPr/>
              </p:nvSpPr>
              <p:spPr>
                <a:xfrm>
                  <a:off x="4656009" y="1453618"/>
                  <a:ext cx="43004" cy="40306"/>
                </a:xfrm>
                <a:custGeom>
                  <a:avLst/>
                  <a:gdLst/>
                  <a:ahLst/>
                  <a:cxnLst/>
                  <a:rect l="l" t="t" r="r" b="b"/>
                  <a:pathLst>
                    <a:path w="43004" h="40306" extrusionOk="0">
                      <a:moveTo>
                        <a:pt x="9481" y="0"/>
                      </a:moveTo>
                      <a:cubicBezTo>
                        <a:pt x="20843" y="2274"/>
                        <a:pt x="56066" y="29568"/>
                        <a:pt x="37887" y="39803"/>
                      </a:cubicBezTo>
                      <a:cubicBezTo>
                        <a:pt x="24252" y="45490"/>
                        <a:pt x="-18925" y="1137"/>
                        <a:pt x="9481" y="0"/>
                      </a:cubicBezTo>
                      <a:lnTo>
                        <a:pt x="9481" y="0"/>
                      </a:ln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1" name="Google Shape;1381;p36">
                  <a:extLst>
                    <a:ext uri="{FF2B5EF4-FFF2-40B4-BE49-F238E27FC236}">
                      <a16:creationId xmlns:a16="http://schemas.microsoft.com/office/drawing/2014/main" id="{4EC33ADD-12F7-D128-2588-EB58168CD244}"/>
                    </a:ext>
                  </a:extLst>
                </p:cNvPr>
                <p:cNvSpPr/>
                <p:nvPr/>
              </p:nvSpPr>
              <p:spPr>
                <a:xfrm>
                  <a:off x="4575951" y="1578821"/>
                  <a:ext cx="53331" cy="34345"/>
                </a:xfrm>
                <a:custGeom>
                  <a:avLst/>
                  <a:gdLst/>
                  <a:ahLst/>
                  <a:cxnLst/>
                  <a:rect l="l" t="t" r="r" b="b"/>
                  <a:pathLst>
                    <a:path w="53331" h="34345" extrusionOk="0">
                      <a:moveTo>
                        <a:pt x="10004" y="1030"/>
                      </a:moveTo>
                      <a:cubicBezTo>
                        <a:pt x="24774" y="7853"/>
                        <a:pt x="35001" y="11265"/>
                        <a:pt x="48635" y="19226"/>
                      </a:cubicBezTo>
                      <a:cubicBezTo>
                        <a:pt x="55453" y="21500"/>
                        <a:pt x="54316" y="31735"/>
                        <a:pt x="48635" y="32873"/>
                      </a:cubicBezTo>
                      <a:cubicBezTo>
                        <a:pt x="29319" y="38559"/>
                        <a:pt x="7731" y="27186"/>
                        <a:pt x="914" y="8991"/>
                      </a:cubicBezTo>
                      <a:cubicBezTo>
                        <a:pt x="-2495" y="3304"/>
                        <a:pt x="4323" y="-2382"/>
                        <a:pt x="10004" y="1030"/>
                      </a:cubicBezTo>
                      <a:lnTo>
                        <a:pt x="10004" y="1030"/>
                      </a:ln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2" name="Google Shape;1382;p36">
                  <a:extLst>
                    <a:ext uri="{FF2B5EF4-FFF2-40B4-BE49-F238E27FC236}">
                      <a16:creationId xmlns:a16="http://schemas.microsoft.com/office/drawing/2014/main" id="{1708A2DD-878B-15B0-C953-D9D4BE56FD8B}"/>
                    </a:ext>
                  </a:extLst>
                </p:cNvPr>
                <p:cNvSpPr/>
                <p:nvPr/>
              </p:nvSpPr>
              <p:spPr>
                <a:xfrm>
                  <a:off x="5181305" y="1386938"/>
                  <a:ext cx="36391" cy="58740"/>
                </a:xfrm>
                <a:custGeom>
                  <a:avLst/>
                  <a:gdLst/>
                  <a:ahLst/>
                  <a:cxnLst/>
                  <a:rect l="l" t="t" r="r" b="b"/>
                  <a:pathLst>
                    <a:path w="36391" h="58740" extrusionOk="0">
                      <a:moveTo>
                        <a:pt x="36391" y="7544"/>
                      </a:moveTo>
                      <a:cubicBezTo>
                        <a:pt x="36391" y="18916"/>
                        <a:pt x="18212" y="70092"/>
                        <a:pt x="2304" y="56445"/>
                      </a:cubicBezTo>
                      <a:cubicBezTo>
                        <a:pt x="1168" y="55308"/>
                        <a:pt x="32" y="53033"/>
                        <a:pt x="32" y="50759"/>
                      </a:cubicBezTo>
                      <a:cubicBezTo>
                        <a:pt x="-1104" y="39387"/>
                        <a:pt x="28438" y="-20887"/>
                        <a:pt x="36391" y="7544"/>
                      </a:cubicBezTo>
                      <a:lnTo>
                        <a:pt x="36391" y="7544"/>
                      </a:ln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3" name="Google Shape;1383;p36">
                  <a:extLst>
                    <a:ext uri="{FF2B5EF4-FFF2-40B4-BE49-F238E27FC236}">
                      <a16:creationId xmlns:a16="http://schemas.microsoft.com/office/drawing/2014/main" id="{650EB261-ACDE-C9BF-DB7D-283FEC99CB64}"/>
                    </a:ext>
                  </a:extLst>
                </p:cNvPr>
                <p:cNvSpPr/>
                <p:nvPr/>
              </p:nvSpPr>
              <p:spPr>
                <a:xfrm>
                  <a:off x="5294960" y="1520185"/>
                  <a:ext cx="60219" cy="32705"/>
                </a:xfrm>
                <a:custGeom>
                  <a:avLst/>
                  <a:gdLst/>
                  <a:ahLst/>
                  <a:cxnLst/>
                  <a:rect l="l" t="t" r="r" b="b"/>
                  <a:pathLst>
                    <a:path w="60219" h="32705" extrusionOk="0">
                      <a:moveTo>
                        <a:pt x="57948" y="13040"/>
                      </a:moveTo>
                      <a:cubicBezTo>
                        <a:pt x="49994" y="22137"/>
                        <a:pt x="1136" y="44882"/>
                        <a:pt x="0" y="24412"/>
                      </a:cubicBezTo>
                      <a:cubicBezTo>
                        <a:pt x="0" y="22137"/>
                        <a:pt x="1136" y="19863"/>
                        <a:pt x="2273" y="18726"/>
                      </a:cubicBezTo>
                      <a:cubicBezTo>
                        <a:pt x="9090" y="11902"/>
                        <a:pt x="18180" y="8491"/>
                        <a:pt x="26133" y="5079"/>
                      </a:cubicBezTo>
                      <a:cubicBezTo>
                        <a:pt x="34087" y="2804"/>
                        <a:pt x="59084" y="-6293"/>
                        <a:pt x="60220" y="7353"/>
                      </a:cubicBezTo>
                      <a:cubicBezTo>
                        <a:pt x="60220" y="9628"/>
                        <a:pt x="59084" y="11902"/>
                        <a:pt x="57948" y="13040"/>
                      </a:cubicBezTo>
                      <a:lnTo>
                        <a:pt x="57948" y="13040"/>
                      </a:ln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4" name="Google Shape;1384;p36">
                  <a:extLst>
                    <a:ext uri="{FF2B5EF4-FFF2-40B4-BE49-F238E27FC236}">
                      <a16:creationId xmlns:a16="http://schemas.microsoft.com/office/drawing/2014/main" id="{4A5AC6CC-D700-D75E-CF4F-0E4CA5AA47D7}"/>
                    </a:ext>
                  </a:extLst>
                </p:cNvPr>
                <p:cNvSpPr/>
                <p:nvPr/>
              </p:nvSpPr>
              <p:spPr>
                <a:xfrm>
                  <a:off x="5314312" y="1675783"/>
                  <a:ext cx="43687" cy="22377"/>
                </a:xfrm>
                <a:custGeom>
                  <a:avLst/>
                  <a:gdLst/>
                  <a:ahLst/>
                  <a:cxnLst/>
                  <a:rect l="l" t="t" r="r" b="b"/>
                  <a:pathLst>
                    <a:path w="43687" h="22377" extrusionOk="0">
                      <a:moveTo>
                        <a:pt x="39732" y="17792"/>
                      </a:moveTo>
                      <a:cubicBezTo>
                        <a:pt x="30641" y="24615"/>
                        <a:pt x="-6854" y="25753"/>
                        <a:pt x="1100" y="7557"/>
                      </a:cubicBezTo>
                      <a:cubicBezTo>
                        <a:pt x="7917" y="-6090"/>
                        <a:pt x="57911" y="-404"/>
                        <a:pt x="39732" y="17792"/>
                      </a:cubicBezTo>
                      <a:lnTo>
                        <a:pt x="39732" y="17792"/>
                      </a:ln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5" name="Google Shape;1385;p36">
                  <a:extLst>
                    <a:ext uri="{FF2B5EF4-FFF2-40B4-BE49-F238E27FC236}">
                      <a16:creationId xmlns:a16="http://schemas.microsoft.com/office/drawing/2014/main" id="{82E33F76-48E6-55D6-6FA3-E6368A3F0C37}"/>
                    </a:ext>
                  </a:extLst>
                </p:cNvPr>
                <p:cNvSpPr/>
                <p:nvPr/>
              </p:nvSpPr>
              <p:spPr>
                <a:xfrm>
                  <a:off x="5299467" y="1839141"/>
                  <a:ext cx="47244" cy="25836"/>
                </a:xfrm>
                <a:custGeom>
                  <a:avLst/>
                  <a:gdLst/>
                  <a:ahLst/>
                  <a:cxnLst/>
                  <a:rect l="l" t="t" r="r" b="b"/>
                  <a:pathLst>
                    <a:path w="47244" h="25836" extrusionOk="0">
                      <a:moveTo>
                        <a:pt x="44351" y="21608"/>
                      </a:moveTo>
                      <a:cubicBezTo>
                        <a:pt x="30716" y="29568"/>
                        <a:pt x="10264" y="26157"/>
                        <a:pt x="1174" y="12510"/>
                      </a:cubicBezTo>
                      <a:cubicBezTo>
                        <a:pt x="-2234" y="7961"/>
                        <a:pt x="2310" y="0"/>
                        <a:pt x="7992" y="0"/>
                      </a:cubicBezTo>
                      <a:cubicBezTo>
                        <a:pt x="21626" y="0"/>
                        <a:pt x="30716" y="3412"/>
                        <a:pt x="43215" y="9098"/>
                      </a:cubicBezTo>
                      <a:cubicBezTo>
                        <a:pt x="47759" y="11372"/>
                        <a:pt x="48896" y="19333"/>
                        <a:pt x="44351" y="21608"/>
                      </a:cubicBezTo>
                      <a:lnTo>
                        <a:pt x="44351" y="21608"/>
                      </a:ln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6" name="Google Shape;1386;p36">
                  <a:extLst>
                    <a:ext uri="{FF2B5EF4-FFF2-40B4-BE49-F238E27FC236}">
                      <a16:creationId xmlns:a16="http://schemas.microsoft.com/office/drawing/2014/main" id="{45A737AB-628F-1C0A-B29F-938591AD0BCC}"/>
                    </a:ext>
                  </a:extLst>
                </p:cNvPr>
                <p:cNvSpPr/>
                <p:nvPr/>
              </p:nvSpPr>
              <p:spPr>
                <a:xfrm>
                  <a:off x="4541362" y="1716604"/>
                  <a:ext cx="54129" cy="36719"/>
                </a:xfrm>
                <a:custGeom>
                  <a:avLst/>
                  <a:gdLst/>
                  <a:ahLst/>
                  <a:cxnLst/>
                  <a:rect l="l" t="t" r="r" b="b"/>
                  <a:pathLst>
                    <a:path w="54129" h="36719" extrusionOk="0">
                      <a:moveTo>
                        <a:pt x="8232" y="853"/>
                      </a:moveTo>
                      <a:cubicBezTo>
                        <a:pt x="25276" y="5402"/>
                        <a:pt x="37774" y="12225"/>
                        <a:pt x="51409" y="22460"/>
                      </a:cubicBezTo>
                      <a:cubicBezTo>
                        <a:pt x="54818" y="24735"/>
                        <a:pt x="54818" y="30421"/>
                        <a:pt x="52545" y="33833"/>
                      </a:cubicBezTo>
                      <a:cubicBezTo>
                        <a:pt x="43456" y="40656"/>
                        <a:pt x="29821" y="33833"/>
                        <a:pt x="20731" y="29284"/>
                      </a:cubicBezTo>
                      <a:cubicBezTo>
                        <a:pt x="13914" y="24735"/>
                        <a:pt x="-8811" y="9951"/>
                        <a:pt x="3688" y="853"/>
                      </a:cubicBezTo>
                      <a:cubicBezTo>
                        <a:pt x="4824" y="-284"/>
                        <a:pt x="7096" y="-284"/>
                        <a:pt x="8232" y="853"/>
                      </a:cubicBezTo>
                      <a:lnTo>
                        <a:pt x="8232" y="853"/>
                      </a:ln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sp>
            <p:nvSpPr>
              <p:cNvPr id="25" name="Google Shape;1387;p36">
                <a:extLst>
                  <a:ext uri="{FF2B5EF4-FFF2-40B4-BE49-F238E27FC236}">
                    <a16:creationId xmlns:a16="http://schemas.microsoft.com/office/drawing/2014/main" id="{D897610A-84AE-C281-ED12-85656558714F}"/>
                  </a:ext>
                </a:extLst>
              </p:cNvPr>
              <p:cNvSpPr/>
              <p:nvPr/>
            </p:nvSpPr>
            <p:spPr>
              <a:xfrm>
                <a:off x="4720668" y="1509900"/>
                <a:ext cx="304797" cy="461526"/>
              </a:xfrm>
              <a:custGeom>
                <a:avLst/>
                <a:gdLst/>
                <a:ahLst/>
                <a:cxnLst/>
                <a:rect l="l" t="t" r="r" b="b"/>
                <a:pathLst>
                  <a:path w="304797" h="461526" extrusionOk="0">
                    <a:moveTo>
                      <a:pt x="298189" y="71089"/>
                    </a:moveTo>
                    <a:cubicBezTo>
                      <a:pt x="311823" y="108618"/>
                      <a:pt x="303870" y="152970"/>
                      <a:pt x="278873" y="182538"/>
                    </a:cubicBezTo>
                    <a:cubicBezTo>
                      <a:pt x="261829" y="201871"/>
                      <a:pt x="239105" y="215518"/>
                      <a:pt x="217516" y="229165"/>
                    </a:cubicBezTo>
                    <a:cubicBezTo>
                      <a:pt x="190247" y="247361"/>
                      <a:pt x="161841" y="267831"/>
                      <a:pt x="148207" y="297399"/>
                    </a:cubicBezTo>
                    <a:cubicBezTo>
                      <a:pt x="134572" y="326967"/>
                      <a:pt x="134572" y="359947"/>
                      <a:pt x="136844" y="392927"/>
                    </a:cubicBezTo>
                    <a:cubicBezTo>
                      <a:pt x="139117" y="414535"/>
                      <a:pt x="140253" y="438417"/>
                      <a:pt x="124346" y="453201"/>
                    </a:cubicBezTo>
                    <a:cubicBezTo>
                      <a:pt x="108439" y="466848"/>
                      <a:pt x="82305" y="462299"/>
                      <a:pt x="65262" y="449789"/>
                    </a:cubicBezTo>
                    <a:cubicBezTo>
                      <a:pt x="32311" y="425907"/>
                      <a:pt x="19813" y="382692"/>
                      <a:pt x="11859" y="342889"/>
                    </a:cubicBezTo>
                    <a:cubicBezTo>
                      <a:pt x="2769" y="292850"/>
                      <a:pt x="-4048" y="241674"/>
                      <a:pt x="2769" y="191636"/>
                    </a:cubicBezTo>
                    <a:cubicBezTo>
                      <a:pt x="8451" y="141598"/>
                      <a:pt x="27766" y="91559"/>
                      <a:pt x="62990" y="55167"/>
                    </a:cubicBezTo>
                    <a:cubicBezTo>
                      <a:pt x="125482" y="-10792"/>
                      <a:pt x="260693" y="-31263"/>
                      <a:pt x="298189" y="71089"/>
                    </a:cubicBezTo>
                    <a:close/>
                  </a:path>
                </a:pathLst>
              </a:custGeom>
              <a:solidFill>
                <a:schemeClr val="lt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26" name="Google Shape;1388;p36">
                <a:extLst>
                  <a:ext uri="{FF2B5EF4-FFF2-40B4-BE49-F238E27FC236}">
                    <a16:creationId xmlns:a16="http://schemas.microsoft.com/office/drawing/2014/main" id="{E2726C33-4551-B3F2-DE05-342FECB11A4E}"/>
                  </a:ext>
                </a:extLst>
              </p:cNvPr>
              <p:cNvSpPr/>
              <p:nvPr/>
            </p:nvSpPr>
            <p:spPr>
              <a:xfrm>
                <a:off x="5090232" y="1580076"/>
                <a:ext cx="126345" cy="312799"/>
              </a:xfrm>
              <a:custGeom>
                <a:avLst/>
                <a:gdLst/>
                <a:ahLst/>
                <a:cxnLst/>
                <a:rect l="l" t="t" r="r" b="b"/>
                <a:pathLst>
                  <a:path w="126345" h="312799" extrusionOk="0">
                    <a:moveTo>
                      <a:pt x="96786" y="267026"/>
                    </a:moveTo>
                    <a:cubicBezTo>
                      <a:pt x="88832" y="282947"/>
                      <a:pt x="77470" y="297731"/>
                      <a:pt x="62699" y="305692"/>
                    </a:cubicBezTo>
                    <a:cubicBezTo>
                      <a:pt x="47928" y="314790"/>
                      <a:pt x="27476" y="315927"/>
                      <a:pt x="13842" y="304555"/>
                    </a:cubicBezTo>
                    <a:cubicBezTo>
                      <a:pt x="2479" y="295457"/>
                      <a:pt x="-929" y="278398"/>
                      <a:pt x="207" y="263614"/>
                    </a:cubicBezTo>
                    <a:cubicBezTo>
                      <a:pt x="3615" y="240869"/>
                      <a:pt x="18387" y="220399"/>
                      <a:pt x="27476" y="199929"/>
                    </a:cubicBezTo>
                    <a:cubicBezTo>
                      <a:pt x="41111" y="168086"/>
                      <a:pt x="43383" y="129420"/>
                      <a:pt x="30885" y="96440"/>
                    </a:cubicBezTo>
                    <a:cubicBezTo>
                      <a:pt x="22931" y="73696"/>
                      <a:pt x="9297" y="50951"/>
                      <a:pt x="16114" y="28206"/>
                    </a:cubicBezTo>
                    <a:cubicBezTo>
                      <a:pt x="20659" y="14559"/>
                      <a:pt x="33157" y="3187"/>
                      <a:pt x="46792" y="912"/>
                    </a:cubicBezTo>
                    <a:cubicBezTo>
                      <a:pt x="99059" y="-9323"/>
                      <a:pt x="117238" y="69147"/>
                      <a:pt x="122919" y="106675"/>
                    </a:cubicBezTo>
                    <a:cubicBezTo>
                      <a:pt x="132009" y="161263"/>
                      <a:pt x="122919" y="218125"/>
                      <a:pt x="96786" y="267026"/>
                    </a:cubicBez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grpSp>
      <p:sp>
        <p:nvSpPr>
          <p:cNvPr id="71" name="Google Shape;1393;p37">
            <a:extLst>
              <a:ext uri="{FF2B5EF4-FFF2-40B4-BE49-F238E27FC236}">
                <a16:creationId xmlns:a16="http://schemas.microsoft.com/office/drawing/2014/main" id="{FE28B4B6-91EC-150F-C6BF-38C7FA900D1C}"/>
              </a:ext>
            </a:extLst>
          </p:cNvPr>
          <p:cNvSpPr/>
          <p:nvPr/>
        </p:nvSpPr>
        <p:spPr>
          <a:xfrm>
            <a:off x="8003004" y="2340865"/>
            <a:ext cx="1548158" cy="1376006"/>
          </a:xfrm>
          <a:prstGeom prst="ellipse">
            <a:avLst/>
          </a:prstGeom>
          <a:solidFill>
            <a:schemeClr val="accent2"/>
          </a:solidFill>
          <a:ln>
            <a:noFill/>
          </a:ln>
        </p:spPr>
        <p:txBody>
          <a:bodyPr spcFirstLastPara="1" wrap="square" lIns="115184" tIns="115184" rIns="115184" bIns="115184" anchor="ctr" anchorCtr="0">
            <a:noAutofit/>
          </a:bodyPr>
          <a:lstStyle/>
          <a:p>
            <a:pPr algn="ctr"/>
            <a:endParaRPr sz="2267">
              <a:latin typeface="Poppins"/>
              <a:ea typeface="Poppins"/>
              <a:cs typeface="Poppins"/>
              <a:sym typeface="Poppins"/>
            </a:endParaRPr>
          </a:p>
        </p:txBody>
      </p:sp>
      <p:sp>
        <p:nvSpPr>
          <p:cNvPr id="72" name="Google Shape;1394;p37">
            <a:extLst>
              <a:ext uri="{FF2B5EF4-FFF2-40B4-BE49-F238E27FC236}">
                <a16:creationId xmlns:a16="http://schemas.microsoft.com/office/drawing/2014/main" id="{B19F6110-A0E8-B88A-A657-6E1649031459}"/>
              </a:ext>
            </a:extLst>
          </p:cNvPr>
          <p:cNvSpPr txBox="1">
            <a:spLocks/>
          </p:cNvSpPr>
          <p:nvPr/>
        </p:nvSpPr>
        <p:spPr>
          <a:xfrm>
            <a:off x="8064303" y="2631880"/>
            <a:ext cx="1421155" cy="790699"/>
          </a:xfrm>
          <a:prstGeom prst="rect">
            <a:avLst/>
          </a:prstGeom>
        </p:spPr>
        <p:txBody>
          <a:bodyPr spcFirstLastPara="1" wrap="square" lIns="0" tIns="115184" rIns="0" bIns="115184"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7559" b="1" dirty="0">
                <a:solidFill>
                  <a:schemeClr val="tx1"/>
                </a:solidFill>
                <a:latin typeface="+mn-lt"/>
              </a:rPr>
              <a:t>02</a:t>
            </a:r>
          </a:p>
        </p:txBody>
      </p:sp>
      <p:sp>
        <p:nvSpPr>
          <p:cNvPr id="73" name="Google Shape;1395;p37">
            <a:extLst>
              <a:ext uri="{FF2B5EF4-FFF2-40B4-BE49-F238E27FC236}">
                <a16:creationId xmlns:a16="http://schemas.microsoft.com/office/drawing/2014/main" id="{FB7745D6-BD0B-3018-27DF-700C24B70A04}"/>
              </a:ext>
            </a:extLst>
          </p:cNvPr>
          <p:cNvSpPr txBox="1">
            <a:spLocks/>
          </p:cNvSpPr>
          <p:nvPr/>
        </p:nvSpPr>
        <p:spPr>
          <a:xfrm>
            <a:off x="5288275" y="3856552"/>
            <a:ext cx="6973210" cy="1024704"/>
          </a:xfrm>
          <a:prstGeom prst="rect">
            <a:avLst/>
          </a:prstGeom>
        </p:spPr>
        <p:txBody>
          <a:bodyPr spcFirstLastPara="1" wrap="square" lIns="115184" tIns="115184" rIns="115184" bIns="115184"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5040" b="1" dirty="0">
                <a:solidFill>
                  <a:schemeClr val="tx1"/>
                </a:solidFill>
                <a:latin typeface="+mn-lt"/>
              </a:rPr>
              <a:t>ĐỌC HIỂU</a:t>
            </a:r>
          </a:p>
        </p:txBody>
      </p:sp>
      <p:sp>
        <p:nvSpPr>
          <p:cNvPr id="2" name="Google Shape;1644;p44">
            <a:extLst>
              <a:ext uri="{FF2B5EF4-FFF2-40B4-BE49-F238E27FC236}">
                <a16:creationId xmlns:a16="http://schemas.microsoft.com/office/drawing/2014/main" id="{C14334DC-4146-AB64-35ED-912FA0378048}"/>
              </a:ext>
            </a:extLst>
          </p:cNvPr>
          <p:cNvSpPr/>
          <p:nvPr/>
        </p:nvSpPr>
        <p:spPr>
          <a:xfrm rot="899066">
            <a:off x="8041385" y="4695766"/>
            <a:ext cx="2612588" cy="640475"/>
          </a:xfrm>
          <a:custGeom>
            <a:avLst/>
            <a:gdLst/>
            <a:ahLst/>
            <a:cxnLst/>
            <a:rect l="l" t="t" r="r" b="b"/>
            <a:pathLst>
              <a:path w="2978696" h="730226" extrusionOk="0">
                <a:moveTo>
                  <a:pt x="10873" y="697251"/>
                </a:moveTo>
                <a:cubicBezTo>
                  <a:pt x="671020" y="482313"/>
                  <a:pt x="1342530" y="283296"/>
                  <a:pt x="2021994" y="138867"/>
                </a:cubicBezTo>
                <a:cubicBezTo>
                  <a:pt x="2266283" y="88829"/>
                  <a:pt x="2524206" y="43339"/>
                  <a:pt x="2771904" y="17183"/>
                </a:cubicBezTo>
                <a:cubicBezTo>
                  <a:pt x="2835532" y="11496"/>
                  <a:pt x="2898025" y="4673"/>
                  <a:pt x="2961654" y="124"/>
                </a:cubicBezTo>
                <a:cubicBezTo>
                  <a:pt x="2970744" y="-1013"/>
                  <a:pt x="2977561" y="5810"/>
                  <a:pt x="2978697" y="14908"/>
                </a:cubicBezTo>
                <a:cubicBezTo>
                  <a:pt x="2978697" y="22869"/>
                  <a:pt x="2974152" y="29692"/>
                  <a:pt x="2966198" y="31967"/>
                </a:cubicBezTo>
                <a:cubicBezTo>
                  <a:pt x="2904842" y="45614"/>
                  <a:pt x="2842350" y="58123"/>
                  <a:pt x="2780994" y="70633"/>
                </a:cubicBezTo>
                <a:cubicBezTo>
                  <a:pt x="2415128" y="142279"/>
                  <a:pt x="2032220" y="209376"/>
                  <a:pt x="1666355" y="285571"/>
                </a:cubicBezTo>
                <a:cubicBezTo>
                  <a:pt x="1110740" y="399294"/>
                  <a:pt x="558534" y="542587"/>
                  <a:pt x="22235" y="729093"/>
                </a:cubicBezTo>
                <a:cubicBezTo>
                  <a:pt x="14282" y="732505"/>
                  <a:pt x="5192" y="727956"/>
                  <a:pt x="1783" y="718858"/>
                </a:cubicBezTo>
                <a:cubicBezTo>
                  <a:pt x="-2762" y="709760"/>
                  <a:pt x="1783" y="700662"/>
                  <a:pt x="10873" y="697251"/>
                </a:cubicBezTo>
                <a:lnTo>
                  <a:pt x="10873" y="697251"/>
                </a:ln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76157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07D9993-CEDC-1BCC-98B5-B5EB6DD2B42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EF12A48-A15E-1850-1DA7-50575D08787E}"/>
              </a:ext>
            </a:extLst>
          </p:cNvPr>
          <p:cNvSpPr txBox="1"/>
          <p:nvPr/>
        </p:nvSpPr>
        <p:spPr>
          <a:xfrm>
            <a:off x="763672" y="2792424"/>
            <a:ext cx="6252800" cy="1164742"/>
          </a:xfrm>
          <a:prstGeom prst="rect">
            <a:avLst/>
          </a:prstGeom>
          <a:noFill/>
        </p:spPr>
        <p:txBody>
          <a:bodyPr wrap="square">
            <a:spAutoFit/>
          </a:bodyPr>
          <a:lstStyle/>
          <a:p>
            <a:pPr algn="just">
              <a:lnSpc>
                <a:spcPct val="150000"/>
              </a:lnSpc>
            </a:pPr>
            <a:r>
              <a:rPr lang="vi-VN" sz="2500" b="1" dirty="0">
                <a:latin typeface="+mn-lt"/>
                <a:ea typeface="Calibri" panose="020F0502020204030204" pitchFamily="34" charset="0"/>
                <a:cs typeface="Times New Roman" panose="02020603050405020304" pitchFamily="18" charset="0"/>
              </a:rPr>
              <a:t>Năm châu: </a:t>
            </a:r>
            <a:r>
              <a:rPr lang="vi-VN" sz="2500" dirty="0">
                <a:latin typeface="+mn-lt"/>
                <a:ea typeface="Calibri" panose="020F0502020204030204" pitchFamily="34" charset="0"/>
                <a:cs typeface="Times New Roman" panose="02020603050405020304" pitchFamily="18" charset="0"/>
              </a:rPr>
              <a:t>châu Á, châu Âu, châu Phi, châu Mỹ, châu Đại Dương.</a:t>
            </a:r>
          </a:p>
        </p:txBody>
      </p:sp>
      <p:grpSp>
        <p:nvGrpSpPr>
          <p:cNvPr id="3" name="Group 2">
            <a:extLst>
              <a:ext uri="{FF2B5EF4-FFF2-40B4-BE49-F238E27FC236}">
                <a16:creationId xmlns:a16="http://schemas.microsoft.com/office/drawing/2014/main" id="{C8D0A700-C2D9-DBBC-B7E1-0731EDDB90AA}"/>
              </a:ext>
            </a:extLst>
          </p:cNvPr>
          <p:cNvGrpSpPr/>
          <p:nvPr/>
        </p:nvGrpSpPr>
        <p:grpSpPr>
          <a:xfrm>
            <a:off x="4254357" y="1601463"/>
            <a:ext cx="3683286" cy="683983"/>
            <a:chOff x="4114800" y="-3"/>
            <a:chExt cx="9296400" cy="1563773"/>
          </a:xfrm>
          <a:solidFill>
            <a:schemeClr val="tx2">
              <a:lumMod val="60000"/>
              <a:lumOff val="40000"/>
            </a:schemeClr>
          </a:solidFill>
        </p:grpSpPr>
        <p:sp>
          <p:nvSpPr>
            <p:cNvPr id="4" name="Round Same Side Corner Rectangle 11">
              <a:extLst>
                <a:ext uri="{FF2B5EF4-FFF2-40B4-BE49-F238E27FC236}">
                  <a16:creationId xmlns:a16="http://schemas.microsoft.com/office/drawing/2014/main" id="{3E075D41-4A49-75A2-F86F-862C609FEEA7}"/>
                </a:ext>
              </a:extLst>
            </p:cNvPr>
            <p:cNvSpPr/>
            <p:nvPr/>
          </p:nvSpPr>
          <p:spPr>
            <a:xfrm flipV="1">
              <a:off x="4114800" y="-3"/>
              <a:ext cx="9296400" cy="1563773"/>
            </a:xfrm>
            <a:prstGeom prst="round2SameRect">
              <a:avLst>
                <a:gd name="adj1" fmla="val 37720"/>
                <a:gd name="adj2" fmla="val 0"/>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b="1" dirty="0">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B7721476-F64D-F7E5-3DF1-6B011196722E}"/>
                </a:ext>
              </a:extLst>
            </p:cNvPr>
            <p:cNvSpPr txBox="1"/>
            <p:nvPr/>
          </p:nvSpPr>
          <p:spPr>
            <a:xfrm>
              <a:off x="4343401" y="327769"/>
              <a:ext cx="8839198" cy="1090676"/>
            </a:xfrm>
            <a:prstGeom prst="rect">
              <a:avLst/>
            </a:prstGeom>
            <a:noFill/>
          </p:spPr>
          <p:txBody>
            <a:bodyPr wrap="square" rtlCol="0">
              <a:spAutoFit/>
            </a:bodyPr>
            <a:lstStyle/>
            <a:p>
              <a:pPr algn="ctr"/>
              <a:r>
                <a:rPr lang="en-US" sz="2500" b="1" dirty="0">
                  <a:solidFill>
                    <a:schemeClr val="tx1"/>
                  </a:solidFill>
                  <a:latin typeface="UTM Avo" panose="02040603050506020204" pitchFamily="18"/>
                  <a:cs typeface="Arial" panose="020B0604020202020204" pitchFamily="34" charset="0"/>
                </a:rPr>
                <a:t>GIẢI NGHĨA TỪ KHÓ</a:t>
              </a:r>
            </a:p>
          </p:txBody>
        </p:sp>
      </p:grpSp>
      <p:pic>
        <p:nvPicPr>
          <p:cNvPr id="6" name="Picture 2" descr="7 châu lục trên trái đất | Các Nước">
            <a:extLst>
              <a:ext uri="{FF2B5EF4-FFF2-40B4-BE49-F238E27FC236}">
                <a16:creationId xmlns:a16="http://schemas.microsoft.com/office/drawing/2014/main" id="{E568EA37-B23D-F369-5D55-781446F3D51E}"/>
              </a:ext>
            </a:extLst>
          </p:cNvPr>
          <p:cNvPicPr>
            <a:picLocks noChangeAspect="1" noChangeArrowheads="1"/>
          </p:cNvPicPr>
          <p:nvPr/>
        </p:nvPicPr>
        <p:blipFill>
          <a:blip r:embed="rId3">
            <a:clrChange>
              <a:clrFrom>
                <a:srgbClr val="F5F8FD"/>
              </a:clrFrom>
              <a:clrTo>
                <a:srgbClr val="F5F8FD">
                  <a:alpha val="0"/>
                </a:srgbClr>
              </a:clrTo>
            </a:clrChange>
            <a:extLst>
              <a:ext uri="{28A0092B-C50C-407E-A947-70E740481C1C}">
                <a14:useLocalDpi xmlns:a14="http://schemas.microsoft.com/office/drawing/2010/main" val="0"/>
              </a:ext>
            </a:extLst>
          </a:blip>
          <a:srcRect/>
          <a:stretch>
            <a:fillRect/>
          </a:stretch>
        </p:blipFill>
        <p:spPr bwMode="auto">
          <a:xfrm>
            <a:off x="7393852" y="2430476"/>
            <a:ext cx="3685148" cy="18886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4" descr="Bom nhiệt hạch Triều Tiên mạnh gấp 5 lần bom Mỹ thả ở Nhật">
            <a:extLst>
              <a:ext uri="{FF2B5EF4-FFF2-40B4-BE49-F238E27FC236}">
                <a16:creationId xmlns:a16="http://schemas.microsoft.com/office/drawing/2014/main" id="{3D5E203C-13E9-FECC-C022-2E1C6F40341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573" b="16319"/>
          <a:stretch/>
        </p:blipFill>
        <p:spPr bwMode="auto">
          <a:xfrm>
            <a:off x="7393852" y="4436435"/>
            <a:ext cx="3852554" cy="20792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a:extLst>
              <a:ext uri="{FF2B5EF4-FFF2-40B4-BE49-F238E27FC236}">
                <a16:creationId xmlns:a16="http://schemas.microsoft.com/office/drawing/2014/main" id="{BC6E149E-DDFD-CECC-FD6A-0C7B021D296A}"/>
              </a:ext>
            </a:extLst>
          </p:cNvPr>
          <p:cNvSpPr txBox="1"/>
          <p:nvPr/>
        </p:nvSpPr>
        <p:spPr>
          <a:xfrm>
            <a:off x="763672" y="4605172"/>
            <a:ext cx="6252800" cy="1741823"/>
          </a:xfrm>
          <a:prstGeom prst="rect">
            <a:avLst/>
          </a:prstGeom>
          <a:noFill/>
        </p:spPr>
        <p:txBody>
          <a:bodyPr wrap="square">
            <a:spAutoFit/>
          </a:bodyPr>
          <a:lstStyle/>
          <a:p>
            <a:pPr algn="just">
              <a:lnSpc>
                <a:spcPct val="150000"/>
              </a:lnSpc>
            </a:pPr>
            <a:r>
              <a:rPr lang="vi-VN" sz="2500" b="1" dirty="0">
                <a:latin typeface="+mn-lt"/>
                <a:ea typeface="Calibri" panose="020F0502020204030204" pitchFamily="34" charset="0"/>
                <a:cs typeface="Times New Roman" panose="02020603050405020304" pitchFamily="18" charset="0"/>
              </a:rPr>
              <a:t>Khói hình nấm: </a:t>
            </a:r>
            <a:r>
              <a:rPr lang="vi-VN" sz="2500" dirty="0">
                <a:latin typeface="+mn-lt"/>
                <a:ea typeface="Calibri" panose="020F0502020204030204" pitchFamily="34" charset="0"/>
                <a:cs typeface="Times New Roman" panose="02020603050405020304" pitchFamily="18" charset="0"/>
              </a:rPr>
              <a:t>cột kh</a:t>
            </a:r>
            <a:r>
              <a:rPr lang="en-US" sz="2500" dirty="0">
                <a:latin typeface="+mn-lt"/>
                <a:ea typeface="Calibri" panose="020F0502020204030204" pitchFamily="34" charset="0"/>
                <a:cs typeface="Times New Roman" panose="02020603050405020304" pitchFamily="18" charset="0"/>
              </a:rPr>
              <a:t>ó</a:t>
            </a:r>
            <a:r>
              <a:rPr lang="vi-VN" sz="2500" dirty="0">
                <a:latin typeface="+mn-lt"/>
                <a:ea typeface="Calibri" panose="020F0502020204030204" pitchFamily="34" charset="0"/>
                <a:cs typeface="Times New Roman" panose="02020603050405020304" pitchFamily="18" charset="0"/>
              </a:rPr>
              <a:t>i giống hình cây nấm khổng lồ, sinh ra sau vụ nổ bom H, bom A.</a:t>
            </a:r>
            <a:endParaRPr lang="en-US" sz="2500"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25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6" presetClass="entr" presetSubtype="21"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9142795-643C-E1E6-24E1-26C25D289F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069B08B-70CE-0319-48F5-1B2C773937A9}"/>
              </a:ext>
            </a:extLst>
          </p:cNvPr>
          <p:cNvSpPr txBox="1"/>
          <p:nvPr/>
        </p:nvSpPr>
        <p:spPr>
          <a:xfrm>
            <a:off x="807495" y="1906407"/>
            <a:ext cx="5662578" cy="2229841"/>
          </a:xfrm>
          <a:prstGeom prst="rect">
            <a:avLst/>
          </a:prstGeom>
          <a:noFill/>
        </p:spPr>
        <p:txBody>
          <a:bodyPr wrap="square">
            <a:spAutoFit/>
          </a:bodyPr>
          <a:lstStyle/>
          <a:p>
            <a:pPr algn="just">
              <a:lnSpc>
                <a:spcPct val="150000"/>
              </a:lnSpc>
            </a:pPr>
            <a:r>
              <a:rPr lang="vi-VN" sz="2400" b="1" dirty="0">
                <a:latin typeface="UTM Avo" panose="02040603050506020204" pitchFamily="18"/>
                <a:ea typeface="Calibri" panose="020F0502020204030204" pitchFamily="34" charset="0"/>
                <a:cs typeface="Times New Roman" panose="02020603050405020304" pitchFamily="18" charset="0"/>
              </a:rPr>
              <a:t>Bom H</a:t>
            </a:r>
            <a:r>
              <a:rPr lang="en-US" sz="2400" b="1" dirty="0">
                <a:latin typeface="UTM Avo" panose="02040603050506020204" pitchFamily="18"/>
                <a:ea typeface="Calibri" panose="020F0502020204030204" pitchFamily="34" charset="0"/>
                <a:cs typeface="Times New Roman" panose="02020603050405020304" pitchFamily="18" charset="0"/>
              </a:rPr>
              <a:t>, </a:t>
            </a:r>
            <a:r>
              <a:rPr lang="en-US" sz="2400" b="1" dirty="0" err="1">
                <a:latin typeface="UTM Avo" panose="02040603050506020204" pitchFamily="18"/>
                <a:ea typeface="Calibri" panose="020F0502020204030204" pitchFamily="34" charset="0"/>
                <a:cs typeface="Times New Roman" panose="02020603050405020304" pitchFamily="18" charset="0"/>
              </a:rPr>
              <a:t>bom</a:t>
            </a:r>
            <a:r>
              <a:rPr lang="en-US" sz="2400" b="1" dirty="0">
                <a:latin typeface="UTM Avo" panose="02040603050506020204" pitchFamily="18"/>
                <a:ea typeface="Calibri" panose="020F0502020204030204" pitchFamily="34" charset="0"/>
                <a:cs typeface="Times New Roman" panose="02020603050405020304" pitchFamily="18" charset="0"/>
              </a:rPr>
              <a:t> A:</a:t>
            </a:r>
            <a:r>
              <a:rPr lang="vi-VN" sz="2400" b="1" dirty="0">
                <a:latin typeface="UTM Avo" panose="02040603050506020204" pitchFamily="18"/>
                <a:ea typeface="Calibri" panose="020F0502020204030204" pitchFamily="34" charset="0"/>
                <a:cs typeface="Times New Roman" panose="02020603050405020304" pitchFamily="18" charset="0"/>
              </a:rPr>
              <a:t> </a:t>
            </a:r>
            <a:r>
              <a:rPr lang="en-US" sz="2400" dirty="0" err="1">
                <a:latin typeface="UTM Avo" panose="02040603050506020204" pitchFamily="18"/>
                <a:ea typeface="Calibri" panose="020F0502020204030204" pitchFamily="34" charset="0"/>
                <a:cs typeface="Times New Roman" panose="02020603050405020304" pitchFamily="18" charset="0"/>
              </a:rPr>
              <a:t>thường</a:t>
            </a:r>
            <a:r>
              <a:rPr lang="en-US" sz="2400" dirty="0">
                <a:latin typeface="UTM Avo" panose="02040603050506020204" pitchFamily="18"/>
                <a:ea typeface="Calibri" panose="020F0502020204030204" pitchFamily="34" charset="0"/>
                <a:cs typeface="Times New Roman" panose="02020603050405020304" pitchFamily="18" charset="0"/>
              </a:rPr>
              <a:t> </a:t>
            </a:r>
            <a:r>
              <a:rPr lang="en-US" sz="2400" dirty="0" err="1">
                <a:latin typeface="UTM Avo" panose="02040603050506020204" pitchFamily="18"/>
                <a:ea typeface="Calibri" panose="020F0502020204030204" pitchFamily="34" charset="0"/>
                <a:cs typeface="Times New Roman" panose="02020603050405020304" pitchFamily="18" charset="0"/>
              </a:rPr>
              <a:t>gọi</a:t>
            </a:r>
            <a:r>
              <a:rPr lang="en-US" sz="2400" dirty="0">
                <a:latin typeface="UTM Avo" panose="02040603050506020204" pitchFamily="18"/>
                <a:ea typeface="Calibri" panose="020F0502020204030204" pitchFamily="34" charset="0"/>
                <a:cs typeface="Times New Roman" panose="02020603050405020304" pitchFamily="18" charset="0"/>
              </a:rPr>
              <a:t> </a:t>
            </a:r>
            <a:r>
              <a:rPr lang="en-US" sz="2400" dirty="0" err="1">
                <a:latin typeface="UTM Avo" panose="02040603050506020204" pitchFamily="18"/>
                <a:ea typeface="Calibri" panose="020F0502020204030204" pitchFamily="34" charset="0"/>
                <a:cs typeface="Times New Roman" panose="02020603050405020304" pitchFamily="18" charset="0"/>
              </a:rPr>
              <a:t>là</a:t>
            </a:r>
            <a:r>
              <a:rPr lang="en-US" sz="2400" dirty="0">
                <a:latin typeface="UTM Avo" panose="02040603050506020204" pitchFamily="18"/>
                <a:ea typeface="Calibri" panose="020F0502020204030204" pitchFamily="34" charset="0"/>
                <a:cs typeface="Times New Roman" panose="02020603050405020304" pitchFamily="18" charset="0"/>
              </a:rPr>
              <a:t> </a:t>
            </a:r>
            <a:r>
              <a:rPr lang="vi-VN" sz="2400" dirty="0">
                <a:latin typeface="UTM Avo" panose="02040603050506020204" pitchFamily="18"/>
                <a:ea typeface="Calibri" panose="020F0502020204030204" pitchFamily="34" charset="0"/>
                <a:cs typeface="Times New Roman" panose="02020603050405020304" pitchFamily="18" charset="0"/>
              </a:rPr>
              <a:t>bom khinh khí,</a:t>
            </a:r>
            <a:r>
              <a:rPr lang="en-US" sz="2400" dirty="0">
                <a:latin typeface="UTM Avo" panose="02040603050506020204" pitchFamily="18"/>
                <a:ea typeface="Calibri" panose="020F0502020204030204" pitchFamily="34" charset="0"/>
                <a:cs typeface="Times New Roman" panose="02020603050405020304" pitchFamily="18" charset="0"/>
              </a:rPr>
              <a:t> </a:t>
            </a:r>
            <a:r>
              <a:rPr lang="en-US" sz="2400" dirty="0" err="1">
                <a:latin typeface="UTM Avo" panose="02040603050506020204" pitchFamily="18"/>
                <a:ea typeface="Calibri" panose="020F0502020204030204" pitchFamily="34" charset="0"/>
                <a:cs typeface="Times New Roman" panose="02020603050405020304" pitchFamily="18" charset="0"/>
              </a:rPr>
              <a:t>bom</a:t>
            </a:r>
            <a:r>
              <a:rPr lang="en-US" sz="2400" dirty="0">
                <a:latin typeface="UTM Avo" panose="02040603050506020204" pitchFamily="18"/>
                <a:ea typeface="Calibri" panose="020F0502020204030204" pitchFamily="34" charset="0"/>
                <a:cs typeface="Times New Roman" panose="02020603050405020304" pitchFamily="18" charset="0"/>
              </a:rPr>
              <a:t> </a:t>
            </a:r>
            <a:r>
              <a:rPr lang="en-US" sz="2400" dirty="0" err="1">
                <a:latin typeface="UTM Avo" panose="02040603050506020204" pitchFamily="18"/>
                <a:ea typeface="Calibri" panose="020F0502020204030204" pitchFamily="34" charset="0"/>
                <a:cs typeface="Times New Roman" panose="02020603050405020304" pitchFamily="18" charset="0"/>
              </a:rPr>
              <a:t>nguyên</a:t>
            </a:r>
            <a:r>
              <a:rPr lang="en-US" sz="2400" dirty="0">
                <a:latin typeface="UTM Avo" panose="02040603050506020204" pitchFamily="18"/>
                <a:ea typeface="Calibri" panose="020F0502020204030204" pitchFamily="34" charset="0"/>
                <a:cs typeface="Times New Roman" panose="02020603050405020304" pitchFamily="18" charset="0"/>
              </a:rPr>
              <a:t> </a:t>
            </a:r>
            <a:r>
              <a:rPr lang="en-US" sz="2400" dirty="0" err="1">
                <a:latin typeface="UTM Avo" panose="02040603050506020204" pitchFamily="18"/>
                <a:ea typeface="Calibri" panose="020F0502020204030204" pitchFamily="34" charset="0"/>
                <a:cs typeface="Times New Roman" panose="02020603050405020304" pitchFamily="18" charset="0"/>
              </a:rPr>
              <a:t>tử</a:t>
            </a:r>
            <a:r>
              <a:rPr lang="vi-VN" sz="2400" dirty="0">
                <a:latin typeface="UTM Avo" panose="02040603050506020204" pitchFamily="18"/>
                <a:ea typeface="Calibri" panose="020F0502020204030204" pitchFamily="34" charset="0"/>
                <a:cs typeface="Times New Roman" panose="02020603050405020304" pitchFamily="18" charset="0"/>
              </a:rPr>
              <a:t> có sức sát thương và phá hoại lớn </a:t>
            </a:r>
            <a:r>
              <a:rPr lang="en-US" sz="2400" dirty="0" err="1">
                <a:latin typeface="UTM Avo" panose="02040603050506020204" pitchFamily="18"/>
                <a:ea typeface="Calibri" panose="020F0502020204030204" pitchFamily="34" charset="0"/>
                <a:cs typeface="Times New Roman" panose="02020603050405020304" pitchFamily="18" charset="0"/>
              </a:rPr>
              <a:t>gấp</a:t>
            </a:r>
            <a:r>
              <a:rPr lang="en-US" sz="2400" dirty="0">
                <a:latin typeface="UTM Avo" panose="02040603050506020204" pitchFamily="18"/>
                <a:ea typeface="Calibri" panose="020F0502020204030204" pitchFamily="34" charset="0"/>
                <a:cs typeface="Times New Roman" panose="02020603050405020304" pitchFamily="18" charset="0"/>
              </a:rPr>
              <a:t> </a:t>
            </a:r>
            <a:r>
              <a:rPr lang="en-US" sz="2400" dirty="0" err="1">
                <a:latin typeface="UTM Avo" panose="02040603050506020204" pitchFamily="18"/>
                <a:ea typeface="Calibri" panose="020F0502020204030204" pitchFamily="34" charset="0"/>
                <a:cs typeface="Times New Roman" panose="02020603050405020304" pitchFamily="18" charset="0"/>
              </a:rPr>
              <a:t>nhiều</a:t>
            </a:r>
            <a:r>
              <a:rPr lang="en-US" sz="2400" dirty="0">
                <a:latin typeface="UTM Avo" panose="02040603050506020204" pitchFamily="18"/>
                <a:ea typeface="Calibri" panose="020F0502020204030204" pitchFamily="34" charset="0"/>
                <a:cs typeface="Times New Roman" panose="02020603050405020304" pitchFamily="18" charset="0"/>
              </a:rPr>
              <a:t> </a:t>
            </a:r>
            <a:r>
              <a:rPr lang="en-US" sz="2400" dirty="0" err="1">
                <a:latin typeface="UTM Avo" panose="02040603050506020204" pitchFamily="18"/>
                <a:ea typeface="Calibri" panose="020F0502020204030204" pitchFamily="34" charset="0"/>
                <a:cs typeface="Times New Roman" panose="02020603050405020304" pitchFamily="18" charset="0"/>
              </a:rPr>
              <a:t>lần</a:t>
            </a:r>
            <a:r>
              <a:rPr lang="en-US" sz="2400" dirty="0">
                <a:latin typeface="UTM Avo" panose="02040603050506020204" pitchFamily="18"/>
                <a:ea typeface="Calibri" panose="020F0502020204030204" pitchFamily="34" charset="0"/>
                <a:cs typeface="Times New Roman" panose="02020603050405020304" pitchFamily="18" charset="0"/>
              </a:rPr>
              <a:t> </a:t>
            </a:r>
            <a:r>
              <a:rPr lang="en-US" sz="2400" dirty="0" err="1">
                <a:latin typeface="UTM Avo" panose="02040603050506020204" pitchFamily="18"/>
                <a:ea typeface="Calibri" panose="020F0502020204030204" pitchFamily="34" charset="0"/>
                <a:cs typeface="Times New Roman" panose="02020603050405020304" pitchFamily="18" charset="0"/>
              </a:rPr>
              <a:t>bom</a:t>
            </a:r>
            <a:r>
              <a:rPr lang="en-US" sz="2400" dirty="0">
                <a:latin typeface="UTM Avo" panose="02040603050506020204" pitchFamily="18"/>
                <a:ea typeface="Calibri" panose="020F0502020204030204" pitchFamily="34" charset="0"/>
                <a:cs typeface="Times New Roman" panose="02020603050405020304" pitchFamily="18" charset="0"/>
              </a:rPr>
              <a:t> </a:t>
            </a:r>
            <a:r>
              <a:rPr lang="en-US" sz="2400" dirty="0" err="1">
                <a:latin typeface="UTM Avo" panose="02040603050506020204" pitchFamily="18"/>
                <a:ea typeface="Calibri" panose="020F0502020204030204" pitchFamily="34" charset="0"/>
                <a:cs typeface="Times New Roman" panose="02020603050405020304" pitchFamily="18" charset="0"/>
              </a:rPr>
              <a:t>thông</a:t>
            </a:r>
            <a:r>
              <a:rPr lang="en-US" sz="2400" dirty="0">
                <a:latin typeface="UTM Avo" panose="02040603050506020204" pitchFamily="18"/>
                <a:ea typeface="Calibri" panose="020F0502020204030204" pitchFamily="34" charset="0"/>
                <a:cs typeface="Times New Roman" panose="02020603050405020304" pitchFamily="18" charset="0"/>
              </a:rPr>
              <a:t> </a:t>
            </a:r>
            <a:r>
              <a:rPr lang="en-US" sz="2400" dirty="0" err="1">
                <a:latin typeface="UTM Avo" panose="02040603050506020204" pitchFamily="18"/>
                <a:ea typeface="Calibri" panose="020F0502020204030204" pitchFamily="34" charset="0"/>
                <a:cs typeface="Times New Roman" panose="02020603050405020304" pitchFamily="18" charset="0"/>
              </a:rPr>
              <a:t>thường</a:t>
            </a:r>
            <a:r>
              <a:rPr lang="en-US" sz="2400" dirty="0">
                <a:latin typeface="UTM Avo" panose="02040603050506020204" pitchFamily="18"/>
                <a:ea typeface="Calibri" panose="020F0502020204030204" pitchFamily="34" charset="0"/>
                <a:cs typeface="Times New Roman" panose="02020603050405020304" pitchFamily="18" charset="0"/>
              </a:rPr>
              <a:t>.</a:t>
            </a:r>
            <a:endParaRPr lang="vi-VN" sz="2400" dirty="0">
              <a:latin typeface="UTM Avo" panose="02040603050506020204" pitchFamily="18"/>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82504A0B-49AB-6173-E625-DD4558E4BC9D}"/>
              </a:ext>
            </a:extLst>
          </p:cNvPr>
          <p:cNvSpPr txBox="1"/>
          <p:nvPr/>
        </p:nvSpPr>
        <p:spPr>
          <a:xfrm>
            <a:off x="807495" y="4780829"/>
            <a:ext cx="5662578" cy="1675843"/>
          </a:xfrm>
          <a:prstGeom prst="rect">
            <a:avLst/>
          </a:prstGeom>
          <a:noFill/>
        </p:spPr>
        <p:txBody>
          <a:bodyPr wrap="square">
            <a:spAutoFit/>
          </a:bodyPr>
          <a:lstStyle/>
          <a:p>
            <a:pPr algn="just">
              <a:lnSpc>
                <a:spcPct val="150000"/>
              </a:lnSpc>
            </a:pPr>
            <a:r>
              <a:rPr lang="en-US" sz="2400" b="1" dirty="0" err="1">
                <a:latin typeface="UTM Avo" panose="02040603050506020204" pitchFamily="18"/>
              </a:rPr>
              <a:t>Hành</a:t>
            </a:r>
            <a:r>
              <a:rPr lang="en-US" sz="2400" b="1" dirty="0">
                <a:latin typeface="UTM Avo" panose="02040603050506020204" pitchFamily="18"/>
              </a:rPr>
              <a:t> </a:t>
            </a:r>
            <a:r>
              <a:rPr lang="en-US" sz="2400" b="1" dirty="0" err="1">
                <a:latin typeface="UTM Avo" panose="02040603050506020204" pitchFamily="18"/>
              </a:rPr>
              <a:t>tinh</a:t>
            </a:r>
            <a:r>
              <a:rPr lang="en-US" sz="2400" b="1" dirty="0">
                <a:latin typeface="UTM Avo" panose="02040603050506020204" pitchFamily="18"/>
              </a:rPr>
              <a:t>: </a:t>
            </a:r>
            <a:r>
              <a:rPr lang="en-US" sz="2400" dirty="0" err="1">
                <a:latin typeface="UTM Avo" panose="02040603050506020204" pitchFamily="18"/>
              </a:rPr>
              <a:t>thiên</a:t>
            </a:r>
            <a:r>
              <a:rPr lang="en-US" sz="2400" dirty="0">
                <a:latin typeface="UTM Avo" panose="02040603050506020204" pitchFamily="18"/>
              </a:rPr>
              <a:t> </a:t>
            </a:r>
            <a:r>
              <a:rPr lang="en-US" sz="2400" dirty="0" err="1">
                <a:latin typeface="UTM Avo" panose="02040603050506020204" pitchFamily="18"/>
              </a:rPr>
              <a:t>thể</a:t>
            </a:r>
            <a:r>
              <a:rPr lang="en-US" sz="2400" dirty="0">
                <a:latin typeface="UTM Avo" panose="02040603050506020204" pitchFamily="18"/>
              </a:rPr>
              <a:t> </a:t>
            </a:r>
            <a:r>
              <a:rPr lang="en-US" sz="2400" dirty="0" err="1">
                <a:latin typeface="UTM Avo" panose="02040603050506020204" pitchFamily="18"/>
              </a:rPr>
              <a:t>không</a:t>
            </a:r>
            <a:r>
              <a:rPr lang="en-US" sz="2400" dirty="0">
                <a:latin typeface="UTM Avo" panose="02040603050506020204" pitchFamily="18"/>
              </a:rPr>
              <a:t> </a:t>
            </a:r>
            <a:r>
              <a:rPr lang="en-US" sz="2400" dirty="0" err="1">
                <a:latin typeface="UTM Avo" panose="02040603050506020204" pitchFamily="18"/>
              </a:rPr>
              <a:t>tự</a:t>
            </a:r>
            <a:r>
              <a:rPr lang="en-US" sz="2400" dirty="0">
                <a:latin typeface="UTM Avo" panose="02040603050506020204" pitchFamily="18"/>
              </a:rPr>
              <a:t> </a:t>
            </a:r>
            <a:r>
              <a:rPr lang="en-US" sz="2400" dirty="0" err="1">
                <a:latin typeface="UTM Avo" panose="02040603050506020204" pitchFamily="18"/>
              </a:rPr>
              <a:t>phát</a:t>
            </a:r>
            <a:r>
              <a:rPr lang="en-US" sz="2400" dirty="0">
                <a:latin typeface="UTM Avo" panose="02040603050506020204" pitchFamily="18"/>
              </a:rPr>
              <a:t> </a:t>
            </a:r>
            <a:r>
              <a:rPr lang="en-US" sz="2400" dirty="0" err="1">
                <a:latin typeface="UTM Avo" panose="02040603050506020204" pitchFamily="18"/>
              </a:rPr>
              <a:t>ra</a:t>
            </a:r>
            <a:r>
              <a:rPr lang="en-US" sz="2400" dirty="0">
                <a:latin typeface="UTM Avo" panose="02040603050506020204" pitchFamily="18"/>
              </a:rPr>
              <a:t> </a:t>
            </a:r>
            <a:r>
              <a:rPr lang="en-US" sz="2400" dirty="0" err="1">
                <a:latin typeface="UTM Avo" panose="02040603050506020204" pitchFamily="18"/>
              </a:rPr>
              <a:t>ánh</a:t>
            </a:r>
            <a:r>
              <a:rPr lang="en-US" sz="2400" dirty="0">
                <a:latin typeface="UTM Avo" panose="02040603050506020204" pitchFamily="18"/>
              </a:rPr>
              <a:t> </a:t>
            </a:r>
            <a:r>
              <a:rPr lang="en-US" sz="2400" dirty="0" err="1">
                <a:latin typeface="UTM Avo" panose="02040603050506020204" pitchFamily="18"/>
              </a:rPr>
              <a:t>sáng</a:t>
            </a:r>
            <a:r>
              <a:rPr lang="en-US" sz="2400" dirty="0">
                <a:latin typeface="UTM Avo" panose="02040603050506020204" pitchFamily="18"/>
              </a:rPr>
              <a:t>, quay </a:t>
            </a:r>
            <a:r>
              <a:rPr lang="en-US" sz="2400" dirty="0" err="1">
                <a:latin typeface="UTM Avo" panose="02040603050506020204" pitchFamily="18"/>
              </a:rPr>
              <a:t>xung</a:t>
            </a:r>
            <a:r>
              <a:rPr lang="en-US" sz="2400" dirty="0">
                <a:latin typeface="UTM Avo" panose="02040603050506020204" pitchFamily="18"/>
              </a:rPr>
              <a:t> </a:t>
            </a:r>
            <a:r>
              <a:rPr lang="en-US" sz="2400" dirty="0" err="1">
                <a:latin typeface="UTM Avo" panose="02040603050506020204" pitchFamily="18"/>
              </a:rPr>
              <a:t>quanh</a:t>
            </a:r>
            <a:r>
              <a:rPr lang="en-US" sz="2400" dirty="0">
                <a:latin typeface="UTM Avo" panose="02040603050506020204" pitchFamily="18"/>
              </a:rPr>
              <a:t> </a:t>
            </a:r>
            <a:r>
              <a:rPr lang="en-US" sz="2400" dirty="0" err="1">
                <a:latin typeface="UTM Avo" panose="02040603050506020204" pitchFamily="18"/>
              </a:rPr>
              <a:t>Mặt</a:t>
            </a:r>
            <a:r>
              <a:rPr lang="en-US" sz="2400" dirty="0">
                <a:latin typeface="UTM Avo" panose="02040603050506020204" pitchFamily="18"/>
              </a:rPr>
              <a:t> </a:t>
            </a:r>
            <a:r>
              <a:rPr lang="en-US" sz="2400" dirty="0" err="1">
                <a:latin typeface="UTM Avo" panose="02040603050506020204" pitchFamily="18"/>
              </a:rPr>
              <a:t>Trời</a:t>
            </a:r>
            <a:r>
              <a:rPr lang="en-US" sz="2400" dirty="0">
                <a:latin typeface="UTM Avo" panose="02040603050506020204" pitchFamily="18"/>
              </a:rPr>
              <a:t> </a:t>
            </a:r>
            <a:r>
              <a:rPr lang="en-US" sz="2400" dirty="0" err="1">
                <a:latin typeface="UTM Avo" panose="02040603050506020204" pitchFamily="18"/>
              </a:rPr>
              <a:t>hoặc</a:t>
            </a:r>
            <a:r>
              <a:rPr lang="en-US" sz="2400" dirty="0">
                <a:latin typeface="UTM Avo" panose="02040603050506020204" pitchFamily="18"/>
              </a:rPr>
              <a:t> </a:t>
            </a:r>
            <a:r>
              <a:rPr lang="en-US" sz="2400" dirty="0" err="1">
                <a:latin typeface="UTM Avo" panose="02040603050506020204" pitchFamily="18"/>
              </a:rPr>
              <a:t>một</a:t>
            </a:r>
            <a:r>
              <a:rPr lang="en-US" sz="2400" dirty="0">
                <a:latin typeface="UTM Avo" panose="02040603050506020204" pitchFamily="18"/>
              </a:rPr>
              <a:t> </a:t>
            </a:r>
            <a:r>
              <a:rPr lang="en-US" sz="2400" dirty="0" err="1">
                <a:latin typeface="UTM Avo" panose="02040603050506020204" pitchFamily="18"/>
              </a:rPr>
              <a:t>ngôi</a:t>
            </a:r>
            <a:r>
              <a:rPr lang="en-US" sz="2400" dirty="0">
                <a:latin typeface="UTM Avo" panose="02040603050506020204" pitchFamily="18"/>
              </a:rPr>
              <a:t> </a:t>
            </a:r>
            <a:r>
              <a:rPr lang="en-US" sz="2400" dirty="0" err="1">
                <a:latin typeface="UTM Avo" panose="02040603050506020204" pitchFamily="18"/>
              </a:rPr>
              <a:t>sao</a:t>
            </a:r>
            <a:r>
              <a:rPr lang="en-US" sz="2400" dirty="0">
                <a:latin typeface="UTM Avo" panose="02040603050506020204" pitchFamily="18"/>
              </a:rPr>
              <a:t>. </a:t>
            </a:r>
          </a:p>
        </p:txBody>
      </p:sp>
      <p:pic>
        <p:nvPicPr>
          <p:cNvPr id="7" name="Picture 2" descr="Nhìn lại hai quả bom nguyên tử Mỹ thả xuống Nhật Bản - Quân sự">
            <a:extLst>
              <a:ext uri="{FF2B5EF4-FFF2-40B4-BE49-F238E27FC236}">
                <a16:creationId xmlns:a16="http://schemas.microsoft.com/office/drawing/2014/main" id="{9DE5632F-6DF1-DB97-2BC4-F0FFBC07BE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4784" y="1663154"/>
            <a:ext cx="4093128" cy="27163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4" descr="Hệ mặt trời có bao nhiêu hành tinh và các sự thật hấp dẫn khác">
            <a:extLst>
              <a:ext uri="{FF2B5EF4-FFF2-40B4-BE49-F238E27FC236}">
                <a16:creationId xmlns:a16="http://schemas.microsoft.com/office/drawing/2014/main" id="{BAA7039F-78A6-A8DD-50CD-553BEC78655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569"/>
          <a:stretch/>
        </p:blipFill>
        <p:spPr bwMode="auto">
          <a:xfrm>
            <a:off x="7184783" y="4379503"/>
            <a:ext cx="4199722" cy="247849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B5ED15C3-DCBB-B3E3-8672-5EC9FFDC71A8}"/>
              </a:ext>
            </a:extLst>
          </p:cNvPr>
          <p:cNvGrpSpPr/>
          <p:nvPr/>
        </p:nvGrpSpPr>
        <p:grpSpPr>
          <a:xfrm>
            <a:off x="4254357" y="645335"/>
            <a:ext cx="3683286" cy="683983"/>
            <a:chOff x="4114800" y="-3"/>
            <a:chExt cx="9296400" cy="1563773"/>
          </a:xfrm>
          <a:solidFill>
            <a:schemeClr val="tx2">
              <a:lumMod val="60000"/>
              <a:lumOff val="40000"/>
            </a:schemeClr>
          </a:solidFill>
        </p:grpSpPr>
        <p:sp>
          <p:nvSpPr>
            <p:cNvPr id="10" name="Round Same Side Corner Rectangle 11">
              <a:extLst>
                <a:ext uri="{FF2B5EF4-FFF2-40B4-BE49-F238E27FC236}">
                  <a16:creationId xmlns:a16="http://schemas.microsoft.com/office/drawing/2014/main" id="{D4B5E0D2-13DC-B29E-A80D-A5051C866044}"/>
                </a:ext>
              </a:extLst>
            </p:cNvPr>
            <p:cNvSpPr/>
            <p:nvPr/>
          </p:nvSpPr>
          <p:spPr>
            <a:xfrm flipV="1">
              <a:off x="4114800" y="-3"/>
              <a:ext cx="9296400" cy="1563773"/>
            </a:xfrm>
            <a:prstGeom prst="round2SameRect">
              <a:avLst>
                <a:gd name="adj1" fmla="val 37720"/>
                <a:gd name="adj2" fmla="val 0"/>
              </a:avLst>
            </a:prstGeom>
            <a:solidFill>
              <a:schemeClr val="accent4">
                <a:lumMod val="20000"/>
                <a:lumOff val="8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b="1" dirty="0">
                <a:latin typeface="UTM Avo" panose="02040603050506020204" pitchFamily="18"/>
                <a:cs typeface="Arial" panose="020B0604020202020204" pitchFamily="34" charset="0"/>
              </a:endParaRPr>
            </a:p>
          </p:txBody>
        </p:sp>
        <p:sp>
          <p:nvSpPr>
            <p:cNvPr id="11" name="TextBox 10">
              <a:extLst>
                <a:ext uri="{FF2B5EF4-FFF2-40B4-BE49-F238E27FC236}">
                  <a16:creationId xmlns:a16="http://schemas.microsoft.com/office/drawing/2014/main" id="{7D24AC7F-1DBD-5950-DE96-3339BBFB1275}"/>
                </a:ext>
              </a:extLst>
            </p:cNvPr>
            <p:cNvSpPr txBox="1"/>
            <p:nvPr/>
          </p:nvSpPr>
          <p:spPr>
            <a:xfrm>
              <a:off x="4343401" y="327769"/>
              <a:ext cx="8839198" cy="1090676"/>
            </a:xfrm>
            <a:prstGeom prst="rect">
              <a:avLst/>
            </a:prstGeom>
            <a:noFill/>
          </p:spPr>
          <p:txBody>
            <a:bodyPr wrap="square" rtlCol="0">
              <a:spAutoFit/>
            </a:bodyPr>
            <a:lstStyle/>
            <a:p>
              <a:pPr algn="ctr"/>
              <a:r>
                <a:rPr lang="en-US" sz="2500" b="1" dirty="0">
                  <a:solidFill>
                    <a:schemeClr val="tx1"/>
                  </a:solidFill>
                  <a:latin typeface="UTM Avo" panose="02040603050506020204" pitchFamily="18"/>
                  <a:cs typeface="Arial" panose="020B0604020202020204" pitchFamily="34" charset="0"/>
                </a:rPr>
                <a:t>GIẢI NGHĨA TỪ KHÓ</a:t>
              </a:r>
            </a:p>
          </p:txBody>
        </p:sp>
      </p:grpSp>
    </p:spTree>
    <p:extLst>
      <p:ext uri="{BB962C8B-B14F-4D97-AF65-F5344CB8AC3E}">
        <p14:creationId xmlns:p14="http://schemas.microsoft.com/office/powerpoint/2010/main" val="2545502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16" presetClass="entr" presetSubtype="21"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75D7398-4D74-940B-E1B2-10C9ED421FB0}"/>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3F9E004E-1B7F-7AF3-8FF4-9FBAD7318CC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747146" y="2610539"/>
            <a:ext cx="8911967" cy="3230980"/>
          </a:xfrm>
          <a:prstGeom prst="rect">
            <a:avLst/>
          </a:prstGeom>
        </p:spPr>
      </p:pic>
      <p:grpSp>
        <p:nvGrpSpPr>
          <p:cNvPr id="3" name="Group 2">
            <a:extLst>
              <a:ext uri="{FF2B5EF4-FFF2-40B4-BE49-F238E27FC236}">
                <a16:creationId xmlns:a16="http://schemas.microsoft.com/office/drawing/2014/main" id="{C03B5FFB-FBFE-8DF5-7D26-278C5ADF533C}"/>
              </a:ext>
            </a:extLst>
          </p:cNvPr>
          <p:cNvGrpSpPr/>
          <p:nvPr/>
        </p:nvGrpSpPr>
        <p:grpSpPr>
          <a:xfrm>
            <a:off x="3630581" y="2160106"/>
            <a:ext cx="5145093" cy="900860"/>
            <a:chOff x="4550353" y="1519242"/>
            <a:chExt cx="8167614" cy="1430075"/>
          </a:xfrm>
        </p:grpSpPr>
        <p:pic>
          <p:nvPicPr>
            <p:cNvPr id="4" name="Picture 9">
              <a:extLst>
                <a:ext uri="{FF2B5EF4-FFF2-40B4-BE49-F238E27FC236}">
                  <a16:creationId xmlns:a16="http://schemas.microsoft.com/office/drawing/2014/main" id="{BB5E0790-56B2-643E-310A-AF89DD9D06C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550353" y="1519242"/>
              <a:ext cx="8167614" cy="1430075"/>
            </a:xfrm>
            <a:prstGeom prst="rect">
              <a:avLst/>
            </a:prstGeom>
          </p:spPr>
        </p:pic>
        <p:sp>
          <p:nvSpPr>
            <p:cNvPr id="5" name="TextBox 4">
              <a:extLst>
                <a:ext uri="{FF2B5EF4-FFF2-40B4-BE49-F238E27FC236}">
                  <a16:creationId xmlns:a16="http://schemas.microsoft.com/office/drawing/2014/main" id="{7FCCD3FA-7529-7195-2313-ECFB5F920E07}"/>
                </a:ext>
              </a:extLst>
            </p:cNvPr>
            <p:cNvSpPr txBox="1"/>
            <p:nvPr/>
          </p:nvSpPr>
          <p:spPr>
            <a:xfrm>
              <a:off x="4703805" y="1737816"/>
              <a:ext cx="7860708" cy="885351"/>
            </a:xfrm>
            <a:prstGeom prst="rect">
              <a:avLst/>
            </a:prstGeom>
            <a:noFill/>
          </p:spPr>
          <p:txBody>
            <a:bodyPr wrap="square" rtlCol="0">
              <a:spAutoFit/>
            </a:bodyPr>
            <a:lstStyle/>
            <a:p>
              <a:pPr algn="ctr"/>
              <a:r>
                <a:rPr lang="en-US" sz="3024" b="1" dirty="0">
                  <a:solidFill>
                    <a:prstClr val="white"/>
                  </a:solidFill>
                  <a:latin typeface="UTM Avo" panose="02040603050506020204" pitchFamily="18"/>
                  <a:cs typeface="Arial" panose="020B0604020202020204" pitchFamily="34" charset="0"/>
                </a:rPr>
                <a:t>HOẠT ĐỘNG NHÓM</a:t>
              </a:r>
            </a:p>
          </p:txBody>
        </p:sp>
      </p:grpSp>
      <p:sp>
        <p:nvSpPr>
          <p:cNvPr id="6" name="TextBox 5">
            <a:extLst>
              <a:ext uri="{FF2B5EF4-FFF2-40B4-BE49-F238E27FC236}">
                <a16:creationId xmlns:a16="http://schemas.microsoft.com/office/drawing/2014/main" id="{C5CA8D8C-CEDD-E6E5-3F3C-D58C9F5B534A}"/>
              </a:ext>
            </a:extLst>
          </p:cNvPr>
          <p:cNvSpPr txBox="1"/>
          <p:nvPr/>
        </p:nvSpPr>
        <p:spPr>
          <a:xfrm>
            <a:off x="2681874" y="3329867"/>
            <a:ext cx="7042503" cy="1765548"/>
          </a:xfrm>
          <a:prstGeom prst="rect">
            <a:avLst/>
          </a:prstGeom>
          <a:noFill/>
        </p:spPr>
        <p:txBody>
          <a:bodyPr wrap="square">
            <a:spAutoFit/>
          </a:bodyPr>
          <a:lstStyle/>
          <a:p>
            <a:pPr algn="ctr">
              <a:lnSpc>
                <a:spcPct val="150000"/>
              </a:lnSpc>
              <a:spcBef>
                <a:spcPct val="0"/>
              </a:spcBef>
            </a:pPr>
            <a:r>
              <a:rPr lang="vi-VN" sz="2520" dirty="0">
                <a:latin typeface="UTM Avo" panose="02040603050506020204" pitchFamily="18"/>
              </a:rPr>
              <a:t>Các em hãy đọc thầm lại bài đọc và thảo luận với bạn theo nhóm để trả lời từng </a:t>
            </a:r>
            <a:endParaRPr lang="en-US" sz="2520" dirty="0">
              <a:latin typeface="UTM Avo" panose="02040603050506020204" pitchFamily="18"/>
            </a:endParaRPr>
          </a:p>
          <a:p>
            <a:pPr algn="ctr">
              <a:lnSpc>
                <a:spcPct val="150000"/>
              </a:lnSpc>
              <a:spcBef>
                <a:spcPct val="0"/>
              </a:spcBef>
            </a:pPr>
            <a:r>
              <a:rPr lang="vi-VN" sz="2520" dirty="0">
                <a:latin typeface="UTM Avo" panose="02040603050506020204" pitchFamily="18"/>
              </a:rPr>
              <a:t>câu hỏi cho sẵn dưới đây</a:t>
            </a:r>
            <a:r>
              <a:rPr lang="en-US" sz="2520" dirty="0">
                <a:latin typeface="UTM Avo" panose="02040603050506020204" pitchFamily="18"/>
              </a:rPr>
              <a:t>:</a:t>
            </a:r>
            <a:endParaRPr lang="vi-VN" sz="2520" dirty="0">
              <a:latin typeface="UTM Avo" panose="02040603050506020204" pitchFamily="18"/>
            </a:endParaRPr>
          </a:p>
        </p:txBody>
      </p:sp>
      <p:sp>
        <p:nvSpPr>
          <p:cNvPr id="7" name="Freeform 3">
            <a:extLst>
              <a:ext uri="{FF2B5EF4-FFF2-40B4-BE49-F238E27FC236}">
                <a16:creationId xmlns:a16="http://schemas.microsoft.com/office/drawing/2014/main" id="{0EAAF78C-9445-2585-2121-038ACDE1EEAC}"/>
              </a:ext>
            </a:extLst>
          </p:cNvPr>
          <p:cNvSpPr/>
          <p:nvPr/>
        </p:nvSpPr>
        <p:spPr>
          <a:xfrm>
            <a:off x="1419271" y="2297794"/>
            <a:ext cx="1048352" cy="1221461"/>
          </a:xfrm>
          <a:custGeom>
            <a:avLst/>
            <a:gdLst/>
            <a:ahLst/>
            <a:cxnLst/>
            <a:rect l="l" t="t" r="r" b="b"/>
            <a:pathLst>
              <a:path w="3713137" h="4248440">
                <a:moveTo>
                  <a:pt x="0" y="0"/>
                </a:moveTo>
                <a:lnTo>
                  <a:pt x="3713137" y="0"/>
                </a:lnTo>
                <a:lnTo>
                  <a:pt x="3713137" y="4248440"/>
                </a:lnTo>
                <a:lnTo>
                  <a:pt x="0" y="424844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882" dirty="0">
              <a:solidFill>
                <a:prstClr val="black"/>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44649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96EDA73-EB2C-E42B-314F-7959268BCD08}"/>
            </a:ext>
          </a:extLst>
        </p:cNvPr>
        <p:cNvGrpSpPr/>
        <p:nvPr/>
      </p:nvGrpSpPr>
      <p:grpSpPr>
        <a:xfrm>
          <a:off x="0" y="0"/>
          <a:ext cx="0" cy="0"/>
          <a:chOff x="0" y="0"/>
          <a:chExt cx="0" cy="0"/>
        </a:xfrm>
      </p:grpSpPr>
      <p:pic>
        <p:nvPicPr>
          <p:cNvPr id="3" name="Picture 2" descr="A shelf with books and a clock&#10;&#10;Description automatically generated">
            <a:extLst>
              <a:ext uri="{FF2B5EF4-FFF2-40B4-BE49-F238E27FC236}">
                <a16:creationId xmlns:a16="http://schemas.microsoft.com/office/drawing/2014/main" id="{C129F1B6-D428-E769-B962-5CF189C3A5B1}"/>
              </a:ext>
            </a:extLst>
          </p:cNvPr>
          <p:cNvPicPr>
            <a:picLocks noChangeAspect="1"/>
          </p:cNvPicPr>
          <p:nvPr/>
        </p:nvPicPr>
        <p:blipFill rotWithShape="1">
          <a:blip r:embed="rId3"/>
          <a:srcRect l="27668" r="26083"/>
          <a:stretch/>
        </p:blipFill>
        <p:spPr>
          <a:xfrm>
            <a:off x="-758545" y="1314255"/>
            <a:ext cx="3417612" cy="5545386"/>
          </a:xfrm>
          <a:prstGeom prst="rect">
            <a:avLst/>
          </a:prstGeom>
        </p:spPr>
      </p:pic>
      <p:sp>
        <p:nvSpPr>
          <p:cNvPr id="4" name="Rectangle: Rounded Corners 4">
            <a:extLst>
              <a:ext uri="{FF2B5EF4-FFF2-40B4-BE49-F238E27FC236}">
                <a16:creationId xmlns:a16="http://schemas.microsoft.com/office/drawing/2014/main" id="{A57C3DD1-1FE4-C1DF-EF04-79E54D3E64B3}"/>
              </a:ext>
            </a:extLst>
          </p:cNvPr>
          <p:cNvSpPr/>
          <p:nvPr/>
        </p:nvSpPr>
        <p:spPr>
          <a:xfrm>
            <a:off x="2688072" y="1747102"/>
            <a:ext cx="6812753" cy="4945151"/>
          </a:xfrm>
          <a:prstGeom prst="roundRect">
            <a:avLst>
              <a:gd name="adj" fmla="val 2488"/>
            </a:avLst>
          </a:prstGeom>
          <a:solidFill>
            <a:srgbClr val="FFFFFF"/>
          </a:solidFill>
          <a:ln w="25400" cap="flat" cmpd="sng" algn="ctr">
            <a:solidFill>
              <a:schemeClr val="accent4">
                <a:lumMod val="50000"/>
              </a:schemeClr>
            </a:solidFill>
            <a:prstDash val="solid"/>
          </a:ln>
          <a:effectLst/>
        </p:spPr>
        <p:txBody>
          <a:bodyPr rtlCol="0" anchor="ctr"/>
          <a:lstStyle/>
          <a:p>
            <a:pPr algn="ctr">
              <a:defRPr/>
            </a:pPr>
            <a:endParaRPr lang="en-US" sz="2268" dirty="0">
              <a:solidFill>
                <a:srgbClr val="EBE0DD"/>
              </a:solidFill>
              <a:latin typeface="UTM Avo" panose="02040603050506020204" pitchFamily="18"/>
            </a:endParaRPr>
          </a:p>
        </p:txBody>
      </p:sp>
      <p:sp>
        <p:nvSpPr>
          <p:cNvPr id="5" name="TextBox 4">
            <a:extLst>
              <a:ext uri="{FF2B5EF4-FFF2-40B4-BE49-F238E27FC236}">
                <a16:creationId xmlns:a16="http://schemas.microsoft.com/office/drawing/2014/main" id="{8401F6D9-091B-47E7-4421-B7B60F564B1B}"/>
              </a:ext>
            </a:extLst>
          </p:cNvPr>
          <p:cNvSpPr txBox="1"/>
          <p:nvPr/>
        </p:nvSpPr>
        <p:spPr>
          <a:xfrm>
            <a:off x="2967283" y="2609212"/>
            <a:ext cx="6174505" cy="4083041"/>
          </a:xfrm>
          <a:prstGeom prst="rect">
            <a:avLst/>
          </a:prstGeom>
          <a:noFill/>
        </p:spPr>
        <p:txBody>
          <a:bodyPr wrap="square" rtlCol="0">
            <a:spAutoFit/>
          </a:bodyPr>
          <a:lstStyle/>
          <a:p>
            <a:pPr algn="just">
              <a:lnSpc>
                <a:spcPct val="150000"/>
              </a:lnSpc>
              <a:defRPr/>
            </a:pPr>
            <a:r>
              <a:rPr lang="vi-VN" sz="2200" b="1" dirty="0">
                <a:solidFill>
                  <a:sysClr val="windowText" lastClr="000000"/>
                </a:solidFill>
                <a:latin typeface="UTM Avo" panose="02040603050506020204" pitchFamily="18"/>
              </a:rPr>
              <a:t>Câu 1: </a:t>
            </a:r>
            <a:r>
              <a:rPr lang="vi-VN" sz="2200" dirty="0">
                <a:solidFill>
                  <a:sysClr val="windowText" lastClr="000000"/>
                </a:solidFill>
                <a:latin typeface="UTM Avo" panose="02040603050506020204" pitchFamily="18"/>
              </a:rPr>
              <a:t>Qua những hình ảnh ở khổ thơ 1, em hình dung Trái Đất đẹp như thế nào?  </a:t>
            </a:r>
            <a:endParaRPr lang="en-US" sz="2200" dirty="0">
              <a:solidFill>
                <a:sysClr val="windowText" lastClr="000000"/>
              </a:solidFill>
              <a:latin typeface="UTM Avo" panose="02040603050506020204" pitchFamily="18"/>
            </a:endParaRPr>
          </a:p>
          <a:p>
            <a:pPr algn="just">
              <a:lnSpc>
                <a:spcPct val="150000"/>
              </a:lnSpc>
              <a:defRPr/>
            </a:pPr>
            <a:r>
              <a:rPr lang="vi-VN" sz="2200" b="1" dirty="0">
                <a:solidFill>
                  <a:sysClr val="windowText" lastClr="000000"/>
                </a:solidFill>
                <a:latin typeface="UTM Avo" panose="02040603050506020204" pitchFamily="18"/>
              </a:rPr>
              <a:t>Câu 2: </a:t>
            </a:r>
            <a:r>
              <a:rPr lang="vi-VN" sz="2200" dirty="0">
                <a:solidFill>
                  <a:sysClr val="windowText" lastClr="000000"/>
                </a:solidFill>
                <a:latin typeface="UTM Avo" panose="02040603050506020204" pitchFamily="18"/>
              </a:rPr>
              <a:t>Tìm những hình ảnh ở khổ thơ 2 kh</a:t>
            </a:r>
            <a:r>
              <a:rPr lang="en-US" sz="2200" dirty="0">
                <a:solidFill>
                  <a:sysClr val="windowText" lastClr="000000"/>
                </a:solidFill>
                <a:latin typeface="UTM Avo" panose="02040603050506020204" pitchFamily="18"/>
              </a:rPr>
              <a:t>ẳ</a:t>
            </a:r>
            <a:r>
              <a:rPr lang="vi-VN" sz="2200" dirty="0">
                <a:solidFill>
                  <a:sysClr val="windowText" lastClr="000000"/>
                </a:solidFill>
                <a:latin typeface="UTM Avo" panose="02040603050506020204" pitchFamily="18"/>
              </a:rPr>
              <a:t>ng định sự bình đẳng và tình hữu nghị giữa các dân tộc.  </a:t>
            </a:r>
          </a:p>
          <a:p>
            <a:pPr algn="just">
              <a:lnSpc>
                <a:spcPct val="150000"/>
              </a:lnSpc>
              <a:defRPr/>
            </a:pPr>
            <a:r>
              <a:rPr lang="vi-VN" sz="2200" b="1" dirty="0">
                <a:solidFill>
                  <a:sysClr val="windowText" lastClr="000000"/>
                </a:solidFill>
                <a:latin typeface="UTM Avo" panose="02040603050506020204" pitchFamily="18"/>
              </a:rPr>
              <a:t>Câu 3: </a:t>
            </a:r>
            <a:r>
              <a:rPr lang="vi-VN" sz="2200" dirty="0">
                <a:solidFill>
                  <a:sysClr val="windowText" lastClr="000000"/>
                </a:solidFill>
                <a:latin typeface="UTM Avo" panose="02040603050506020204" pitchFamily="18"/>
              </a:rPr>
              <a:t>Em hiểu khổ thơ cuối bài muốn nói điều gì? </a:t>
            </a:r>
          </a:p>
          <a:p>
            <a:pPr algn="just">
              <a:lnSpc>
                <a:spcPct val="150000"/>
              </a:lnSpc>
              <a:defRPr/>
            </a:pPr>
            <a:r>
              <a:rPr lang="vi-VN" sz="2200" b="1" dirty="0">
                <a:solidFill>
                  <a:sysClr val="windowText" lastClr="000000"/>
                </a:solidFill>
                <a:latin typeface="UTM Avo" panose="02040603050506020204" pitchFamily="18"/>
              </a:rPr>
              <a:t>Câu 4: </a:t>
            </a:r>
            <a:r>
              <a:rPr lang="vi-VN" sz="2200" dirty="0">
                <a:solidFill>
                  <a:sysClr val="windowText" lastClr="000000"/>
                </a:solidFill>
                <a:latin typeface="UTM Avo" panose="02040603050506020204" pitchFamily="18"/>
              </a:rPr>
              <a:t>Chủ đề của bài thơ là gì? </a:t>
            </a:r>
          </a:p>
        </p:txBody>
      </p:sp>
      <p:sp>
        <p:nvSpPr>
          <p:cNvPr id="6" name="Rectangle: Diagonal Corners Rounded 6">
            <a:extLst>
              <a:ext uri="{FF2B5EF4-FFF2-40B4-BE49-F238E27FC236}">
                <a16:creationId xmlns:a16="http://schemas.microsoft.com/office/drawing/2014/main" id="{F152FD08-7C38-3E84-1235-158C1C394D8E}"/>
              </a:ext>
            </a:extLst>
          </p:cNvPr>
          <p:cNvSpPr/>
          <p:nvPr/>
        </p:nvSpPr>
        <p:spPr>
          <a:xfrm>
            <a:off x="2688071" y="1665878"/>
            <a:ext cx="3879169" cy="943102"/>
          </a:xfrm>
          <a:prstGeom prst="round2DiagRect">
            <a:avLst/>
          </a:prstGeom>
          <a:solidFill>
            <a:schemeClr val="accent4">
              <a:lumMod val="75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a:defRPr/>
            </a:pPr>
            <a:r>
              <a:rPr lang="en-US" sz="2520" b="1" dirty="0">
                <a:solidFill>
                  <a:srgbClr val="FFFFFF"/>
                </a:solidFill>
                <a:latin typeface="UTM Avo" panose="02040603050506020204" pitchFamily="18"/>
              </a:rPr>
              <a:t>CÂU HỎI ĐƯA RA</a:t>
            </a:r>
          </a:p>
        </p:txBody>
      </p:sp>
      <p:grpSp>
        <p:nvGrpSpPr>
          <p:cNvPr id="7" name="Google Shape;538;p29">
            <a:extLst>
              <a:ext uri="{FF2B5EF4-FFF2-40B4-BE49-F238E27FC236}">
                <a16:creationId xmlns:a16="http://schemas.microsoft.com/office/drawing/2014/main" id="{407150FB-AB01-26B9-7741-5E7CE0374B04}"/>
              </a:ext>
            </a:extLst>
          </p:cNvPr>
          <p:cNvGrpSpPr/>
          <p:nvPr/>
        </p:nvGrpSpPr>
        <p:grpSpPr>
          <a:xfrm>
            <a:off x="9341439" y="1597249"/>
            <a:ext cx="2135661" cy="4882927"/>
            <a:chOff x="7352169" y="1792626"/>
            <a:chExt cx="1333531" cy="2916217"/>
          </a:xfrm>
        </p:grpSpPr>
        <p:grpSp>
          <p:nvGrpSpPr>
            <p:cNvPr id="8" name="Google Shape;539;p29">
              <a:extLst>
                <a:ext uri="{FF2B5EF4-FFF2-40B4-BE49-F238E27FC236}">
                  <a16:creationId xmlns:a16="http://schemas.microsoft.com/office/drawing/2014/main" id="{73AF483C-737D-A0C8-8255-0C10AD047A8E}"/>
                </a:ext>
              </a:extLst>
            </p:cNvPr>
            <p:cNvGrpSpPr/>
            <p:nvPr/>
          </p:nvGrpSpPr>
          <p:grpSpPr>
            <a:xfrm>
              <a:off x="7352169" y="1792626"/>
              <a:ext cx="1333531" cy="2916217"/>
              <a:chOff x="7352169" y="1999451"/>
              <a:chExt cx="1333531" cy="2916217"/>
            </a:xfrm>
          </p:grpSpPr>
          <p:grpSp>
            <p:nvGrpSpPr>
              <p:cNvPr id="10" name="Google Shape;540;p29">
                <a:extLst>
                  <a:ext uri="{FF2B5EF4-FFF2-40B4-BE49-F238E27FC236}">
                    <a16:creationId xmlns:a16="http://schemas.microsoft.com/office/drawing/2014/main" id="{93DC058C-79C2-F16A-9AF2-7EDF04BD74EC}"/>
                  </a:ext>
                </a:extLst>
              </p:cNvPr>
              <p:cNvGrpSpPr/>
              <p:nvPr/>
            </p:nvGrpSpPr>
            <p:grpSpPr>
              <a:xfrm>
                <a:off x="7788625" y="4788743"/>
                <a:ext cx="623190" cy="126925"/>
                <a:chOff x="7605347" y="4840573"/>
                <a:chExt cx="925164" cy="188427"/>
              </a:xfrm>
            </p:grpSpPr>
            <p:sp>
              <p:nvSpPr>
                <p:cNvPr id="53" name="Google Shape;541;p29">
                  <a:extLst>
                    <a:ext uri="{FF2B5EF4-FFF2-40B4-BE49-F238E27FC236}">
                      <a16:creationId xmlns:a16="http://schemas.microsoft.com/office/drawing/2014/main" id="{70A5EBF5-1AC8-E1D5-9273-DC1559D04D5C}"/>
                    </a:ext>
                  </a:extLst>
                </p:cNvPr>
                <p:cNvSpPr/>
                <p:nvPr/>
              </p:nvSpPr>
              <p:spPr>
                <a:xfrm flipH="1">
                  <a:off x="8100033" y="4840573"/>
                  <a:ext cx="429399" cy="187705"/>
                </a:xfrm>
                <a:custGeom>
                  <a:avLst/>
                  <a:gdLst/>
                  <a:ahLst/>
                  <a:cxnLst/>
                  <a:rect l="l" t="t" r="r" b="b"/>
                  <a:pathLst>
                    <a:path w="5973" h="2611" extrusionOk="0">
                      <a:moveTo>
                        <a:pt x="3202" y="0"/>
                      </a:moveTo>
                      <a:lnTo>
                        <a:pt x="0" y="54"/>
                      </a:lnTo>
                      <a:lnTo>
                        <a:pt x="32" y="2556"/>
                      </a:lnTo>
                      <a:lnTo>
                        <a:pt x="230" y="2563"/>
                      </a:lnTo>
                      <a:cubicBezTo>
                        <a:pt x="681" y="2581"/>
                        <a:pt x="1837" y="2611"/>
                        <a:pt x="2942" y="2611"/>
                      </a:cubicBezTo>
                      <a:cubicBezTo>
                        <a:pt x="4010" y="2611"/>
                        <a:pt x="5029" y="2583"/>
                        <a:pt x="5316" y="2491"/>
                      </a:cubicBezTo>
                      <a:cubicBezTo>
                        <a:pt x="5973" y="2279"/>
                        <a:pt x="3241" y="1713"/>
                        <a:pt x="3241" y="1713"/>
                      </a:cubicBezTo>
                      <a:lnTo>
                        <a:pt x="3202" y="0"/>
                      </a:lnTo>
                      <a:close/>
                    </a:path>
                  </a:pathLst>
                </a:custGeom>
                <a:solidFill>
                  <a:srgbClr val="F1C232"/>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54" name="Google Shape;542;p29">
                  <a:extLst>
                    <a:ext uri="{FF2B5EF4-FFF2-40B4-BE49-F238E27FC236}">
                      <a16:creationId xmlns:a16="http://schemas.microsoft.com/office/drawing/2014/main" id="{071B731F-39DA-08FA-2D61-30BBD5CEAFC6}"/>
                    </a:ext>
                  </a:extLst>
                </p:cNvPr>
                <p:cNvSpPr/>
                <p:nvPr/>
              </p:nvSpPr>
              <p:spPr>
                <a:xfrm flipH="1">
                  <a:off x="8139206" y="4986872"/>
                  <a:ext cx="61250" cy="27965"/>
                </a:xfrm>
                <a:custGeom>
                  <a:avLst/>
                  <a:gdLst/>
                  <a:ahLst/>
                  <a:cxnLst/>
                  <a:rect l="l" t="t" r="r" b="b"/>
                  <a:pathLst>
                    <a:path w="852" h="389" extrusionOk="0">
                      <a:moveTo>
                        <a:pt x="0" y="1"/>
                      </a:moveTo>
                      <a:cubicBezTo>
                        <a:pt x="79" y="22"/>
                        <a:pt x="155" y="47"/>
                        <a:pt x="227" y="69"/>
                      </a:cubicBezTo>
                      <a:cubicBezTo>
                        <a:pt x="98" y="26"/>
                        <a:pt x="0" y="1"/>
                        <a:pt x="0" y="1"/>
                      </a:cubicBezTo>
                      <a:close/>
                      <a:moveTo>
                        <a:pt x="833" y="349"/>
                      </a:moveTo>
                      <a:cubicBezTo>
                        <a:pt x="844" y="363"/>
                        <a:pt x="844" y="374"/>
                        <a:pt x="840" y="388"/>
                      </a:cubicBezTo>
                      <a:lnTo>
                        <a:pt x="851" y="388"/>
                      </a:lnTo>
                      <a:cubicBezTo>
                        <a:pt x="851" y="374"/>
                        <a:pt x="844" y="363"/>
                        <a:pt x="833" y="349"/>
                      </a:cubicBezTo>
                      <a:close/>
                    </a:path>
                  </a:pathLst>
                </a:custGeom>
                <a:solidFill>
                  <a:srgbClr val="FFFFFF"/>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55" name="Google Shape;543;p29">
                  <a:extLst>
                    <a:ext uri="{FF2B5EF4-FFF2-40B4-BE49-F238E27FC236}">
                      <a16:creationId xmlns:a16="http://schemas.microsoft.com/office/drawing/2014/main" id="{712C638B-95CC-275D-F780-A28C1E02AB6C}"/>
                    </a:ext>
                  </a:extLst>
                </p:cNvPr>
                <p:cNvSpPr/>
                <p:nvPr/>
              </p:nvSpPr>
              <p:spPr>
                <a:xfrm flipH="1">
                  <a:off x="8138989" y="5014766"/>
                  <a:ext cx="10065" cy="5464"/>
                </a:xfrm>
                <a:custGeom>
                  <a:avLst/>
                  <a:gdLst/>
                  <a:ahLst/>
                  <a:cxnLst/>
                  <a:rect l="l" t="t" r="r" b="b"/>
                  <a:pathLst>
                    <a:path w="140" h="76" extrusionOk="0">
                      <a:moveTo>
                        <a:pt x="125" y="0"/>
                      </a:moveTo>
                      <a:cubicBezTo>
                        <a:pt x="118" y="25"/>
                        <a:pt x="86" y="47"/>
                        <a:pt x="25" y="68"/>
                      </a:cubicBezTo>
                      <a:cubicBezTo>
                        <a:pt x="17" y="68"/>
                        <a:pt x="7" y="72"/>
                        <a:pt x="0" y="75"/>
                      </a:cubicBezTo>
                      <a:cubicBezTo>
                        <a:pt x="72" y="61"/>
                        <a:pt x="118" y="47"/>
                        <a:pt x="129" y="32"/>
                      </a:cubicBezTo>
                      <a:cubicBezTo>
                        <a:pt x="136" y="22"/>
                        <a:pt x="140" y="11"/>
                        <a:pt x="136" y="0"/>
                      </a:cubicBezTo>
                      <a:close/>
                    </a:path>
                  </a:pathLst>
                </a:custGeom>
                <a:solidFill>
                  <a:srgbClr val="7D848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56" name="Google Shape;544;p29">
                  <a:extLst>
                    <a:ext uri="{FF2B5EF4-FFF2-40B4-BE49-F238E27FC236}">
                      <a16:creationId xmlns:a16="http://schemas.microsoft.com/office/drawing/2014/main" id="{4EDAF6BB-006F-52FF-E550-0C2CC48E9E18}"/>
                    </a:ext>
                  </a:extLst>
                </p:cNvPr>
                <p:cNvSpPr/>
                <p:nvPr/>
              </p:nvSpPr>
              <p:spPr>
                <a:xfrm flipH="1">
                  <a:off x="8305710" y="5024255"/>
                  <a:ext cx="221421" cy="4529"/>
                </a:xfrm>
                <a:custGeom>
                  <a:avLst/>
                  <a:gdLst/>
                  <a:ahLst/>
                  <a:cxnLst/>
                  <a:rect l="l" t="t" r="r" b="b"/>
                  <a:pathLst>
                    <a:path w="3080" h="63" extrusionOk="0">
                      <a:moveTo>
                        <a:pt x="0" y="1"/>
                      </a:moveTo>
                      <a:cubicBezTo>
                        <a:pt x="582" y="41"/>
                        <a:pt x="1433" y="62"/>
                        <a:pt x="2283" y="62"/>
                      </a:cubicBezTo>
                      <a:cubicBezTo>
                        <a:pt x="2552" y="62"/>
                        <a:pt x="2818" y="59"/>
                        <a:pt x="3080" y="54"/>
                      </a:cubicBezTo>
                      <a:lnTo>
                        <a:pt x="2882" y="54"/>
                      </a:lnTo>
                      <a:cubicBezTo>
                        <a:pt x="1784" y="54"/>
                        <a:pt x="646" y="26"/>
                        <a:pt x="198" y="8"/>
                      </a:cubicBezTo>
                      <a:lnTo>
                        <a:pt x="0" y="1"/>
                      </a:lnTo>
                      <a:close/>
                    </a:path>
                  </a:pathLst>
                </a:custGeom>
                <a:solidFill>
                  <a:srgbClr val="FFFFFF"/>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57" name="Google Shape;545;p29">
                  <a:extLst>
                    <a:ext uri="{FF2B5EF4-FFF2-40B4-BE49-F238E27FC236}">
                      <a16:creationId xmlns:a16="http://schemas.microsoft.com/office/drawing/2014/main" id="{6191EF96-A96C-437B-C0ED-CF9CC69CD384}"/>
                    </a:ext>
                  </a:extLst>
                </p:cNvPr>
                <p:cNvSpPr/>
                <p:nvPr/>
              </p:nvSpPr>
              <p:spPr>
                <a:xfrm flipH="1">
                  <a:off x="8139716" y="4986872"/>
                  <a:ext cx="387415" cy="41337"/>
                </a:xfrm>
                <a:custGeom>
                  <a:avLst/>
                  <a:gdLst/>
                  <a:ahLst/>
                  <a:cxnLst/>
                  <a:rect l="l" t="t" r="r" b="b"/>
                  <a:pathLst>
                    <a:path w="5389" h="575" extrusionOk="0">
                      <a:moveTo>
                        <a:pt x="4544" y="1"/>
                      </a:moveTo>
                      <a:cubicBezTo>
                        <a:pt x="4358" y="11"/>
                        <a:pt x="4268" y="417"/>
                        <a:pt x="4268" y="417"/>
                      </a:cubicBezTo>
                      <a:lnTo>
                        <a:pt x="1156" y="442"/>
                      </a:lnTo>
                      <a:lnTo>
                        <a:pt x="1156" y="456"/>
                      </a:lnTo>
                      <a:cubicBezTo>
                        <a:pt x="1153" y="456"/>
                        <a:pt x="1153" y="453"/>
                        <a:pt x="1149" y="442"/>
                      </a:cubicBezTo>
                      <a:lnTo>
                        <a:pt x="4" y="449"/>
                      </a:lnTo>
                      <a:lnTo>
                        <a:pt x="0" y="521"/>
                      </a:lnTo>
                      <a:lnTo>
                        <a:pt x="198" y="528"/>
                      </a:lnTo>
                      <a:cubicBezTo>
                        <a:pt x="646" y="546"/>
                        <a:pt x="1784" y="574"/>
                        <a:pt x="2882" y="574"/>
                      </a:cubicBezTo>
                      <a:lnTo>
                        <a:pt x="3080" y="574"/>
                      </a:lnTo>
                      <a:cubicBezTo>
                        <a:pt x="4063" y="561"/>
                        <a:pt x="4936" y="521"/>
                        <a:pt x="5259" y="463"/>
                      </a:cubicBezTo>
                      <a:cubicBezTo>
                        <a:pt x="5266" y="460"/>
                        <a:pt x="5276" y="456"/>
                        <a:pt x="5284" y="456"/>
                      </a:cubicBezTo>
                      <a:cubicBezTo>
                        <a:pt x="5345" y="435"/>
                        <a:pt x="5377" y="413"/>
                        <a:pt x="5384" y="388"/>
                      </a:cubicBezTo>
                      <a:cubicBezTo>
                        <a:pt x="5388" y="374"/>
                        <a:pt x="5388" y="363"/>
                        <a:pt x="5377" y="349"/>
                      </a:cubicBezTo>
                      <a:cubicBezTo>
                        <a:pt x="5302" y="251"/>
                        <a:pt x="4989" y="137"/>
                        <a:pt x="4771" y="69"/>
                      </a:cubicBezTo>
                      <a:cubicBezTo>
                        <a:pt x="4699" y="47"/>
                        <a:pt x="4623" y="22"/>
                        <a:pt x="4544" y="1"/>
                      </a:cubicBezTo>
                      <a:close/>
                    </a:path>
                  </a:pathLst>
                </a:custGeom>
                <a:solidFill>
                  <a:srgbClr val="BF9000"/>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58" name="Google Shape;546;p29">
                  <a:extLst>
                    <a:ext uri="{FF2B5EF4-FFF2-40B4-BE49-F238E27FC236}">
                      <a16:creationId xmlns:a16="http://schemas.microsoft.com/office/drawing/2014/main" id="{C13B4A86-6B96-5BF0-67B6-404178B8E221}"/>
                    </a:ext>
                  </a:extLst>
                </p:cNvPr>
                <p:cNvSpPr/>
                <p:nvPr/>
              </p:nvSpPr>
              <p:spPr>
                <a:xfrm flipH="1">
                  <a:off x="8139716" y="5013040"/>
                  <a:ext cx="390794" cy="8699"/>
                </a:xfrm>
                <a:custGeom>
                  <a:avLst/>
                  <a:gdLst/>
                  <a:ahLst/>
                  <a:cxnLst/>
                  <a:rect l="l" t="t" r="r" b="b"/>
                  <a:pathLst>
                    <a:path w="5436" h="121" extrusionOk="0">
                      <a:moveTo>
                        <a:pt x="5420" y="0"/>
                      </a:moveTo>
                      <a:cubicBezTo>
                        <a:pt x="5410" y="0"/>
                        <a:pt x="5396" y="1"/>
                        <a:pt x="5378" y="3"/>
                      </a:cubicBezTo>
                      <a:cubicBezTo>
                        <a:pt x="5331" y="3"/>
                        <a:pt x="5280" y="3"/>
                        <a:pt x="5220" y="6"/>
                      </a:cubicBezTo>
                      <a:cubicBezTo>
                        <a:pt x="5061" y="10"/>
                        <a:pt x="4868" y="17"/>
                        <a:pt x="4639" y="28"/>
                      </a:cubicBezTo>
                      <a:cubicBezTo>
                        <a:pt x="4147" y="46"/>
                        <a:pt x="3468" y="64"/>
                        <a:pt x="2718" y="78"/>
                      </a:cubicBezTo>
                      <a:cubicBezTo>
                        <a:pt x="2235" y="85"/>
                        <a:pt x="1783" y="87"/>
                        <a:pt x="1390" y="87"/>
                      </a:cubicBezTo>
                      <a:cubicBezTo>
                        <a:pt x="1172" y="87"/>
                        <a:pt x="973" y="87"/>
                        <a:pt x="797" y="85"/>
                      </a:cubicBezTo>
                      <a:cubicBezTo>
                        <a:pt x="568" y="81"/>
                        <a:pt x="374" y="81"/>
                        <a:pt x="216" y="81"/>
                      </a:cubicBezTo>
                      <a:lnTo>
                        <a:pt x="55" y="81"/>
                      </a:lnTo>
                      <a:cubicBezTo>
                        <a:pt x="19" y="81"/>
                        <a:pt x="1" y="81"/>
                        <a:pt x="1" y="85"/>
                      </a:cubicBezTo>
                      <a:cubicBezTo>
                        <a:pt x="1" y="85"/>
                        <a:pt x="19" y="85"/>
                        <a:pt x="55" y="89"/>
                      </a:cubicBezTo>
                      <a:cubicBezTo>
                        <a:pt x="105" y="92"/>
                        <a:pt x="155" y="92"/>
                        <a:pt x="212" y="96"/>
                      </a:cubicBezTo>
                      <a:cubicBezTo>
                        <a:pt x="374" y="99"/>
                        <a:pt x="568" y="107"/>
                        <a:pt x="797" y="110"/>
                      </a:cubicBezTo>
                      <a:cubicBezTo>
                        <a:pt x="1083" y="116"/>
                        <a:pt x="1432" y="120"/>
                        <a:pt x="1821" y="120"/>
                      </a:cubicBezTo>
                      <a:cubicBezTo>
                        <a:pt x="2102" y="120"/>
                        <a:pt x="2404" y="118"/>
                        <a:pt x="2718" y="114"/>
                      </a:cubicBezTo>
                      <a:cubicBezTo>
                        <a:pt x="3468" y="103"/>
                        <a:pt x="4150" y="78"/>
                        <a:pt x="4639" y="53"/>
                      </a:cubicBezTo>
                      <a:cubicBezTo>
                        <a:pt x="4868" y="42"/>
                        <a:pt x="5061" y="31"/>
                        <a:pt x="5220" y="21"/>
                      </a:cubicBezTo>
                      <a:cubicBezTo>
                        <a:pt x="5280" y="17"/>
                        <a:pt x="5331" y="13"/>
                        <a:pt x="5378" y="10"/>
                      </a:cubicBezTo>
                      <a:cubicBezTo>
                        <a:pt x="5414" y="6"/>
                        <a:pt x="5435" y="3"/>
                        <a:pt x="5435" y="3"/>
                      </a:cubicBezTo>
                      <a:cubicBezTo>
                        <a:pt x="5435" y="1"/>
                        <a:pt x="5430" y="0"/>
                        <a:pt x="5420" y="0"/>
                      </a:cubicBezTo>
                      <a:close/>
                    </a:path>
                  </a:pathLst>
                </a:custGeom>
                <a:solidFill>
                  <a:srgbClr val="BF9000"/>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59" name="Google Shape;547;p29">
                  <a:extLst>
                    <a:ext uri="{FF2B5EF4-FFF2-40B4-BE49-F238E27FC236}">
                      <a16:creationId xmlns:a16="http://schemas.microsoft.com/office/drawing/2014/main" id="{762A99A7-7804-8656-EBB0-997708279845}"/>
                    </a:ext>
                  </a:extLst>
                </p:cNvPr>
                <p:cNvSpPr/>
                <p:nvPr/>
              </p:nvSpPr>
              <p:spPr>
                <a:xfrm flipH="1">
                  <a:off x="8198300" y="4983996"/>
                  <a:ext cx="23436" cy="36448"/>
                </a:xfrm>
                <a:custGeom>
                  <a:avLst/>
                  <a:gdLst/>
                  <a:ahLst/>
                  <a:cxnLst/>
                  <a:rect l="l" t="t" r="r" b="b"/>
                  <a:pathLst>
                    <a:path w="326" h="507" extrusionOk="0">
                      <a:moveTo>
                        <a:pt x="320" y="0"/>
                      </a:moveTo>
                      <a:cubicBezTo>
                        <a:pt x="304" y="0"/>
                        <a:pt x="177" y="62"/>
                        <a:pt x="92" y="209"/>
                      </a:cubicBezTo>
                      <a:cubicBezTo>
                        <a:pt x="0" y="358"/>
                        <a:pt x="9" y="507"/>
                        <a:pt x="20" y="507"/>
                      </a:cubicBezTo>
                      <a:cubicBezTo>
                        <a:pt x="20" y="507"/>
                        <a:pt x="20" y="507"/>
                        <a:pt x="20" y="507"/>
                      </a:cubicBezTo>
                      <a:cubicBezTo>
                        <a:pt x="31" y="507"/>
                        <a:pt x="38" y="371"/>
                        <a:pt x="124" y="227"/>
                      </a:cubicBezTo>
                      <a:cubicBezTo>
                        <a:pt x="207" y="84"/>
                        <a:pt x="325" y="11"/>
                        <a:pt x="322" y="1"/>
                      </a:cubicBezTo>
                      <a:cubicBezTo>
                        <a:pt x="322" y="1"/>
                        <a:pt x="321" y="0"/>
                        <a:pt x="320"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60" name="Google Shape;548;p29">
                  <a:extLst>
                    <a:ext uri="{FF2B5EF4-FFF2-40B4-BE49-F238E27FC236}">
                      <a16:creationId xmlns:a16="http://schemas.microsoft.com/office/drawing/2014/main" id="{E1152810-9D01-A472-A83E-BF161F8521D1}"/>
                    </a:ext>
                  </a:extLst>
                </p:cNvPr>
                <p:cNvSpPr/>
                <p:nvPr/>
              </p:nvSpPr>
              <p:spPr>
                <a:xfrm flipH="1">
                  <a:off x="8276302" y="4967677"/>
                  <a:ext cx="13156" cy="19554"/>
                </a:xfrm>
                <a:custGeom>
                  <a:avLst/>
                  <a:gdLst/>
                  <a:ahLst/>
                  <a:cxnLst/>
                  <a:rect l="l" t="t" r="r" b="b"/>
                  <a:pathLst>
                    <a:path w="183" h="272" extrusionOk="0">
                      <a:moveTo>
                        <a:pt x="174" y="1"/>
                      </a:moveTo>
                      <a:cubicBezTo>
                        <a:pt x="161" y="1"/>
                        <a:pt x="120" y="56"/>
                        <a:pt x="75" y="124"/>
                      </a:cubicBezTo>
                      <a:cubicBezTo>
                        <a:pt x="32" y="200"/>
                        <a:pt x="0" y="264"/>
                        <a:pt x="11" y="271"/>
                      </a:cubicBezTo>
                      <a:cubicBezTo>
                        <a:pt x="11" y="271"/>
                        <a:pt x="11" y="271"/>
                        <a:pt x="11" y="271"/>
                      </a:cubicBezTo>
                      <a:cubicBezTo>
                        <a:pt x="21" y="271"/>
                        <a:pt x="66" y="219"/>
                        <a:pt x="108" y="145"/>
                      </a:cubicBezTo>
                      <a:cubicBezTo>
                        <a:pt x="154" y="70"/>
                        <a:pt x="183" y="6"/>
                        <a:pt x="176" y="1"/>
                      </a:cubicBezTo>
                      <a:cubicBezTo>
                        <a:pt x="175" y="1"/>
                        <a:pt x="175" y="1"/>
                        <a:pt x="174"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61" name="Google Shape;549;p29">
                  <a:extLst>
                    <a:ext uri="{FF2B5EF4-FFF2-40B4-BE49-F238E27FC236}">
                      <a16:creationId xmlns:a16="http://schemas.microsoft.com/office/drawing/2014/main" id="{88AC3F4D-85C4-11BE-3053-DC7CF94741A4}"/>
                    </a:ext>
                  </a:extLst>
                </p:cNvPr>
                <p:cNvSpPr/>
                <p:nvPr/>
              </p:nvSpPr>
              <p:spPr>
                <a:xfrm flipH="1">
                  <a:off x="8292765" y="4964298"/>
                  <a:ext cx="15313" cy="13443"/>
                </a:xfrm>
                <a:custGeom>
                  <a:avLst/>
                  <a:gdLst/>
                  <a:ahLst/>
                  <a:cxnLst/>
                  <a:rect l="l" t="t" r="r" b="b"/>
                  <a:pathLst>
                    <a:path w="213" h="187" extrusionOk="0">
                      <a:moveTo>
                        <a:pt x="202" y="1"/>
                      </a:moveTo>
                      <a:cubicBezTo>
                        <a:pt x="189" y="1"/>
                        <a:pt x="143" y="32"/>
                        <a:pt x="94" y="78"/>
                      </a:cubicBezTo>
                      <a:cubicBezTo>
                        <a:pt x="40" y="128"/>
                        <a:pt x="1" y="174"/>
                        <a:pt x="8" y="185"/>
                      </a:cubicBezTo>
                      <a:cubicBezTo>
                        <a:pt x="8" y="186"/>
                        <a:pt x="9" y="186"/>
                        <a:pt x="10" y="186"/>
                      </a:cubicBezTo>
                      <a:cubicBezTo>
                        <a:pt x="24" y="186"/>
                        <a:pt x="70" y="152"/>
                        <a:pt x="119" y="106"/>
                      </a:cubicBezTo>
                      <a:cubicBezTo>
                        <a:pt x="173" y="56"/>
                        <a:pt x="213" y="10"/>
                        <a:pt x="205" y="2"/>
                      </a:cubicBezTo>
                      <a:cubicBezTo>
                        <a:pt x="204" y="1"/>
                        <a:pt x="203" y="1"/>
                        <a:pt x="202"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62" name="Google Shape;550;p29">
                  <a:extLst>
                    <a:ext uri="{FF2B5EF4-FFF2-40B4-BE49-F238E27FC236}">
                      <a16:creationId xmlns:a16="http://schemas.microsoft.com/office/drawing/2014/main" id="{64E9935D-7BC4-4907-F14D-9653066D5826}"/>
                    </a:ext>
                  </a:extLst>
                </p:cNvPr>
                <p:cNvSpPr/>
                <p:nvPr/>
              </p:nvSpPr>
              <p:spPr>
                <a:xfrm flipH="1">
                  <a:off x="8295569" y="4954592"/>
                  <a:ext cx="24155" cy="2732"/>
                </a:xfrm>
                <a:custGeom>
                  <a:avLst/>
                  <a:gdLst/>
                  <a:ahLst/>
                  <a:cxnLst/>
                  <a:rect l="l" t="t" r="r" b="b"/>
                  <a:pathLst>
                    <a:path w="336" h="38" extrusionOk="0">
                      <a:moveTo>
                        <a:pt x="205" y="0"/>
                      </a:moveTo>
                      <a:cubicBezTo>
                        <a:pt x="193" y="0"/>
                        <a:pt x="182" y="0"/>
                        <a:pt x="170" y="1"/>
                      </a:cubicBezTo>
                      <a:cubicBezTo>
                        <a:pt x="77" y="1"/>
                        <a:pt x="1" y="8"/>
                        <a:pt x="1" y="19"/>
                      </a:cubicBezTo>
                      <a:cubicBezTo>
                        <a:pt x="1" y="28"/>
                        <a:pt x="59" y="38"/>
                        <a:pt x="135" y="38"/>
                      </a:cubicBezTo>
                      <a:cubicBezTo>
                        <a:pt x="147" y="38"/>
                        <a:pt x="158" y="37"/>
                        <a:pt x="170" y="37"/>
                      </a:cubicBezTo>
                      <a:cubicBezTo>
                        <a:pt x="259" y="37"/>
                        <a:pt x="335" y="29"/>
                        <a:pt x="335" y="19"/>
                      </a:cubicBezTo>
                      <a:cubicBezTo>
                        <a:pt x="335" y="9"/>
                        <a:pt x="278" y="0"/>
                        <a:pt x="205"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63" name="Google Shape;551;p29">
                  <a:extLst>
                    <a:ext uri="{FF2B5EF4-FFF2-40B4-BE49-F238E27FC236}">
                      <a16:creationId xmlns:a16="http://schemas.microsoft.com/office/drawing/2014/main" id="{DC9850FC-2A93-7DB7-1959-AFDAF222A8DB}"/>
                    </a:ext>
                  </a:extLst>
                </p:cNvPr>
                <p:cNvSpPr/>
                <p:nvPr/>
              </p:nvSpPr>
              <p:spPr>
                <a:xfrm flipH="1">
                  <a:off x="8296432" y="4940430"/>
                  <a:ext cx="27893" cy="4026"/>
                </a:xfrm>
                <a:custGeom>
                  <a:avLst/>
                  <a:gdLst/>
                  <a:ahLst/>
                  <a:cxnLst/>
                  <a:rect l="l" t="t" r="r" b="b"/>
                  <a:pathLst>
                    <a:path w="388" h="56" extrusionOk="0">
                      <a:moveTo>
                        <a:pt x="18" y="0"/>
                      </a:moveTo>
                      <a:cubicBezTo>
                        <a:pt x="10" y="0"/>
                        <a:pt x="5" y="1"/>
                        <a:pt x="5" y="4"/>
                      </a:cubicBezTo>
                      <a:cubicBezTo>
                        <a:pt x="0" y="14"/>
                        <a:pt x="83" y="51"/>
                        <a:pt x="194" y="54"/>
                      </a:cubicBezTo>
                      <a:cubicBezTo>
                        <a:pt x="208" y="55"/>
                        <a:pt x="221" y="55"/>
                        <a:pt x="234" y="55"/>
                      </a:cubicBezTo>
                      <a:cubicBezTo>
                        <a:pt x="322" y="55"/>
                        <a:pt x="387" y="35"/>
                        <a:pt x="384" y="26"/>
                      </a:cubicBezTo>
                      <a:cubicBezTo>
                        <a:pt x="384" y="20"/>
                        <a:pt x="365" y="19"/>
                        <a:pt x="334" y="19"/>
                      </a:cubicBezTo>
                      <a:cubicBezTo>
                        <a:pt x="313" y="19"/>
                        <a:pt x="288" y="20"/>
                        <a:pt x="259" y="20"/>
                      </a:cubicBezTo>
                      <a:cubicBezTo>
                        <a:pt x="239" y="20"/>
                        <a:pt x="217" y="19"/>
                        <a:pt x="194" y="19"/>
                      </a:cubicBezTo>
                      <a:cubicBezTo>
                        <a:pt x="114" y="13"/>
                        <a:pt x="46" y="0"/>
                        <a:pt x="18"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64" name="Google Shape;552;p29">
                  <a:extLst>
                    <a:ext uri="{FF2B5EF4-FFF2-40B4-BE49-F238E27FC236}">
                      <a16:creationId xmlns:a16="http://schemas.microsoft.com/office/drawing/2014/main" id="{8F46BC9C-4A8C-C100-6616-A47DD100456C}"/>
                    </a:ext>
                  </a:extLst>
                </p:cNvPr>
                <p:cNvSpPr/>
                <p:nvPr/>
              </p:nvSpPr>
              <p:spPr>
                <a:xfrm flipH="1">
                  <a:off x="8237553" y="4945750"/>
                  <a:ext cx="43709" cy="25161"/>
                </a:xfrm>
                <a:custGeom>
                  <a:avLst/>
                  <a:gdLst/>
                  <a:ahLst/>
                  <a:cxnLst/>
                  <a:rect l="l" t="t" r="r" b="b"/>
                  <a:pathLst>
                    <a:path w="608" h="350" extrusionOk="0">
                      <a:moveTo>
                        <a:pt x="415" y="38"/>
                      </a:moveTo>
                      <a:cubicBezTo>
                        <a:pt x="460" y="38"/>
                        <a:pt x="505" y="47"/>
                        <a:pt x="543" y="70"/>
                      </a:cubicBezTo>
                      <a:cubicBezTo>
                        <a:pt x="575" y="91"/>
                        <a:pt x="564" y="131"/>
                        <a:pt x="529" y="152"/>
                      </a:cubicBezTo>
                      <a:cubicBezTo>
                        <a:pt x="493" y="174"/>
                        <a:pt x="450" y="188"/>
                        <a:pt x="413" y="203"/>
                      </a:cubicBezTo>
                      <a:cubicBezTo>
                        <a:pt x="335" y="232"/>
                        <a:pt x="263" y="250"/>
                        <a:pt x="202" y="263"/>
                      </a:cubicBezTo>
                      <a:cubicBezTo>
                        <a:pt x="142" y="274"/>
                        <a:pt x="91" y="281"/>
                        <a:pt x="56" y="285"/>
                      </a:cubicBezTo>
                      <a:lnTo>
                        <a:pt x="56" y="285"/>
                      </a:lnTo>
                      <a:cubicBezTo>
                        <a:pt x="69" y="254"/>
                        <a:pt x="89" y="214"/>
                        <a:pt x="123" y="174"/>
                      </a:cubicBezTo>
                      <a:cubicBezTo>
                        <a:pt x="163" y="124"/>
                        <a:pt x="220" y="81"/>
                        <a:pt x="299" y="56"/>
                      </a:cubicBezTo>
                      <a:cubicBezTo>
                        <a:pt x="333" y="46"/>
                        <a:pt x="374" y="38"/>
                        <a:pt x="415" y="38"/>
                      </a:cubicBezTo>
                      <a:close/>
                      <a:moveTo>
                        <a:pt x="409" y="0"/>
                      </a:moveTo>
                      <a:cubicBezTo>
                        <a:pt x="271" y="0"/>
                        <a:pt x="154" y="80"/>
                        <a:pt x="102" y="156"/>
                      </a:cubicBezTo>
                      <a:cubicBezTo>
                        <a:pt x="64" y="204"/>
                        <a:pt x="46" y="254"/>
                        <a:pt x="38" y="287"/>
                      </a:cubicBezTo>
                      <a:lnTo>
                        <a:pt x="38" y="287"/>
                      </a:lnTo>
                      <a:cubicBezTo>
                        <a:pt x="14" y="290"/>
                        <a:pt x="1" y="291"/>
                        <a:pt x="1" y="293"/>
                      </a:cubicBezTo>
                      <a:cubicBezTo>
                        <a:pt x="1" y="295"/>
                        <a:pt x="13" y="298"/>
                        <a:pt x="36" y="299"/>
                      </a:cubicBezTo>
                      <a:lnTo>
                        <a:pt x="36" y="299"/>
                      </a:lnTo>
                      <a:cubicBezTo>
                        <a:pt x="30" y="331"/>
                        <a:pt x="30" y="350"/>
                        <a:pt x="34" y="350"/>
                      </a:cubicBezTo>
                      <a:cubicBezTo>
                        <a:pt x="34" y="350"/>
                        <a:pt x="34" y="350"/>
                        <a:pt x="34" y="350"/>
                      </a:cubicBezTo>
                      <a:cubicBezTo>
                        <a:pt x="37" y="350"/>
                        <a:pt x="40" y="330"/>
                        <a:pt x="51" y="300"/>
                      </a:cubicBezTo>
                      <a:lnTo>
                        <a:pt x="51" y="300"/>
                      </a:lnTo>
                      <a:cubicBezTo>
                        <a:pt x="55" y="300"/>
                        <a:pt x="59" y="300"/>
                        <a:pt x="64" y="300"/>
                      </a:cubicBezTo>
                      <a:cubicBezTo>
                        <a:pt x="99" y="300"/>
                        <a:pt x="147" y="297"/>
                        <a:pt x="206" y="289"/>
                      </a:cubicBezTo>
                      <a:cubicBezTo>
                        <a:pt x="270" y="281"/>
                        <a:pt x="345" y="263"/>
                        <a:pt x="425" y="238"/>
                      </a:cubicBezTo>
                      <a:cubicBezTo>
                        <a:pt x="464" y="225"/>
                        <a:pt x="507" y="210"/>
                        <a:pt x="550" y="185"/>
                      </a:cubicBezTo>
                      <a:cubicBezTo>
                        <a:pt x="569" y="170"/>
                        <a:pt x="593" y="152"/>
                        <a:pt x="600" y="120"/>
                      </a:cubicBezTo>
                      <a:cubicBezTo>
                        <a:pt x="607" y="88"/>
                        <a:pt x="590" y="56"/>
                        <a:pt x="569" y="38"/>
                      </a:cubicBezTo>
                      <a:cubicBezTo>
                        <a:pt x="514" y="11"/>
                        <a:pt x="460" y="0"/>
                        <a:pt x="409"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65" name="Google Shape;553;p29">
                  <a:extLst>
                    <a:ext uri="{FF2B5EF4-FFF2-40B4-BE49-F238E27FC236}">
                      <a16:creationId xmlns:a16="http://schemas.microsoft.com/office/drawing/2014/main" id="{94A628C4-5DAC-6E0B-A2D9-A1CD13F31C50}"/>
                    </a:ext>
                  </a:extLst>
                </p:cNvPr>
                <p:cNvSpPr/>
                <p:nvPr/>
              </p:nvSpPr>
              <p:spPr>
                <a:xfrm flipH="1">
                  <a:off x="8275008" y="4939136"/>
                  <a:ext cx="22430" cy="28468"/>
                </a:xfrm>
                <a:custGeom>
                  <a:avLst/>
                  <a:gdLst/>
                  <a:ahLst/>
                  <a:cxnLst/>
                  <a:rect l="l" t="t" r="r" b="b"/>
                  <a:pathLst>
                    <a:path w="312" h="396" extrusionOk="0">
                      <a:moveTo>
                        <a:pt x="75" y="0"/>
                      </a:moveTo>
                      <a:cubicBezTo>
                        <a:pt x="73" y="0"/>
                        <a:pt x="71" y="0"/>
                        <a:pt x="68" y="0"/>
                      </a:cubicBezTo>
                      <a:cubicBezTo>
                        <a:pt x="22" y="7"/>
                        <a:pt x="0" y="62"/>
                        <a:pt x="7" y="97"/>
                      </a:cubicBezTo>
                      <a:cubicBezTo>
                        <a:pt x="10" y="133"/>
                        <a:pt x="29" y="162"/>
                        <a:pt x="43" y="187"/>
                      </a:cubicBezTo>
                      <a:cubicBezTo>
                        <a:pt x="75" y="237"/>
                        <a:pt x="111" y="280"/>
                        <a:pt x="143" y="312"/>
                      </a:cubicBezTo>
                      <a:cubicBezTo>
                        <a:pt x="203" y="369"/>
                        <a:pt x="252" y="392"/>
                        <a:pt x="261" y="392"/>
                      </a:cubicBezTo>
                      <a:cubicBezTo>
                        <a:pt x="261" y="392"/>
                        <a:pt x="262" y="392"/>
                        <a:pt x="262" y="392"/>
                      </a:cubicBezTo>
                      <a:cubicBezTo>
                        <a:pt x="265" y="388"/>
                        <a:pt x="219" y="355"/>
                        <a:pt x="161" y="291"/>
                      </a:cubicBezTo>
                      <a:cubicBezTo>
                        <a:pt x="133" y="259"/>
                        <a:pt x="104" y="219"/>
                        <a:pt x="75" y="169"/>
                      </a:cubicBezTo>
                      <a:cubicBezTo>
                        <a:pt x="47" y="126"/>
                        <a:pt x="25" y="50"/>
                        <a:pt x="75" y="40"/>
                      </a:cubicBezTo>
                      <a:cubicBezTo>
                        <a:pt x="79" y="40"/>
                        <a:pt x="83" y="39"/>
                        <a:pt x="86" y="39"/>
                      </a:cubicBezTo>
                      <a:cubicBezTo>
                        <a:pt x="136" y="39"/>
                        <a:pt x="182" y="86"/>
                        <a:pt x="212" y="123"/>
                      </a:cubicBezTo>
                      <a:cubicBezTo>
                        <a:pt x="247" y="169"/>
                        <a:pt x="265" y="216"/>
                        <a:pt x="272" y="255"/>
                      </a:cubicBezTo>
                      <a:cubicBezTo>
                        <a:pt x="290" y="342"/>
                        <a:pt x="272" y="395"/>
                        <a:pt x="280" y="395"/>
                      </a:cubicBezTo>
                      <a:cubicBezTo>
                        <a:pt x="280" y="395"/>
                        <a:pt x="280" y="395"/>
                        <a:pt x="280" y="395"/>
                      </a:cubicBezTo>
                      <a:cubicBezTo>
                        <a:pt x="285" y="395"/>
                        <a:pt x="312" y="342"/>
                        <a:pt x="302" y="252"/>
                      </a:cubicBezTo>
                      <a:cubicBezTo>
                        <a:pt x="294" y="209"/>
                        <a:pt x="277" y="155"/>
                        <a:pt x="240" y="105"/>
                      </a:cubicBezTo>
                      <a:cubicBezTo>
                        <a:pt x="205" y="59"/>
                        <a:pt x="160" y="0"/>
                        <a:pt x="75"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66" name="Google Shape;554;p29">
                  <a:extLst>
                    <a:ext uri="{FF2B5EF4-FFF2-40B4-BE49-F238E27FC236}">
                      <a16:creationId xmlns:a16="http://schemas.microsoft.com/office/drawing/2014/main" id="{28CA3526-4BAA-09E4-45DE-FB70B5C3568C}"/>
                    </a:ext>
                  </a:extLst>
                </p:cNvPr>
                <p:cNvSpPr/>
                <p:nvPr/>
              </p:nvSpPr>
              <p:spPr>
                <a:xfrm flipH="1">
                  <a:off x="8443739" y="4954305"/>
                  <a:ext cx="83105" cy="65420"/>
                </a:xfrm>
                <a:custGeom>
                  <a:avLst/>
                  <a:gdLst/>
                  <a:ahLst/>
                  <a:cxnLst/>
                  <a:rect l="l" t="t" r="r" b="b"/>
                  <a:pathLst>
                    <a:path w="1156" h="910" extrusionOk="0">
                      <a:moveTo>
                        <a:pt x="183" y="0"/>
                      </a:moveTo>
                      <a:cubicBezTo>
                        <a:pt x="134" y="0"/>
                        <a:pt x="93" y="3"/>
                        <a:pt x="65" y="8"/>
                      </a:cubicBezTo>
                      <a:cubicBezTo>
                        <a:pt x="22" y="15"/>
                        <a:pt x="0" y="23"/>
                        <a:pt x="0" y="23"/>
                      </a:cubicBezTo>
                      <a:cubicBezTo>
                        <a:pt x="0" y="25"/>
                        <a:pt x="5" y="25"/>
                        <a:pt x="13" y="25"/>
                      </a:cubicBezTo>
                      <a:cubicBezTo>
                        <a:pt x="21" y="25"/>
                        <a:pt x="34" y="25"/>
                        <a:pt x="50" y="23"/>
                      </a:cubicBezTo>
                      <a:cubicBezTo>
                        <a:pt x="70" y="23"/>
                        <a:pt x="96" y="22"/>
                        <a:pt x="128" y="22"/>
                      </a:cubicBezTo>
                      <a:cubicBezTo>
                        <a:pt x="159" y="22"/>
                        <a:pt x="196" y="23"/>
                        <a:pt x="237" y="26"/>
                      </a:cubicBezTo>
                      <a:cubicBezTo>
                        <a:pt x="380" y="41"/>
                        <a:pt x="582" y="98"/>
                        <a:pt x="758" y="231"/>
                      </a:cubicBezTo>
                      <a:cubicBezTo>
                        <a:pt x="933" y="367"/>
                        <a:pt x="1038" y="547"/>
                        <a:pt x="1088" y="683"/>
                      </a:cubicBezTo>
                      <a:cubicBezTo>
                        <a:pt x="1137" y="817"/>
                        <a:pt x="1145" y="909"/>
                        <a:pt x="1152" y="909"/>
                      </a:cubicBezTo>
                      <a:cubicBezTo>
                        <a:pt x="1152" y="909"/>
                        <a:pt x="1152" y="909"/>
                        <a:pt x="1152" y="909"/>
                      </a:cubicBezTo>
                      <a:cubicBezTo>
                        <a:pt x="1152" y="909"/>
                        <a:pt x="1156" y="888"/>
                        <a:pt x="1152" y="845"/>
                      </a:cubicBezTo>
                      <a:cubicBezTo>
                        <a:pt x="1145" y="805"/>
                        <a:pt x="1134" y="744"/>
                        <a:pt x="1112" y="672"/>
                      </a:cubicBezTo>
                      <a:cubicBezTo>
                        <a:pt x="1069" y="532"/>
                        <a:pt x="965" y="343"/>
                        <a:pt x="783" y="202"/>
                      </a:cubicBezTo>
                      <a:cubicBezTo>
                        <a:pt x="599" y="63"/>
                        <a:pt x="388" y="8"/>
                        <a:pt x="241" y="1"/>
                      </a:cubicBezTo>
                      <a:cubicBezTo>
                        <a:pt x="220" y="0"/>
                        <a:pt x="201" y="0"/>
                        <a:pt x="183"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67" name="Google Shape;555;p29">
                  <a:extLst>
                    <a:ext uri="{FF2B5EF4-FFF2-40B4-BE49-F238E27FC236}">
                      <a16:creationId xmlns:a16="http://schemas.microsoft.com/office/drawing/2014/main" id="{0E3F1ED8-7707-33EE-774A-31441815BE36}"/>
                    </a:ext>
                  </a:extLst>
                </p:cNvPr>
                <p:cNvSpPr/>
                <p:nvPr/>
              </p:nvSpPr>
              <p:spPr>
                <a:xfrm flipH="1">
                  <a:off x="8502832" y="4859911"/>
                  <a:ext cx="2876" cy="94535"/>
                </a:xfrm>
                <a:custGeom>
                  <a:avLst/>
                  <a:gdLst/>
                  <a:ahLst/>
                  <a:cxnLst/>
                  <a:rect l="l" t="t" r="r" b="b"/>
                  <a:pathLst>
                    <a:path w="40" h="1315" extrusionOk="0">
                      <a:moveTo>
                        <a:pt x="18" y="1"/>
                      </a:moveTo>
                      <a:cubicBezTo>
                        <a:pt x="18" y="1"/>
                        <a:pt x="18" y="1"/>
                        <a:pt x="18" y="1"/>
                      </a:cubicBezTo>
                      <a:cubicBezTo>
                        <a:pt x="8" y="1"/>
                        <a:pt x="0" y="294"/>
                        <a:pt x="0" y="657"/>
                      </a:cubicBezTo>
                      <a:cubicBezTo>
                        <a:pt x="0" y="1020"/>
                        <a:pt x="11" y="1314"/>
                        <a:pt x="22" y="1314"/>
                      </a:cubicBezTo>
                      <a:cubicBezTo>
                        <a:pt x="33" y="1314"/>
                        <a:pt x="40" y="1020"/>
                        <a:pt x="40" y="657"/>
                      </a:cubicBezTo>
                      <a:cubicBezTo>
                        <a:pt x="40" y="297"/>
                        <a:pt x="30" y="1"/>
                        <a:pt x="18"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68" name="Google Shape;556;p29">
                  <a:extLst>
                    <a:ext uri="{FF2B5EF4-FFF2-40B4-BE49-F238E27FC236}">
                      <a16:creationId xmlns:a16="http://schemas.microsoft.com/office/drawing/2014/main" id="{6002D87B-08F8-B6BF-C430-3BBEEC1CAEEE}"/>
                    </a:ext>
                  </a:extLst>
                </p:cNvPr>
                <p:cNvSpPr/>
                <p:nvPr/>
              </p:nvSpPr>
              <p:spPr>
                <a:xfrm flipH="1">
                  <a:off x="8347763" y="4997440"/>
                  <a:ext cx="67361" cy="3666"/>
                </a:xfrm>
                <a:custGeom>
                  <a:avLst/>
                  <a:gdLst/>
                  <a:ahLst/>
                  <a:cxnLst/>
                  <a:rect l="l" t="t" r="r" b="b"/>
                  <a:pathLst>
                    <a:path w="937" h="51" extrusionOk="0">
                      <a:moveTo>
                        <a:pt x="894" y="0"/>
                      </a:moveTo>
                      <a:cubicBezTo>
                        <a:pt x="820" y="0"/>
                        <a:pt x="657" y="9"/>
                        <a:pt x="471" y="11"/>
                      </a:cubicBezTo>
                      <a:cubicBezTo>
                        <a:pt x="298" y="11"/>
                        <a:pt x="147" y="7"/>
                        <a:pt x="65" y="7"/>
                      </a:cubicBezTo>
                      <a:cubicBezTo>
                        <a:pt x="24" y="7"/>
                        <a:pt x="0" y="8"/>
                        <a:pt x="0" y="11"/>
                      </a:cubicBezTo>
                      <a:cubicBezTo>
                        <a:pt x="0" y="22"/>
                        <a:pt x="208" y="51"/>
                        <a:pt x="471" y="51"/>
                      </a:cubicBezTo>
                      <a:cubicBezTo>
                        <a:pt x="729" y="47"/>
                        <a:pt x="937" y="15"/>
                        <a:pt x="937" y="4"/>
                      </a:cubicBezTo>
                      <a:cubicBezTo>
                        <a:pt x="937" y="1"/>
                        <a:pt x="922" y="0"/>
                        <a:pt x="894"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69" name="Google Shape;557;p29">
                  <a:extLst>
                    <a:ext uri="{FF2B5EF4-FFF2-40B4-BE49-F238E27FC236}">
                      <a16:creationId xmlns:a16="http://schemas.microsoft.com/office/drawing/2014/main" id="{DD175EBD-12FE-BD9C-1AAF-A66DE65D8834}"/>
                    </a:ext>
                  </a:extLst>
                </p:cNvPr>
                <p:cNvSpPr/>
                <p:nvPr/>
              </p:nvSpPr>
              <p:spPr>
                <a:xfrm flipH="1">
                  <a:off x="8453011" y="4998662"/>
                  <a:ext cx="7836" cy="13300"/>
                </a:xfrm>
                <a:custGeom>
                  <a:avLst/>
                  <a:gdLst/>
                  <a:ahLst/>
                  <a:cxnLst/>
                  <a:rect l="l" t="t" r="r" b="b"/>
                  <a:pathLst>
                    <a:path w="109" h="185" extrusionOk="0">
                      <a:moveTo>
                        <a:pt x="11" y="0"/>
                      </a:moveTo>
                      <a:cubicBezTo>
                        <a:pt x="10" y="0"/>
                        <a:pt x="9" y="0"/>
                        <a:pt x="8" y="1"/>
                      </a:cubicBezTo>
                      <a:cubicBezTo>
                        <a:pt x="1" y="9"/>
                        <a:pt x="26" y="49"/>
                        <a:pt x="47" y="95"/>
                      </a:cubicBezTo>
                      <a:cubicBezTo>
                        <a:pt x="73" y="142"/>
                        <a:pt x="83" y="185"/>
                        <a:pt x="95" y="185"/>
                      </a:cubicBezTo>
                      <a:cubicBezTo>
                        <a:pt x="105" y="185"/>
                        <a:pt x="108" y="130"/>
                        <a:pt x="83" y="77"/>
                      </a:cubicBezTo>
                      <a:cubicBezTo>
                        <a:pt x="61" y="28"/>
                        <a:pt x="24" y="0"/>
                        <a:pt x="11"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70" name="Google Shape;558;p29">
                  <a:extLst>
                    <a:ext uri="{FF2B5EF4-FFF2-40B4-BE49-F238E27FC236}">
                      <a16:creationId xmlns:a16="http://schemas.microsoft.com/office/drawing/2014/main" id="{C0E366B8-0BDA-BFCE-7662-6F39BBE77CE3}"/>
                    </a:ext>
                  </a:extLst>
                </p:cNvPr>
                <p:cNvSpPr/>
                <p:nvPr/>
              </p:nvSpPr>
              <p:spPr>
                <a:xfrm flipH="1">
                  <a:off x="8468252" y="4977741"/>
                  <a:ext cx="9849" cy="9058"/>
                </a:xfrm>
                <a:custGeom>
                  <a:avLst/>
                  <a:gdLst/>
                  <a:ahLst/>
                  <a:cxnLst/>
                  <a:rect l="l" t="t" r="r" b="b"/>
                  <a:pathLst>
                    <a:path w="137" h="126" extrusionOk="0">
                      <a:moveTo>
                        <a:pt x="11" y="1"/>
                      </a:moveTo>
                      <a:cubicBezTo>
                        <a:pt x="10" y="1"/>
                        <a:pt x="8" y="1"/>
                        <a:pt x="7" y="2"/>
                      </a:cubicBezTo>
                      <a:cubicBezTo>
                        <a:pt x="0" y="9"/>
                        <a:pt x="22" y="45"/>
                        <a:pt x="55" y="77"/>
                      </a:cubicBezTo>
                      <a:cubicBezTo>
                        <a:pt x="85" y="105"/>
                        <a:pt x="114" y="125"/>
                        <a:pt x="126" y="125"/>
                      </a:cubicBezTo>
                      <a:cubicBezTo>
                        <a:pt x="127" y="125"/>
                        <a:pt x="129" y="125"/>
                        <a:pt x="130" y="124"/>
                      </a:cubicBezTo>
                      <a:cubicBezTo>
                        <a:pt x="136" y="116"/>
                        <a:pt x="115" y="81"/>
                        <a:pt x="83" y="48"/>
                      </a:cubicBezTo>
                      <a:cubicBezTo>
                        <a:pt x="54" y="21"/>
                        <a:pt x="24" y="1"/>
                        <a:pt x="11"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71" name="Google Shape;559;p29">
                  <a:extLst>
                    <a:ext uri="{FF2B5EF4-FFF2-40B4-BE49-F238E27FC236}">
                      <a16:creationId xmlns:a16="http://schemas.microsoft.com/office/drawing/2014/main" id="{0D8B04BB-A7EB-1CDD-E791-67C588540E5D}"/>
                    </a:ext>
                  </a:extLst>
                </p:cNvPr>
                <p:cNvSpPr/>
                <p:nvPr/>
              </p:nvSpPr>
              <p:spPr>
                <a:xfrm flipH="1">
                  <a:off x="8488382" y="4967245"/>
                  <a:ext cx="13947" cy="5823"/>
                </a:xfrm>
                <a:custGeom>
                  <a:avLst/>
                  <a:gdLst/>
                  <a:ahLst/>
                  <a:cxnLst/>
                  <a:rect l="l" t="t" r="r" b="b"/>
                  <a:pathLst>
                    <a:path w="194" h="81" extrusionOk="0">
                      <a:moveTo>
                        <a:pt x="63" y="1"/>
                      </a:moveTo>
                      <a:cubicBezTo>
                        <a:pt x="27" y="1"/>
                        <a:pt x="1" y="14"/>
                        <a:pt x="4" y="19"/>
                      </a:cubicBezTo>
                      <a:cubicBezTo>
                        <a:pt x="7" y="29"/>
                        <a:pt x="50" y="29"/>
                        <a:pt x="97" y="44"/>
                      </a:cubicBezTo>
                      <a:cubicBezTo>
                        <a:pt x="138" y="60"/>
                        <a:pt x="171" y="81"/>
                        <a:pt x="183" y="81"/>
                      </a:cubicBezTo>
                      <a:cubicBezTo>
                        <a:pt x="185" y="81"/>
                        <a:pt x="186" y="81"/>
                        <a:pt x="187" y="80"/>
                      </a:cubicBezTo>
                      <a:cubicBezTo>
                        <a:pt x="193" y="72"/>
                        <a:pt x="168" y="26"/>
                        <a:pt x="107" y="7"/>
                      </a:cubicBezTo>
                      <a:cubicBezTo>
                        <a:pt x="92" y="3"/>
                        <a:pt x="77" y="1"/>
                        <a:pt x="63"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72" name="Google Shape;560;p29">
                  <a:extLst>
                    <a:ext uri="{FF2B5EF4-FFF2-40B4-BE49-F238E27FC236}">
                      <a16:creationId xmlns:a16="http://schemas.microsoft.com/office/drawing/2014/main" id="{D96B23A8-B10E-9FAA-9842-E18CEF21713A}"/>
                    </a:ext>
                  </a:extLst>
                </p:cNvPr>
                <p:cNvSpPr/>
                <p:nvPr/>
              </p:nvSpPr>
              <p:spPr>
                <a:xfrm flipH="1">
                  <a:off x="8512106" y="4963866"/>
                  <a:ext cx="7548" cy="3666"/>
                </a:xfrm>
                <a:custGeom>
                  <a:avLst/>
                  <a:gdLst/>
                  <a:ahLst/>
                  <a:cxnLst/>
                  <a:rect l="l" t="t" r="r" b="b"/>
                  <a:pathLst>
                    <a:path w="105" h="51" extrusionOk="0">
                      <a:moveTo>
                        <a:pt x="23" y="0"/>
                      </a:moveTo>
                      <a:cubicBezTo>
                        <a:pt x="13" y="0"/>
                        <a:pt x="6" y="3"/>
                        <a:pt x="4" y="8"/>
                      </a:cubicBezTo>
                      <a:cubicBezTo>
                        <a:pt x="0" y="19"/>
                        <a:pt x="18" y="33"/>
                        <a:pt x="43" y="44"/>
                      </a:cubicBezTo>
                      <a:cubicBezTo>
                        <a:pt x="57" y="49"/>
                        <a:pt x="69" y="51"/>
                        <a:pt x="79" y="51"/>
                      </a:cubicBezTo>
                      <a:cubicBezTo>
                        <a:pt x="91" y="51"/>
                        <a:pt x="99" y="48"/>
                        <a:pt x="101" y="44"/>
                      </a:cubicBezTo>
                      <a:cubicBezTo>
                        <a:pt x="105" y="33"/>
                        <a:pt x="86" y="16"/>
                        <a:pt x="58" y="8"/>
                      </a:cubicBezTo>
                      <a:cubicBezTo>
                        <a:pt x="46" y="3"/>
                        <a:pt x="33" y="0"/>
                        <a:pt x="23"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73" name="Google Shape;561;p29">
                  <a:extLst>
                    <a:ext uri="{FF2B5EF4-FFF2-40B4-BE49-F238E27FC236}">
                      <a16:creationId xmlns:a16="http://schemas.microsoft.com/office/drawing/2014/main" id="{3FB8C65A-C15D-B62C-BE17-964102A1E4FC}"/>
                    </a:ext>
                  </a:extLst>
                </p:cNvPr>
                <p:cNvSpPr/>
                <p:nvPr/>
              </p:nvSpPr>
              <p:spPr>
                <a:xfrm flipH="1">
                  <a:off x="8296647" y="4914836"/>
                  <a:ext cx="791" cy="27462"/>
                </a:xfrm>
                <a:custGeom>
                  <a:avLst/>
                  <a:gdLst/>
                  <a:ahLst/>
                  <a:cxnLst/>
                  <a:rect l="l" t="t" r="r" b="b"/>
                  <a:pathLst>
                    <a:path w="11" h="382" extrusionOk="0">
                      <a:moveTo>
                        <a:pt x="0" y="1"/>
                      </a:moveTo>
                      <a:lnTo>
                        <a:pt x="7" y="382"/>
                      </a:lnTo>
                      <a:lnTo>
                        <a:pt x="10" y="382"/>
                      </a:lnTo>
                      <a:lnTo>
                        <a:pt x="0" y="1"/>
                      </a:lnTo>
                      <a:close/>
                    </a:path>
                  </a:pathLst>
                </a:custGeom>
                <a:solidFill>
                  <a:srgbClr val="B2B2B2"/>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74" name="Google Shape;562;p29">
                  <a:extLst>
                    <a:ext uri="{FF2B5EF4-FFF2-40B4-BE49-F238E27FC236}">
                      <a16:creationId xmlns:a16="http://schemas.microsoft.com/office/drawing/2014/main" id="{058B14B2-B7C1-5BD5-8E06-3F8246C7F46B}"/>
                    </a:ext>
                  </a:extLst>
                </p:cNvPr>
                <p:cNvSpPr/>
                <p:nvPr/>
              </p:nvSpPr>
              <p:spPr>
                <a:xfrm flipH="1">
                  <a:off x="8296867" y="4914621"/>
                  <a:ext cx="206540" cy="34363"/>
                </a:xfrm>
                <a:custGeom>
                  <a:avLst/>
                  <a:gdLst/>
                  <a:ahLst/>
                  <a:cxnLst/>
                  <a:rect l="l" t="t" r="r" b="b"/>
                  <a:pathLst>
                    <a:path w="2873" h="478" extrusionOk="0">
                      <a:moveTo>
                        <a:pt x="2865" y="0"/>
                      </a:moveTo>
                      <a:lnTo>
                        <a:pt x="4" y="255"/>
                      </a:lnTo>
                      <a:cubicBezTo>
                        <a:pt x="4" y="348"/>
                        <a:pt x="1" y="428"/>
                        <a:pt x="1" y="478"/>
                      </a:cubicBezTo>
                      <a:lnTo>
                        <a:pt x="2567" y="395"/>
                      </a:lnTo>
                      <a:cubicBezTo>
                        <a:pt x="2524" y="385"/>
                        <a:pt x="2496" y="370"/>
                        <a:pt x="2496" y="363"/>
                      </a:cubicBezTo>
                      <a:cubicBezTo>
                        <a:pt x="2499" y="360"/>
                        <a:pt x="2502" y="360"/>
                        <a:pt x="2509" y="360"/>
                      </a:cubicBezTo>
                      <a:cubicBezTo>
                        <a:pt x="2539" y="360"/>
                        <a:pt x="2607" y="370"/>
                        <a:pt x="2685" y="378"/>
                      </a:cubicBezTo>
                      <a:cubicBezTo>
                        <a:pt x="2779" y="381"/>
                        <a:pt x="2857" y="378"/>
                        <a:pt x="2872" y="385"/>
                      </a:cubicBezTo>
                      <a:lnTo>
                        <a:pt x="2865" y="4"/>
                      </a:lnTo>
                      <a:lnTo>
                        <a:pt x="2865" y="0"/>
                      </a:lnTo>
                      <a:close/>
                    </a:path>
                  </a:pathLst>
                </a:custGeom>
                <a:solidFill>
                  <a:srgbClr val="BF9000"/>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75" name="Google Shape;563;p29">
                  <a:extLst>
                    <a:ext uri="{FF2B5EF4-FFF2-40B4-BE49-F238E27FC236}">
                      <a16:creationId xmlns:a16="http://schemas.microsoft.com/office/drawing/2014/main" id="{A772E874-AF11-C81F-2374-59A79B51E040}"/>
                    </a:ext>
                  </a:extLst>
                </p:cNvPr>
                <p:cNvSpPr/>
                <p:nvPr/>
              </p:nvSpPr>
              <p:spPr>
                <a:xfrm flipH="1">
                  <a:off x="8296647" y="4940430"/>
                  <a:ext cx="27390" cy="2588"/>
                </a:xfrm>
                <a:custGeom>
                  <a:avLst/>
                  <a:gdLst/>
                  <a:ahLst/>
                  <a:cxnLst/>
                  <a:rect l="l" t="t" r="r" b="b"/>
                  <a:pathLst>
                    <a:path w="381" h="36" extrusionOk="0">
                      <a:moveTo>
                        <a:pt x="14" y="1"/>
                      </a:moveTo>
                      <a:cubicBezTo>
                        <a:pt x="7" y="1"/>
                        <a:pt x="4" y="1"/>
                        <a:pt x="1" y="4"/>
                      </a:cubicBezTo>
                      <a:cubicBezTo>
                        <a:pt x="1" y="11"/>
                        <a:pt x="29" y="26"/>
                        <a:pt x="72" y="36"/>
                      </a:cubicBezTo>
                      <a:lnTo>
                        <a:pt x="380" y="26"/>
                      </a:lnTo>
                      <a:lnTo>
                        <a:pt x="377" y="26"/>
                      </a:lnTo>
                      <a:cubicBezTo>
                        <a:pt x="362" y="19"/>
                        <a:pt x="284" y="22"/>
                        <a:pt x="190" y="19"/>
                      </a:cubicBezTo>
                      <a:cubicBezTo>
                        <a:pt x="112" y="11"/>
                        <a:pt x="44" y="1"/>
                        <a:pt x="14" y="1"/>
                      </a:cubicBezTo>
                      <a:close/>
                    </a:path>
                  </a:pathLst>
                </a:custGeom>
                <a:solidFill>
                  <a:srgbClr val="1B2327"/>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76" name="Google Shape;564;p29">
                  <a:extLst>
                    <a:ext uri="{FF2B5EF4-FFF2-40B4-BE49-F238E27FC236}">
                      <a16:creationId xmlns:a16="http://schemas.microsoft.com/office/drawing/2014/main" id="{A8CBD2A0-BB87-3A4E-E12A-604709F81526}"/>
                    </a:ext>
                  </a:extLst>
                </p:cNvPr>
                <p:cNvSpPr/>
                <p:nvPr/>
              </p:nvSpPr>
              <p:spPr>
                <a:xfrm flipH="1">
                  <a:off x="8528066" y="4935254"/>
                  <a:ext cx="647" cy="3163"/>
                </a:xfrm>
                <a:custGeom>
                  <a:avLst/>
                  <a:gdLst/>
                  <a:ahLst/>
                  <a:cxnLst/>
                  <a:rect l="l" t="t" r="r" b="b"/>
                  <a:pathLst>
                    <a:path w="9" h="44" extrusionOk="0">
                      <a:moveTo>
                        <a:pt x="1" y="0"/>
                      </a:moveTo>
                      <a:lnTo>
                        <a:pt x="8" y="43"/>
                      </a:lnTo>
                      <a:lnTo>
                        <a:pt x="8" y="0"/>
                      </a:lnTo>
                      <a:close/>
                    </a:path>
                  </a:pathLst>
                </a:custGeom>
                <a:solidFill>
                  <a:srgbClr val="B2B2B2"/>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77" name="Google Shape;565;p29">
                  <a:extLst>
                    <a:ext uri="{FF2B5EF4-FFF2-40B4-BE49-F238E27FC236}">
                      <a16:creationId xmlns:a16="http://schemas.microsoft.com/office/drawing/2014/main" id="{B4628BFC-070B-2048-6A4E-22464C6361BB}"/>
                    </a:ext>
                  </a:extLst>
                </p:cNvPr>
                <p:cNvSpPr/>
                <p:nvPr/>
              </p:nvSpPr>
              <p:spPr>
                <a:xfrm flipH="1">
                  <a:off x="8504630" y="4933169"/>
                  <a:ext cx="23508" cy="16607"/>
                </a:xfrm>
                <a:custGeom>
                  <a:avLst/>
                  <a:gdLst/>
                  <a:ahLst/>
                  <a:cxnLst/>
                  <a:rect l="l" t="t" r="r" b="b"/>
                  <a:pathLst>
                    <a:path w="327" h="231" extrusionOk="0">
                      <a:moveTo>
                        <a:pt x="316" y="1"/>
                      </a:moveTo>
                      <a:lnTo>
                        <a:pt x="0" y="29"/>
                      </a:lnTo>
                      <a:lnTo>
                        <a:pt x="0" y="72"/>
                      </a:lnTo>
                      <a:lnTo>
                        <a:pt x="22" y="231"/>
                      </a:lnTo>
                      <a:lnTo>
                        <a:pt x="327" y="223"/>
                      </a:lnTo>
                      <a:cubicBezTo>
                        <a:pt x="323" y="170"/>
                        <a:pt x="320" y="94"/>
                        <a:pt x="316" y="1"/>
                      </a:cubicBezTo>
                      <a:close/>
                    </a:path>
                  </a:pathLst>
                </a:custGeom>
                <a:solidFill>
                  <a:srgbClr val="BF9000"/>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78" name="Google Shape;566;p29">
                  <a:extLst>
                    <a:ext uri="{FF2B5EF4-FFF2-40B4-BE49-F238E27FC236}">
                      <a16:creationId xmlns:a16="http://schemas.microsoft.com/office/drawing/2014/main" id="{F20419A6-5EF1-9DBF-9B03-9DDE5FEBAC8F}"/>
                    </a:ext>
                  </a:extLst>
                </p:cNvPr>
                <p:cNvSpPr/>
                <p:nvPr/>
              </p:nvSpPr>
              <p:spPr>
                <a:xfrm flipH="1">
                  <a:off x="8503048" y="4932953"/>
                  <a:ext cx="2444" cy="16319"/>
                </a:xfrm>
                <a:custGeom>
                  <a:avLst/>
                  <a:gdLst/>
                  <a:ahLst/>
                  <a:cxnLst/>
                  <a:rect l="l" t="t" r="r" b="b"/>
                  <a:pathLst>
                    <a:path w="34" h="227" extrusionOk="0">
                      <a:moveTo>
                        <a:pt x="33" y="0"/>
                      </a:moveTo>
                      <a:lnTo>
                        <a:pt x="1" y="4"/>
                      </a:lnTo>
                      <a:cubicBezTo>
                        <a:pt x="5" y="97"/>
                        <a:pt x="8" y="173"/>
                        <a:pt x="12" y="226"/>
                      </a:cubicBezTo>
                      <a:lnTo>
                        <a:pt x="30" y="223"/>
                      </a:lnTo>
                      <a:cubicBezTo>
                        <a:pt x="30" y="173"/>
                        <a:pt x="33" y="93"/>
                        <a:pt x="33" y="0"/>
                      </a:cubicBezTo>
                      <a:close/>
                    </a:path>
                  </a:pathLst>
                </a:custGeom>
                <a:solidFill>
                  <a:srgbClr val="1B2327"/>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79" name="Google Shape;567;p29">
                  <a:extLst>
                    <a:ext uri="{FF2B5EF4-FFF2-40B4-BE49-F238E27FC236}">
                      <a16:creationId xmlns:a16="http://schemas.microsoft.com/office/drawing/2014/main" id="{0B79D821-C2BE-4C7E-C583-B65B9A7B8A63}"/>
                    </a:ext>
                  </a:extLst>
                </p:cNvPr>
                <p:cNvSpPr/>
                <p:nvPr/>
              </p:nvSpPr>
              <p:spPr>
                <a:xfrm flipH="1">
                  <a:off x="7605347" y="4840573"/>
                  <a:ext cx="430190" cy="187633"/>
                </a:xfrm>
                <a:custGeom>
                  <a:avLst/>
                  <a:gdLst/>
                  <a:ahLst/>
                  <a:cxnLst/>
                  <a:rect l="l" t="t" r="r" b="b"/>
                  <a:pathLst>
                    <a:path w="5984" h="2610" extrusionOk="0">
                      <a:moveTo>
                        <a:pt x="3202" y="0"/>
                      </a:moveTo>
                      <a:lnTo>
                        <a:pt x="0" y="68"/>
                      </a:lnTo>
                      <a:lnTo>
                        <a:pt x="43" y="2571"/>
                      </a:lnTo>
                      <a:lnTo>
                        <a:pt x="240" y="2577"/>
                      </a:lnTo>
                      <a:cubicBezTo>
                        <a:pt x="641" y="2590"/>
                        <a:pt x="1598" y="2610"/>
                        <a:pt x="2581" y="2610"/>
                      </a:cubicBezTo>
                      <a:cubicBezTo>
                        <a:pt x="3774" y="2610"/>
                        <a:pt x="5006" y="2581"/>
                        <a:pt x="5326" y="2477"/>
                      </a:cubicBezTo>
                      <a:cubicBezTo>
                        <a:pt x="5984" y="2261"/>
                        <a:pt x="3249" y="1709"/>
                        <a:pt x="3249" y="1709"/>
                      </a:cubicBezTo>
                      <a:lnTo>
                        <a:pt x="3202" y="0"/>
                      </a:lnTo>
                      <a:close/>
                    </a:path>
                  </a:pathLst>
                </a:custGeom>
                <a:solidFill>
                  <a:srgbClr val="F1C232"/>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80" name="Google Shape;568;p29">
                  <a:extLst>
                    <a:ext uri="{FF2B5EF4-FFF2-40B4-BE49-F238E27FC236}">
                      <a16:creationId xmlns:a16="http://schemas.microsoft.com/office/drawing/2014/main" id="{13F7F1FF-AEB3-EE4B-8464-67D96660152A}"/>
                    </a:ext>
                  </a:extLst>
                </p:cNvPr>
                <p:cNvSpPr/>
                <p:nvPr/>
              </p:nvSpPr>
              <p:spPr>
                <a:xfrm flipH="1">
                  <a:off x="7644303" y="4986081"/>
                  <a:ext cx="61466" cy="28468"/>
                </a:xfrm>
                <a:custGeom>
                  <a:avLst/>
                  <a:gdLst/>
                  <a:ahLst/>
                  <a:cxnLst/>
                  <a:rect l="l" t="t" r="r" b="b"/>
                  <a:pathLst>
                    <a:path w="855" h="396" extrusionOk="0">
                      <a:moveTo>
                        <a:pt x="0" y="0"/>
                      </a:moveTo>
                      <a:lnTo>
                        <a:pt x="0" y="0"/>
                      </a:lnTo>
                      <a:cubicBezTo>
                        <a:pt x="11" y="4"/>
                        <a:pt x="101" y="30"/>
                        <a:pt x="223" y="68"/>
                      </a:cubicBezTo>
                      <a:cubicBezTo>
                        <a:pt x="151" y="44"/>
                        <a:pt x="75" y="22"/>
                        <a:pt x="0" y="0"/>
                      </a:cubicBezTo>
                      <a:close/>
                      <a:moveTo>
                        <a:pt x="833" y="345"/>
                      </a:moveTo>
                      <a:cubicBezTo>
                        <a:pt x="844" y="363"/>
                        <a:pt x="844" y="381"/>
                        <a:pt x="833" y="396"/>
                      </a:cubicBezTo>
                      <a:lnTo>
                        <a:pt x="851" y="396"/>
                      </a:lnTo>
                      <a:cubicBezTo>
                        <a:pt x="855" y="381"/>
                        <a:pt x="847" y="363"/>
                        <a:pt x="833" y="345"/>
                      </a:cubicBezTo>
                      <a:close/>
                    </a:path>
                  </a:pathLst>
                </a:custGeom>
                <a:solidFill>
                  <a:srgbClr val="FFFFFF"/>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81" name="Google Shape;569;p29">
                  <a:extLst>
                    <a:ext uri="{FF2B5EF4-FFF2-40B4-BE49-F238E27FC236}">
                      <a16:creationId xmlns:a16="http://schemas.microsoft.com/office/drawing/2014/main" id="{9DA48D35-19F3-AAEE-1602-DB6471C99336}"/>
                    </a:ext>
                  </a:extLst>
                </p:cNvPr>
                <p:cNvSpPr/>
                <p:nvPr/>
              </p:nvSpPr>
              <p:spPr>
                <a:xfrm flipH="1">
                  <a:off x="7811239" y="5025334"/>
                  <a:ext cx="221206" cy="3666"/>
                </a:xfrm>
                <a:custGeom>
                  <a:avLst/>
                  <a:gdLst/>
                  <a:ahLst/>
                  <a:cxnLst/>
                  <a:rect l="l" t="t" r="r" b="b"/>
                  <a:pathLst>
                    <a:path w="3077" h="51" extrusionOk="0">
                      <a:moveTo>
                        <a:pt x="0" y="1"/>
                      </a:moveTo>
                      <a:cubicBezTo>
                        <a:pt x="517" y="32"/>
                        <a:pt x="1242" y="51"/>
                        <a:pt x="1996" y="51"/>
                      </a:cubicBezTo>
                      <a:cubicBezTo>
                        <a:pt x="2355" y="51"/>
                        <a:pt x="2724" y="47"/>
                        <a:pt x="3076" y="39"/>
                      </a:cubicBezTo>
                      <a:lnTo>
                        <a:pt x="2530" y="39"/>
                      </a:lnTo>
                      <a:cubicBezTo>
                        <a:pt x="1551" y="39"/>
                        <a:pt x="596" y="22"/>
                        <a:pt x="197" y="7"/>
                      </a:cubicBezTo>
                      <a:lnTo>
                        <a:pt x="0" y="1"/>
                      </a:lnTo>
                      <a:close/>
                    </a:path>
                  </a:pathLst>
                </a:custGeom>
                <a:solidFill>
                  <a:srgbClr val="FFFFFF"/>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82" name="Google Shape;570;p29">
                  <a:extLst>
                    <a:ext uri="{FF2B5EF4-FFF2-40B4-BE49-F238E27FC236}">
                      <a16:creationId xmlns:a16="http://schemas.microsoft.com/office/drawing/2014/main" id="{72127267-A3C6-822E-104C-1B1F12D3B573}"/>
                    </a:ext>
                  </a:extLst>
                </p:cNvPr>
                <p:cNvSpPr/>
                <p:nvPr/>
              </p:nvSpPr>
              <p:spPr>
                <a:xfrm flipH="1">
                  <a:off x="7645102" y="4986081"/>
                  <a:ext cx="387343" cy="42128"/>
                </a:xfrm>
                <a:custGeom>
                  <a:avLst/>
                  <a:gdLst/>
                  <a:ahLst/>
                  <a:cxnLst/>
                  <a:rect l="l" t="t" r="r" b="b"/>
                  <a:pathLst>
                    <a:path w="5388" h="586" extrusionOk="0">
                      <a:moveTo>
                        <a:pt x="4541" y="0"/>
                      </a:moveTo>
                      <a:cubicBezTo>
                        <a:pt x="4357" y="15"/>
                        <a:pt x="4268" y="421"/>
                        <a:pt x="4268" y="421"/>
                      </a:cubicBezTo>
                      <a:lnTo>
                        <a:pt x="1156" y="460"/>
                      </a:lnTo>
                      <a:lnTo>
                        <a:pt x="1156" y="478"/>
                      </a:lnTo>
                      <a:cubicBezTo>
                        <a:pt x="1152" y="478"/>
                        <a:pt x="1152" y="471"/>
                        <a:pt x="1148" y="460"/>
                      </a:cubicBezTo>
                      <a:lnTo>
                        <a:pt x="4" y="474"/>
                      </a:lnTo>
                      <a:lnTo>
                        <a:pt x="0" y="547"/>
                      </a:lnTo>
                      <a:lnTo>
                        <a:pt x="197" y="553"/>
                      </a:lnTo>
                      <a:cubicBezTo>
                        <a:pt x="596" y="568"/>
                        <a:pt x="1551" y="585"/>
                        <a:pt x="2530" y="585"/>
                      </a:cubicBezTo>
                      <a:lnTo>
                        <a:pt x="3076" y="585"/>
                      </a:lnTo>
                      <a:cubicBezTo>
                        <a:pt x="4059" y="564"/>
                        <a:pt x="4935" y="521"/>
                        <a:pt x="5255" y="460"/>
                      </a:cubicBezTo>
                      <a:cubicBezTo>
                        <a:pt x="5265" y="456"/>
                        <a:pt x="5276" y="456"/>
                        <a:pt x="5283" y="453"/>
                      </a:cubicBezTo>
                      <a:cubicBezTo>
                        <a:pt x="5334" y="435"/>
                        <a:pt x="5366" y="417"/>
                        <a:pt x="5377" y="396"/>
                      </a:cubicBezTo>
                      <a:cubicBezTo>
                        <a:pt x="5388" y="381"/>
                        <a:pt x="5388" y="363"/>
                        <a:pt x="5377" y="345"/>
                      </a:cubicBezTo>
                      <a:cubicBezTo>
                        <a:pt x="5298" y="249"/>
                        <a:pt x="4985" y="137"/>
                        <a:pt x="4767" y="68"/>
                      </a:cubicBezTo>
                      <a:cubicBezTo>
                        <a:pt x="4695" y="44"/>
                        <a:pt x="4619" y="22"/>
                        <a:pt x="4544" y="0"/>
                      </a:cubicBezTo>
                      <a:close/>
                    </a:path>
                  </a:pathLst>
                </a:custGeom>
                <a:solidFill>
                  <a:srgbClr val="BF9000"/>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83" name="Google Shape;571;p29">
                  <a:extLst>
                    <a:ext uri="{FF2B5EF4-FFF2-40B4-BE49-F238E27FC236}">
                      <a16:creationId xmlns:a16="http://schemas.microsoft.com/office/drawing/2014/main" id="{CDCCF253-B1EE-125B-F72E-DC043E61D48B}"/>
                    </a:ext>
                  </a:extLst>
                </p:cNvPr>
                <p:cNvSpPr/>
                <p:nvPr/>
              </p:nvSpPr>
              <p:spPr>
                <a:xfrm flipH="1">
                  <a:off x="7645317" y="5011962"/>
                  <a:ext cx="390506" cy="10136"/>
                </a:xfrm>
                <a:custGeom>
                  <a:avLst/>
                  <a:gdLst/>
                  <a:ahLst/>
                  <a:cxnLst/>
                  <a:rect l="l" t="t" r="r" b="b"/>
                  <a:pathLst>
                    <a:path w="5432" h="141" extrusionOk="0">
                      <a:moveTo>
                        <a:pt x="5418" y="1"/>
                      </a:moveTo>
                      <a:cubicBezTo>
                        <a:pt x="5409" y="1"/>
                        <a:pt x="5395" y="1"/>
                        <a:pt x="5377" y="3"/>
                      </a:cubicBezTo>
                      <a:cubicBezTo>
                        <a:pt x="5330" y="3"/>
                        <a:pt x="5277" y="7"/>
                        <a:pt x="5219" y="7"/>
                      </a:cubicBezTo>
                      <a:cubicBezTo>
                        <a:pt x="5062" y="14"/>
                        <a:pt x="4868" y="21"/>
                        <a:pt x="4638" y="32"/>
                      </a:cubicBezTo>
                      <a:cubicBezTo>
                        <a:pt x="4146" y="50"/>
                        <a:pt x="3468" y="75"/>
                        <a:pt x="2718" y="89"/>
                      </a:cubicBezTo>
                      <a:cubicBezTo>
                        <a:pt x="2134" y="103"/>
                        <a:pt x="1594" y="109"/>
                        <a:pt x="1152" y="109"/>
                      </a:cubicBezTo>
                      <a:cubicBezTo>
                        <a:pt x="1025" y="109"/>
                        <a:pt x="907" y="108"/>
                        <a:pt x="798" y="107"/>
                      </a:cubicBezTo>
                      <a:lnTo>
                        <a:pt x="213" y="107"/>
                      </a:lnTo>
                      <a:cubicBezTo>
                        <a:pt x="155" y="107"/>
                        <a:pt x="105" y="107"/>
                        <a:pt x="54" y="111"/>
                      </a:cubicBezTo>
                      <a:lnTo>
                        <a:pt x="1" y="111"/>
                      </a:lnTo>
                      <a:cubicBezTo>
                        <a:pt x="1" y="114"/>
                        <a:pt x="19" y="114"/>
                        <a:pt x="54" y="118"/>
                      </a:cubicBezTo>
                      <a:cubicBezTo>
                        <a:pt x="101" y="118"/>
                        <a:pt x="155" y="122"/>
                        <a:pt x="213" y="122"/>
                      </a:cubicBezTo>
                      <a:cubicBezTo>
                        <a:pt x="370" y="125"/>
                        <a:pt x="568" y="132"/>
                        <a:pt x="798" y="136"/>
                      </a:cubicBezTo>
                      <a:cubicBezTo>
                        <a:pt x="1005" y="139"/>
                        <a:pt x="1245" y="141"/>
                        <a:pt x="1510" y="141"/>
                      </a:cubicBezTo>
                      <a:cubicBezTo>
                        <a:pt x="1873" y="141"/>
                        <a:pt x="2283" y="137"/>
                        <a:pt x="2718" y="129"/>
                      </a:cubicBezTo>
                      <a:cubicBezTo>
                        <a:pt x="3468" y="114"/>
                        <a:pt x="4146" y="86"/>
                        <a:pt x="4638" y="57"/>
                      </a:cubicBezTo>
                      <a:cubicBezTo>
                        <a:pt x="4868" y="43"/>
                        <a:pt x="5062" y="32"/>
                        <a:pt x="5219" y="21"/>
                      </a:cubicBezTo>
                      <a:cubicBezTo>
                        <a:pt x="5280" y="18"/>
                        <a:pt x="5330" y="14"/>
                        <a:pt x="5377" y="10"/>
                      </a:cubicBezTo>
                      <a:cubicBezTo>
                        <a:pt x="5413" y="7"/>
                        <a:pt x="5431" y="3"/>
                        <a:pt x="5431" y="3"/>
                      </a:cubicBezTo>
                      <a:cubicBezTo>
                        <a:pt x="5431" y="1"/>
                        <a:pt x="5427" y="1"/>
                        <a:pt x="5418"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84" name="Google Shape;572;p29">
                  <a:extLst>
                    <a:ext uri="{FF2B5EF4-FFF2-40B4-BE49-F238E27FC236}">
                      <a16:creationId xmlns:a16="http://schemas.microsoft.com/office/drawing/2014/main" id="{B925FDE4-BF30-C165-7AF9-20C68AF4E196}"/>
                    </a:ext>
                  </a:extLst>
                </p:cNvPr>
                <p:cNvSpPr/>
                <p:nvPr/>
              </p:nvSpPr>
              <p:spPr>
                <a:xfrm flipH="1">
                  <a:off x="7703685" y="4983421"/>
                  <a:ext cx="23508" cy="36520"/>
                </a:xfrm>
                <a:custGeom>
                  <a:avLst/>
                  <a:gdLst/>
                  <a:ahLst/>
                  <a:cxnLst/>
                  <a:rect l="l" t="t" r="r" b="b"/>
                  <a:pathLst>
                    <a:path w="327" h="508" extrusionOk="0">
                      <a:moveTo>
                        <a:pt x="317" y="1"/>
                      </a:moveTo>
                      <a:cubicBezTo>
                        <a:pt x="296" y="1"/>
                        <a:pt x="173" y="64"/>
                        <a:pt x="90" y="206"/>
                      </a:cubicBezTo>
                      <a:cubicBezTo>
                        <a:pt x="0" y="360"/>
                        <a:pt x="11" y="508"/>
                        <a:pt x="22" y="508"/>
                      </a:cubicBezTo>
                      <a:cubicBezTo>
                        <a:pt x="33" y="508"/>
                        <a:pt x="40" y="368"/>
                        <a:pt x="126" y="228"/>
                      </a:cubicBezTo>
                      <a:cubicBezTo>
                        <a:pt x="209" y="84"/>
                        <a:pt x="327" y="9"/>
                        <a:pt x="320" y="2"/>
                      </a:cubicBezTo>
                      <a:cubicBezTo>
                        <a:pt x="320" y="1"/>
                        <a:pt x="318" y="1"/>
                        <a:pt x="317"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85" name="Google Shape;573;p29">
                  <a:extLst>
                    <a:ext uri="{FF2B5EF4-FFF2-40B4-BE49-F238E27FC236}">
                      <a16:creationId xmlns:a16="http://schemas.microsoft.com/office/drawing/2014/main" id="{B04DAECA-83F6-CA3C-E202-FF1B788326F0}"/>
                    </a:ext>
                  </a:extLst>
                </p:cNvPr>
                <p:cNvSpPr/>
                <p:nvPr/>
              </p:nvSpPr>
              <p:spPr>
                <a:xfrm flipH="1">
                  <a:off x="7781831" y="4967461"/>
                  <a:ext cx="13012" cy="19482"/>
                </a:xfrm>
                <a:custGeom>
                  <a:avLst/>
                  <a:gdLst/>
                  <a:ahLst/>
                  <a:cxnLst/>
                  <a:rect l="l" t="t" r="r" b="b"/>
                  <a:pathLst>
                    <a:path w="181" h="271" extrusionOk="0">
                      <a:moveTo>
                        <a:pt x="171" y="0"/>
                      </a:moveTo>
                      <a:cubicBezTo>
                        <a:pt x="158" y="0"/>
                        <a:pt x="117" y="56"/>
                        <a:pt x="73" y="123"/>
                      </a:cubicBezTo>
                      <a:cubicBezTo>
                        <a:pt x="30" y="198"/>
                        <a:pt x="1" y="263"/>
                        <a:pt x="8" y="271"/>
                      </a:cubicBezTo>
                      <a:cubicBezTo>
                        <a:pt x="9" y="271"/>
                        <a:pt x="9" y="271"/>
                        <a:pt x="9" y="271"/>
                      </a:cubicBezTo>
                      <a:cubicBezTo>
                        <a:pt x="21" y="271"/>
                        <a:pt x="63" y="218"/>
                        <a:pt x="105" y="145"/>
                      </a:cubicBezTo>
                      <a:cubicBezTo>
                        <a:pt x="151" y="69"/>
                        <a:pt x="181" y="4"/>
                        <a:pt x="173" y="1"/>
                      </a:cubicBezTo>
                      <a:cubicBezTo>
                        <a:pt x="172" y="1"/>
                        <a:pt x="172" y="0"/>
                        <a:pt x="171"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86" name="Google Shape;574;p29">
                  <a:extLst>
                    <a:ext uri="{FF2B5EF4-FFF2-40B4-BE49-F238E27FC236}">
                      <a16:creationId xmlns:a16="http://schemas.microsoft.com/office/drawing/2014/main" id="{AC3F6150-0F51-2A16-7729-07A86FC00915}"/>
                    </a:ext>
                  </a:extLst>
                </p:cNvPr>
                <p:cNvSpPr/>
                <p:nvPr/>
              </p:nvSpPr>
              <p:spPr>
                <a:xfrm flipH="1">
                  <a:off x="7798366" y="4964082"/>
                  <a:ext cx="15313" cy="13372"/>
                </a:xfrm>
                <a:custGeom>
                  <a:avLst/>
                  <a:gdLst/>
                  <a:ahLst/>
                  <a:cxnLst/>
                  <a:rect l="l" t="t" r="r" b="b"/>
                  <a:pathLst>
                    <a:path w="213" h="186" extrusionOk="0">
                      <a:moveTo>
                        <a:pt x="203" y="1"/>
                      </a:moveTo>
                      <a:cubicBezTo>
                        <a:pt x="189" y="1"/>
                        <a:pt x="143" y="31"/>
                        <a:pt x="95" y="81"/>
                      </a:cubicBezTo>
                      <a:cubicBezTo>
                        <a:pt x="40" y="131"/>
                        <a:pt x="1" y="177"/>
                        <a:pt x="8" y="185"/>
                      </a:cubicBezTo>
                      <a:cubicBezTo>
                        <a:pt x="9" y="186"/>
                        <a:pt x="10" y="186"/>
                        <a:pt x="11" y="186"/>
                      </a:cubicBezTo>
                      <a:cubicBezTo>
                        <a:pt x="24" y="186"/>
                        <a:pt x="70" y="154"/>
                        <a:pt x="120" y="106"/>
                      </a:cubicBezTo>
                      <a:cubicBezTo>
                        <a:pt x="173" y="56"/>
                        <a:pt x="213" y="8"/>
                        <a:pt x="206" y="1"/>
                      </a:cubicBezTo>
                      <a:cubicBezTo>
                        <a:pt x="205" y="1"/>
                        <a:pt x="204" y="1"/>
                        <a:pt x="203"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87" name="Google Shape;575;p29">
                  <a:extLst>
                    <a:ext uri="{FF2B5EF4-FFF2-40B4-BE49-F238E27FC236}">
                      <a16:creationId xmlns:a16="http://schemas.microsoft.com/office/drawing/2014/main" id="{75104879-3D42-604B-8ECB-9DEE1E65881C}"/>
                    </a:ext>
                  </a:extLst>
                </p:cNvPr>
                <p:cNvSpPr/>
                <p:nvPr/>
              </p:nvSpPr>
              <p:spPr>
                <a:xfrm flipH="1">
                  <a:off x="7801242" y="4954377"/>
                  <a:ext cx="24011" cy="2876"/>
                </a:xfrm>
                <a:custGeom>
                  <a:avLst/>
                  <a:gdLst/>
                  <a:ahLst/>
                  <a:cxnLst/>
                  <a:rect l="l" t="t" r="r" b="b"/>
                  <a:pathLst>
                    <a:path w="334" h="40" extrusionOk="0">
                      <a:moveTo>
                        <a:pt x="165" y="0"/>
                      </a:moveTo>
                      <a:cubicBezTo>
                        <a:pt x="72" y="0"/>
                        <a:pt x="1" y="11"/>
                        <a:pt x="1" y="22"/>
                      </a:cubicBezTo>
                      <a:cubicBezTo>
                        <a:pt x="1" y="32"/>
                        <a:pt x="76" y="40"/>
                        <a:pt x="165" y="40"/>
                      </a:cubicBezTo>
                      <a:cubicBezTo>
                        <a:pt x="259" y="40"/>
                        <a:pt x="334" y="29"/>
                        <a:pt x="334" y="18"/>
                      </a:cubicBezTo>
                      <a:cubicBezTo>
                        <a:pt x="334" y="7"/>
                        <a:pt x="259" y="0"/>
                        <a:pt x="165"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88" name="Google Shape;576;p29">
                  <a:extLst>
                    <a:ext uri="{FF2B5EF4-FFF2-40B4-BE49-F238E27FC236}">
                      <a16:creationId xmlns:a16="http://schemas.microsoft.com/office/drawing/2014/main" id="{DCA60B27-6662-62D7-5FD8-6A07A0F48971}"/>
                    </a:ext>
                  </a:extLst>
                </p:cNvPr>
                <p:cNvSpPr/>
                <p:nvPr/>
              </p:nvSpPr>
              <p:spPr>
                <a:xfrm flipH="1">
                  <a:off x="7802249" y="4940430"/>
                  <a:ext cx="27678" cy="4026"/>
                </a:xfrm>
                <a:custGeom>
                  <a:avLst/>
                  <a:gdLst/>
                  <a:ahLst/>
                  <a:cxnLst/>
                  <a:rect l="l" t="t" r="r" b="b"/>
                  <a:pathLst>
                    <a:path w="385" h="56" extrusionOk="0">
                      <a:moveTo>
                        <a:pt x="19" y="0"/>
                      </a:moveTo>
                      <a:cubicBezTo>
                        <a:pt x="10" y="0"/>
                        <a:pt x="5" y="1"/>
                        <a:pt x="4" y="4"/>
                      </a:cubicBezTo>
                      <a:cubicBezTo>
                        <a:pt x="1" y="14"/>
                        <a:pt x="84" y="47"/>
                        <a:pt x="191" y="54"/>
                      </a:cubicBezTo>
                      <a:cubicBezTo>
                        <a:pt x="204" y="55"/>
                        <a:pt x="216" y="55"/>
                        <a:pt x="228" y="55"/>
                      </a:cubicBezTo>
                      <a:cubicBezTo>
                        <a:pt x="318" y="55"/>
                        <a:pt x="385" y="32"/>
                        <a:pt x="381" y="26"/>
                      </a:cubicBezTo>
                      <a:cubicBezTo>
                        <a:pt x="381" y="14"/>
                        <a:pt x="295" y="22"/>
                        <a:pt x="195" y="14"/>
                      </a:cubicBezTo>
                      <a:cubicBezTo>
                        <a:pt x="115" y="12"/>
                        <a:pt x="47" y="0"/>
                        <a:pt x="19"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89" name="Google Shape;577;p29">
                  <a:extLst>
                    <a:ext uri="{FF2B5EF4-FFF2-40B4-BE49-F238E27FC236}">
                      <a16:creationId xmlns:a16="http://schemas.microsoft.com/office/drawing/2014/main" id="{87AF3E45-9C0D-7105-AD82-F6BC7EACAD90}"/>
                    </a:ext>
                  </a:extLst>
                </p:cNvPr>
                <p:cNvSpPr/>
                <p:nvPr/>
              </p:nvSpPr>
              <p:spPr>
                <a:xfrm flipH="1">
                  <a:off x="7743370" y="4945247"/>
                  <a:ext cx="43422" cy="25449"/>
                </a:xfrm>
                <a:custGeom>
                  <a:avLst/>
                  <a:gdLst/>
                  <a:ahLst/>
                  <a:cxnLst/>
                  <a:rect l="l" t="t" r="r" b="b"/>
                  <a:pathLst>
                    <a:path w="604" h="354" extrusionOk="0">
                      <a:moveTo>
                        <a:pt x="410" y="38"/>
                      </a:moveTo>
                      <a:cubicBezTo>
                        <a:pt x="456" y="38"/>
                        <a:pt x="502" y="47"/>
                        <a:pt x="539" y="70"/>
                      </a:cubicBezTo>
                      <a:cubicBezTo>
                        <a:pt x="574" y="91"/>
                        <a:pt x="560" y="131"/>
                        <a:pt x="524" y="152"/>
                      </a:cubicBezTo>
                      <a:cubicBezTo>
                        <a:pt x="492" y="174"/>
                        <a:pt x="448" y="189"/>
                        <a:pt x="410" y="206"/>
                      </a:cubicBezTo>
                      <a:cubicBezTo>
                        <a:pt x="334" y="235"/>
                        <a:pt x="262" y="253"/>
                        <a:pt x="201" y="263"/>
                      </a:cubicBezTo>
                      <a:cubicBezTo>
                        <a:pt x="139" y="276"/>
                        <a:pt x="89" y="283"/>
                        <a:pt x="55" y="287"/>
                      </a:cubicBezTo>
                      <a:lnTo>
                        <a:pt x="55" y="287"/>
                      </a:lnTo>
                      <a:cubicBezTo>
                        <a:pt x="67" y="256"/>
                        <a:pt x="87" y="216"/>
                        <a:pt x="122" y="174"/>
                      </a:cubicBezTo>
                      <a:cubicBezTo>
                        <a:pt x="158" y="127"/>
                        <a:pt x="219" y="81"/>
                        <a:pt x="294" y="55"/>
                      </a:cubicBezTo>
                      <a:cubicBezTo>
                        <a:pt x="328" y="45"/>
                        <a:pt x="369" y="38"/>
                        <a:pt x="410" y="38"/>
                      </a:cubicBezTo>
                      <a:close/>
                      <a:moveTo>
                        <a:pt x="408" y="1"/>
                      </a:moveTo>
                      <a:cubicBezTo>
                        <a:pt x="270" y="1"/>
                        <a:pt x="150" y="83"/>
                        <a:pt x="100" y="159"/>
                      </a:cubicBezTo>
                      <a:cubicBezTo>
                        <a:pt x="63" y="207"/>
                        <a:pt x="46" y="254"/>
                        <a:pt x="37" y="290"/>
                      </a:cubicBezTo>
                      <a:lnTo>
                        <a:pt x="37" y="290"/>
                      </a:lnTo>
                      <a:cubicBezTo>
                        <a:pt x="13" y="293"/>
                        <a:pt x="1" y="294"/>
                        <a:pt x="1" y="296"/>
                      </a:cubicBezTo>
                      <a:cubicBezTo>
                        <a:pt x="1" y="299"/>
                        <a:pt x="12" y="302"/>
                        <a:pt x="35" y="303"/>
                      </a:cubicBezTo>
                      <a:lnTo>
                        <a:pt x="35" y="303"/>
                      </a:lnTo>
                      <a:cubicBezTo>
                        <a:pt x="29" y="334"/>
                        <a:pt x="29" y="353"/>
                        <a:pt x="32" y="353"/>
                      </a:cubicBezTo>
                      <a:cubicBezTo>
                        <a:pt x="36" y="353"/>
                        <a:pt x="38" y="334"/>
                        <a:pt x="49" y="303"/>
                      </a:cubicBezTo>
                      <a:lnTo>
                        <a:pt x="49" y="303"/>
                      </a:lnTo>
                      <a:cubicBezTo>
                        <a:pt x="53" y="303"/>
                        <a:pt x="57" y="303"/>
                        <a:pt x="61" y="303"/>
                      </a:cubicBezTo>
                      <a:cubicBezTo>
                        <a:pt x="96" y="303"/>
                        <a:pt x="145" y="300"/>
                        <a:pt x="205" y="292"/>
                      </a:cubicBezTo>
                      <a:cubicBezTo>
                        <a:pt x="269" y="282"/>
                        <a:pt x="341" y="267"/>
                        <a:pt x="423" y="239"/>
                      </a:cubicBezTo>
                      <a:cubicBezTo>
                        <a:pt x="463" y="224"/>
                        <a:pt x="503" y="214"/>
                        <a:pt x="546" y="184"/>
                      </a:cubicBezTo>
                      <a:cubicBezTo>
                        <a:pt x="567" y="170"/>
                        <a:pt x="589" y="152"/>
                        <a:pt x="596" y="120"/>
                      </a:cubicBezTo>
                      <a:cubicBezTo>
                        <a:pt x="604" y="88"/>
                        <a:pt x="589" y="55"/>
                        <a:pt x="564" y="38"/>
                      </a:cubicBezTo>
                      <a:cubicBezTo>
                        <a:pt x="511" y="12"/>
                        <a:pt x="458" y="1"/>
                        <a:pt x="408"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90" name="Google Shape;578;p29">
                  <a:extLst>
                    <a:ext uri="{FF2B5EF4-FFF2-40B4-BE49-F238E27FC236}">
                      <a16:creationId xmlns:a16="http://schemas.microsoft.com/office/drawing/2014/main" id="{14FFA6AC-26A9-DF49-2577-96086D077C28}"/>
                    </a:ext>
                  </a:extLst>
                </p:cNvPr>
                <p:cNvSpPr/>
                <p:nvPr/>
              </p:nvSpPr>
              <p:spPr>
                <a:xfrm flipH="1">
                  <a:off x="7780537" y="4938848"/>
                  <a:ext cx="22789" cy="28468"/>
                </a:xfrm>
                <a:custGeom>
                  <a:avLst/>
                  <a:gdLst/>
                  <a:ahLst/>
                  <a:cxnLst/>
                  <a:rect l="l" t="t" r="r" b="b"/>
                  <a:pathLst>
                    <a:path w="317" h="396" extrusionOk="0">
                      <a:moveTo>
                        <a:pt x="79" y="1"/>
                      </a:moveTo>
                      <a:cubicBezTo>
                        <a:pt x="77" y="1"/>
                        <a:pt x="74" y="1"/>
                        <a:pt x="72" y="1"/>
                      </a:cubicBezTo>
                      <a:cubicBezTo>
                        <a:pt x="22" y="8"/>
                        <a:pt x="1" y="62"/>
                        <a:pt x="7" y="97"/>
                      </a:cubicBezTo>
                      <a:cubicBezTo>
                        <a:pt x="15" y="134"/>
                        <a:pt x="29" y="166"/>
                        <a:pt x="47" y="187"/>
                      </a:cubicBezTo>
                      <a:cubicBezTo>
                        <a:pt x="80" y="241"/>
                        <a:pt x="112" y="281"/>
                        <a:pt x="144" y="313"/>
                      </a:cubicBezTo>
                      <a:cubicBezTo>
                        <a:pt x="208" y="370"/>
                        <a:pt x="256" y="392"/>
                        <a:pt x="265" y="392"/>
                      </a:cubicBezTo>
                      <a:cubicBezTo>
                        <a:pt x="265" y="392"/>
                        <a:pt x="266" y="392"/>
                        <a:pt x="266" y="392"/>
                      </a:cubicBezTo>
                      <a:cubicBezTo>
                        <a:pt x="269" y="389"/>
                        <a:pt x="223" y="356"/>
                        <a:pt x="166" y="291"/>
                      </a:cubicBezTo>
                      <a:cubicBezTo>
                        <a:pt x="137" y="259"/>
                        <a:pt x="105" y="220"/>
                        <a:pt x="75" y="170"/>
                      </a:cubicBezTo>
                      <a:cubicBezTo>
                        <a:pt x="47" y="127"/>
                        <a:pt x="25" y="51"/>
                        <a:pt x="80" y="41"/>
                      </a:cubicBezTo>
                      <a:cubicBezTo>
                        <a:pt x="83" y="40"/>
                        <a:pt x="87" y="40"/>
                        <a:pt x="90" y="40"/>
                      </a:cubicBezTo>
                      <a:cubicBezTo>
                        <a:pt x="137" y="40"/>
                        <a:pt x="185" y="86"/>
                        <a:pt x="216" y="122"/>
                      </a:cubicBezTo>
                      <a:cubicBezTo>
                        <a:pt x="248" y="170"/>
                        <a:pt x="266" y="216"/>
                        <a:pt x="277" y="256"/>
                      </a:cubicBezTo>
                      <a:cubicBezTo>
                        <a:pt x="295" y="338"/>
                        <a:pt x="277" y="392"/>
                        <a:pt x="284" y="396"/>
                      </a:cubicBezTo>
                      <a:cubicBezTo>
                        <a:pt x="284" y="396"/>
                        <a:pt x="317" y="346"/>
                        <a:pt x="302" y="252"/>
                      </a:cubicBezTo>
                      <a:cubicBezTo>
                        <a:pt x="299" y="205"/>
                        <a:pt x="280" y="152"/>
                        <a:pt x="244" y="101"/>
                      </a:cubicBezTo>
                      <a:cubicBezTo>
                        <a:pt x="206" y="59"/>
                        <a:pt x="161" y="1"/>
                        <a:pt x="79"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91" name="Google Shape;579;p29">
                  <a:extLst>
                    <a:ext uri="{FF2B5EF4-FFF2-40B4-BE49-F238E27FC236}">
                      <a16:creationId xmlns:a16="http://schemas.microsoft.com/office/drawing/2014/main" id="{F1F97650-0BA2-D970-3729-EEF579C3E55A}"/>
                    </a:ext>
                  </a:extLst>
                </p:cNvPr>
                <p:cNvSpPr/>
                <p:nvPr/>
              </p:nvSpPr>
              <p:spPr>
                <a:xfrm flipH="1">
                  <a:off x="7949053" y="4955024"/>
                  <a:ext cx="83392" cy="65420"/>
                </a:xfrm>
                <a:custGeom>
                  <a:avLst/>
                  <a:gdLst/>
                  <a:ahLst/>
                  <a:cxnLst/>
                  <a:rect l="l" t="t" r="r" b="b"/>
                  <a:pathLst>
                    <a:path w="1160" h="910" extrusionOk="0">
                      <a:moveTo>
                        <a:pt x="199" y="1"/>
                      </a:moveTo>
                      <a:cubicBezTo>
                        <a:pt x="144" y="1"/>
                        <a:pt x="97" y="7"/>
                        <a:pt x="61" y="13"/>
                      </a:cubicBezTo>
                      <a:cubicBezTo>
                        <a:pt x="22" y="16"/>
                        <a:pt x="0" y="23"/>
                        <a:pt x="0" y="27"/>
                      </a:cubicBezTo>
                      <a:cubicBezTo>
                        <a:pt x="0" y="28"/>
                        <a:pt x="2" y="29"/>
                        <a:pt x="6" y="29"/>
                      </a:cubicBezTo>
                      <a:cubicBezTo>
                        <a:pt x="14" y="29"/>
                        <a:pt x="29" y="27"/>
                        <a:pt x="50" y="27"/>
                      </a:cubicBezTo>
                      <a:cubicBezTo>
                        <a:pt x="66" y="25"/>
                        <a:pt x="86" y="24"/>
                        <a:pt x="109" y="24"/>
                      </a:cubicBezTo>
                      <a:cubicBezTo>
                        <a:pt x="144" y="24"/>
                        <a:pt x="187" y="26"/>
                        <a:pt x="237" y="31"/>
                      </a:cubicBezTo>
                      <a:cubicBezTo>
                        <a:pt x="381" y="45"/>
                        <a:pt x="582" y="99"/>
                        <a:pt x="757" y="232"/>
                      </a:cubicBezTo>
                      <a:cubicBezTo>
                        <a:pt x="933" y="368"/>
                        <a:pt x="1037" y="548"/>
                        <a:pt x="1087" y="681"/>
                      </a:cubicBezTo>
                      <a:cubicBezTo>
                        <a:pt x="1142" y="817"/>
                        <a:pt x="1148" y="910"/>
                        <a:pt x="1156" y="910"/>
                      </a:cubicBezTo>
                      <a:cubicBezTo>
                        <a:pt x="1156" y="910"/>
                        <a:pt x="1160" y="885"/>
                        <a:pt x="1152" y="845"/>
                      </a:cubicBezTo>
                      <a:cubicBezTo>
                        <a:pt x="1148" y="802"/>
                        <a:pt x="1138" y="742"/>
                        <a:pt x="1117" y="673"/>
                      </a:cubicBezTo>
                      <a:cubicBezTo>
                        <a:pt x="1070" y="530"/>
                        <a:pt x="966" y="343"/>
                        <a:pt x="779" y="203"/>
                      </a:cubicBezTo>
                      <a:cubicBezTo>
                        <a:pt x="596" y="63"/>
                        <a:pt x="388" y="9"/>
                        <a:pt x="237" y="2"/>
                      </a:cubicBezTo>
                      <a:cubicBezTo>
                        <a:pt x="224" y="1"/>
                        <a:pt x="211" y="1"/>
                        <a:pt x="199"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92" name="Google Shape;580;p29">
                  <a:extLst>
                    <a:ext uri="{FF2B5EF4-FFF2-40B4-BE49-F238E27FC236}">
                      <a16:creationId xmlns:a16="http://schemas.microsoft.com/office/drawing/2014/main" id="{3FABA997-14DB-F4DD-6BF6-4A17A64A0A5D}"/>
                    </a:ext>
                  </a:extLst>
                </p:cNvPr>
                <p:cNvSpPr/>
                <p:nvPr/>
              </p:nvSpPr>
              <p:spPr>
                <a:xfrm flipH="1">
                  <a:off x="8008649" y="4860702"/>
                  <a:ext cx="3163" cy="94751"/>
                </a:xfrm>
                <a:custGeom>
                  <a:avLst/>
                  <a:gdLst/>
                  <a:ahLst/>
                  <a:cxnLst/>
                  <a:rect l="l" t="t" r="r" b="b"/>
                  <a:pathLst>
                    <a:path w="44" h="1318" extrusionOk="0">
                      <a:moveTo>
                        <a:pt x="18" y="0"/>
                      </a:moveTo>
                      <a:cubicBezTo>
                        <a:pt x="8" y="0"/>
                        <a:pt x="0" y="295"/>
                        <a:pt x="4" y="657"/>
                      </a:cubicBezTo>
                      <a:cubicBezTo>
                        <a:pt x="8" y="1020"/>
                        <a:pt x="18" y="1317"/>
                        <a:pt x="29" y="1317"/>
                      </a:cubicBezTo>
                      <a:cubicBezTo>
                        <a:pt x="40" y="1314"/>
                        <a:pt x="43" y="1020"/>
                        <a:pt x="43" y="657"/>
                      </a:cubicBezTo>
                      <a:cubicBezTo>
                        <a:pt x="40" y="295"/>
                        <a:pt x="29" y="0"/>
                        <a:pt x="18"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93" name="Google Shape;581;p29">
                  <a:extLst>
                    <a:ext uri="{FF2B5EF4-FFF2-40B4-BE49-F238E27FC236}">
                      <a16:creationId xmlns:a16="http://schemas.microsoft.com/office/drawing/2014/main" id="{364E0FE8-B7B8-DA78-4412-D98F391C2A8A}"/>
                    </a:ext>
                  </a:extLst>
                </p:cNvPr>
                <p:cNvSpPr/>
                <p:nvPr/>
              </p:nvSpPr>
              <p:spPr>
                <a:xfrm flipH="1">
                  <a:off x="7853077" y="4997440"/>
                  <a:ext cx="67648" cy="3954"/>
                </a:xfrm>
                <a:custGeom>
                  <a:avLst/>
                  <a:gdLst/>
                  <a:ahLst/>
                  <a:cxnLst/>
                  <a:rect l="l" t="t" r="r" b="b"/>
                  <a:pathLst>
                    <a:path w="941" h="55" extrusionOk="0">
                      <a:moveTo>
                        <a:pt x="906" y="1"/>
                      </a:moveTo>
                      <a:cubicBezTo>
                        <a:pt x="838" y="1"/>
                        <a:pt x="669" y="12"/>
                        <a:pt x="471" y="15"/>
                      </a:cubicBezTo>
                      <a:cubicBezTo>
                        <a:pt x="441" y="15"/>
                        <a:pt x="411" y="15"/>
                        <a:pt x="383" y="15"/>
                      </a:cubicBezTo>
                      <a:cubicBezTo>
                        <a:pt x="236" y="15"/>
                        <a:pt x="113" y="11"/>
                        <a:pt x="50" y="11"/>
                      </a:cubicBezTo>
                      <a:cubicBezTo>
                        <a:pt x="20" y="11"/>
                        <a:pt x="4" y="12"/>
                        <a:pt x="4" y="15"/>
                      </a:cubicBezTo>
                      <a:cubicBezTo>
                        <a:pt x="0" y="26"/>
                        <a:pt x="212" y="54"/>
                        <a:pt x="471" y="54"/>
                      </a:cubicBezTo>
                      <a:cubicBezTo>
                        <a:pt x="732" y="51"/>
                        <a:pt x="941" y="15"/>
                        <a:pt x="937" y="4"/>
                      </a:cubicBezTo>
                      <a:cubicBezTo>
                        <a:pt x="937" y="2"/>
                        <a:pt x="926" y="1"/>
                        <a:pt x="906"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94" name="Google Shape;582;p29">
                  <a:extLst>
                    <a:ext uri="{FF2B5EF4-FFF2-40B4-BE49-F238E27FC236}">
                      <a16:creationId xmlns:a16="http://schemas.microsoft.com/office/drawing/2014/main" id="{02D46B36-8129-0FC1-E30B-EC148635E3FD}"/>
                    </a:ext>
                  </a:extLst>
                </p:cNvPr>
                <p:cNvSpPr/>
                <p:nvPr/>
              </p:nvSpPr>
              <p:spPr>
                <a:xfrm flipH="1">
                  <a:off x="7958325" y="4999453"/>
                  <a:ext cx="7836" cy="13012"/>
                </a:xfrm>
                <a:custGeom>
                  <a:avLst/>
                  <a:gdLst/>
                  <a:ahLst/>
                  <a:cxnLst/>
                  <a:rect l="l" t="t" r="r" b="b"/>
                  <a:pathLst>
                    <a:path w="109" h="181" extrusionOk="0">
                      <a:moveTo>
                        <a:pt x="11" y="0"/>
                      </a:moveTo>
                      <a:cubicBezTo>
                        <a:pt x="10" y="0"/>
                        <a:pt x="8" y="1"/>
                        <a:pt x="8" y="1"/>
                      </a:cubicBezTo>
                      <a:cubicBezTo>
                        <a:pt x="1" y="8"/>
                        <a:pt x="26" y="44"/>
                        <a:pt x="47" y="91"/>
                      </a:cubicBezTo>
                      <a:cubicBezTo>
                        <a:pt x="69" y="137"/>
                        <a:pt x="84" y="181"/>
                        <a:pt x="94" y="181"/>
                      </a:cubicBezTo>
                      <a:cubicBezTo>
                        <a:pt x="105" y="181"/>
                        <a:pt x="108" y="131"/>
                        <a:pt x="84" y="76"/>
                      </a:cubicBezTo>
                      <a:cubicBezTo>
                        <a:pt x="60" y="26"/>
                        <a:pt x="24" y="0"/>
                        <a:pt x="11"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95" name="Google Shape;583;p29">
                  <a:extLst>
                    <a:ext uri="{FF2B5EF4-FFF2-40B4-BE49-F238E27FC236}">
                      <a16:creationId xmlns:a16="http://schemas.microsoft.com/office/drawing/2014/main" id="{333F2285-D6BF-4792-A8F0-4D40DB20B6F8}"/>
                    </a:ext>
                  </a:extLst>
                </p:cNvPr>
                <p:cNvSpPr/>
                <p:nvPr/>
              </p:nvSpPr>
              <p:spPr>
                <a:xfrm flipH="1">
                  <a:off x="7973782" y="4978460"/>
                  <a:ext cx="9921" cy="8842"/>
                </a:xfrm>
                <a:custGeom>
                  <a:avLst/>
                  <a:gdLst/>
                  <a:ahLst/>
                  <a:cxnLst/>
                  <a:rect l="l" t="t" r="r" b="b"/>
                  <a:pathLst>
                    <a:path w="138" h="123" extrusionOk="0">
                      <a:moveTo>
                        <a:pt x="12" y="1"/>
                      </a:moveTo>
                      <a:cubicBezTo>
                        <a:pt x="10" y="1"/>
                        <a:pt x="9" y="1"/>
                        <a:pt x="8" y="2"/>
                      </a:cubicBezTo>
                      <a:cubicBezTo>
                        <a:pt x="0" y="10"/>
                        <a:pt x="22" y="42"/>
                        <a:pt x="54" y="78"/>
                      </a:cubicBezTo>
                      <a:cubicBezTo>
                        <a:pt x="85" y="105"/>
                        <a:pt x="113" y="123"/>
                        <a:pt x="125" y="123"/>
                      </a:cubicBezTo>
                      <a:cubicBezTo>
                        <a:pt x="127" y="123"/>
                        <a:pt x="128" y="122"/>
                        <a:pt x="129" y="121"/>
                      </a:cubicBezTo>
                      <a:cubicBezTo>
                        <a:pt x="137" y="114"/>
                        <a:pt x="116" y="81"/>
                        <a:pt x="83" y="50"/>
                      </a:cubicBezTo>
                      <a:cubicBezTo>
                        <a:pt x="55" y="21"/>
                        <a:pt x="24" y="1"/>
                        <a:pt x="12"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96" name="Google Shape;584;p29">
                  <a:extLst>
                    <a:ext uri="{FF2B5EF4-FFF2-40B4-BE49-F238E27FC236}">
                      <a16:creationId xmlns:a16="http://schemas.microsoft.com/office/drawing/2014/main" id="{A9CA1987-4413-03FD-0F50-9E2CE445D281}"/>
                    </a:ext>
                  </a:extLst>
                </p:cNvPr>
                <p:cNvSpPr/>
                <p:nvPr/>
              </p:nvSpPr>
              <p:spPr>
                <a:xfrm flipH="1">
                  <a:off x="7993911" y="4968036"/>
                  <a:ext cx="13947" cy="5823"/>
                </a:xfrm>
                <a:custGeom>
                  <a:avLst/>
                  <a:gdLst/>
                  <a:ahLst/>
                  <a:cxnLst/>
                  <a:rect l="l" t="t" r="r" b="b"/>
                  <a:pathLst>
                    <a:path w="194" h="81" extrusionOk="0">
                      <a:moveTo>
                        <a:pt x="62" y="1"/>
                      </a:moveTo>
                      <a:cubicBezTo>
                        <a:pt x="26" y="1"/>
                        <a:pt x="0" y="14"/>
                        <a:pt x="3" y="22"/>
                      </a:cubicBezTo>
                      <a:cubicBezTo>
                        <a:pt x="6" y="33"/>
                        <a:pt x="49" y="29"/>
                        <a:pt x="96" y="47"/>
                      </a:cubicBezTo>
                      <a:cubicBezTo>
                        <a:pt x="136" y="59"/>
                        <a:pt x="169" y="81"/>
                        <a:pt x="181" y="81"/>
                      </a:cubicBezTo>
                      <a:cubicBezTo>
                        <a:pt x="183" y="81"/>
                        <a:pt x="185" y="80"/>
                        <a:pt x="185" y="79"/>
                      </a:cubicBezTo>
                      <a:cubicBezTo>
                        <a:pt x="193" y="72"/>
                        <a:pt x="168" y="26"/>
                        <a:pt x="107" y="8"/>
                      </a:cubicBezTo>
                      <a:cubicBezTo>
                        <a:pt x="91" y="3"/>
                        <a:pt x="76" y="1"/>
                        <a:pt x="62"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97" name="Google Shape;585;p29">
                  <a:extLst>
                    <a:ext uri="{FF2B5EF4-FFF2-40B4-BE49-F238E27FC236}">
                      <a16:creationId xmlns:a16="http://schemas.microsoft.com/office/drawing/2014/main" id="{57D0E886-5CA5-6708-22CE-703EA24A7928}"/>
                    </a:ext>
                  </a:extLst>
                </p:cNvPr>
                <p:cNvSpPr/>
                <p:nvPr/>
              </p:nvSpPr>
              <p:spPr>
                <a:xfrm flipH="1">
                  <a:off x="8017707" y="4964657"/>
                  <a:ext cx="7548" cy="3738"/>
                </a:xfrm>
                <a:custGeom>
                  <a:avLst/>
                  <a:gdLst/>
                  <a:ahLst/>
                  <a:cxnLst/>
                  <a:rect l="l" t="t" r="r" b="b"/>
                  <a:pathLst>
                    <a:path w="105" h="52" extrusionOk="0">
                      <a:moveTo>
                        <a:pt x="26" y="1"/>
                      </a:moveTo>
                      <a:cubicBezTo>
                        <a:pt x="15" y="1"/>
                        <a:pt x="6" y="4"/>
                        <a:pt x="4" y="8"/>
                      </a:cubicBezTo>
                      <a:cubicBezTo>
                        <a:pt x="1" y="18"/>
                        <a:pt x="18" y="37"/>
                        <a:pt x="44" y="43"/>
                      </a:cubicBezTo>
                      <a:cubicBezTo>
                        <a:pt x="58" y="49"/>
                        <a:pt x="72" y="52"/>
                        <a:pt x="82" y="52"/>
                      </a:cubicBezTo>
                      <a:cubicBezTo>
                        <a:pt x="92" y="52"/>
                        <a:pt x="99" y="49"/>
                        <a:pt x="101" y="43"/>
                      </a:cubicBezTo>
                      <a:cubicBezTo>
                        <a:pt x="104" y="33"/>
                        <a:pt x="83" y="18"/>
                        <a:pt x="58" y="8"/>
                      </a:cubicBezTo>
                      <a:cubicBezTo>
                        <a:pt x="46" y="3"/>
                        <a:pt x="35" y="1"/>
                        <a:pt x="26"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98" name="Google Shape;586;p29">
                  <a:extLst>
                    <a:ext uri="{FF2B5EF4-FFF2-40B4-BE49-F238E27FC236}">
                      <a16:creationId xmlns:a16="http://schemas.microsoft.com/office/drawing/2014/main" id="{17D38B00-8E8A-62F4-6C6D-38B6EEE22BD6}"/>
                    </a:ext>
                  </a:extLst>
                </p:cNvPr>
                <p:cNvSpPr/>
                <p:nvPr/>
              </p:nvSpPr>
              <p:spPr>
                <a:xfrm flipH="1">
                  <a:off x="7802535" y="4914333"/>
                  <a:ext cx="791" cy="27965"/>
                </a:xfrm>
                <a:custGeom>
                  <a:avLst/>
                  <a:gdLst/>
                  <a:ahLst/>
                  <a:cxnLst/>
                  <a:rect l="l" t="t" r="r" b="b"/>
                  <a:pathLst>
                    <a:path w="11" h="389" extrusionOk="0">
                      <a:moveTo>
                        <a:pt x="1" y="1"/>
                      </a:moveTo>
                      <a:lnTo>
                        <a:pt x="11" y="389"/>
                      </a:lnTo>
                      <a:lnTo>
                        <a:pt x="11" y="385"/>
                      </a:lnTo>
                      <a:lnTo>
                        <a:pt x="1" y="1"/>
                      </a:lnTo>
                      <a:close/>
                    </a:path>
                  </a:pathLst>
                </a:custGeom>
                <a:solidFill>
                  <a:srgbClr val="B2B2B2"/>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99" name="Google Shape;587;p29">
                  <a:extLst>
                    <a:ext uri="{FF2B5EF4-FFF2-40B4-BE49-F238E27FC236}">
                      <a16:creationId xmlns:a16="http://schemas.microsoft.com/office/drawing/2014/main" id="{98CBF4F2-D9AD-0561-EC6A-375065C2E719}"/>
                    </a:ext>
                  </a:extLst>
                </p:cNvPr>
                <p:cNvSpPr/>
                <p:nvPr/>
              </p:nvSpPr>
              <p:spPr>
                <a:xfrm flipH="1">
                  <a:off x="7802540" y="4914333"/>
                  <a:ext cx="206684" cy="35729"/>
                </a:xfrm>
                <a:custGeom>
                  <a:avLst/>
                  <a:gdLst/>
                  <a:ahLst/>
                  <a:cxnLst/>
                  <a:rect l="l" t="t" r="r" b="b"/>
                  <a:pathLst>
                    <a:path w="2875" h="497" extrusionOk="0">
                      <a:moveTo>
                        <a:pt x="2865" y="1"/>
                      </a:moveTo>
                      <a:lnTo>
                        <a:pt x="7" y="270"/>
                      </a:lnTo>
                      <a:cubicBezTo>
                        <a:pt x="4" y="367"/>
                        <a:pt x="4" y="442"/>
                        <a:pt x="0" y="496"/>
                      </a:cubicBezTo>
                      <a:lnTo>
                        <a:pt x="2566" y="399"/>
                      </a:lnTo>
                      <a:cubicBezTo>
                        <a:pt x="2523" y="385"/>
                        <a:pt x="2495" y="370"/>
                        <a:pt x="2498" y="367"/>
                      </a:cubicBezTo>
                      <a:cubicBezTo>
                        <a:pt x="2498" y="364"/>
                        <a:pt x="2502" y="364"/>
                        <a:pt x="2513" y="364"/>
                      </a:cubicBezTo>
                      <a:cubicBezTo>
                        <a:pt x="2541" y="364"/>
                        <a:pt x="2606" y="374"/>
                        <a:pt x="2689" y="377"/>
                      </a:cubicBezTo>
                      <a:cubicBezTo>
                        <a:pt x="2735" y="381"/>
                        <a:pt x="2778" y="381"/>
                        <a:pt x="2812" y="381"/>
                      </a:cubicBezTo>
                      <a:cubicBezTo>
                        <a:pt x="2845" y="381"/>
                        <a:pt x="2868" y="381"/>
                        <a:pt x="2875" y="385"/>
                      </a:cubicBezTo>
                      <a:lnTo>
                        <a:pt x="2865" y="1"/>
                      </a:lnTo>
                      <a:close/>
                    </a:path>
                  </a:pathLst>
                </a:custGeom>
                <a:solidFill>
                  <a:srgbClr val="BF9000"/>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100" name="Google Shape;588;p29">
                  <a:extLst>
                    <a:ext uri="{FF2B5EF4-FFF2-40B4-BE49-F238E27FC236}">
                      <a16:creationId xmlns:a16="http://schemas.microsoft.com/office/drawing/2014/main" id="{F07EA33D-820D-46FA-EB82-B77F84D4CD78}"/>
                    </a:ext>
                  </a:extLst>
                </p:cNvPr>
                <p:cNvSpPr/>
                <p:nvPr/>
              </p:nvSpPr>
              <p:spPr>
                <a:xfrm flipH="1">
                  <a:off x="7802536" y="4940430"/>
                  <a:ext cx="27390" cy="2588"/>
                </a:xfrm>
                <a:custGeom>
                  <a:avLst/>
                  <a:gdLst/>
                  <a:ahLst/>
                  <a:cxnLst/>
                  <a:rect l="l" t="t" r="r" b="b"/>
                  <a:pathLst>
                    <a:path w="381" h="36" extrusionOk="0">
                      <a:moveTo>
                        <a:pt x="19" y="1"/>
                      </a:moveTo>
                      <a:cubicBezTo>
                        <a:pt x="8" y="1"/>
                        <a:pt x="4" y="1"/>
                        <a:pt x="4" y="4"/>
                      </a:cubicBezTo>
                      <a:cubicBezTo>
                        <a:pt x="1" y="7"/>
                        <a:pt x="29" y="22"/>
                        <a:pt x="72" y="36"/>
                      </a:cubicBezTo>
                      <a:lnTo>
                        <a:pt x="381" y="26"/>
                      </a:lnTo>
                      <a:lnTo>
                        <a:pt x="381" y="22"/>
                      </a:lnTo>
                      <a:cubicBezTo>
                        <a:pt x="374" y="18"/>
                        <a:pt x="351" y="18"/>
                        <a:pt x="318" y="18"/>
                      </a:cubicBezTo>
                      <a:cubicBezTo>
                        <a:pt x="284" y="18"/>
                        <a:pt x="241" y="18"/>
                        <a:pt x="195" y="14"/>
                      </a:cubicBezTo>
                      <a:cubicBezTo>
                        <a:pt x="112" y="11"/>
                        <a:pt x="47" y="1"/>
                        <a:pt x="19" y="1"/>
                      </a:cubicBezTo>
                      <a:close/>
                    </a:path>
                  </a:pathLst>
                </a:custGeom>
                <a:solidFill>
                  <a:srgbClr val="1B2327"/>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101" name="Google Shape;589;p29">
                  <a:extLst>
                    <a:ext uri="{FF2B5EF4-FFF2-40B4-BE49-F238E27FC236}">
                      <a16:creationId xmlns:a16="http://schemas.microsoft.com/office/drawing/2014/main" id="{05082E67-4289-7330-E97F-2834B118E15B}"/>
                    </a:ext>
                  </a:extLst>
                </p:cNvPr>
                <p:cNvSpPr/>
                <p:nvPr/>
              </p:nvSpPr>
              <p:spPr>
                <a:xfrm flipH="1">
                  <a:off x="8033955" y="4936260"/>
                  <a:ext cx="575" cy="2947"/>
                </a:xfrm>
                <a:custGeom>
                  <a:avLst/>
                  <a:gdLst/>
                  <a:ahLst/>
                  <a:cxnLst/>
                  <a:rect l="l" t="t" r="r" b="b"/>
                  <a:pathLst>
                    <a:path w="8" h="41" extrusionOk="0">
                      <a:moveTo>
                        <a:pt x="1" y="1"/>
                      </a:moveTo>
                      <a:lnTo>
                        <a:pt x="8" y="40"/>
                      </a:lnTo>
                      <a:lnTo>
                        <a:pt x="8" y="1"/>
                      </a:lnTo>
                      <a:close/>
                    </a:path>
                  </a:pathLst>
                </a:custGeom>
                <a:solidFill>
                  <a:srgbClr val="B2B2B2"/>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102" name="Google Shape;590;p29">
                  <a:extLst>
                    <a:ext uri="{FF2B5EF4-FFF2-40B4-BE49-F238E27FC236}">
                      <a16:creationId xmlns:a16="http://schemas.microsoft.com/office/drawing/2014/main" id="{27B1B066-9ADB-3BAE-327B-14FB33C3B062}"/>
                    </a:ext>
                  </a:extLst>
                </p:cNvPr>
                <p:cNvSpPr/>
                <p:nvPr/>
              </p:nvSpPr>
              <p:spPr>
                <a:xfrm flipH="1">
                  <a:off x="8010447" y="4933960"/>
                  <a:ext cx="23580" cy="16822"/>
                </a:xfrm>
                <a:custGeom>
                  <a:avLst/>
                  <a:gdLst/>
                  <a:ahLst/>
                  <a:cxnLst/>
                  <a:rect l="l" t="t" r="r" b="b"/>
                  <a:pathLst>
                    <a:path w="328" h="234" extrusionOk="0">
                      <a:moveTo>
                        <a:pt x="320" y="1"/>
                      </a:moveTo>
                      <a:lnTo>
                        <a:pt x="1" y="33"/>
                      </a:lnTo>
                      <a:lnTo>
                        <a:pt x="1" y="72"/>
                      </a:lnTo>
                      <a:lnTo>
                        <a:pt x="26" y="234"/>
                      </a:lnTo>
                      <a:lnTo>
                        <a:pt x="327" y="223"/>
                      </a:lnTo>
                      <a:cubicBezTo>
                        <a:pt x="324" y="169"/>
                        <a:pt x="320" y="94"/>
                        <a:pt x="320" y="1"/>
                      </a:cubicBezTo>
                      <a:close/>
                    </a:path>
                  </a:pathLst>
                </a:custGeom>
                <a:solidFill>
                  <a:srgbClr val="BF9000"/>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103" name="Google Shape;591;p29">
                  <a:extLst>
                    <a:ext uri="{FF2B5EF4-FFF2-40B4-BE49-F238E27FC236}">
                      <a16:creationId xmlns:a16="http://schemas.microsoft.com/office/drawing/2014/main" id="{8E24A173-7DFC-2EE1-6AEF-3A62C23105C8}"/>
                    </a:ext>
                  </a:extLst>
                </p:cNvPr>
                <p:cNvSpPr/>
                <p:nvPr/>
              </p:nvSpPr>
              <p:spPr>
                <a:xfrm flipH="1">
                  <a:off x="8008649" y="4933672"/>
                  <a:ext cx="2372" cy="16391"/>
                </a:xfrm>
                <a:custGeom>
                  <a:avLst/>
                  <a:gdLst/>
                  <a:ahLst/>
                  <a:cxnLst/>
                  <a:rect l="l" t="t" r="r" b="b"/>
                  <a:pathLst>
                    <a:path w="33" h="228" extrusionOk="0">
                      <a:moveTo>
                        <a:pt x="32" y="1"/>
                      </a:moveTo>
                      <a:lnTo>
                        <a:pt x="0" y="5"/>
                      </a:lnTo>
                      <a:cubicBezTo>
                        <a:pt x="0" y="98"/>
                        <a:pt x="4" y="173"/>
                        <a:pt x="7" y="227"/>
                      </a:cubicBezTo>
                      <a:lnTo>
                        <a:pt x="25" y="227"/>
                      </a:lnTo>
                      <a:cubicBezTo>
                        <a:pt x="29" y="173"/>
                        <a:pt x="29" y="98"/>
                        <a:pt x="32" y="1"/>
                      </a:cubicBezTo>
                      <a:close/>
                    </a:path>
                  </a:pathLst>
                </a:custGeom>
                <a:solidFill>
                  <a:srgbClr val="1B2327"/>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grpSp>
          <p:sp>
            <p:nvSpPr>
              <p:cNvPr id="11" name="Google Shape;592;p29">
                <a:extLst>
                  <a:ext uri="{FF2B5EF4-FFF2-40B4-BE49-F238E27FC236}">
                    <a16:creationId xmlns:a16="http://schemas.microsoft.com/office/drawing/2014/main" id="{A51F21AE-322E-C749-1426-A0212E9EEB7F}"/>
                  </a:ext>
                </a:extLst>
              </p:cNvPr>
              <p:cNvSpPr/>
              <p:nvPr/>
            </p:nvSpPr>
            <p:spPr>
              <a:xfrm flipH="1">
                <a:off x="7352169" y="2317256"/>
                <a:ext cx="531159" cy="563531"/>
              </a:xfrm>
              <a:custGeom>
                <a:avLst/>
                <a:gdLst/>
                <a:ahLst/>
                <a:cxnLst/>
                <a:rect l="l" t="t" r="r" b="b"/>
                <a:pathLst>
                  <a:path w="10967" h="11636" extrusionOk="0">
                    <a:moveTo>
                      <a:pt x="9968" y="0"/>
                    </a:moveTo>
                    <a:cubicBezTo>
                      <a:pt x="9815" y="0"/>
                      <a:pt x="9735" y="286"/>
                      <a:pt x="9735" y="286"/>
                    </a:cubicBezTo>
                    <a:cubicBezTo>
                      <a:pt x="9735" y="286"/>
                      <a:pt x="9081" y="1726"/>
                      <a:pt x="8906" y="1726"/>
                    </a:cubicBezTo>
                    <a:cubicBezTo>
                      <a:pt x="8902" y="1726"/>
                      <a:pt x="8899" y="1726"/>
                      <a:pt x="8895" y="1724"/>
                    </a:cubicBezTo>
                    <a:cubicBezTo>
                      <a:pt x="8737" y="1660"/>
                      <a:pt x="9111" y="763"/>
                      <a:pt x="9257" y="468"/>
                    </a:cubicBezTo>
                    <a:cubicBezTo>
                      <a:pt x="9387" y="206"/>
                      <a:pt x="9335" y="28"/>
                      <a:pt x="9189" y="28"/>
                    </a:cubicBezTo>
                    <a:cubicBezTo>
                      <a:pt x="9173" y="28"/>
                      <a:pt x="9157" y="30"/>
                      <a:pt x="9139" y="34"/>
                    </a:cubicBezTo>
                    <a:cubicBezTo>
                      <a:pt x="9017" y="63"/>
                      <a:pt x="8543" y="953"/>
                      <a:pt x="8407" y="1247"/>
                    </a:cubicBezTo>
                    <a:cubicBezTo>
                      <a:pt x="8300" y="1471"/>
                      <a:pt x="8064" y="1992"/>
                      <a:pt x="7894" y="1992"/>
                    </a:cubicBezTo>
                    <a:cubicBezTo>
                      <a:pt x="7839" y="1992"/>
                      <a:pt x="7792" y="1939"/>
                      <a:pt x="7757" y="1807"/>
                    </a:cubicBezTo>
                    <a:cubicBezTo>
                      <a:pt x="7610" y="1258"/>
                      <a:pt x="7290" y="892"/>
                      <a:pt x="7136" y="853"/>
                    </a:cubicBezTo>
                    <a:cubicBezTo>
                      <a:pt x="7123" y="849"/>
                      <a:pt x="7110" y="848"/>
                      <a:pt x="7098" y="848"/>
                    </a:cubicBezTo>
                    <a:cubicBezTo>
                      <a:pt x="6965" y="848"/>
                      <a:pt x="6881" y="1029"/>
                      <a:pt x="6985" y="1151"/>
                    </a:cubicBezTo>
                    <a:cubicBezTo>
                      <a:pt x="7075" y="1262"/>
                      <a:pt x="7168" y="1492"/>
                      <a:pt x="7233" y="1664"/>
                    </a:cubicBezTo>
                    <a:cubicBezTo>
                      <a:pt x="7287" y="1811"/>
                      <a:pt x="7315" y="1961"/>
                      <a:pt x="7315" y="2116"/>
                    </a:cubicBezTo>
                    <a:cubicBezTo>
                      <a:pt x="7319" y="2612"/>
                      <a:pt x="7272" y="2920"/>
                      <a:pt x="7254" y="3010"/>
                    </a:cubicBezTo>
                    <a:lnTo>
                      <a:pt x="3224" y="8340"/>
                    </a:lnTo>
                    <a:lnTo>
                      <a:pt x="1555" y="7335"/>
                    </a:lnTo>
                    <a:lnTo>
                      <a:pt x="1" y="10034"/>
                    </a:lnTo>
                    <a:lnTo>
                      <a:pt x="2244" y="11304"/>
                    </a:lnTo>
                    <a:cubicBezTo>
                      <a:pt x="2639" y="11529"/>
                      <a:pt x="3069" y="11636"/>
                      <a:pt x="3494" y="11636"/>
                    </a:cubicBezTo>
                    <a:cubicBezTo>
                      <a:pt x="4341" y="11636"/>
                      <a:pt x="5166" y="11211"/>
                      <a:pt x="5647" y="10446"/>
                    </a:cubicBezTo>
                    <a:lnTo>
                      <a:pt x="9800" y="3031"/>
                    </a:lnTo>
                    <a:cubicBezTo>
                      <a:pt x="10094" y="2662"/>
                      <a:pt x="10367" y="2306"/>
                      <a:pt x="10517" y="2066"/>
                    </a:cubicBezTo>
                    <a:cubicBezTo>
                      <a:pt x="10966" y="1351"/>
                      <a:pt x="10902" y="1308"/>
                      <a:pt x="10812" y="1272"/>
                    </a:cubicBezTo>
                    <a:cubicBezTo>
                      <a:pt x="10803" y="1268"/>
                      <a:pt x="10793" y="1266"/>
                      <a:pt x="10783" y="1266"/>
                    </a:cubicBezTo>
                    <a:cubicBezTo>
                      <a:pt x="10553" y="1266"/>
                      <a:pt x="10105" y="2199"/>
                      <a:pt x="9972" y="2199"/>
                    </a:cubicBezTo>
                    <a:cubicBezTo>
                      <a:pt x="9953" y="2199"/>
                      <a:pt x="9941" y="2181"/>
                      <a:pt x="9936" y="2138"/>
                    </a:cubicBezTo>
                    <a:cubicBezTo>
                      <a:pt x="9896" y="1779"/>
                      <a:pt x="10844" y="598"/>
                      <a:pt x="10582" y="501"/>
                    </a:cubicBezTo>
                    <a:cubicBezTo>
                      <a:pt x="10567" y="496"/>
                      <a:pt x="10552" y="493"/>
                      <a:pt x="10536" y="493"/>
                    </a:cubicBezTo>
                    <a:cubicBezTo>
                      <a:pt x="10188" y="493"/>
                      <a:pt x="9647" y="1784"/>
                      <a:pt x="9591" y="1893"/>
                    </a:cubicBezTo>
                    <a:cubicBezTo>
                      <a:pt x="9571" y="1932"/>
                      <a:pt x="9537" y="1948"/>
                      <a:pt x="9504" y="1948"/>
                    </a:cubicBezTo>
                    <a:cubicBezTo>
                      <a:pt x="9443" y="1948"/>
                      <a:pt x="9385" y="1894"/>
                      <a:pt x="9422" y="1829"/>
                    </a:cubicBezTo>
                    <a:cubicBezTo>
                      <a:pt x="9505" y="1681"/>
                      <a:pt x="10352" y="135"/>
                      <a:pt x="10015" y="9"/>
                    </a:cubicBezTo>
                    <a:cubicBezTo>
                      <a:pt x="9999" y="3"/>
                      <a:pt x="9983" y="0"/>
                      <a:pt x="9968" y="0"/>
                    </a:cubicBezTo>
                    <a:close/>
                  </a:path>
                </a:pathLst>
              </a:custGeom>
              <a:solidFill>
                <a:srgbClr val="FFBE9D"/>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12" name="Google Shape;593;p29">
                <a:extLst>
                  <a:ext uri="{FF2B5EF4-FFF2-40B4-BE49-F238E27FC236}">
                    <a16:creationId xmlns:a16="http://schemas.microsoft.com/office/drawing/2014/main" id="{A2EB4F10-6FE0-1DFD-C829-B08EBB7D2CC1}"/>
                  </a:ext>
                </a:extLst>
              </p:cNvPr>
              <p:cNvSpPr/>
              <p:nvPr/>
            </p:nvSpPr>
            <p:spPr>
              <a:xfrm flipH="1">
                <a:off x="8108534" y="2060426"/>
                <a:ext cx="254077" cy="497618"/>
              </a:xfrm>
              <a:custGeom>
                <a:avLst/>
                <a:gdLst/>
                <a:ahLst/>
                <a:cxnLst/>
                <a:rect l="l" t="t" r="r" b="b"/>
                <a:pathLst>
                  <a:path w="5246" h="10275" extrusionOk="0">
                    <a:moveTo>
                      <a:pt x="2880" y="0"/>
                    </a:moveTo>
                    <a:cubicBezTo>
                      <a:pt x="1946" y="0"/>
                      <a:pt x="1019" y="263"/>
                      <a:pt x="220" y="804"/>
                    </a:cubicBezTo>
                    <a:lnTo>
                      <a:pt x="1" y="951"/>
                    </a:lnTo>
                    <a:lnTo>
                      <a:pt x="72" y="8561"/>
                    </a:lnTo>
                    <a:cubicBezTo>
                      <a:pt x="84" y="9457"/>
                      <a:pt x="776" y="10201"/>
                      <a:pt x="1670" y="10269"/>
                    </a:cubicBezTo>
                    <a:cubicBezTo>
                      <a:pt x="1715" y="10272"/>
                      <a:pt x="1760" y="10274"/>
                      <a:pt x="1805" y="10274"/>
                    </a:cubicBezTo>
                    <a:cubicBezTo>
                      <a:pt x="2726" y="10274"/>
                      <a:pt x="3498" y="9545"/>
                      <a:pt x="3536" y="8611"/>
                    </a:cubicBezTo>
                    <a:cubicBezTo>
                      <a:pt x="3572" y="7667"/>
                      <a:pt x="3604" y="6712"/>
                      <a:pt x="3604" y="6712"/>
                    </a:cubicBezTo>
                    <a:cubicBezTo>
                      <a:pt x="3604" y="6712"/>
                      <a:pt x="5033" y="6579"/>
                      <a:pt x="5141" y="5165"/>
                    </a:cubicBezTo>
                    <a:cubicBezTo>
                      <a:pt x="5245" y="3750"/>
                      <a:pt x="5166" y="574"/>
                      <a:pt x="5166" y="574"/>
                    </a:cubicBezTo>
                    <a:lnTo>
                      <a:pt x="5209" y="560"/>
                    </a:lnTo>
                    <a:cubicBezTo>
                      <a:pt x="4476" y="190"/>
                      <a:pt x="3676" y="0"/>
                      <a:pt x="2880" y="0"/>
                    </a:cubicBezTo>
                    <a:close/>
                  </a:path>
                </a:pathLst>
              </a:custGeom>
              <a:solidFill>
                <a:srgbClr val="FFBE9D"/>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13" name="Google Shape;594;p29">
                <a:extLst>
                  <a:ext uri="{FF2B5EF4-FFF2-40B4-BE49-F238E27FC236}">
                    <a16:creationId xmlns:a16="http://schemas.microsoft.com/office/drawing/2014/main" id="{91232583-852F-A80C-E623-CEDD9794EAEB}"/>
                  </a:ext>
                </a:extLst>
              </p:cNvPr>
              <p:cNvSpPr/>
              <p:nvPr/>
            </p:nvSpPr>
            <p:spPr>
              <a:xfrm flipH="1">
                <a:off x="8125245" y="2187557"/>
                <a:ext cx="22134" cy="20002"/>
              </a:xfrm>
              <a:custGeom>
                <a:avLst/>
                <a:gdLst/>
                <a:ahLst/>
                <a:cxnLst/>
                <a:rect l="l" t="t" r="r" b="b"/>
                <a:pathLst>
                  <a:path w="457" h="413" extrusionOk="0">
                    <a:moveTo>
                      <a:pt x="228" y="1"/>
                    </a:moveTo>
                    <a:cubicBezTo>
                      <a:pt x="176" y="1"/>
                      <a:pt x="124" y="21"/>
                      <a:pt x="83" y="60"/>
                    </a:cubicBezTo>
                    <a:cubicBezTo>
                      <a:pt x="4" y="138"/>
                      <a:pt x="0" y="267"/>
                      <a:pt x="79" y="350"/>
                    </a:cubicBezTo>
                    <a:cubicBezTo>
                      <a:pt x="119" y="392"/>
                      <a:pt x="173" y="413"/>
                      <a:pt x="227" y="413"/>
                    </a:cubicBezTo>
                    <a:cubicBezTo>
                      <a:pt x="280" y="413"/>
                      <a:pt x="333" y="393"/>
                      <a:pt x="374" y="354"/>
                    </a:cubicBezTo>
                    <a:cubicBezTo>
                      <a:pt x="452" y="275"/>
                      <a:pt x="457" y="146"/>
                      <a:pt x="377" y="63"/>
                    </a:cubicBezTo>
                    <a:cubicBezTo>
                      <a:pt x="336" y="22"/>
                      <a:pt x="282" y="1"/>
                      <a:pt x="228"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14" name="Google Shape;595;p29">
                <a:extLst>
                  <a:ext uri="{FF2B5EF4-FFF2-40B4-BE49-F238E27FC236}">
                    <a16:creationId xmlns:a16="http://schemas.microsoft.com/office/drawing/2014/main" id="{E7C9C1E8-EDF1-AD4F-4A89-79D0AC6E0A37}"/>
                  </a:ext>
                </a:extLst>
              </p:cNvPr>
              <p:cNvSpPr/>
              <p:nvPr/>
            </p:nvSpPr>
            <p:spPr>
              <a:xfrm flipH="1">
                <a:off x="8116237" y="2182036"/>
                <a:ext cx="35501" cy="11139"/>
              </a:xfrm>
              <a:custGeom>
                <a:avLst/>
                <a:gdLst/>
                <a:ahLst/>
                <a:cxnLst/>
                <a:rect l="l" t="t" r="r" b="b"/>
                <a:pathLst>
                  <a:path w="733" h="230" extrusionOk="0">
                    <a:moveTo>
                      <a:pt x="350" y="1"/>
                    </a:moveTo>
                    <a:cubicBezTo>
                      <a:pt x="241" y="1"/>
                      <a:pt x="146" y="37"/>
                      <a:pt x="87" y="77"/>
                    </a:cubicBezTo>
                    <a:cubicBezTo>
                      <a:pt x="22" y="120"/>
                      <a:pt x="1" y="163"/>
                      <a:pt x="8" y="174"/>
                    </a:cubicBezTo>
                    <a:cubicBezTo>
                      <a:pt x="11" y="177"/>
                      <a:pt x="15" y="178"/>
                      <a:pt x="21" y="178"/>
                    </a:cubicBezTo>
                    <a:cubicBezTo>
                      <a:pt x="62" y="178"/>
                      <a:pt x="179" y="118"/>
                      <a:pt x="330" y="118"/>
                    </a:cubicBezTo>
                    <a:cubicBezTo>
                      <a:pt x="343" y="118"/>
                      <a:pt x="357" y="119"/>
                      <a:pt x="370" y="120"/>
                    </a:cubicBezTo>
                    <a:cubicBezTo>
                      <a:pt x="551" y="133"/>
                      <a:pt x="675" y="230"/>
                      <a:pt x="714" y="230"/>
                    </a:cubicBezTo>
                    <a:cubicBezTo>
                      <a:pt x="717" y="230"/>
                      <a:pt x="720" y="229"/>
                      <a:pt x="722" y="227"/>
                    </a:cubicBezTo>
                    <a:cubicBezTo>
                      <a:pt x="733" y="217"/>
                      <a:pt x="715" y="170"/>
                      <a:pt x="658" y="116"/>
                    </a:cubicBezTo>
                    <a:cubicBezTo>
                      <a:pt x="600" y="66"/>
                      <a:pt x="504" y="12"/>
                      <a:pt x="381" y="2"/>
                    </a:cubicBezTo>
                    <a:cubicBezTo>
                      <a:pt x="371" y="1"/>
                      <a:pt x="361" y="1"/>
                      <a:pt x="350"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15" name="Google Shape;596;p29">
                <a:extLst>
                  <a:ext uri="{FF2B5EF4-FFF2-40B4-BE49-F238E27FC236}">
                    <a16:creationId xmlns:a16="http://schemas.microsoft.com/office/drawing/2014/main" id="{02759546-87BE-E908-E6CD-43EE52F6C11D}"/>
                  </a:ext>
                </a:extLst>
              </p:cNvPr>
              <p:cNvSpPr/>
              <p:nvPr/>
            </p:nvSpPr>
            <p:spPr>
              <a:xfrm flipH="1">
                <a:off x="8227291" y="2189688"/>
                <a:ext cx="22812" cy="19953"/>
              </a:xfrm>
              <a:custGeom>
                <a:avLst/>
                <a:gdLst/>
                <a:ahLst/>
                <a:cxnLst/>
                <a:rect l="l" t="t" r="r" b="b"/>
                <a:pathLst>
                  <a:path w="471" h="412" extrusionOk="0">
                    <a:moveTo>
                      <a:pt x="236" y="0"/>
                    </a:moveTo>
                    <a:cubicBezTo>
                      <a:pt x="172" y="0"/>
                      <a:pt x="108" y="30"/>
                      <a:pt x="68" y="87"/>
                    </a:cubicBezTo>
                    <a:cubicBezTo>
                      <a:pt x="0" y="180"/>
                      <a:pt x="25" y="310"/>
                      <a:pt x="118" y="374"/>
                    </a:cubicBezTo>
                    <a:cubicBezTo>
                      <a:pt x="155" y="399"/>
                      <a:pt x="196" y="411"/>
                      <a:pt x="237" y="411"/>
                    </a:cubicBezTo>
                    <a:cubicBezTo>
                      <a:pt x="301" y="411"/>
                      <a:pt x="364" y="381"/>
                      <a:pt x="406" y="324"/>
                    </a:cubicBezTo>
                    <a:cubicBezTo>
                      <a:pt x="471" y="231"/>
                      <a:pt x="449" y="105"/>
                      <a:pt x="355" y="37"/>
                    </a:cubicBezTo>
                    <a:cubicBezTo>
                      <a:pt x="319" y="12"/>
                      <a:pt x="278" y="0"/>
                      <a:pt x="236"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16" name="Google Shape;597;p29">
                <a:extLst>
                  <a:ext uri="{FF2B5EF4-FFF2-40B4-BE49-F238E27FC236}">
                    <a16:creationId xmlns:a16="http://schemas.microsoft.com/office/drawing/2014/main" id="{08F902EB-78D4-A136-E95A-435756CC46BC}"/>
                  </a:ext>
                </a:extLst>
              </p:cNvPr>
              <p:cNvSpPr/>
              <p:nvPr/>
            </p:nvSpPr>
            <p:spPr>
              <a:xfrm flipH="1">
                <a:off x="8219106" y="2184264"/>
                <a:ext cx="35743" cy="11042"/>
              </a:xfrm>
              <a:custGeom>
                <a:avLst/>
                <a:gdLst/>
                <a:ahLst/>
                <a:cxnLst/>
                <a:rect l="l" t="t" r="r" b="b"/>
                <a:pathLst>
                  <a:path w="738" h="228" extrusionOk="0">
                    <a:moveTo>
                      <a:pt x="340" y="0"/>
                    </a:moveTo>
                    <a:cubicBezTo>
                      <a:pt x="236" y="0"/>
                      <a:pt x="148" y="36"/>
                      <a:pt x="91" y="74"/>
                    </a:cubicBezTo>
                    <a:cubicBezTo>
                      <a:pt x="27" y="117"/>
                      <a:pt x="1" y="160"/>
                      <a:pt x="12" y="171"/>
                    </a:cubicBezTo>
                    <a:cubicBezTo>
                      <a:pt x="14" y="174"/>
                      <a:pt x="18" y="175"/>
                      <a:pt x="24" y="175"/>
                    </a:cubicBezTo>
                    <a:cubicBezTo>
                      <a:pt x="63" y="175"/>
                      <a:pt x="183" y="115"/>
                      <a:pt x="335" y="115"/>
                    </a:cubicBezTo>
                    <a:cubicBezTo>
                      <a:pt x="348" y="115"/>
                      <a:pt x="361" y="116"/>
                      <a:pt x="375" y="117"/>
                    </a:cubicBezTo>
                    <a:cubicBezTo>
                      <a:pt x="552" y="130"/>
                      <a:pt x="678" y="227"/>
                      <a:pt x="718" y="227"/>
                    </a:cubicBezTo>
                    <a:cubicBezTo>
                      <a:pt x="721" y="227"/>
                      <a:pt x="724" y="226"/>
                      <a:pt x="726" y="224"/>
                    </a:cubicBezTo>
                    <a:cubicBezTo>
                      <a:pt x="737" y="214"/>
                      <a:pt x="719" y="168"/>
                      <a:pt x="662" y="117"/>
                    </a:cubicBezTo>
                    <a:cubicBezTo>
                      <a:pt x="604" y="63"/>
                      <a:pt x="504" y="9"/>
                      <a:pt x="382" y="2"/>
                    </a:cubicBezTo>
                    <a:cubicBezTo>
                      <a:pt x="367" y="1"/>
                      <a:pt x="353" y="0"/>
                      <a:pt x="340"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17" name="Google Shape;598;p29">
                <a:extLst>
                  <a:ext uri="{FF2B5EF4-FFF2-40B4-BE49-F238E27FC236}">
                    <a16:creationId xmlns:a16="http://schemas.microsoft.com/office/drawing/2014/main" id="{BFB7B064-638F-EE26-974A-FE7A4C8B6BF7}"/>
                  </a:ext>
                </a:extLst>
              </p:cNvPr>
              <p:cNvSpPr/>
              <p:nvPr/>
            </p:nvSpPr>
            <p:spPr>
              <a:xfrm flipH="1">
                <a:off x="8110277" y="2038196"/>
                <a:ext cx="255433" cy="208249"/>
              </a:xfrm>
              <a:custGeom>
                <a:avLst/>
                <a:gdLst/>
                <a:ahLst/>
                <a:cxnLst/>
                <a:rect l="l" t="t" r="r" b="b"/>
                <a:pathLst>
                  <a:path w="5274" h="4300" extrusionOk="0">
                    <a:moveTo>
                      <a:pt x="2832" y="0"/>
                    </a:moveTo>
                    <a:cubicBezTo>
                      <a:pt x="2374" y="0"/>
                      <a:pt x="1874" y="49"/>
                      <a:pt x="1350" y="175"/>
                    </a:cubicBezTo>
                    <a:cubicBezTo>
                      <a:pt x="1350" y="175"/>
                      <a:pt x="126" y="631"/>
                      <a:pt x="65" y="1281"/>
                    </a:cubicBezTo>
                    <a:cubicBezTo>
                      <a:pt x="0" y="1930"/>
                      <a:pt x="79" y="3007"/>
                      <a:pt x="79" y="3007"/>
                    </a:cubicBezTo>
                    <a:lnTo>
                      <a:pt x="154" y="3015"/>
                    </a:lnTo>
                    <a:lnTo>
                      <a:pt x="123" y="4299"/>
                    </a:lnTo>
                    <a:lnTo>
                      <a:pt x="600" y="4231"/>
                    </a:lnTo>
                    <a:lnTo>
                      <a:pt x="668" y="2630"/>
                    </a:lnTo>
                    <a:cubicBezTo>
                      <a:pt x="668" y="2630"/>
                      <a:pt x="1501" y="2056"/>
                      <a:pt x="1515" y="1163"/>
                    </a:cubicBezTo>
                    <a:cubicBezTo>
                      <a:pt x="1731" y="1134"/>
                      <a:pt x="2388" y="1054"/>
                      <a:pt x="3160" y="1054"/>
                    </a:cubicBezTo>
                    <a:cubicBezTo>
                      <a:pt x="3851" y="1054"/>
                      <a:pt x="4633" y="1118"/>
                      <a:pt x="5273" y="1338"/>
                    </a:cubicBezTo>
                    <a:lnTo>
                      <a:pt x="5273" y="1019"/>
                    </a:lnTo>
                    <a:cubicBezTo>
                      <a:pt x="5273" y="821"/>
                      <a:pt x="5129" y="423"/>
                      <a:pt x="4943" y="355"/>
                    </a:cubicBezTo>
                    <a:cubicBezTo>
                      <a:pt x="4535" y="205"/>
                      <a:pt x="3774" y="0"/>
                      <a:pt x="2832" y="0"/>
                    </a:cubicBezTo>
                    <a:close/>
                  </a:path>
                </a:pathLst>
              </a:custGeom>
              <a:solidFill>
                <a:srgbClr val="434343"/>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18" name="Google Shape;599;p29">
                <a:extLst>
                  <a:ext uri="{FF2B5EF4-FFF2-40B4-BE49-F238E27FC236}">
                    <a16:creationId xmlns:a16="http://schemas.microsoft.com/office/drawing/2014/main" id="{FF69B351-8277-9EE3-0B84-2D35051D7FCF}"/>
                  </a:ext>
                </a:extLst>
              </p:cNvPr>
              <p:cNvSpPr/>
              <p:nvPr/>
            </p:nvSpPr>
            <p:spPr>
              <a:xfrm flipH="1">
                <a:off x="8186995" y="2351061"/>
                <a:ext cx="87275" cy="52353"/>
              </a:xfrm>
              <a:custGeom>
                <a:avLst/>
                <a:gdLst/>
                <a:ahLst/>
                <a:cxnLst/>
                <a:rect l="l" t="t" r="r" b="b"/>
                <a:pathLst>
                  <a:path w="1802" h="1081" extrusionOk="0">
                    <a:moveTo>
                      <a:pt x="0" y="0"/>
                    </a:moveTo>
                    <a:cubicBezTo>
                      <a:pt x="1" y="1"/>
                      <a:pt x="337" y="1066"/>
                      <a:pt x="1770" y="1081"/>
                    </a:cubicBezTo>
                    <a:lnTo>
                      <a:pt x="1802" y="711"/>
                    </a:lnTo>
                    <a:cubicBezTo>
                      <a:pt x="1802" y="711"/>
                      <a:pt x="897" y="693"/>
                      <a:pt x="0" y="0"/>
                    </a:cubicBezTo>
                    <a:close/>
                  </a:path>
                </a:pathLst>
              </a:custGeom>
              <a:solidFill>
                <a:srgbClr val="EB996E"/>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19" name="Google Shape;600;p29">
                <a:extLst>
                  <a:ext uri="{FF2B5EF4-FFF2-40B4-BE49-F238E27FC236}">
                    <a16:creationId xmlns:a16="http://schemas.microsoft.com/office/drawing/2014/main" id="{302FEF22-1B98-9542-F047-FB0D71FFAF18}"/>
                  </a:ext>
                </a:extLst>
              </p:cNvPr>
              <p:cNvSpPr/>
              <p:nvPr/>
            </p:nvSpPr>
            <p:spPr>
              <a:xfrm flipH="1">
                <a:off x="8220172" y="2167119"/>
                <a:ext cx="35888" cy="5521"/>
              </a:xfrm>
              <a:custGeom>
                <a:avLst/>
                <a:gdLst/>
                <a:ahLst/>
                <a:cxnLst/>
                <a:rect l="l" t="t" r="r" b="b"/>
                <a:pathLst>
                  <a:path w="741" h="114" extrusionOk="0">
                    <a:moveTo>
                      <a:pt x="554" y="1"/>
                    </a:moveTo>
                    <a:cubicBezTo>
                      <a:pt x="499" y="1"/>
                      <a:pt x="435" y="3"/>
                      <a:pt x="367" y="8"/>
                    </a:cubicBezTo>
                    <a:cubicBezTo>
                      <a:pt x="163" y="26"/>
                      <a:pt x="1" y="62"/>
                      <a:pt x="4" y="86"/>
                    </a:cubicBezTo>
                    <a:cubicBezTo>
                      <a:pt x="4" y="103"/>
                      <a:pt x="77" y="114"/>
                      <a:pt x="183" y="114"/>
                    </a:cubicBezTo>
                    <a:cubicBezTo>
                      <a:pt x="239" y="114"/>
                      <a:pt x="305" y="111"/>
                      <a:pt x="375" y="105"/>
                    </a:cubicBezTo>
                    <a:cubicBezTo>
                      <a:pt x="576" y="91"/>
                      <a:pt x="741" y="55"/>
                      <a:pt x="737" y="30"/>
                    </a:cubicBezTo>
                    <a:cubicBezTo>
                      <a:pt x="734" y="10"/>
                      <a:pt x="661" y="1"/>
                      <a:pt x="554"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20" name="Google Shape;601;p29">
                <a:extLst>
                  <a:ext uri="{FF2B5EF4-FFF2-40B4-BE49-F238E27FC236}">
                    <a16:creationId xmlns:a16="http://schemas.microsoft.com/office/drawing/2014/main" id="{0FC1C87C-CF8D-A4F6-A15F-027151F3447B}"/>
                  </a:ext>
                </a:extLst>
              </p:cNvPr>
              <p:cNvSpPr/>
              <p:nvPr/>
            </p:nvSpPr>
            <p:spPr>
              <a:xfrm flipH="1">
                <a:off x="8121855" y="2150992"/>
                <a:ext cx="35259" cy="8863"/>
              </a:xfrm>
              <a:custGeom>
                <a:avLst/>
                <a:gdLst/>
                <a:ahLst/>
                <a:cxnLst/>
                <a:rect l="l" t="t" r="r" b="b"/>
                <a:pathLst>
                  <a:path w="728" h="183" extrusionOk="0">
                    <a:moveTo>
                      <a:pt x="409" y="1"/>
                    </a:moveTo>
                    <a:cubicBezTo>
                      <a:pt x="390" y="1"/>
                      <a:pt x="371" y="2"/>
                      <a:pt x="352" y="3"/>
                    </a:cubicBezTo>
                    <a:cubicBezTo>
                      <a:pt x="130" y="22"/>
                      <a:pt x="0" y="161"/>
                      <a:pt x="22" y="179"/>
                    </a:cubicBezTo>
                    <a:cubicBezTo>
                      <a:pt x="24" y="182"/>
                      <a:pt x="27" y="183"/>
                      <a:pt x="31" y="183"/>
                    </a:cubicBezTo>
                    <a:cubicBezTo>
                      <a:pt x="67" y="183"/>
                      <a:pt x="194" y="113"/>
                      <a:pt x="363" y="101"/>
                    </a:cubicBezTo>
                    <a:cubicBezTo>
                      <a:pt x="392" y="97"/>
                      <a:pt x="421" y="96"/>
                      <a:pt x="448" y="96"/>
                    </a:cubicBezTo>
                    <a:cubicBezTo>
                      <a:pt x="563" y="96"/>
                      <a:pt x="655" y="121"/>
                      <a:pt x="693" y="121"/>
                    </a:cubicBezTo>
                    <a:cubicBezTo>
                      <a:pt x="703" y="121"/>
                      <a:pt x="709" y="119"/>
                      <a:pt x="711" y="115"/>
                    </a:cubicBezTo>
                    <a:cubicBezTo>
                      <a:pt x="728" y="95"/>
                      <a:pt x="601" y="1"/>
                      <a:pt x="409"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21" name="Google Shape;602;p29">
                <a:extLst>
                  <a:ext uri="{FF2B5EF4-FFF2-40B4-BE49-F238E27FC236}">
                    <a16:creationId xmlns:a16="http://schemas.microsoft.com/office/drawing/2014/main" id="{17BEA5DA-C929-7A44-97F4-9D985AB8CE38}"/>
                  </a:ext>
                </a:extLst>
              </p:cNvPr>
              <p:cNvSpPr/>
              <p:nvPr/>
            </p:nvSpPr>
            <p:spPr>
              <a:xfrm flipH="1">
                <a:off x="8173241" y="2285291"/>
                <a:ext cx="42475" cy="14965"/>
              </a:xfrm>
              <a:custGeom>
                <a:avLst/>
                <a:gdLst/>
                <a:ahLst/>
                <a:cxnLst/>
                <a:rect l="l" t="t" r="r" b="b"/>
                <a:pathLst>
                  <a:path w="877" h="309" extrusionOk="0">
                    <a:moveTo>
                      <a:pt x="31" y="0"/>
                    </a:moveTo>
                    <a:cubicBezTo>
                      <a:pt x="29" y="0"/>
                      <a:pt x="27" y="1"/>
                      <a:pt x="26" y="2"/>
                    </a:cubicBezTo>
                    <a:cubicBezTo>
                      <a:pt x="1" y="15"/>
                      <a:pt x="134" y="209"/>
                      <a:pt x="399" y="282"/>
                    </a:cubicBezTo>
                    <a:cubicBezTo>
                      <a:pt x="469" y="301"/>
                      <a:pt x="536" y="309"/>
                      <a:pt x="596" y="309"/>
                    </a:cubicBezTo>
                    <a:cubicBezTo>
                      <a:pt x="763" y="309"/>
                      <a:pt x="877" y="250"/>
                      <a:pt x="866" y="231"/>
                    </a:cubicBezTo>
                    <a:cubicBezTo>
                      <a:pt x="864" y="224"/>
                      <a:pt x="849" y="223"/>
                      <a:pt x="823" y="223"/>
                    </a:cubicBezTo>
                    <a:cubicBezTo>
                      <a:pt x="798" y="223"/>
                      <a:pt x="763" y="224"/>
                      <a:pt x="720" y="224"/>
                    </a:cubicBezTo>
                    <a:cubicBezTo>
                      <a:pt x="641" y="224"/>
                      <a:pt x="536" y="219"/>
                      <a:pt x="425" y="188"/>
                    </a:cubicBezTo>
                    <a:cubicBezTo>
                      <a:pt x="205" y="131"/>
                      <a:pt x="65" y="0"/>
                      <a:pt x="31" y="0"/>
                    </a:cubicBezTo>
                    <a:close/>
                  </a:path>
                </a:pathLst>
              </a:custGeom>
              <a:solidFill>
                <a:srgbClr val="FFFFFF"/>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22" name="Google Shape;603;p29">
                <a:extLst>
                  <a:ext uri="{FF2B5EF4-FFF2-40B4-BE49-F238E27FC236}">
                    <a16:creationId xmlns:a16="http://schemas.microsoft.com/office/drawing/2014/main" id="{C303771D-1131-C9D2-D822-7F0F32A3BA64}"/>
                  </a:ext>
                </a:extLst>
              </p:cNvPr>
              <p:cNvSpPr/>
              <p:nvPr/>
            </p:nvSpPr>
            <p:spPr>
              <a:xfrm flipH="1">
                <a:off x="8315292" y="1999451"/>
                <a:ext cx="80495" cy="77682"/>
              </a:xfrm>
              <a:custGeom>
                <a:avLst/>
                <a:gdLst/>
                <a:ahLst/>
                <a:cxnLst/>
                <a:rect l="l" t="t" r="r" b="b"/>
                <a:pathLst>
                  <a:path w="1662" h="1604" extrusionOk="0">
                    <a:moveTo>
                      <a:pt x="1415" y="1366"/>
                    </a:moveTo>
                    <a:lnTo>
                      <a:pt x="1369" y="1399"/>
                    </a:lnTo>
                    <a:lnTo>
                      <a:pt x="1369" y="1399"/>
                    </a:lnTo>
                    <a:cubicBezTo>
                      <a:pt x="1385" y="1389"/>
                      <a:pt x="1400" y="1378"/>
                      <a:pt x="1415" y="1366"/>
                    </a:cubicBezTo>
                    <a:close/>
                    <a:moveTo>
                      <a:pt x="769" y="0"/>
                    </a:moveTo>
                    <a:cubicBezTo>
                      <a:pt x="731" y="0"/>
                      <a:pt x="692" y="3"/>
                      <a:pt x="654" y="10"/>
                    </a:cubicBezTo>
                    <a:cubicBezTo>
                      <a:pt x="331" y="60"/>
                      <a:pt x="65" y="351"/>
                      <a:pt x="33" y="677"/>
                    </a:cubicBezTo>
                    <a:cubicBezTo>
                      <a:pt x="0" y="1000"/>
                      <a:pt x="197" y="1330"/>
                      <a:pt x="489" y="1474"/>
                    </a:cubicBezTo>
                    <a:cubicBezTo>
                      <a:pt x="602" y="1530"/>
                      <a:pt x="728" y="1556"/>
                      <a:pt x="854" y="1556"/>
                    </a:cubicBezTo>
                    <a:cubicBezTo>
                      <a:pt x="981" y="1556"/>
                      <a:pt x="1109" y="1529"/>
                      <a:pt x="1226" y="1478"/>
                    </a:cubicBezTo>
                    <a:lnTo>
                      <a:pt x="1226" y="1478"/>
                    </a:lnTo>
                    <a:cubicBezTo>
                      <a:pt x="1181" y="1521"/>
                      <a:pt x="1135" y="1563"/>
                      <a:pt x="1088" y="1603"/>
                    </a:cubicBezTo>
                    <a:lnTo>
                      <a:pt x="1369" y="1399"/>
                    </a:lnTo>
                    <a:lnTo>
                      <a:pt x="1369" y="1399"/>
                    </a:lnTo>
                    <a:cubicBezTo>
                      <a:pt x="1324" y="1430"/>
                      <a:pt x="1276" y="1456"/>
                      <a:pt x="1226" y="1478"/>
                    </a:cubicBezTo>
                    <a:lnTo>
                      <a:pt x="1226" y="1478"/>
                    </a:lnTo>
                    <a:cubicBezTo>
                      <a:pt x="1343" y="1366"/>
                      <a:pt x="1450" y="1244"/>
                      <a:pt x="1526" y="1101"/>
                    </a:cubicBezTo>
                    <a:cubicBezTo>
                      <a:pt x="1627" y="904"/>
                      <a:pt x="1662" y="656"/>
                      <a:pt x="1565" y="455"/>
                    </a:cubicBezTo>
                    <a:cubicBezTo>
                      <a:pt x="1497" y="311"/>
                      <a:pt x="1365" y="200"/>
                      <a:pt x="1224" y="124"/>
                    </a:cubicBezTo>
                    <a:cubicBezTo>
                      <a:pt x="1083" y="50"/>
                      <a:pt x="926" y="0"/>
                      <a:pt x="769" y="0"/>
                    </a:cubicBezTo>
                    <a:close/>
                  </a:path>
                </a:pathLst>
              </a:custGeom>
              <a:solidFill>
                <a:srgbClr val="434343"/>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23" name="Google Shape;604;p29">
                <a:extLst>
                  <a:ext uri="{FF2B5EF4-FFF2-40B4-BE49-F238E27FC236}">
                    <a16:creationId xmlns:a16="http://schemas.microsoft.com/office/drawing/2014/main" id="{7313B028-25C5-AEB9-8D9F-23AEC06776FD}"/>
                  </a:ext>
                </a:extLst>
              </p:cNvPr>
              <p:cNvSpPr/>
              <p:nvPr/>
            </p:nvSpPr>
            <p:spPr>
              <a:xfrm flipH="1">
                <a:off x="8355587" y="2171817"/>
                <a:ext cx="47900" cy="78892"/>
              </a:xfrm>
              <a:custGeom>
                <a:avLst/>
                <a:gdLst/>
                <a:ahLst/>
                <a:cxnLst/>
                <a:rect l="l" t="t" r="r" b="b"/>
                <a:pathLst>
                  <a:path w="989" h="1629" extrusionOk="0">
                    <a:moveTo>
                      <a:pt x="750" y="0"/>
                    </a:moveTo>
                    <a:cubicBezTo>
                      <a:pt x="486" y="0"/>
                      <a:pt x="75" y="118"/>
                      <a:pt x="38" y="826"/>
                    </a:cubicBezTo>
                    <a:cubicBezTo>
                      <a:pt x="1" y="1497"/>
                      <a:pt x="402" y="1628"/>
                      <a:pt x="694" y="1628"/>
                    </a:cubicBezTo>
                    <a:cubicBezTo>
                      <a:pt x="856" y="1628"/>
                      <a:pt x="984" y="1588"/>
                      <a:pt x="985" y="1576"/>
                    </a:cubicBezTo>
                    <a:cubicBezTo>
                      <a:pt x="989" y="1555"/>
                      <a:pt x="981" y="618"/>
                      <a:pt x="977" y="213"/>
                    </a:cubicBezTo>
                    <a:cubicBezTo>
                      <a:pt x="977" y="101"/>
                      <a:pt x="888" y="4"/>
                      <a:pt x="773" y="1"/>
                    </a:cubicBezTo>
                    <a:cubicBezTo>
                      <a:pt x="766" y="0"/>
                      <a:pt x="758" y="0"/>
                      <a:pt x="750" y="0"/>
                    </a:cubicBezTo>
                    <a:close/>
                  </a:path>
                </a:pathLst>
              </a:custGeom>
              <a:solidFill>
                <a:srgbClr val="FFBE9D"/>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24" name="Google Shape;605;p29">
                <a:extLst>
                  <a:ext uri="{FF2B5EF4-FFF2-40B4-BE49-F238E27FC236}">
                    <a16:creationId xmlns:a16="http://schemas.microsoft.com/office/drawing/2014/main" id="{5017DF25-C34B-8445-2137-A453285CB412}"/>
                  </a:ext>
                </a:extLst>
              </p:cNvPr>
              <p:cNvSpPr/>
              <p:nvPr/>
            </p:nvSpPr>
            <p:spPr>
              <a:xfrm flipH="1">
                <a:off x="8366727" y="2187945"/>
                <a:ext cx="21940" cy="44168"/>
              </a:xfrm>
              <a:custGeom>
                <a:avLst/>
                <a:gdLst/>
                <a:ahLst/>
                <a:cxnLst/>
                <a:rect l="l" t="t" r="r" b="b"/>
                <a:pathLst>
                  <a:path w="453" h="912" extrusionOk="0">
                    <a:moveTo>
                      <a:pt x="295" y="1"/>
                    </a:moveTo>
                    <a:cubicBezTo>
                      <a:pt x="291" y="1"/>
                      <a:pt x="287" y="1"/>
                      <a:pt x="284" y="1"/>
                    </a:cubicBezTo>
                    <a:cubicBezTo>
                      <a:pt x="201" y="1"/>
                      <a:pt x="126" y="73"/>
                      <a:pt x="83" y="152"/>
                    </a:cubicBezTo>
                    <a:cubicBezTo>
                      <a:pt x="40" y="231"/>
                      <a:pt x="7" y="332"/>
                      <a:pt x="4" y="440"/>
                    </a:cubicBezTo>
                    <a:cubicBezTo>
                      <a:pt x="0" y="647"/>
                      <a:pt x="98" y="852"/>
                      <a:pt x="244" y="902"/>
                    </a:cubicBezTo>
                    <a:cubicBezTo>
                      <a:pt x="267" y="909"/>
                      <a:pt x="289" y="912"/>
                      <a:pt x="310" y="912"/>
                    </a:cubicBezTo>
                    <a:cubicBezTo>
                      <a:pt x="354" y="912"/>
                      <a:pt x="391" y="899"/>
                      <a:pt x="413" y="884"/>
                    </a:cubicBezTo>
                    <a:cubicBezTo>
                      <a:pt x="446" y="859"/>
                      <a:pt x="453" y="838"/>
                      <a:pt x="449" y="834"/>
                    </a:cubicBezTo>
                    <a:cubicBezTo>
                      <a:pt x="449" y="834"/>
                      <a:pt x="449" y="834"/>
                      <a:pt x="448" y="834"/>
                    </a:cubicBezTo>
                    <a:cubicBezTo>
                      <a:pt x="443" y="834"/>
                      <a:pt x="428" y="850"/>
                      <a:pt x="399" y="859"/>
                    </a:cubicBezTo>
                    <a:cubicBezTo>
                      <a:pt x="382" y="865"/>
                      <a:pt x="360" y="870"/>
                      <a:pt x="335" y="870"/>
                    </a:cubicBezTo>
                    <a:cubicBezTo>
                      <a:pt x="313" y="870"/>
                      <a:pt x="288" y="866"/>
                      <a:pt x="262" y="856"/>
                    </a:cubicBezTo>
                    <a:cubicBezTo>
                      <a:pt x="155" y="809"/>
                      <a:pt x="72" y="630"/>
                      <a:pt x="80" y="440"/>
                    </a:cubicBezTo>
                    <a:cubicBezTo>
                      <a:pt x="80" y="346"/>
                      <a:pt x="105" y="256"/>
                      <a:pt x="144" y="185"/>
                    </a:cubicBezTo>
                    <a:cubicBezTo>
                      <a:pt x="180" y="109"/>
                      <a:pt x="230" y="59"/>
                      <a:pt x="287" y="52"/>
                    </a:cubicBezTo>
                    <a:cubicBezTo>
                      <a:pt x="294" y="50"/>
                      <a:pt x="301" y="50"/>
                      <a:pt x="307" y="50"/>
                    </a:cubicBezTo>
                    <a:cubicBezTo>
                      <a:pt x="351" y="50"/>
                      <a:pt x="382" y="81"/>
                      <a:pt x="392" y="109"/>
                    </a:cubicBezTo>
                    <a:cubicBezTo>
                      <a:pt x="403" y="138"/>
                      <a:pt x="395" y="160"/>
                      <a:pt x="403" y="160"/>
                    </a:cubicBezTo>
                    <a:cubicBezTo>
                      <a:pt x="403" y="160"/>
                      <a:pt x="403" y="160"/>
                      <a:pt x="404" y="160"/>
                    </a:cubicBezTo>
                    <a:cubicBezTo>
                      <a:pt x="409" y="160"/>
                      <a:pt x="424" y="141"/>
                      <a:pt x="421" y="102"/>
                    </a:cubicBezTo>
                    <a:cubicBezTo>
                      <a:pt x="417" y="80"/>
                      <a:pt x="406" y="55"/>
                      <a:pt x="381" y="34"/>
                    </a:cubicBezTo>
                    <a:cubicBezTo>
                      <a:pt x="362" y="14"/>
                      <a:pt x="328" y="1"/>
                      <a:pt x="295" y="1"/>
                    </a:cubicBezTo>
                    <a:close/>
                  </a:path>
                </a:pathLst>
              </a:custGeom>
              <a:solidFill>
                <a:srgbClr val="EB996E"/>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25" name="Google Shape;606;p29">
                <a:extLst>
                  <a:ext uri="{FF2B5EF4-FFF2-40B4-BE49-F238E27FC236}">
                    <a16:creationId xmlns:a16="http://schemas.microsoft.com/office/drawing/2014/main" id="{1CB4CE65-9236-A504-72AC-372051D41D1E}"/>
                  </a:ext>
                </a:extLst>
              </p:cNvPr>
              <p:cNvSpPr/>
              <p:nvPr/>
            </p:nvSpPr>
            <p:spPr>
              <a:xfrm flipH="1">
                <a:off x="7720053" y="2405110"/>
                <a:ext cx="955428" cy="792751"/>
              </a:xfrm>
              <a:custGeom>
                <a:avLst/>
                <a:gdLst/>
                <a:ahLst/>
                <a:cxnLst/>
                <a:rect l="l" t="t" r="r" b="b"/>
                <a:pathLst>
                  <a:path w="19727" h="16369" extrusionOk="0">
                    <a:moveTo>
                      <a:pt x="10287" y="1"/>
                    </a:moveTo>
                    <a:cubicBezTo>
                      <a:pt x="9167" y="112"/>
                      <a:pt x="8586" y="1436"/>
                      <a:pt x="8586" y="1436"/>
                    </a:cubicBezTo>
                    <a:cubicBezTo>
                      <a:pt x="8123" y="316"/>
                      <a:pt x="6378" y="152"/>
                      <a:pt x="6378" y="152"/>
                    </a:cubicBezTo>
                    <a:lnTo>
                      <a:pt x="6378" y="152"/>
                    </a:lnTo>
                    <a:lnTo>
                      <a:pt x="6411" y="1310"/>
                    </a:lnTo>
                    <a:cubicBezTo>
                      <a:pt x="5851" y="1346"/>
                      <a:pt x="5008" y="1490"/>
                      <a:pt x="4584" y="1644"/>
                    </a:cubicBezTo>
                    <a:cubicBezTo>
                      <a:pt x="3611" y="1996"/>
                      <a:pt x="2757" y="2470"/>
                      <a:pt x="2092" y="3248"/>
                    </a:cubicBezTo>
                    <a:cubicBezTo>
                      <a:pt x="1536" y="3899"/>
                      <a:pt x="1199" y="4706"/>
                      <a:pt x="1070" y="5553"/>
                    </a:cubicBezTo>
                    <a:lnTo>
                      <a:pt x="0" y="12474"/>
                    </a:lnTo>
                    <a:lnTo>
                      <a:pt x="3877" y="12843"/>
                    </a:lnTo>
                    <a:lnTo>
                      <a:pt x="4501" y="7588"/>
                    </a:lnTo>
                    <a:lnTo>
                      <a:pt x="4584" y="11526"/>
                    </a:lnTo>
                    <a:lnTo>
                      <a:pt x="4627" y="15794"/>
                    </a:lnTo>
                    <a:lnTo>
                      <a:pt x="14699" y="16368"/>
                    </a:lnTo>
                    <a:lnTo>
                      <a:pt x="14699" y="16368"/>
                    </a:lnTo>
                    <a:lnTo>
                      <a:pt x="14027" y="11677"/>
                    </a:lnTo>
                    <a:lnTo>
                      <a:pt x="13482" y="6831"/>
                    </a:lnTo>
                    <a:lnTo>
                      <a:pt x="13482" y="6831"/>
                    </a:lnTo>
                    <a:lnTo>
                      <a:pt x="17527" y="9110"/>
                    </a:lnTo>
                    <a:lnTo>
                      <a:pt x="19727" y="6296"/>
                    </a:lnTo>
                    <a:cubicBezTo>
                      <a:pt x="19727" y="6296"/>
                      <a:pt x="14763" y="2962"/>
                      <a:pt x="14278" y="2682"/>
                    </a:cubicBezTo>
                    <a:cubicBezTo>
                      <a:pt x="12067" y="1389"/>
                      <a:pt x="10947" y="1296"/>
                      <a:pt x="10280" y="1260"/>
                    </a:cubicBezTo>
                    <a:lnTo>
                      <a:pt x="10287" y="1"/>
                    </a:lnTo>
                    <a:close/>
                  </a:path>
                </a:pathLst>
              </a:custGeom>
              <a:solidFill>
                <a:srgbClr val="FFD966"/>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26" name="Google Shape;607;p29">
                <a:extLst>
                  <a:ext uri="{FF2B5EF4-FFF2-40B4-BE49-F238E27FC236}">
                    <a16:creationId xmlns:a16="http://schemas.microsoft.com/office/drawing/2014/main" id="{F3168D03-4670-7173-FF24-2658D7E03030}"/>
                  </a:ext>
                </a:extLst>
              </p:cNvPr>
              <p:cNvSpPr/>
              <p:nvPr/>
            </p:nvSpPr>
            <p:spPr>
              <a:xfrm flipH="1">
                <a:off x="8407070" y="2495676"/>
                <a:ext cx="61025" cy="275567"/>
              </a:xfrm>
              <a:custGeom>
                <a:avLst/>
                <a:gdLst/>
                <a:ahLst/>
                <a:cxnLst/>
                <a:rect l="l" t="t" r="r" b="b"/>
                <a:pathLst>
                  <a:path w="1260" h="5690" extrusionOk="0">
                    <a:moveTo>
                      <a:pt x="18" y="0"/>
                    </a:moveTo>
                    <a:cubicBezTo>
                      <a:pt x="0" y="22"/>
                      <a:pt x="359" y="141"/>
                      <a:pt x="689" y="596"/>
                    </a:cubicBezTo>
                    <a:cubicBezTo>
                      <a:pt x="855" y="823"/>
                      <a:pt x="1001" y="1128"/>
                      <a:pt x="1080" y="1486"/>
                    </a:cubicBezTo>
                    <a:cubicBezTo>
                      <a:pt x="1160" y="1845"/>
                      <a:pt x="1163" y="2258"/>
                      <a:pt x="1102" y="2678"/>
                    </a:cubicBezTo>
                    <a:cubicBezTo>
                      <a:pt x="969" y="3529"/>
                      <a:pt x="661" y="4254"/>
                      <a:pt x="499" y="4796"/>
                    </a:cubicBezTo>
                    <a:cubicBezTo>
                      <a:pt x="413" y="5069"/>
                      <a:pt x="352" y="5291"/>
                      <a:pt x="320" y="5445"/>
                    </a:cubicBezTo>
                    <a:cubicBezTo>
                      <a:pt x="284" y="5599"/>
                      <a:pt x="273" y="5686"/>
                      <a:pt x="280" y="5690"/>
                    </a:cubicBezTo>
                    <a:cubicBezTo>
                      <a:pt x="287" y="5690"/>
                      <a:pt x="312" y="5607"/>
                      <a:pt x="355" y="5453"/>
                    </a:cubicBezTo>
                    <a:cubicBezTo>
                      <a:pt x="403" y="5302"/>
                      <a:pt x="471" y="5087"/>
                      <a:pt x="564" y="4817"/>
                    </a:cubicBezTo>
                    <a:cubicBezTo>
                      <a:pt x="657" y="4552"/>
                      <a:pt x="776" y="4236"/>
                      <a:pt x="894" y="3881"/>
                    </a:cubicBezTo>
                    <a:cubicBezTo>
                      <a:pt x="1016" y="3525"/>
                      <a:pt x="1135" y="3127"/>
                      <a:pt x="1195" y="2692"/>
                    </a:cubicBezTo>
                    <a:cubicBezTo>
                      <a:pt x="1260" y="2261"/>
                      <a:pt x="1256" y="1838"/>
                      <a:pt x="1167" y="1465"/>
                    </a:cubicBezTo>
                    <a:cubicBezTo>
                      <a:pt x="1080" y="1095"/>
                      <a:pt x="923" y="783"/>
                      <a:pt x="747" y="557"/>
                    </a:cubicBezTo>
                    <a:cubicBezTo>
                      <a:pt x="567" y="327"/>
                      <a:pt x="381" y="184"/>
                      <a:pt x="244" y="104"/>
                    </a:cubicBezTo>
                    <a:cubicBezTo>
                      <a:pt x="173" y="65"/>
                      <a:pt x="118" y="36"/>
                      <a:pt x="80" y="22"/>
                    </a:cubicBezTo>
                    <a:cubicBezTo>
                      <a:pt x="40" y="8"/>
                      <a:pt x="18" y="0"/>
                      <a:pt x="18"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27" name="Google Shape;608;p29">
                <a:extLst>
                  <a:ext uri="{FF2B5EF4-FFF2-40B4-BE49-F238E27FC236}">
                    <a16:creationId xmlns:a16="http://schemas.microsoft.com/office/drawing/2014/main" id="{B7112A25-94B2-6FA8-772D-09987761D93D}"/>
                  </a:ext>
                </a:extLst>
              </p:cNvPr>
              <p:cNvSpPr/>
              <p:nvPr/>
            </p:nvSpPr>
            <p:spPr>
              <a:xfrm flipH="1">
                <a:off x="8016273" y="2499309"/>
                <a:ext cx="35985" cy="288643"/>
              </a:xfrm>
              <a:custGeom>
                <a:avLst/>
                <a:gdLst/>
                <a:ahLst/>
                <a:cxnLst/>
                <a:rect l="l" t="t" r="r" b="b"/>
                <a:pathLst>
                  <a:path w="743" h="5960" extrusionOk="0">
                    <a:moveTo>
                      <a:pt x="7" y="1"/>
                    </a:moveTo>
                    <a:cubicBezTo>
                      <a:pt x="7" y="1"/>
                      <a:pt x="7" y="1"/>
                      <a:pt x="7" y="1"/>
                    </a:cubicBezTo>
                    <a:cubicBezTo>
                      <a:pt x="0" y="1"/>
                      <a:pt x="7" y="87"/>
                      <a:pt x="25" y="234"/>
                    </a:cubicBezTo>
                    <a:cubicBezTo>
                      <a:pt x="47" y="407"/>
                      <a:pt x="72" y="622"/>
                      <a:pt x="104" y="873"/>
                    </a:cubicBezTo>
                    <a:cubicBezTo>
                      <a:pt x="172" y="1433"/>
                      <a:pt x="259" y="2169"/>
                      <a:pt x="359" y="2980"/>
                    </a:cubicBezTo>
                    <a:cubicBezTo>
                      <a:pt x="456" y="3795"/>
                      <a:pt x="545" y="4530"/>
                      <a:pt x="614" y="5087"/>
                    </a:cubicBezTo>
                    <a:cubicBezTo>
                      <a:pt x="646" y="5342"/>
                      <a:pt x="675" y="5557"/>
                      <a:pt x="696" y="5726"/>
                    </a:cubicBezTo>
                    <a:cubicBezTo>
                      <a:pt x="714" y="5877"/>
                      <a:pt x="728" y="5959"/>
                      <a:pt x="736" y="5959"/>
                    </a:cubicBezTo>
                    <a:cubicBezTo>
                      <a:pt x="743" y="5959"/>
                      <a:pt x="739" y="5877"/>
                      <a:pt x="732" y="5723"/>
                    </a:cubicBezTo>
                    <a:cubicBezTo>
                      <a:pt x="725" y="5572"/>
                      <a:pt x="707" y="5352"/>
                      <a:pt x="682" y="5080"/>
                    </a:cubicBezTo>
                    <a:cubicBezTo>
                      <a:pt x="635" y="4542"/>
                      <a:pt x="552" y="3795"/>
                      <a:pt x="456" y="2969"/>
                    </a:cubicBezTo>
                    <a:cubicBezTo>
                      <a:pt x="355" y="2148"/>
                      <a:pt x="254" y="1401"/>
                      <a:pt x="168" y="866"/>
                    </a:cubicBezTo>
                    <a:cubicBezTo>
                      <a:pt x="129" y="597"/>
                      <a:pt x="90" y="382"/>
                      <a:pt x="60" y="231"/>
                    </a:cubicBezTo>
                    <a:cubicBezTo>
                      <a:pt x="33" y="83"/>
                      <a:pt x="15" y="1"/>
                      <a:pt x="7"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28" name="Google Shape;609;p29">
                <a:extLst>
                  <a:ext uri="{FF2B5EF4-FFF2-40B4-BE49-F238E27FC236}">
                    <a16:creationId xmlns:a16="http://schemas.microsoft.com/office/drawing/2014/main" id="{D7E76207-BC7A-38E5-CBE6-B77B55F67157}"/>
                  </a:ext>
                </a:extLst>
              </p:cNvPr>
              <p:cNvSpPr/>
              <p:nvPr/>
            </p:nvSpPr>
            <p:spPr>
              <a:xfrm flipH="1">
                <a:off x="8275432" y="2450296"/>
                <a:ext cx="90617" cy="42279"/>
              </a:xfrm>
              <a:custGeom>
                <a:avLst/>
                <a:gdLst/>
                <a:ahLst/>
                <a:cxnLst/>
                <a:rect l="l" t="t" r="r" b="b"/>
                <a:pathLst>
                  <a:path w="1871" h="873" extrusionOk="0">
                    <a:moveTo>
                      <a:pt x="1697" y="1"/>
                    </a:moveTo>
                    <a:cubicBezTo>
                      <a:pt x="1642" y="1"/>
                      <a:pt x="1576" y="12"/>
                      <a:pt x="1508" y="44"/>
                    </a:cubicBezTo>
                    <a:cubicBezTo>
                      <a:pt x="1400" y="90"/>
                      <a:pt x="1296" y="198"/>
                      <a:pt x="1228" y="334"/>
                    </a:cubicBezTo>
                    <a:cubicBezTo>
                      <a:pt x="1195" y="403"/>
                      <a:pt x="1167" y="478"/>
                      <a:pt x="1145" y="554"/>
                    </a:cubicBezTo>
                    <a:cubicBezTo>
                      <a:pt x="1120" y="629"/>
                      <a:pt x="1109" y="726"/>
                      <a:pt x="1074" y="761"/>
                    </a:cubicBezTo>
                    <a:cubicBezTo>
                      <a:pt x="1066" y="771"/>
                      <a:pt x="1058" y="775"/>
                      <a:pt x="1048" y="775"/>
                    </a:cubicBezTo>
                    <a:cubicBezTo>
                      <a:pt x="1039" y="775"/>
                      <a:pt x="1028" y="772"/>
                      <a:pt x="1013" y="765"/>
                    </a:cubicBezTo>
                    <a:cubicBezTo>
                      <a:pt x="976" y="751"/>
                      <a:pt x="940" y="733"/>
                      <a:pt x="905" y="718"/>
                    </a:cubicBezTo>
                    <a:cubicBezTo>
                      <a:pt x="832" y="686"/>
                      <a:pt x="764" y="654"/>
                      <a:pt x="696" y="622"/>
                    </a:cubicBezTo>
                    <a:cubicBezTo>
                      <a:pt x="574" y="568"/>
                      <a:pt x="456" y="514"/>
                      <a:pt x="341" y="463"/>
                    </a:cubicBezTo>
                    <a:cubicBezTo>
                      <a:pt x="160" y="386"/>
                      <a:pt x="37" y="340"/>
                      <a:pt x="12" y="340"/>
                    </a:cubicBezTo>
                    <a:cubicBezTo>
                      <a:pt x="9" y="340"/>
                      <a:pt x="8" y="341"/>
                      <a:pt x="7" y="342"/>
                    </a:cubicBezTo>
                    <a:cubicBezTo>
                      <a:pt x="0" y="356"/>
                      <a:pt x="118" y="425"/>
                      <a:pt x="312" y="525"/>
                    </a:cubicBezTo>
                    <a:cubicBezTo>
                      <a:pt x="423" y="582"/>
                      <a:pt x="539" y="640"/>
                      <a:pt x="657" y="700"/>
                    </a:cubicBezTo>
                    <a:cubicBezTo>
                      <a:pt x="725" y="736"/>
                      <a:pt x="794" y="769"/>
                      <a:pt x="865" y="804"/>
                    </a:cubicBezTo>
                    <a:cubicBezTo>
                      <a:pt x="901" y="819"/>
                      <a:pt x="933" y="837"/>
                      <a:pt x="976" y="855"/>
                    </a:cubicBezTo>
                    <a:cubicBezTo>
                      <a:pt x="998" y="866"/>
                      <a:pt x="1023" y="873"/>
                      <a:pt x="1056" y="873"/>
                    </a:cubicBezTo>
                    <a:cubicBezTo>
                      <a:pt x="1091" y="869"/>
                      <a:pt x="1124" y="851"/>
                      <a:pt x="1142" y="829"/>
                    </a:cubicBezTo>
                    <a:cubicBezTo>
                      <a:pt x="1185" y="783"/>
                      <a:pt x="1195" y="736"/>
                      <a:pt x="1206" y="697"/>
                    </a:cubicBezTo>
                    <a:cubicBezTo>
                      <a:pt x="1217" y="657"/>
                      <a:pt x="1224" y="618"/>
                      <a:pt x="1235" y="582"/>
                    </a:cubicBezTo>
                    <a:cubicBezTo>
                      <a:pt x="1256" y="506"/>
                      <a:pt x="1278" y="435"/>
                      <a:pt x="1311" y="374"/>
                    </a:cubicBezTo>
                    <a:cubicBezTo>
                      <a:pt x="1364" y="245"/>
                      <a:pt x="1450" y="152"/>
                      <a:pt x="1540" y="105"/>
                    </a:cubicBezTo>
                    <a:cubicBezTo>
                      <a:pt x="1619" y="59"/>
                      <a:pt x="1689" y="47"/>
                      <a:pt x="1745" y="47"/>
                    </a:cubicBezTo>
                    <a:cubicBezTo>
                      <a:pt x="1809" y="47"/>
                      <a:pt x="1852" y="64"/>
                      <a:pt x="1863" y="64"/>
                    </a:cubicBezTo>
                    <a:cubicBezTo>
                      <a:pt x="1865" y="64"/>
                      <a:pt x="1866" y="63"/>
                      <a:pt x="1866" y="62"/>
                    </a:cubicBezTo>
                    <a:cubicBezTo>
                      <a:pt x="1871" y="58"/>
                      <a:pt x="1845" y="29"/>
                      <a:pt x="1780" y="11"/>
                    </a:cubicBezTo>
                    <a:cubicBezTo>
                      <a:pt x="1758" y="5"/>
                      <a:pt x="1729" y="1"/>
                      <a:pt x="1697"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29" name="Google Shape;610;p29">
                <a:extLst>
                  <a:ext uri="{FF2B5EF4-FFF2-40B4-BE49-F238E27FC236}">
                    <a16:creationId xmlns:a16="http://schemas.microsoft.com/office/drawing/2014/main" id="{64A5020B-37AD-CA8A-7A28-70F71D8F4A3A}"/>
                  </a:ext>
                </a:extLst>
              </p:cNvPr>
              <p:cNvSpPr/>
              <p:nvPr/>
            </p:nvSpPr>
            <p:spPr>
              <a:xfrm flipH="1">
                <a:off x="8175662" y="2446277"/>
                <a:ext cx="68338" cy="49108"/>
              </a:xfrm>
              <a:custGeom>
                <a:avLst/>
                <a:gdLst/>
                <a:ahLst/>
                <a:cxnLst/>
                <a:rect l="l" t="t" r="r" b="b"/>
                <a:pathLst>
                  <a:path w="1411" h="1014" extrusionOk="0">
                    <a:moveTo>
                      <a:pt x="29" y="0"/>
                    </a:moveTo>
                    <a:cubicBezTo>
                      <a:pt x="12" y="0"/>
                      <a:pt x="3" y="3"/>
                      <a:pt x="3" y="5"/>
                    </a:cubicBezTo>
                    <a:cubicBezTo>
                      <a:pt x="0" y="23"/>
                      <a:pt x="126" y="37"/>
                      <a:pt x="262" y="170"/>
                    </a:cubicBezTo>
                    <a:cubicBezTo>
                      <a:pt x="401" y="296"/>
                      <a:pt x="502" y="543"/>
                      <a:pt x="545" y="838"/>
                    </a:cubicBezTo>
                    <a:cubicBezTo>
                      <a:pt x="552" y="869"/>
                      <a:pt x="557" y="906"/>
                      <a:pt x="563" y="934"/>
                    </a:cubicBezTo>
                    <a:lnTo>
                      <a:pt x="578" y="1013"/>
                    </a:lnTo>
                    <a:lnTo>
                      <a:pt x="638" y="967"/>
                    </a:lnTo>
                    <a:cubicBezTo>
                      <a:pt x="1080" y="632"/>
                      <a:pt x="1410" y="360"/>
                      <a:pt x="1396" y="339"/>
                    </a:cubicBezTo>
                    <a:cubicBezTo>
                      <a:pt x="1396" y="338"/>
                      <a:pt x="1395" y="337"/>
                      <a:pt x="1393" y="337"/>
                    </a:cubicBezTo>
                    <a:cubicBezTo>
                      <a:pt x="1354" y="337"/>
                      <a:pt x="1039" y="551"/>
                      <a:pt x="645" y="841"/>
                    </a:cubicBezTo>
                    <a:lnTo>
                      <a:pt x="645" y="841"/>
                    </a:lnTo>
                    <a:cubicBezTo>
                      <a:pt x="644" y="834"/>
                      <a:pt x="643" y="827"/>
                      <a:pt x="643" y="819"/>
                    </a:cubicBezTo>
                    <a:cubicBezTo>
                      <a:pt x="613" y="672"/>
                      <a:pt x="578" y="529"/>
                      <a:pt x="524" y="407"/>
                    </a:cubicBezTo>
                    <a:cubicBezTo>
                      <a:pt x="466" y="281"/>
                      <a:pt x="388" y="185"/>
                      <a:pt x="308" y="120"/>
                    </a:cubicBezTo>
                    <a:cubicBezTo>
                      <a:pt x="186" y="19"/>
                      <a:pt x="77" y="0"/>
                      <a:pt x="29"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30" name="Google Shape;611;p29">
                <a:extLst>
                  <a:ext uri="{FF2B5EF4-FFF2-40B4-BE49-F238E27FC236}">
                    <a16:creationId xmlns:a16="http://schemas.microsoft.com/office/drawing/2014/main" id="{BC9C6BE9-BC57-DC82-CCC7-BB2F86FC24E5}"/>
                  </a:ext>
                </a:extLst>
              </p:cNvPr>
              <p:cNvSpPr/>
              <p:nvPr/>
            </p:nvSpPr>
            <p:spPr>
              <a:xfrm flipH="1">
                <a:off x="8248311" y="2475335"/>
                <a:ext cx="15014" cy="131148"/>
              </a:xfrm>
              <a:custGeom>
                <a:avLst/>
                <a:gdLst/>
                <a:ahLst/>
                <a:cxnLst/>
                <a:rect l="l" t="t" r="r" b="b"/>
                <a:pathLst>
                  <a:path w="310" h="2708" extrusionOk="0">
                    <a:moveTo>
                      <a:pt x="15" y="1"/>
                    </a:moveTo>
                    <a:cubicBezTo>
                      <a:pt x="0" y="4"/>
                      <a:pt x="4" y="155"/>
                      <a:pt x="22" y="403"/>
                    </a:cubicBezTo>
                    <a:cubicBezTo>
                      <a:pt x="40" y="647"/>
                      <a:pt x="68" y="988"/>
                      <a:pt x="104" y="1361"/>
                    </a:cubicBezTo>
                    <a:cubicBezTo>
                      <a:pt x="172" y="2000"/>
                      <a:pt x="241" y="2535"/>
                      <a:pt x="277" y="2671"/>
                    </a:cubicBezTo>
                    <a:lnTo>
                      <a:pt x="280" y="2675"/>
                    </a:lnTo>
                    <a:cubicBezTo>
                      <a:pt x="291" y="2696"/>
                      <a:pt x="298" y="2707"/>
                      <a:pt x="302" y="2707"/>
                    </a:cubicBezTo>
                    <a:cubicBezTo>
                      <a:pt x="305" y="2703"/>
                      <a:pt x="305" y="2693"/>
                      <a:pt x="298" y="2668"/>
                    </a:cubicBezTo>
                    <a:lnTo>
                      <a:pt x="302" y="2668"/>
                    </a:lnTo>
                    <a:cubicBezTo>
                      <a:pt x="309" y="2531"/>
                      <a:pt x="270" y="1992"/>
                      <a:pt x="202" y="1350"/>
                    </a:cubicBezTo>
                    <a:cubicBezTo>
                      <a:pt x="166" y="977"/>
                      <a:pt x="123" y="635"/>
                      <a:pt x="90" y="395"/>
                    </a:cubicBezTo>
                    <a:cubicBezTo>
                      <a:pt x="58" y="151"/>
                      <a:pt x="29" y="1"/>
                      <a:pt x="15"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31" name="Google Shape;612;p29">
                <a:extLst>
                  <a:ext uri="{FF2B5EF4-FFF2-40B4-BE49-F238E27FC236}">
                    <a16:creationId xmlns:a16="http://schemas.microsoft.com/office/drawing/2014/main" id="{FCD98893-812E-52E7-93B0-0E7AFEBFC71D}"/>
                  </a:ext>
                </a:extLst>
              </p:cNvPr>
              <p:cNvSpPr/>
              <p:nvPr/>
            </p:nvSpPr>
            <p:spPr>
              <a:xfrm flipH="1">
                <a:off x="8495167" y="2979504"/>
                <a:ext cx="156195" cy="39519"/>
              </a:xfrm>
              <a:custGeom>
                <a:avLst/>
                <a:gdLst/>
                <a:ahLst/>
                <a:cxnLst/>
                <a:rect l="l" t="t" r="r" b="b"/>
                <a:pathLst>
                  <a:path w="3225" h="816" extrusionOk="0">
                    <a:moveTo>
                      <a:pt x="47" y="1"/>
                    </a:moveTo>
                    <a:cubicBezTo>
                      <a:pt x="19" y="1"/>
                      <a:pt x="4" y="3"/>
                      <a:pt x="4" y="7"/>
                    </a:cubicBezTo>
                    <a:cubicBezTo>
                      <a:pt x="1" y="21"/>
                      <a:pt x="184" y="54"/>
                      <a:pt x="478" y="110"/>
                    </a:cubicBezTo>
                    <a:cubicBezTo>
                      <a:pt x="773" y="172"/>
                      <a:pt x="1178" y="254"/>
                      <a:pt x="1624" y="365"/>
                    </a:cubicBezTo>
                    <a:cubicBezTo>
                      <a:pt x="2065" y="477"/>
                      <a:pt x="2464" y="595"/>
                      <a:pt x="2751" y="682"/>
                    </a:cubicBezTo>
                    <a:cubicBezTo>
                      <a:pt x="3009" y="763"/>
                      <a:pt x="3181" y="816"/>
                      <a:pt x="3212" y="816"/>
                    </a:cubicBezTo>
                    <a:cubicBezTo>
                      <a:pt x="3215" y="816"/>
                      <a:pt x="3217" y="815"/>
                      <a:pt x="3217" y="814"/>
                    </a:cubicBezTo>
                    <a:cubicBezTo>
                      <a:pt x="3224" y="800"/>
                      <a:pt x="3052" y="725"/>
                      <a:pt x="2772" y="617"/>
                    </a:cubicBezTo>
                    <a:cubicBezTo>
                      <a:pt x="2489" y="513"/>
                      <a:pt x="2090" y="384"/>
                      <a:pt x="1645" y="272"/>
                    </a:cubicBezTo>
                    <a:cubicBezTo>
                      <a:pt x="1200" y="161"/>
                      <a:pt x="787" y="85"/>
                      <a:pt x="489" y="46"/>
                    </a:cubicBezTo>
                    <a:cubicBezTo>
                      <a:pt x="275" y="15"/>
                      <a:pt x="118" y="1"/>
                      <a:pt x="47"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32" name="Google Shape;613;p29">
                <a:extLst>
                  <a:ext uri="{FF2B5EF4-FFF2-40B4-BE49-F238E27FC236}">
                    <a16:creationId xmlns:a16="http://schemas.microsoft.com/office/drawing/2014/main" id="{41BE645F-E305-C9AA-03DD-342D28DB9029}"/>
                  </a:ext>
                </a:extLst>
              </p:cNvPr>
              <p:cNvSpPr/>
              <p:nvPr/>
            </p:nvSpPr>
            <p:spPr>
              <a:xfrm flipH="1">
                <a:off x="8493811" y="2960180"/>
                <a:ext cx="142392" cy="59666"/>
              </a:xfrm>
              <a:custGeom>
                <a:avLst/>
                <a:gdLst/>
                <a:ahLst/>
                <a:cxnLst/>
                <a:rect l="l" t="t" r="r" b="b"/>
                <a:pathLst>
                  <a:path w="2940" h="1232" extrusionOk="0">
                    <a:moveTo>
                      <a:pt x="17" y="1"/>
                    </a:moveTo>
                    <a:cubicBezTo>
                      <a:pt x="9" y="1"/>
                      <a:pt x="4" y="2"/>
                      <a:pt x="4" y="4"/>
                    </a:cubicBezTo>
                    <a:cubicBezTo>
                      <a:pt x="1" y="18"/>
                      <a:pt x="173" y="75"/>
                      <a:pt x="449" y="165"/>
                    </a:cubicBezTo>
                    <a:cubicBezTo>
                      <a:pt x="725" y="255"/>
                      <a:pt x="1109" y="377"/>
                      <a:pt x="1526" y="524"/>
                    </a:cubicBezTo>
                    <a:cubicBezTo>
                      <a:pt x="1734" y="600"/>
                      <a:pt x="1931" y="671"/>
                      <a:pt x="2114" y="736"/>
                    </a:cubicBezTo>
                    <a:cubicBezTo>
                      <a:pt x="2297" y="804"/>
                      <a:pt x="2459" y="862"/>
                      <a:pt x="2585" y="930"/>
                    </a:cubicBezTo>
                    <a:cubicBezTo>
                      <a:pt x="2835" y="1060"/>
                      <a:pt x="2912" y="1232"/>
                      <a:pt x="2925" y="1232"/>
                    </a:cubicBezTo>
                    <a:cubicBezTo>
                      <a:pt x="2926" y="1232"/>
                      <a:pt x="2926" y="1231"/>
                      <a:pt x="2926" y="1231"/>
                    </a:cubicBezTo>
                    <a:cubicBezTo>
                      <a:pt x="2940" y="1231"/>
                      <a:pt x="2883" y="1031"/>
                      <a:pt x="2617" y="872"/>
                    </a:cubicBezTo>
                    <a:cubicBezTo>
                      <a:pt x="2491" y="789"/>
                      <a:pt x="2326" y="725"/>
                      <a:pt x="2146" y="653"/>
                    </a:cubicBezTo>
                    <a:cubicBezTo>
                      <a:pt x="1967" y="582"/>
                      <a:pt x="1770" y="506"/>
                      <a:pt x="1558" y="435"/>
                    </a:cubicBezTo>
                    <a:cubicBezTo>
                      <a:pt x="1138" y="287"/>
                      <a:pt x="751" y="173"/>
                      <a:pt x="467" y="97"/>
                    </a:cubicBezTo>
                    <a:cubicBezTo>
                      <a:pt x="228" y="36"/>
                      <a:pt x="62" y="1"/>
                      <a:pt x="17" y="1"/>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33" name="Google Shape;614;p29">
                <a:extLst>
                  <a:ext uri="{FF2B5EF4-FFF2-40B4-BE49-F238E27FC236}">
                    <a16:creationId xmlns:a16="http://schemas.microsoft.com/office/drawing/2014/main" id="{4E8395CE-37CC-1D66-F514-29B978EE8EBF}"/>
                  </a:ext>
                </a:extLst>
              </p:cNvPr>
              <p:cNvSpPr/>
              <p:nvPr/>
            </p:nvSpPr>
            <p:spPr>
              <a:xfrm flipH="1">
                <a:off x="7734980" y="2699911"/>
                <a:ext cx="77250" cy="110469"/>
              </a:xfrm>
              <a:custGeom>
                <a:avLst/>
                <a:gdLst/>
                <a:ahLst/>
                <a:cxnLst/>
                <a:rect l="l" t="t" r="r" b="b"/>
                <a:pathLst>
                  <a:path w="1595" h="2281" extrusionOk="0">
                    <a:moveTo>
                      <a:pt x="1572" y="0"/>
                    </a:moveTo>
                    <a:cubicBezTo>
                      <a:pt x="1555" y="0"/>
                      <a:pt x="1446" y="107"/>
                      <a:pt x="1285" y="288"/>
                    </a:cubicBezTo>
                    <a:cubicBezTo>
                      <a:pt x="1121" y="478"/>
                      <a:pt x="902" y="751"/>
                      <a:pt x="687" y="1067"/>
                    </a:cubicBezTo>
                    <a:cubicBezTo>
                      <a:pt x="467" y="1382"/>
                      <a:pt x="291" y="1684"/>
                      <a:pt x="177" y="1907"/>
                    </a:cubicBezTo>
                    <a:cubicBezTo>
                      <a:pt x="58" y="2129"/>
                      <a:pt x="1" y="2273"/>
                      <a:pt x="11" y="2280"/>
                    </a:cubicBezTo>
                    <a:cubicBezTo>
                      <a:pt x="11" y="2280"/>
                      <a:pt x="12" y="2280"/>
                      <a:pt x="12" y="2280"/>
                    </a:cubicBezTo>
                    <a:cubicBezTo>
                      <a:pt x="42" y="2280"/>
                      <a:pt x="335" y="1742"/>
                      <a:pt x="765" y="1121"/>
                    </a:cubicBezTo>
                    <a:cubicBezTo>
                      <a:pt x="1192" y="493"/>
                      <a:pt x="1595" y="22"/>
                      <a:pt x="1573" y="1"/>
                    </a:cubicBezTo>
                    <a:cubicBezTo>
                      <a:pt x="1573" y="1"/>
                      <a:pt x="1572" y="0"/>
                      <a:pt x="1572"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34" name="Google Shape;615;p29">
                <a:extLst>
                  <a:ext uri="{FF2B5EF4-FFF2-40B4-BE49-F238E27FC236}">
                    <a16:creationId xmlns:a16="http://schemas.microsoft.com/office/drawing/2014/main" id="{B8331FD3-8269-6192-D2DE-A5F1CFE1F9AC}"/>
                  </a:ext>
                </a:extLst>
              </p:cNvPr>
              <p:cNvSpPr/>
              <p:nvPr/>
            </p:nvSpPr>
            <p:spPr>
              <a:xfrm flipH="1">
                <a:off x="7738128" y="2702332"/>
                <a:ext cx="88196" cy="85963"/>
              </a:xfrm>
              <a:custGeom>
                <a:avLst/>
                <a:gdLst/>
                <a:ahLst/>
                <a:cxnLst/>
                <a:rect l="l" t="t" r="r" b="b"/>
                <a:pathLst>
                  <a:path w="1821" h="1775" extrusionOk="0">
                    <a:moveTo>
                      <a:pt x="1799" y="0"/>
                    </a:moveTo>
                    <a:cubicBezTo>
                      <a:pt x="1777" y="0"/>
                      <a:pt x="1650" y="58"/>
                      <a:pt x="1465" y="166"/>
                    </a:cubicBezTo>
                    <a:cubicBezTo>
                      <a:pt x="1268" y="288"/>
                      <a:pt x="1006" y="479"/>
                      <a:pt x="754" y="729"/>
                    </a:cubicBezTo>
                    <a:cubicBezTo>
                      <a:pt x="499" y="981"/>
                      <a:pt x="306" y="1239"/>
                      <a:pt x="184" y="1437"/>
                    </a:cubicBezTo>
                    <a:cubicBezTo>
                      <a:pt x="58" y="1634"/>
                      <a:pt x="1" y="1767"/>
                      <a:pt x="12" y="1774"/>
                    </a:cubicBezTo>
                    <a:cubicBezTo>
                      <a:pt x="12" y="1775"/>
                      <a:pt x="13" y="1775"/>
                      <a:pt x="13" y="1775"/>
                    </a:cubicBezTo>
                    <a:cubicBezTo>
                      <a:pt x="48" y="1775"/>
                      <a:pt x="327" y="1282"/>
                      <a:pt x="823" y="798"/>
                    </a:cubicBezTo>
                    <a:cubicBezTo>
                      <a:pt x="1318" y="306"/>
                      <a:pt x="1821" y="27"/>
                      <a:pt x="1803" y="2"/>
                    </a:cubicBezTo>
                    <a:cubicBezTo>
                      <a:pt x="1803" y="1"/>
                      <a:pt x="1801" y="0"/>
                      <a:pt x="1799" y="0"/>
                    </a:cubicBezTo>
                    <a:close/>
                  </a:path>
                </a:pathLst>
              </a:custGeom>
              <a:solidFill>
                <a:srgbClr val="263238"/>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35" name="Google Shape;616;p29">
                <a:extLst>
                  <a:ext uri="{FF2B5EF4-FFF2-40B4-BE49-F238E27FC236}">
                    <a16:creationId xmlns:a16="http://schemas.microsoft.com/office/drawing/2014/main" id="{6D981E39-8E8C-2559-8084-FE37EC6ABACD}"/>
                  </a:ext>
                </a:extLst>
              </p:cNvPr>
              <p:cNvSpPr/>
              <p:nvPr/>
            </p:nvSpPr>
            <p:spPr>
              <a:xfrm flipH="1">
                <a:off x="8307785" y="2605131"/>
                <a:ext cx="42136" cy="39906"/>
              </a:xfrm>
              <a:custGeom>
                <a:avLst/>
                <a:gdLst/>
                <a:ahLst/>
                <a:cxnLst/>
                <a:rect l="l" t="t" r="r" b="b"/>
                <a:pathLst>
                  <a:path w="870" h="824" extrusionOk="0">
                    <a:moveTo>
                      <a:pt x="451" y="1"/>
                    </a:moveTo>
                    <a:cubicBezTo>
                      <a:pt x="401" y="1"/>
                      <a:pt x="348" y="16"/>
                      <a:pt x="302" y="38"/>
                    </a:cubicBezTo>
                    <a:lnTo>
                      <a:pt x="234" y="74"/>
                    </a:lnTo>
                    <a:cubicBezTo>
                      <a:pt x="148" y="113"/>
                      <a:pt x="77" y="181"/>
                      <a:pt x="52" y="271"/>
                    </a:cubicBezTo>
                    <a:cubicBezTo>
                      <a:pt x="1" y="458"/>
                      <a:pt x="80" y="695"/>
                      <a:pt x="249" y="784"/>
                    </a:cubicBezTo>
                    <a:cubicBezTo>
                      <a:pt x="301" y="811"/>
                      <a:pt x="357" y="824"/>
                      <a:pt x="415" y="824"/>
                    </a:cubicBezTo>
                    <a:cubicBezTo>
                      <a:pt x="608" y="824"/>
                      <a:pt x="807" y="684"/>
                      <a:pt x="837" y="490"/>
                    </a:cubicBezTo>
                    <a:cubicBezTo>
                      <a:pt x="870" y="278"/>
                      <a:pt x="704" y="52"/>
                      <a:pt x="499" y="6"/>
                    </a:cubicBezTo>
                    <a:cubicBezTo>
                      <a:pt x="484" y="2"/>
                      <a:pt x="468" y="1"/>
                      <a:pt x="451" y="1"/>
                    </a:cubicBezTo>
                    <a:close/>
                  </a:path>
                </a:pathLst>
              </a:custGeom>
              <a:solidFill>
                <a:srgbClr val="FFFFFF"/>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36" name="Google Shape;617;p29">
                <a:extLst>
                  <a:ext uri="{FF2B5EF4-FFF2-40B4-BE49-F238E27FC236}">
                    <a16:creationId xmlns:a16="http://schemas.microsoft.com/office/drawing/2014/main" id="{4ED4254C-1CFB-A704-0453-86CB54CA86B7}"/>
                  </a:ext>
                </a:extLst>
              </p:cNvPr>
              <p:cNvSpPr/>
              <p:nvPr/>
            </p:nvSpPr>
            <p:spPr>
              <a:xfrm flipH="1">
                <a:off x="8571303" y="2808493"/>
                <a:ext cx="42330" cy="39858"/>
              </a:xfrm>
              <a:custGeom>
                <a:avLst/>
                <a:gdLst/>
                <a:ahLst/>
                <a:cxnLst/>
                <a:rect l="l" t="t" r="r" b="b"/>
                <a:pathLst>
                  <a:path w="874" h="823" extrusionOk="0">
                    <a:moveTo>
                      <a:pt x="448" y="1"/>
                    </a:moveTo>
                    <a:cubicBezTo>
                      <a:pt x="398" y="1"/>
                      <a:pt x="347" y="15"/>
                      <a:pt x="302" y="38"/>
                    </a:cubicBezTo>
                    <a:lnTo>
                      <a:pt x="234" y="71"/>
                    </a:lnTo>
                    <a:cubicBezTo>
                      <a:pt x="148" y="110"/>
                      <a:pt x="76" y="182"/>
                      <a:pt x="51" y="272"/>
                    </a:cubicBezTo>
                    <a:cubicBezTo>
                      <a:pt x="1" y="454"/>
                      <a:pt x="80" y="691"/>
                      <a:pt x="249" y="781"/>
                    </a:cubicBezTo>
                    <a:cubicBezTo>
                      <a:pt x="301" y="810"/>
                      <a:pt x="359" y="823"/>
                      <a:pt x="418" y="823"/>
                    </a:cubicBezTo>
                    <a:cubicBezTo>
                      <a:pt x="610" y="823"/>
                      <a:pt x="807" y="682"/>
                      <a:pt x="837" y="487"/>
                    </a:cubicBezTo>
                    <a:cubicBezTo>
                      <a:pt x="873" y="278"/>
                      <a:pt x="704" y="49"/>
                      <a:pt x="500" y="6"/>
                    </a:cubicBezTo>
                    <a:cubicBezTo>
                      <a:pt x="483" y="2"/>
                      <a:pt x="466" y="1"/>
                      <a:pt x="448" y="1"/>
                    </a:cubicBezTo>
                    <a:close/>
                  </a:path>
                </a:pathLst>
              </a:custGeom>
              <a:solidFill>
                <a:srgbClr val="FFFFFF"/>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37" name="Google Shape;618;p29">
                <a:extLst>
                  <a:ext uri="{FF2B5EF4-FFF2-40B4-BE49-F238E27FC236}">
                    <a16:creationId xmlns:a16="http://schemas.microsoft.com/office/drawing/2014/main" id="{E66DD0E0-C093-D679-6046-4E8D96FBD252}"/>
                  </a:ext>
                </a:extLst>
              </p:cNvPr>
              <p:cNvSpPr/>
              <p:nvPr/>
            </p:nvSpPr>
            <p:spPr>
              <a:xfrm flipH="1">
                <a:off x="7945853" y="2606293"/>
                <a:ext cx="42136" cy="39906"/>
              </a:xfrm>
              <a:custGeom>
                <a:avLst/>
                <a:gdLst/>
                <a:ahLst/>
                <a:cxnLst/>
                <a:rect l="l" t="t" r="r" b="b"/>
                <a:pathLst>
                  <a:path w="870" h="824" extrusionOk="0">
                    <a:moveTo>
                      <a:pt x="446" y="1"/>
                    </a:moveTo>
                    <a:cubicBezTo>
                      <a:pt x="396" y="1"/>
                      <a:pt x="347" y="15"/>
                      <a:pt x="302" y="39"/>
                    </a:cubicBezTo>
                    <a:lnTo>
                      <a:pt x="234" y="71"/>
                    </a:lnTo>
                    <a:cubicBezTo>
                      <a:pt x="148" y="111"/>
                      <a:pt x="76" y="182"/>
                      <a:pt x="51" y="272"/>
                    </a:cubicBezTo>
                    <a:cubicBezTo>
                      <a:pt x="1" y="456"/>
                      <a:pt x="80" y="692"/>
                      <a:pt x="249" y="782"/>
                    </a:cubicBezTo>
                    <a:cubicBezTo>
                      <a:pt x="301" y="810"/>
                      <a:pt x="359" y="823"/>
                      <a:pt x="418" y="823"/>
                    </a:cubicBezTo>
                    <a:cubicBezTo>
                      <a:pt x="610" y="823"/>
                      <a:pt x="807" y="683"/>
                      <a:pt x="837" y="487"/>
                    </a:cubicBezTo>
                    <a:cubicBezTo>
                      <a:pt x="870" y="279"/>
                      <a:pt x="704" y="50"/>
                      <a:pt x="499" y="7"/>
                    </a:cubicBezTo>
                    <a:cubicBezTo>
                      <a:pt x="481" y="3"/>
                      <a:pt x="463" y="1"/>
                      <a:pt x="446" y="1"/>
                    </a:cubicBezTo>
                    <a:close/>
                  </a:path>
                </a:pathLst>
              </a:custGeom>
              <a:solidFill>
                <a:srgbClr val="FFFFFF"/>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38" name="Google Shape;619;p29">
                <a:extLst>
                  <a:ext uri="{FF2B5EF4-FFF2-40B4-BE49-F238E27FC236}">
                    <a16:creationId xmlns:a16="http://schemas.microsoft.com/office/drawing/2014/main" id="{4F33321D-A110-D24C-90C4-9BABE6C2277D}"/>
                  </a:ext>
                </a:extLst>
              </p:cNvPr>
              <p:cNvSpPr/>
              <p:nvPr/>
            </p:nvSpPr>
            <p:spPr>
              <a:xfrm flipH="1">
                <a:off x="8026880" y="3084357"/>
                <a:ext cx="42282" cy="39955"/>
              </a:xfrm>
              <a:custGeom>
                <a:avLst/>
                <a:gdLst/>
                <a:ahLst/>
                <a:cxnLst/>
                <a:rect l="l" t="t" r="r" b="b"/>
                <a:pathLst>
                  <a:path w="873" h="825" extrusionOk="0">
                    <a:moveTo>
                      <a:pt x="452" y="1"/>
                    </a:moveTo>
                    <a:cubicBezTo>
                      <a:pt x="401" y="1"/>
                      <a:pt x="348" y="17"/>
                      <a:pt x="302" y="39"/>
                    </a:cubicBezTo>
                    <a:lnTo>
                      <a:pt x="234" y="71"/>
                    </a:lnTo>
                    <a:cubicBezTo>
                      <a:pt x="148" y="114"/>
                      <a:pt x="76" y="182"/>
                      <a:pt x="51" y="271"/>
                    </a:cubicBezTo>
                    <a:cubicBezTo>
                      <a:pt x="0" y="458"/>
                      <a:pt x="80" y="692"/>
                      <a:pt x="248" y="785"/>
                    </a:cubicBezTo>
                    <a:cubicBezTo>
                      <a:pt x="300" y="812"/>
                      <a:pt x="357" y="825"/>
                      <a:pt x="415" y="825"/>
                    </a:cubicBezTo>
                    <a:cubicBezTo>
                      <a:pt x="608" y="825"/>
                      <a:pt x="806" y="684"/>
                      <a:pt x="837" y="491"/>
                    </a:cubicBezTo>
                    <a:cubicBezTo>
                      <a:pt x="873" y="279"/>
                      <a:pt x="704" y="53"/>
                      <a:pt x="500" y="6"/>
                    </a:cubicBezTo>
                    <a:cubicBezTo>
                      <a:pt x="484" y="2"/>
                      <a:pt x="468" y="1"/>
                      <a:pt x="452" y="1"/>
                    </a:cubicBezTo>
                    <a:close/>
                  </a:path>
                </a:pathLst>
              </a:custGeom>
              <a:solidFill>
                <a:srgbClr val="FFFFFF"/>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39" name="Google Shape;620;p29">
                <a:extLst>
                  <a:ext uri="{FF2B5EF4-FFF2-40B4-BE49-F238E27FC236}">
                    <a16:creationId xmlns:a16="http://schemas.microsoft.com/office/drawing/2014/main" id="{305A2483-FF94-47E9-7E63-2375B3D214AF}"/>
                  </a:ext>
                </a:extLst>
              </p:cNvPr>
              <p:cNvSpPr/>
              <p:nvPr/>
            </p:nvSpPr>
            <p:spPr>
              <a:xfrm flipH="1">
                <a:off x="8335585" y="3084357"/>
                <a:ext cx="42330" cy="39955"/>
              </a:xfrm>
              <a:custGeom>
                <a:avLst/>
                <a:gdLst/>
                <a:ahLst/>
                <a:cxnLst/>
                <a:rect l="l" t="t" r="r" b="b"/>
                <a:pathLst>
                  <a:path w="874" h="825" extrusionOk="0">
                    <a:moveTo>
                      <a:pt x="454" y="1"/>
                    </a:moveTo>
                    <a:cubicBezTo>
                      <a:pt x="403" y="1"/>
                      <a:pt x="352" y="17"/>
                      <a:pt x="306" y="39"/>
                    </a:cubicBezTo>
                    <a:lnTo>
                      <a:pt x="234" y="71"/>
                    </a:lnTo>
                    <a:cubicBezTo>
                      <a:pt x="151" y="114"/>
                      <a:pt x="80" y="182"/>
                      <a:pt x="55" y="271"/>
                    </a:cubicBezTo>
                    <a:cubicBezTo>
                      <a:pt x="1" y="458"/>
                      <a:pt x="80" y="692"/>
                      <a:pt x="252" y="785"/>
                    </a:cubicBezTo>
                    <a:cubicBezTo>
                      <a:pt x="304" y="812"/>
                      <a:pt x="361" y="825"/>
                      <a:pt x="419" y="825"/>
                    </a:cubicBezTo>
                    <a:cubicBezTo>
                      <a:pt x="612" y="825"/>
                      <a:pt x="811" y="684"/>
                      <a:pt x="841" y="491"/>
                    </a:cubicBezTo>
                    <a:cubicBezTo>
                      <a:pt x="873" y="279"/>
                      <a:pt x="704" y="53"/>
                      <a:pt x="504" y="6"/>
                    </a:cubicBezTo>
                    <a:cubicBezTo>
                      <a:pt x="487" y="2"/>
                      <a:pt x="471" y="1"/>
                      <a:pt x="454" y="1"/>
                    </a:cubicBezTo>
                    <a:close/>
                  </a:path>
                </a:pathLst>
              </a:custGeom>
              <a:solidFill>
                <a:srgbClr val="FAFAFA"/>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40" name="Google Shape;621;p29">
                <a:extLst>
                  <a:ext uri="{FF2B5EF4-FFF2-40B4-BE49-F238E27FC236}">
                    <a16:creationId xmlns:a16="http://schemas.microsoft.com/office/drawing/2014/main" id="{DF4DA34C-1B2A-202D-9041-486DBD1B973B}"/>
                  </a:ext>
                </a:extLst>
              </p:cNvPr>
              <p:cNvSpPr/>
              <p:nvPr/>
            </p:nvSpPr>
            <p:spPr>
              <a:xfrm flipH="1">
                <a:off x="8212519" y="2910732"/>
                <a:ext cx="42330" cy="39858"/>
              </a:xfrm>
              <a:custGeom>
                <a:avLst/>
                <a:gdLst/>
                <a:ahLst/>
                <a:cxnLst/>
                <a:rect l="l" t="t" r="r" b="b"/>
                <a:pathLst>
                  <a:path w="874" h="823" extrusionOk="0">
                    <a:moveTo>
                      <a:pt x="449" y="0"/>
                    </a:moveTo>
                    <a:cubicBezTo>
                      <a:pt x="398" y="0"/>
                      <a:pt x="347" y="14"/>
                      <a:pt x="302" y="38"/>
                    </a:cubicBezTo>
                    <a:lnTo>
                      <a:pt x="234" y="70"/>
                    </a:lnTo>
                    <a:cubicBezTo>
                      <a:pt x="148" y="109"/>
                      <a:pt x="77" y="181"/>
                      <a:pt x="52" y="271"/>
                    </a:cubicBezTo>
                    <a:cubicBezTo>
                      <a:pt x="1" y="454"/>
                      <a:pt x="80" y="691"/>
                      <a:pt x="252" y="781"/>
                    </a:cubicBezTo>
                    <a:cubicBezTo>
                      <a:pt x="305" y="809"/>
                      <a:pt x="363" y="822"/>
                      <a:pt x="421" y="822"/>
                    </a:cubicBezTo>
                    <a:cubicBezTo>
                      <a:pt x="612" y="822"/>
                      <a:pt x="807" y="682"/>
                      <a:pt x="837" y="486"/>
                    </a:cubicBezTo>
                    <a:cubicBezTo>
                      <a:pt x="874" y="278"/>
                      <a:pt x="705" y="49"/>
                      <a:pt x="504" y="6"/>
                    </a:cubicBezTo>
                    <a:cubicBezTo>
                      <a:pt x="486" y="2"/>
                      <a:pt x="468" y="0"/>
                      <a:pt x="449" y="0"/>
                    </a:cubicBezTo>
                    <a:close/>
                  </a:path>
                </a:pathLst>
              </a:custGeom>
              <a:solidFill>
                <a:srgbClr val="FFFFFF"/>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41" name="Google Shape;622;p29">
                <a:extLst>
                  <a:ext uri="{FF2B5EF4-FFF2-40B4-BE49-F238E27FC236}">
                    <a16:creationId xmlns:a16="http://schemas.microsoft.com/office/drawing/2014/main" id="{CF7ABFF1-DC60-6CE6-82BB-D38C5D1038BF}"/>
                  </a:ext>
                </a:extLst>
              </p:cNvPr>
              <p:cNvSpPr/>
              <p:nvPr/>
            </p:nvSpPr>
            <p:spPr>
              <a:xfrm flipH="1">
                <a:off x="8151689" y="2708047"/>
                <a:ext cx="23683" cy="22423"/>
              </a:xfrm>
              <a:custGeom>
                <a:avLst/>
                <a:gdLst/>
                <a:ahLst/>
                <a:cxnLst/>
                <a:rect l="l" t="t" r="r" b="b"/>
                <a:pathLst>
                  <a:path w="489" h="463" extrusionOk="0">
                    <a:moveTo>
                      <a:pt x="251" y="1"/>
                    </a:moveTo>
                    <a:cubicBezTo>
                      <a:pt x="223" y="1"/>
                      <a:pt x="195" y="10"/>
                      <a:pt x="169" y="23"/>
                    </a:cubicBezTo>
                    <a:lnTo>
                      <a:pt x="130" y="41"/>
                    </a:lnTo>
                    <a:cubicBezTo>
                      <a:pt x="83" y="63"/>
                      <a:pt x="44" y="102"/>
                      <a:pt x="29" y="152"/>
                    </a:cubicBezTo>
                    <a:cubicBezTo>
                      <a:pt x="1" y="257"/>
                      <a:pt x="44" y="389"/>
                      <a:pt x="140" y="439"/>
                    </a:cubicBezTo>
                    <a:cubicBezTo>
                      <a:pt x="170" y="455"/>
                      <a:pt x="203" y="463"/>
                      <a:pt x="236" y="463"/>
                    </a:cubicBezTo>
                    <a:cubicBezTo>
                      <a:pt x="343" y="463"/>
                      <a:pt x="454" y="384"/>
                      <a:pt x="470" y="275"/>
                    </a:cubicBezTo>
                    <a:cubicBezTo>
                      <a:pt x="489" y="156"/>
                      <a:pt x="395" y="30"/>
                      <a:pt x="281" y="5"/>
                    </a:cubicBezTo>
                    <a:cubicBezTo>
                      <a:pt x="271" y="2"/>
                      <a:pt x="261" y="1"/>
                      <a:pt x="251" y="1"/>
                    </a:cubicBezTo>
                    <a:close/>
                  </a:path>
                </a:pathLst>
              </a:custGeom>
              <a:solidFill>
                <a:srgbClr val="FFFFFF"/>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42" name="Google Shape;623;p29">
                <a:extLst>
                  <a:ext uri="{FF2B5EF4-FFF2-40B4-BE49-F238E27FC236}">
                    <a16:creationId xmlns:a16="http://schemas.microsoft.com/office/drawing/2014/main" id="{2B161A27-E19B-2A14-E8BE-ECAB3072C3D2}"/>
                  </a:ext>
                </a:extLst>
              </p:cNvPr>
              <p:cNvSpPr/>
              <p:nvPr/>
            </p:nvSpPr>
            <p:spPr>
              <a:xfrm flipH="1">
                <a:off x="8117448" y="2554666"/>
                <a:ext cx="23683" cy="22472"/>
              </a:xfrm>
              <a:custGeom>
                <a:avLst/>
                <a:gdLst/>
                <a:ahLst/>
                <a:cxnLst/>
                <a:rect l="l" t="t" r="r" b="b"/>
                <a:pathLst>
                  <a:path w="489" h="464" extrusionOk="0">
                    <a:moveTo>
                      <a:pt x="257" y="1"/>
                    </a:moveTo>
                    <a:cubicBezTo>
                      <a:pt x="228" y="1"/>
                      <a:pt x="198" y="10"/>
                      <a:pt x="169" y="24"/>
                    </a:cubicBezTo>
                    <a:lnTo>
                      <a:pt x="130" y="42"/>
                    </a:lnTo>
                    <a:cubicBezTo>
                      <a:pt x="83" y="64"/>
                      <a:pt x="43" y="104"/>
                      <a:pt x="30" y="154"/>
                    </a:cubicBezTo>
                    <a:cubicBezTo>
                      <a:pt x="0" y="258"/>
                      <a:pt x="43" y="390"/>
                      <a:pt x="141" y="440"/>
                    </a:cubicBezTo>
                    <a:cubicBezTo>
                      <a:pt x="170" y="457"/>
                      <a:pt x="203" y="464"/>
                      <a:pt x="236" y="464"/>
                    </a:cubicBezTo>
                    <a:cubicBezTo>
                      <a:pt x="343" y="464"/>
                      <a:pt x="454" y="385"/>
                      <a:pt x="471" y="276"/>
                    </a:cubicBezTo>
                    <a:cubicBezTo>
                      <a:pt x="489" y="157"/>
                      <a:pt x="396" y="28"/>
                      <a:pt x="280" y="3"/>
                    </a:cubicBezTo>
                    <a:cubicBezTo>
                      <a:pt x="273" y="1"/>
                      <a:pt x="265" y="1"/>
                      <a:pt x="257" y="1"/>
                    </a:cubicBezTo>
                    <a:close/>
                  </a:path>
                </a:pathLst>
              </a:custGeom>
              <a:solidFill>
                <a:srgbClr val="FFFFFF"/>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43" name="Google Shape;624;p29">
                <a:extLst>
                  <a:ext uri="{FF2B5EF4-FFF2-40B4-BE49-F238E27FC236}">
                    <a16:creationId xmlns:a16="http://schemas.microsoft.com/office/drawing/2014/main" id="{1E741807-B28E-885C-371E-6939A5605E9D}"/>
                  </a:ext>
                </a:extLst>
              </p:cNvPr>
              <p:cNvSpPr/>
              <p:nvPr/>
            </p:nvSpPr>
            <p:spPr>
              <a:xfrm flipH="1">
                <a:off x="8336457" y="2823846"/>
                <a:ext cx="23732" cy="22423"/>
              </a:xfrm>
              <a:custGeom>
                <a:avLst/>
                <a:gdLst/>
                <a:ahLst/>
                <a:cxnLst/>
                <a:rect l="l" t="t" r="r" b="b"/>
                <a:pathLst>
                  <a:path w="490" h="463" extrusionOk="0">
                    <a:moveTo>
                      <a:pt x="251" y="0"/>
                    </a:moveTo>
                    <a:cubicBezTo>
                      <a:pt x="224" y="0"/>
                      <a:pt x="196" y="9"/>
                      <a:pt x="170" y="23"/>
                    </a:cubicBezTo>
                    <a:lnTo>
                      <a:pt x="134" y="41"/>
                    </a:lnTo>
                    <a:cubicBezTo>
                      <a:pt x="83" y="62"/>
                      <a:pt x="44" y="102"/>
                      <a:pt x="30" y="152"/>
                    </a:cubicBezTo>
                    <a:cubicBezTo>
                      <a:pt x="1" y="256"/>
                      <a:pt x="44" y="389"/>
                      <a:pt x="141" y="439"/>
                    </a:cubicBezTo>
                    <a:cubicBezTo>
                      <a:pt x="171" y="455"/>
                      <a:pt x="203" y="462"/>
                      <a:pt x="236" y="462"/>
                    </a:cubicBezTo>
                    <a:cubicBezTo>
                      <a:pt x="344" y="462"/>
                      <a:pt x="455" y="384"/>
                      <a:pt x="471" y="274"/>
                    </a:cubicBezTo>
                    <a:cubicBezTo>
                      <a:pt x="489" y="155"/>
                      <a:pt x="396" y="29"/>
                      <a:pt x="281" y="4"/>
                    </a:cubicBezTo>
                    <a:cubicBezTo>
                      <a:pt x="271" y="2"/>
                      <a:pt x="261" y="0"/>
                      <a:pt x="251" y="0"/>
                    </a:cubicBezTo>
                    <a:close/>
                  </a:path>
                </a:pathLst>
              </a:custGeom>
              <a:solidFill>
                <a:srgbClr val="FFFFFF"/>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44" name="Google Shape;625;p29">
                <a:extLst>
                  <a:ext uri="{FF2B5EF4-FFF2-40B4-BE49-F238E27FC236}">
                    <a16:creationId xmlns:a16="http://schemas.microsoft.com/office/drawing/2014/main" id="{0F8E8931-8AEE-3B3F-4881-1BDA1AC87728}"/>
                  </a:ext>
                </a:extLst>
              </p:cNvPr>
              <p:cNvSpPr/>
              <p:nvPr/>
            </p:nvSpPr>
            <p:spPr>
              <a:xfrm flipH="1">
                <a:off x="8526988" y="2603823"/>
                <a:ext cx="23829" cy="22375"/>
              </a:xfrm>
              <a:custGeom>
                <a:avLst/>
                <a:gdLst/>
                <a:ahLst/>
                <a:cxnLst/>
                <a:rect l="l" t="t" r="r" b="b"/>
                <a:pathLst>
                  <a:path w="492" h="462" extrusionOk="0">
                    <a:moveTo>
                      <a:pt x="253" y="1"/>
                    </a:moveTo>
                    <a:cubicBezTo>
                      <a:pt x="224" y="1"/>
                      <a:pt x="196" y="8"/>
                      <a:pt x="172" y="22"/>
                    </a:cubicBezTo>
                    <a:lnTo>
                      <a:pt x="133" y="40"/>
                    </a:lnTo>
                    <a:cubicBezTo>
                      <a:pt x="86" y="61"/>
                      <a:pt x="43" y="101"/>
                      <a:pt x="28" y="154"/>
                    </a:cubicBezTo>
                    <a:cubicBezTo>
                      <a:pt x="0" y="255"/>
                      <a:pt x="47" y="388"/>
                      <a:pt x="140" y="438"/>
                    </a:cubicBezTo>
                    <a:cubicBezTo>
                      <a:pt x="170" y="454"/>
                      <a:pt x="203" y="461"/>
                      <a:pt x="236" y="461"/>
                    </a:cubicBezTo>
                    <a:cubicBezTo>
                      <a:pt x="344" y="461"/>
                      <a:pt x="453" y="383"/>
                      <a:pt x="470" y="276"/>
                    </a:cubicBezTo>
                    <a:cubicBezTo>
                      <a:pt x="491" y="158"/>
                      <a:pt x="395" y="28"/>
                      <a:pt x="283" y="3"/>
                    </a:cubicBezTo>
                    <a:cubicBezTo>
                      <a:pt x="273" y="2"/>
                      <a:pt x="263" y="1"/>
                      <a:pt x="253" y="1"/>
                    </a:cubicBezTo>
                    <a:close/>
                  </a:path>
                </a:pathLst>
              </a:custGeom>
              <a:solidFill>
                <a:srgbClr val="FFFFFF"/>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45" name="Google Shape;626;p29">
                <a:extLst>
                  <a:ext uri="{FF2B5EF4-FFF2-40B4-BE49-F238E27FC236}">
                    <a16:creationId xmlns:a16="http://schemas.microsoft.com/office/drawing/2014/main" id="{7C46A9B4-365B-8B1B-3712-E6ED80788B71}"/>
                  </a:ext>
                </a:extLst>
              </p:cNvPr>
              <p:cNvSpPr/>
              <p:nvPr/>
            </p:nvSpPr>
            <p:spPr>
              <a:xfrm flipH="1">
                <a:off x="8177213" y="3063145"/>
                <a:ext cx="23732" cy="22375"/>
              </a:xfrm>
              <a:custGeom>
                <a:avLst/>
                <a:gdLst/>
                <a:ahLst/>
                <a:cxnLst/>
                <a:rect l="l" t="t" r="r" b="b"/>
                <a:pathLst>
                  <a:path w="490" h="462" extrusionOk="0">
                    <a:moveTo>
                      <a:pt x="256" y="0"/>
                    </a:moveTo>
                    <a:cubicBezTo>
                      <a:pt x="227" y="0"/>
                      <a:pt x="198" y="10"/>
                      <a:pt x="170" y="20"/>
                    </a:cubicBezTo>
                    <a:lnTo>
                      <a:pt x="130" y="38"/>
                    </a:lnTo>
                    <a:cubicBezTo>
                      <a:pt x="84" y="63"/>
                      <a:pt x="44" y="103"/>
                      <a:pt x="29" y="154"/>
                    </a:cubicBezTo>
                    <a:cubicBezTo>
                      <a:pt x="1" y="257"/>
                      <a:pt x="44" y="391"/>
                      <a:pt x="141" y="441"/>
                    </a:cubicBezTo>
                    <a:cubicBezTo>
                      <a:pt x="170" y="455"/>
                      <a:pt x="201" y="462"/>
                      <a:pt x="233" y="462"/>
                    </a:cubicBezTo>
                    <a:cubicBezTo>
                      <a:pt x="341" y="462"/>
                      <a:pt x="455" y="384"/>
                      <a:pt x="471" y="275"/>
                    </a:cubicBezTo>
                    <a:cubicBezTo>
                      <a:pt x="489" y="157"/>
                      <a:pt x="395" y="28"/>
                      <a:pt x="281" y="3"/>
                    </a:cubicBezTo>
                    <a:cubicBezTo>
                      <a:pt x="273" y="1"/>
                      <a:pt x="264" y="0"/>
                      <a:pt x="256" y="0"/>
                    </a:cubicBezTo>
                    <a:close/>
                  </a:path>
                </a:pathLst>
              </a:custGeom>
              <a:solidFill>
                <a:srgbClr val="FAFAFA"/>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46" name="Google Shape;627;p29">
                <a:extLst>
                  <a:ext uri="{FF2B5EF4-FFF2-40B4-BE49-F238E27FC236}">
                    <a16:creationId xmlns:a16="http://schemas.microsoft.com/office/drawing/2014/main" id="{F1D676CA-B41E-53CA-BECC-260FEA3D1F31}"/>
                  </a:ext>
                </a:extLst>
              </p:cNvPr>
              <p:cNvSpPr/>
              <p:nvPr/>
            </p:nvSpPr>
            <p:spPr>
              <a:xfrm flipH="1">
                <a:off x="8084417" y="2897365"/>
                <a:ext cx="23683" cy="22423"/>
              </a:xfrm>
              <a:custGeom>
                <a:avLst/>
                <a:gdLst/>
                <a:ahLst/>
                <a:cxnLst/>
                <a:rect l="l" t="t" r="r" b="b"/>
                <a:pathLst>
                  <a:path w="489" h="463" extrusionOk="0">
                    <a:moveTo>
                      <a:pt x="250" y="1"/>
                    </a:moveTo>
                    <a:cubicBezTo>
                      <a:pt x="223" y="1"/>
                      <a:pt x="196" y="10"/>
                      <a:pt x="169" y="23"/>
                    </a:cubicBezTo>
                    <a:lnTo>
                      <a:pt x="133" y="41"/>
                    </a:lnTo>
                    <a:cubicBezTo>
                      <a:pt x="83" y="62"/>
                      <a:pt x="44" y="102"/>
                      <a:pt x="29" y="153"/>
                    </a:cubicBezTo>
                    <a:cubicBezTo>
                      <a:pt x="1" y="256"/>
                      <a:pt x="44" y="389"/>
                      <a:pt x="141" y="439"/>
                    </a:cubicBezTo>
                    <a:cubicBezTo>
                      <a:pt x="170" y="455"/>
                      <a:pt x="203" y="463"/>
                      <a:pt x="235" y="463"/>
                    </a:cubicBezTo>
                    <a:cubicBezTo>
                      <a:pt x="343" y="463"/>
                      <a:pt x="454" y="384"/>
                      <a:pt x="471" y="274"/>
                    </a:cubicBezTo>
                    <a:cubicBezTo>
                      <a:pt x="489" y="156"/>
                      <a:pt x="395" y="27"/>
                      <a:pt x="281" y="5"/>
                    </a:cubicBezTo>
                    <a:cubicBezTo>
                      <a:pt x="271" y="2"/>
                      <a:pt x="260" y="1"/>
                      <a:pt x="250" y="1"/>
                    </a:cubicBezTo>
                    <a:close/>
                  </a:path>
                </a:pathLst>
              </a:custGeom>
              <a:solidFill>
                <a:srgbClr val="FFFFFF"/>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47" name="Google Shape;628;p29">
                <a:extLst>
                  <a:ext uri="{FF2B5EF4-FFF2-40B4-BE49-F238E27FC236}">
                    <a16:creationId xmlns:a16="http://schemas.microsoft.com/office/drawing/2014/main" id="{863AC073-34BF-099B-87E4-F38D09E0A3AC}"/>
                  </a:ext>
                </a:extLst>
              </p:cNvPr>
              <p:cNvSpPr/>
              <p:nvPr/>
            </p:nvSpPr>
            <p:spPr>
              <a:xfrm flipH="1">
                <a:off x="7857555" y="3164991"/>
                <a:ext cx="593008" cy="1690546"/>
              </a:xfrm>
              <a:custGeom>
                <a:avLst/>
                <a:gdLst/>
                <a:ahLst/>
                <a:cxnLst/>
                <a:rect l="l" t="t" r="r" b="b"/>
                <a:pathLst>
                  <a:path w="12244" h="34907" extrusionOk="0">
                    <a:moveTo>
                      <a:pt x="1" y="0"/>
                    </a:moveTo>
                    <a:lnTo>
                      <a:pt x="1" y="34907"/>
                    </a:lnTo>
                    <a:lnTo>
                      <a:pt x="5062" y="34713"/>
                    </a:lnTo>
                    <a:lnTo>
                      <a:pt x="5496" y="4799"/>
                    </a:lnTo>
                    <a:lnTo>
                      <a:pt x="7212" y="34832"/>
                    </a:lnTo>
                    <a:lnTo>
                      <a:pt x="12244" y="34713"/>
                    </a:lnTo>
                    <a:lnTo>
                      <a:pt x="10055" y="611"/>
                    </a:lnTo>
                    <a:lnTo>
                      <a:pt x="1" y="0"/>
                    </a:lnTo>
                    <a:close/>
                  </a:path>
                </a:pathLst>
              </a:custGeom>
              <a:solidFill>
                <a:srgbClr val="434343"/>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48" name="Google Shape;629;p29">
                <a:extLst>
                  <a:ext uri="{FF2B5EF4-FFF2-40B4-BE49-F238E27FC236}">
                    <a16:creationId xmlns:a16="http://schemas.microsoft.com/office/drawing/2014/main" id="{2E31D8CA-52DD-B46F-987A-C0D3A03ACF46}"/>
                  </a:ext>
                </a:extLst>
              </p:cNvPr>
              <p:cNvSpPr/>
              <p:nvPr/>
            </p:nvSpPr>
            <p:spPr>
              <a:xfrm flipH="1">
                <a:off x="8316988" y="3177442"/>
                <a:ext cx="4940" cy="1671271"/>
              </a:xfrm>
              <a:custGeom>
                <a:avLst/>
                <a:gdLst/>
                <a:ahLst/>
                <a:cxnLst/>
                <a:rect l="l" t="t" r="r" b="b"/>
                <a:pathLst>
                  <a:path w="102" h="34509" extrusionOk="0">
                    <a:moveTo>
                      <a:pt x="47" y="1"/>
                    </a:moveTo>
                    <a:cubicBezTo>
                      <a:pt x="22" y="1"/>
                      <a:pt x="1" y="7725"/>
                      <a:pt x="1" y="17254"/>
                    </a:cubicBezTo>
                    <a:cubicBezTo>
                      <a:pt x="4" y="26784"/>
                      <a:pt x="26" y="34508"/>
                      <a:pt x="51" y="34508"/>
                    </a:cubicBezTo>
                    <a:cubicBezTo>
                      <a:pt x="80" y="34508"/>
                      <a:pt x="102" y="26784"/>
                      <a:pt x="98" y="17254"/>
                    </a:cubicBezTo>
                    <a:cubicBezTo>
                      <a:pt x="98" y="7725"/>
                      <a:pt x="77" y="1"/>
                      <a:pt x="47" y="1"/>
                    </a:cubicBezTo>
                    <a:close/>
                  </a:path>
                </a:pathLst>
              </a:custGeom>
              <a:solidFill>
                <a:srgbClr val="FFF2CC"/>
              </a:solidFill>
              <a:ln w="9525" cap="flat" cmpd="sng">
                <a:solidFill>
                  <a:srgbClr val="FFF2CC"/>
                </a:solidFill>
                <a:prstDash val="solid"/>
                <a:round/>
                <a:headEnd type="none" w="sm" len="sm"/>
                <a:tailEnd type="none" w="sm" len="sm"/>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49" name="Google Shape;630;p29">
                <a:extLst>
                  <a:ext uri="{FF2B5EF4-FFF2-40B4-BE49-F238E27FC236}">
                    <a16:creationId xmlns:a16="http://schemas.microsoft.com/office/drawing/2014/main" id="{89E6F1F1-04AE-364B-A830-798551646E2A}"/>
                  </a:ext>
                </a:extLst>
              </p:cNvPr>
              <p:cNvSpPr/>
              <p:nvPr/>
            </p:nvSpPr>
            <p:spPr>
              <a:xfrm flipH="1">
                <a:off x="7980481" y="3191729"/>
                <a:ext cx="90084" cy="1656984"/>
              </a:xfrm>
              <a:custGeom>
                <a:avLst/>
                <a:gdLst/>
                <a:ahLst/>
                <a:cxnLst/>
                <a:rect l="l" t="t" r="r" b="b"/>
                <a:pathLst>
                  <a:path w="1860" h="34214" extrusionOk="0">
                    <a:moveTo>
                      <a:pt x="1" y="0"/>
                    </a:moveTo>
                    <a:lnTo>
                      <a:pt x="1" y="90"/>
                    </a:lnTo>
                    <a:cubicBezTo>
                      <a:pt x="1" y="151"/>
                      <a:pt x="4" y="237"/>
                      <a:pt x="4" y="348"/>
                    </a:cubicBezTo>
                    <a:cubicBezTo>
                      <a:pt x="12" y="582"/>
                      <a:pt x="22" y="915"/>
                      <a:pt x="37" y="1346"/>
                    </a:cubicBezTo>
                    <a:cubicBezTo>
                      <a:pt x="65" y="2211"/>
                      <a:pt x="115" y="3468"/>
                      <a:pt x="184" y="5015"/>
                    </a:cubicBezTo>
                    <a:cubicBezTo>
                      <a:pt x="320" y="8112"/>
                      <a:pt x="536" y="12390"/>
                      <a:pt x="801" y="17114"/>
                    </a:cubicBezTo>
                    <a:cubicBezTo>
                      <a:pt x="1067" y="21838"/>
                      <a:pt x="1321" y="26112"/>
                      <a:pt x="1520" y="29206"/>
                    </a:cubicBezTo>
                    <a:cubicBezTo>
                      <a:pt x="1620" y="30750"/>
                      <a:pt x="1699" y="31999"/>
                      <a:pt x="1756" y="32871"/>
                    </a:cubicBezTo>
                    <a:cubicBezTo>
                      <a:pt x="1785" y="33298"/>
                      <a:pt x="1810" y="33636"/>
                      <a:pt x="1828" y="33865"/>
                    </a:cubicBezTo>
                    <a:cubicBezTo>
                      <a:pt x="1835" y="33976"/>
                      <a:pt x="1843" y="34062"/>
                      <a:pt x="1846" y="34123"/>
                    </a:cubicBezTo>
                    <a:cubicBezTo>
                      <a:pt x="1853" y="34185"/>
                      <a:pt x="1856" y="34213"/>
                      <a:pt x="1856" y="34213"/>
                    </a:cubicBezTo>
                    <a:cubicBezTo>
                      <a:pt x="1856" y="34213"/>
                      <a:pt x="1860" y="34181"/>
                      <a:pt x="1856" y="34123"/>
                    </a:cubicBezTo>
                    <a:cubicBezTo>
                      <a:pt x="1853" y="34062"/>
                      <a:pt x="1850" y="33976"/>
                      <a:pt x="1846" y="33865"/>
                    </a:cubicBezTo>
                    <a:cubicBezTo>
                      <a:pt x="1835" y="33632"/>
                      <a:pt x="1817" y="33298"/>
                      <a:pt x="1792" y="32867"/>
                    </a:cubicBezTo>
                    <a:cubicBezTo>
                      <a:pt x="1745" y="31999"/>
                      <a:pt x="1674" y="30746"/>
                      <a:pt x="1588" y="29203"/>
                    </a:cubicBezTo>
                    <a:cubicBezTo>
                      <a:pt x="1412" y="26102"/>
                      <a:pt x="1167" y="21830"/>
                      <a:pt x="898" y="17110"/>
                    </a:cubicBezTo>
                    <a:cubicBezTo>
                      <a:pt x="632" y="12383"/>
                      <a:pt x="407" y="8108"/>
                      <a:pt x="252" y="5010"/>
                    </a:cubicBezTo>
                    <a:cubicBezTo>
                      <a:pt x="177" y="3468"/>
                      <a:pt x="115" y="2215"/>
                      <a:pt x="72" y="1346"/>
                    </a:cubicBezTo>
                    <a:cubicBezTo>
                      <a:pt x="55" y="915"/>
                      <a:pt x="37" y="582"/>
                      <a:pt x="26" y="348"/>
                    </a:cubicBezTo>
                    <a:cubicBezTo>
                      <a:pt x="19" y="237"/>
                      <a:pt x="16" y="151"/>
                      <a:pt x="12" y="90"/>
                    </a:cubicBezTo>
                    <a:cubicBezTo>
                      <a:pt x="8" y="29"/>
                      <a:pt x="1" y="0"/>
                      <a:pt x="1" y="0"/>
                    </a:cubicBezTo>
                    <a:close/>
                  </a:path>
                </a:pathLst>
              </a:custGeom>
              <a:solidFill>
                <a:srgbClr val="FFF2CC"/>
              </a:solidFill>
              <a:ln w="9525" cap="flat" cmpd="sng">
                <a:solidFill>
                  <a:srgbClr val="FFF2CC"/>
                </a:solidFill>
                <a:prstDash val="solid"/>
                <a:round/>
                <a:headEnd type="none" w="sm" len="sm"/>
                <a:tailEnd type="none" w="sm" len="sm"/>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50" name="Google Shape;631;p29">
                <a:extLst>
                  <a:ext uri="{FF2B5EF4-FFF2-40B4-BE49-F238E27FC236}">
                    <a16:creationId xmlns:a16="http://schemas.microsoft.com/office/drawing/2014/main" id="{FBA9976E-402A-B4A4-9A4B-B4B475AA7EC9}"/>
                  </a:ext>
                </a:extLst>
              </p:cNvPr>
              <p:cNvSpPr/>
              <p:nvPr/>
            </p:nvSpPr>
            <p:spPr>
              <a:xfrm flipH="1">
                <a:off x="8159680" y="3181268"/>
                <a:ext cx="26493" cy="182823"/>
              </a:xfrm>
              <a:custGeom>
                <a:avLst/>
                <a:gdLst/>
                <a:ahLst/>
                <a:cxnLst/>
                <a:rect l="l" t="t" r="r" b="b"/>
                <a:pathLst>
                  <a:path w="547" h="3775" extrusionOk="0">
                    <a:moveTo>
                      <a:pt x="464" y="1"/>
                    </a:moveTo>
                    <a:cubicBezTo>
                      <a:pt x="450" y="1"/>
                      <a:pt x="443" y="223"/>
                      <a:pt x="439" y="586"/>
                    </a:cubicBezTo>
                    <a:cubicBezTo>
                      <a:pt x="435" y="945"/>
                      <a:pt x="435" y="1440"/>
                      <a:pt x="443" y="1989"/>
                    </a:cubicBezTo>
                    <a:cubicBezTo>
                      <a:pt x="450" y="2262"/>
                      <a:pt x="453" y="2524"/>
                      <a:pt x="457" y="2764"/>
                    </a:cubicBezTo>
                    <a:cubicBezTo>
                      <a:pt x="464" y="3001"/>
                      <a:pt x="446" y="3210"/>
                      <a:pt x="378" y="3371"/>
                    </a:cubicBezTo>
                    <a:cubicBezTo>
                      <a:pt x="314" y="3533"/>
                      <a:pt x="213" y="3641"/>
                      <a:pt x="133" y="3694"/>
                    </a:cubicBezTo>
                    <a:cubicBezTo>
                      <a:pt x="55" y="3752"/>
                      <a:pt x="1" y="3766"/>
                      <a:pt x="4" y="3773"/>
                    </a:cubicBezTo>
                    <a:cubicBezTo>
                      <a:pt x="4" y="3774"/>
                      <a:pt x="7" y="3774"/>
                      <a:pt x="12" y="3774"/>
                    </a:cubicBezTo>
                    <a:cubicBezTo>
                      <a:pt x="30" y="3774"/>
                      <a:pt x="81" y="3766"/>
                      <a:pt x="155" y="3727"/>
                    </a:cubicBezTo>
                    <a:cubicBezTo>
                      <a:pt x="245" y="3676"/>
                      <a:pt x="363" y="3568"/>
                      <a:pt x="443" y="3400"/>
                    </a:cubicBezTo>
                    <a:cubicBezTo>
                      <a:pt x="521" y="3228"/>
                      <a:pt x="547" y="3001"/>
                      <a:pt x="547" y="2764"/>
                    </a:cubicBezTo>
                    <a:cubicBezTo>
                      <a:pt x="547" y="2524"/>
                      <a:pt x="543" y="2262"/>
                      <a:pt x="539" y="1989"/>
                    </a:cubicBezTo>
                    <a:cubicBezTo>
                      <a:pt x="532" y="1440"/>
                      <a:pt x="521" y="945"/>
                      <a:pt x="507" y="582"/>
                    </a:cubicBezTo>
                    <a:cubicBezTo>
                      <a:pt x="493" y="223"/>
                      <a:pt x="478" y="1"/>
                      <a:pt x="464" y="1"/>
                    </a:cubicBezTo>
                    <a:close/>
                  </a:path>
                </a:pathLst>
              </a:custGeom>
              <a:solidFill>
                <a:srgbClr val="FFF2CC"/>
              </a:solidFill>
              <a:ln w="9525" cap="flat" cmpd="sng">
                <a:solidFill>
                  <a:srgbClr val="FFF2CC"/>
                </a:solidFill>
                <a:prstDash val="solid"/>
                <a:round/>
                <a:headEnd type="none" w="sm" len="sm"/>
                <a:tailEnd type="none" w="sm" len="sm"/>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51" name="Google Shape;632;p29">
                <a:extLst>
                  <a:ext uri="{FF2B5EF4-FFF2-40B4-BE49-F238E27FC236}">
                    <a16:creationId xmlns:a16="http://schemas.microsoft.com/office/drawing/2014/main" id="{6EF2C48D-07A7-809C-8024-3FE2C0FAA288}"/>
                  </a:ext>
                </a:extLst>
              </p:cNvPr>
              <p:cNvSpPr/>
              <p:nvPr/>
            </p:nvSpPr>
            <p:spPr>
              <a:xfrm flipH="1">
                <a:off x="8189224" y="3198606"/>
                <a:ext cx="25572" cy="24651"/>
              </a:xfrm>
              <a:custGeom>
                <a:avLst/>
                <a:gdLst/>
                <a:ahLst/>
                <a:cxnLst/>
                <a:rect l="l" t="t" r="r" b="b"/>
                <a:pathLst>
                  <a:path w="528" h="509" extrusionOk="0">
                    <a:moveTo>
                      <a:pt x="217" y="61"/>
                    </a:moveTo>
                    <a:cubicBezTo>
                      <a:pt x="262" y="61"/>
                      <a:pt x="317" y="76"/>
                      <a:pt x="366" y="120"/>
                    </a:cubicBezTo>
                    <a:cubicBezTo>
                      <a:pt x="441" y="178"/>
                      <a:pt x="456" y="307"/>
                      <a:pt x="355" y="375"/>
                    </a:cubicBezTo>
                    <a:cubicBezTo>
                      <a:pt x="319" y="401"/>
                      <a:pt x="276" y="415"/>
                      <a:pt x="236" y="415"/>
                    </a:cubicBezTo>
                    <a:cubicBezTo>
                      <a:pt x="204" y="415"/>
                      <a:pt x="174" y="406"/>
                      <a:pt x="151" y="389"/>
                    </a:cubicBezTo>
                    <a:cubicBezTo>
                      <a:pt x="100" y="354"/>
                      <a:pt x="78" y="281"/>
                      <a:pt x="78" y="228"/>
                    </a:cubicBezTo>
                    <a:cubicBezTo>
                      <a:pt x="82" y="143"/>
                      <a:pt x="121" y="96"/>
                      <a:pt x="140" y="72"/>
                    </a:cubicBezTo>
                    <a:lnTo>
                      <a:pt x="140" y="72"/>
                    </a:lnTo>
                    <a:lnTo>
                      <a:pt x="147" y="74"/>
                    </a:lnTo>
                    <a:cubicBezTo>
                      <a:pt x="174" y="78"/>
                      <a:pt x="195" y="81"/>
                      <a:pt x="207" y="81"/>
                    </a:cubicBezTo>
                    <a:cubicBezTo>
                      <a:pt x="215" y="81"/>
                      <a:pt x="219" y="80"/>
                      <a:pt x="219" y="77"/>
                    </a:cubicBezTo>
                    <a:cubicBezTo>
                      <a:pt x="221" y="74"/>
                      <a:pt x="216" y="68"/>
                      <a:pt x="206" y="61"/>
                    </a:cubicBezTo>
                    <a:lnTo>
                      <a:pt x="206" y="61"/>
                    </a:lnTo>
                    <a:cubicBezTo>
                      <a:pt x="209" y="61"/>
                      <a:pt x="213" y="61"/>
                      <a:pt x="217" y="61"/>
                    </a:cubicBezTo>
                    <a:close/>
                    <a:moveTo>
                      <a:pt x="257" y="0"/>
                    </a:moveTo>
                    <a:cubicBezTo>
                      <a:pt x="209" y="0"/>
                      <a:pt x="168" y="15"/>
                      <a:pt x="143" y="34"/>
                    </a:cubicBezTo>
                    <a:lnTo>
                      <a:pt x="104" y="62"/>
                    </a:lnTo>
                    <a:lnTo>
                      <a:pt x="109" y="64"/>
                    </a:lnTo>
                    <a:lnTo>
                      <a:pt x="109" y="64"/>
                    </a:lnTo>
                    <a:cubicBezTo>
                      <a:pt x="104" y="67"/>
                      <a:pt x="99" y="70"/>
                      <a:pt x="93" y="74"/>
                    </a:cubicBezTo>
                    <a:cubicBezTo>
                      <a:pt x="61" y="99"/>
                      <a:pt x="25" y="149"/>
                      <a:pt x="10" y="221"/>
                    </a:cubicBezTo>
                    <a:cubicBezTo>
                      <a:pt x="0" y="289"/>
                      <a:pt x="14" y="393"/>
                      <a:pt x="100" y="461"/>
                    </a:cubicBezTo>
                    <a:cubicBezTo>
                      <a:pt x="139" y="494"/>
                      <a:pt x="190" y="509"/>
                      <a:pt x="243" y="509"/>
                    </a:cubicBezTo>
                    <a:cubicBezTo>
                      <a:pt x="302" y="509"/>
                      <a:pt x="364" y="490"/>
                      <a:pt x="413" y="454"/>
                    </a:cubicBezTo>
                    <a:cubicBezTo>
                      <a:pt x="481" y="407"/>
                      <a:pt x="527" y="321"/>
                      <a:pt x="520" y="238"/>
                    </a:cubicBezTo>
                    <a:cubicBezTo>
                      <a:pt x="517" y="156"/>
                      <a:pt x="466" y="95"/>
                      <a:pt x="416" y="56"/>
                    </a:cubicBezTo>
                    <a:cubicBezTo>
                      <a:pt x="363" y="15"/>
                      <a:pt x="307" y="0"/>
                      <a:pt x="257" y="0"/>
                    </a:cubicBezTo>
                    <a:close/>
                  </a:path>
                </a:pathLst>
              </a:custGeom>
              <a:solidFill>
                <a:srgbClr val="FFF2CC"/>
              </a:solidFill>
              <a:ln w="9525" cap="flat" cmpd="sng">
                <a:solidFill>
                  <a:srgbClr val="FFF2CC"/>
                </a:solidFill>
                <a:prstDash val="solid"/>
                <a:round/>
                <a:headEnd type="none" w="sm" len="sm"/>
                <a:tailEnd type="none" w="sm" len="sm"/>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sp>
            <p:nvSpPr>
              <p:cNvPr id="52" name="Google Shape;633;p29">
                <a:extLst>
                  <a:ext uri="{FF2B5EF4-FFF2-40B4-BE49-F238E27FC236}">
                    <a16:creationId xmlns:a16="http://schemas.microsoft.com/office/drawing/2014/main" id="{60C926F9-C61F-FA28-3DF7-3C510D21BC31}"/>
                  </a:ext>
                </a:extLst>
              </p:cNvPr>
              <p:cNvSpPr/>
              <p:nvPr/>
            </p:nvSpPr>
            <p:spPr>
              <a:xfrm flipH="1">
                <a:off x="8016411" y="2913589"/>
                <a:ext cx="669289" cy="285204"/>
              </a:xfrm>
              <a:custGeom>
                <a:avLst/>
                <a:gdLst/>
                <a:ahLst/>
                <a:cxnLst/>
                <a:rect l="l" t="t" r="r" b="b"/>
                <a:pathLst>
                  <a:path w="13819" h="5889" extrusionOk="0">
                    <a:moveTo>
                      <a:pt x="12124" y="1"/>
                    </a:moveTo>
                    <a:cubicBezTo>
                      <a:pt x="11688" y="1"/>
                      <a:pt x="11071" y="405"/>
                      <a:pt x="10828" y="632"/>
                    </a:cubicBezTo>
                    <a:cubicBezTo>
                      <a:pt x="10739" y="718"/>
                      <a:pt x="10689" y="833"/>
                      <a:pt x="10663" y="959"/>
                    </a:cubicBezTo>
                    <a:lnTo>
                      <a:pt x="4088" y="2344"/>
                    </a:lnTo>
                    <a:lnTo>
                      <a:pt x="420" y="1971"/>
                    </a:lnTo>
                    <a:cubicBezTo>
                      <a:pt x="420" y="1971"/>
                      <a:pt x="344" y="2603"/>
                      <a:pt x="161" y="3797"/>
                    </a:cubicBezTo>
                    <a:cubicBezTo>
                      <a:pt x="0" y="4851"/>
                      <a:pt x="1610" y="5888"/>
                      <a:pt x="2758" y="5888"/>
                    </a:cubicBezTo>
                    <a:cubicBezTo>
                      <a:pt x="2839" y="5888"/>
                      <a:pt x="2917" y="5883"/>
                      <a:pt x="2993" y="5873"/>
                    </a:cubicBezTo>
                    <a:cubicBezTo>
                      <a:pt x="4044" y="5725"/>
                      <a:pt x="10473" y="3898"/>
                      <a:pt x="11564" y="3586"/>
                    </a:cubicBezTo>
                    <a:cubicBezTo>
                      <a:pt x="11668" y="3554"/>
                      <a:pt x="11722" y="3539"/>
                      <a:pt x="11722" y="3539"/>
                    </a:cubicBezTo>
                    <a:lnTo>
                      <a:pt x="11722" y="3532"/>
                    </a:lnTo>
                    <a:cubicBezTo>
                      <a:pt x="12077" y="3410"/>
                      <a:pt x="12921" y="3105"/>
                      <a:pt x="13010" y="2954"/>
                    </a:cubicBezTo>
                    <a:cubicBezTo>
                      <a:pt x="13122" y="2760"/>
                      <a:pt x="13093" y="1239"/>
                      <a:pt x="13093" y="1239"/>
                    </a:cubicBezTo>
                    <a:lnTo>
                      <a:pt x="13696" y="969"/>
                    </a:lnTo>
                    <a:cubicBezTo>
                      <a:pt x="13696" y="969"/>
                      <a:pt x="13818" y="729"/>
                      <a:pt x="13682" y="553"/>
                    </a:cubicBezTo>
                    <a:cubicBezTo>
                      <a:pt x="13649" y="511"/>
                      <a:pt x="13532" y="495"/>
                      <a:pt x="13371" y="495"/>
                    </a:cubicBezTo>
                    <a:cubicBezTo>
                      <a:pt x="12860" y="495"/>
                      <a:pt x="11916" y="657"/>
                      <a:pt x="11916" y="657"/>
                    </a:cubicBezTo>
                    <a:lnTo>
                      <a:pt x="12511" y="205"/>
                    </a:lnTo>
                    <a:cubicBezTo>
                      <a:pt x="12428" y="59"/>
                      <a:pt x="12289" y="1"/>
                      <a:pt x="12124" y="1"/>
                    </a:cubicBezTo>
                    <a:close/>
                  </a:path>
                </a:pathLst>
              </a:custGeom>
              <a:solidFill>
                <a:srgbClr val="FFBE9D"/>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grpSp>
        <p:sp>
          <p:nvSpPr>
            <p:cNvPr id="9" name="Google Shape;634;p29">
              <a:extLst>
                <a:ext uri="{FF2B5EF4-FFF2-40B4-BE49-F238E27FC236}">
                  <a16:creationId xmlns:a16="http://schemas.microsoft.com/office/drawing/2014/main" id="{BA948E0D-9173-DCAE-CB23-9F1510B78334}"/>
                </a:ext>
              </a:extLst>
            </p:cNvPr>
            <p:cNvSpPr/>
            <p:nvPr/>
          </p:nvSpPr>
          <p:spPr>
            <a:xfrm rot="-5400000">
              <a:off x="8133000" y="2006075"/>
              <a:ext cx="87600" cy="27900"/>
            </a:xfrm>
            <a:prstGeom prst="rtTriangle">
              <a:avLst/>
            </a:prstGeom>
            <a:solidFill>
              <a:srgbClr val="DD7E6B"/>
            </a:solidFill>
            <a:ln>
              <a:noFill/>
            </a:ln>
          </p:spPr>
          <p:txBody>
            <a:bodyPr spcFirstLastPara="1" wrap="square" lIns="115184" tIns="115184" rIns="115184" bIns="115184" anchor="ctr" anchorCtr="0">
              <a:noAutofit/>
            </a:bodyPr>
            <a:lstStyle/>
            <a:p>
              <a:pPr>
                <a:defRPr/>
              </a:pPr>
              <a:endParaRPr sz="2267" dirty="0">
                <a:latin typeface="UTM Avo" panose="02040603050506020204" pitchFamily="18"/>
              </a:endParaRPr>
            </a:p>
          </p:txBody>
        </p:sp>
      </p:grpSp>
    </p:spTree>
    <p:extLst>
      <p:ext uri="{BB962C8B-B14F-4D97-AF65-F5344CB8AC3E}">
        <p14:creationId xmlns:p14="http://schemas.microsoft.com/office/powerpoint/2010/main" val="1553920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righ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righ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righ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righ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380FC56-78E3-0492-3E91-163B1CA3B7B0}"/>
            </a:ext>
          </a:extLst>
        </p:cNvPr>
        <p:cNvGrpSpPr/>
        <p:nvPr/>
      </p:nvGrpSpPr>
      <p:grpSpPr>
        <a:xfrm>
          <a:off x="0" y="0"/>
          <a:ext cx="0" cy="0"/>
          <a:chOff x="0" y="0"/>
          <a:chExt cx="0" cy="0"/>
        </a:xfrm>
      </p:grpSpPr>
      <p:sp>
        <p:nvSpPr>
          <p:cNvPr id="2" name="Google Shape;1817;p46">
            <a:extLst>
              <a:ext uri="{FF2B5EF4-FFF2-40B4-BE49-F238E27FC236}">
                <a16:creationId xmlns:a16="http://schemas.microsoft.com/office/drawing/2014/main" id="{660E10B8-B11B-07B0-E0B3-BB85D25385BD}"/>
              </a:ext>
            </a:extLst>
          </p:cNvPr>
          <p:cNvSpPr/>
          <p:nvPr/>
        </p:nvSpPr>
        <p:spPr>
          <a:xfrm>
            <a:off x="221685" y="9303797"/>
            <a:ext cx="3255079" cy="2305467"/>
          </a:xfrm>
          <a:custGeom>
            <a:avLst/>
            <a:gdLst/>
            <a:ahLst/>
            <a:cxnLst/>
            <a:rect l="l" t="t" r="r" b="b"/>
            <a:pathLst>
              <a:path w="1506501" h="1067006" extrusionOk="0">
                <a:moveTo>
                  <a:pt x="1506284" y="1062061"/>
                </a:moveTo>
                <a:cubicBezTo>
                  <a:pt x="1465327" y="931949"/>
                  <a:pt x="1384936" y="831461"/>
                  <a:pt x="1255110" y="782883"/>
                </a:cubicBezTo>
                <a:cubicBezTo>
                  <a:pt x="1100519" y="725066"/>
                  <a:pt x="930974" y="722780"/>
                  <a:pt x="774859" y="666869"/>
                </a:cubicBezTo>
                <a:cubicBezTo>
                  <a:pt x="442818" y="547997"/>
                  <a:pt x="190882" y="298537"/>
                  <a:pt x="9240" y="2309"/>
                </a:cubicBezTo>
                <a:cubicBezTo>
                  <a:pt x="5906" y="-3025"/>
                  <a:pt x="-2571" y="1833"/>
                  <a:pt x="763" y="7262"/>
                </a:cubicBezTo>
                <a:cubicBezTo>
                  <a:pt x="165069" y="278439"/>
                  <a:pt x="388621" y="511040"/>
                  <a:pt x="681610" y="641246"/>
                </a:cubicBezTo>
                <a:cubicBezTo>
                  <a:pt x="827056" y="705921"/>
                  <a:pt x="978123" y="728210"/>
                  <a:pt x="1132428" y="760595"/>
                </a:cubicBezTo>
                <a:cubicBezTo>
                  <a:pt x="1215391" y="778025"/>
                  <a:pt x="1300163" y="802505"/>
                  <a:pt x="1366838" y="857178"/>
                </a:cubicBezTo>
                <a:cubicBezTo>
                  <a:pt x="1431989" y="910613"/>
                  <a:pt x="1471518" y="985671"/>
                  <a:pt x="1498283" y="1064156"/>
                </a:cubicBezTo>
                <a:cubicBezTo>
                  <a:pt x="1499998" y="1069109"/>
                  <a:pt x="1507903" y="1067109"/>
                  <a:pt x="1506284" y="1061966"/>
                </a:cubicBezTo>
                <a:lnTo>
                  <a:pt x="1506284" y="1061966"/>
                </a:lnTo>
                <a:close/>
              </a:path>
            </a:pathLst>
          </a:custGeom>
          <a:solidFill>
            <a:schemeClr val="lt1"/>
          </a:solidFill>
          <a:ln>
            <a:noFill/>
          </a:ln>
        </p:spPr>
        <p:txBody>
          <a:bodyPr spcFirstLastPara="1" wrap="square" lIns="115184" tIns="57576" rIns="115184" bIns="57576" anchor="ctr" anchorCtr="0">
            <a:noAutofit/>
          </a:bodyPr>
          <a:lstStyle/>
          <a:p>
            <a:endParaRPr sz="2268">
              <a:latin typeface="Calibri"/>
              <a:ea typeface="Calibri"/>
              <a:cs typeface="Calibri"/>
              <a:sym typeface="Calibri"/>
            </a:endParaRPr>
          </a:p>
        </p:txBody>
      </p:sp>
      <p:grpSp>
        <p:nvGrpSpPr>
          <p:cNvPr id="11" name="Group 10">
            <a:extLst>
              <a:ext uri="{FF2B5EF4-FFF2-40B4-BE49-F238E27FC236}">
                <a16:creationId xmlns:a16="http://schemas.microsoft.com/office/drawing/2014/main" id="{F61478CD-FD25-0CEB-51ED-D435EC05A6C6}"/>
              </a:ext>
            </a:extLst>
          </p:cNvPr>
          <p:cNvGrpSpPr/>
          <p:nvPr/>
        </p:nvGrpSpPr>
        <p:grpSpPr>
          <a:xfrm>
            <a:off x="812990" y="1688123"/>
            <a:ext cx="10560173" cy="1316642"/>
            <a:chOff x="329508" y="1699819"/>
            <a:chExt cx="8381911" cy="942091"/>
          </a:xfrm>
        </p:grpSpPr>
        <p:sp>
          <p:nvSpPr>
            <p:cNvPr id="12" name="Rounded Rectangle 6">
              <a:extLst>
                <a:ext uri="{FF2B5EF4-FFF2-40B4-BE49-F238E27FC236}">
                  <a16:creationId xmlns:a16="http://schemas.microsoft.com/office/drawing/2014/main" id="{53AD1AB8-F804-B694-3EE0-2A993823126D}"/>
                </a:ext>
              </a:extLst>
            </p:cNvPr>
            <p:cNvSpPr/>
            <p:nvPr/>
          </p:nvSpPr>
          <p:spPr>
            <a:xfrm>
              <a:off x="546975" y="1828350"/>
              <a:ext cx="8164444" cy="813560"/>
            </a:xfrm>
            <a:prstGeom prst="roundRect">
              <a:avLst/>
            </a:prstGeom>
            <a:solidFill>
              <a:schemeClr val="accent5">
                <a:lumMod val="20000"/>
                <a:lumOff val="80000"/>
              </a:schemeClr>
            </a:solidFill>
            <a:ln w="12700" cap="flat" cmpd="sng" algn="ctr">
              <a:solidFill>
                <a:srgbClr val="000000"/>
              </a:solidFill>
              <a:prstDash val="solid"/>
            </a:ln>
            <a:effectLst/>
          </p:spPr>
          <p:txBody>
            <a:bodyPr rtlCol="0" anchor="ctr"/>
            <a:lstStyle/>
            <a:p>
              <a:pPr algn="ctr">
                <a:defRPr/>
              </a:pPr>
              <a:endParaRPr lang="en-US" sz="2267" dirty="0">
                <a:solidFill>
                  <a:srgbClr val="FAFAFA"/>
                </a:solidFill>
                <a:latin typeface="UTM Avo" panose="02040603050506020204" pitchFamily="18"/>
                <a:cs typeface="Arial" panose="020B0604020202020204" pitchFamily="34" charset="0"/>
              </a:endParaRPr>
            </a:p>
          </p:txBody>
        </p:sp>
        <p:pic>
          <p:nvPicPr>
            <p:cNvPr id="13" name="Picture 2" descr="https://cdn-icons-png.flaticon.com/128/5184/5184592.png">
              <a:extLst>
                <a:ext uri="{FF2B5EF4-FFF2-40B4-BE49-F238E27FC236}">
                  <a16:creationId xmlns:a16="http://schemas.microsoft.com/office/drawing/2014/main" id="{0FBDF694-A3BF-289E-41F1-2ED50B3644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9508" y="1699819"/>
              <a:ext cx="484167" cy="44430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8D78D3E7-5A40-01B3-F0AA-0CC4FEDC1406}"/>
                </a:ext>
              </a:extLst>
            </p:cNvPr>
            <p:cNvSpPr txBox="1"/>
            <p:nvPr/>
          </p:nvSpPr>
          <p:spPr>
            <a:xfrm>
              <a:off x="673081" y="1762321"/>
              <a:ext cx="8038338" cy="847075"/>
            </a:xfrm>
            <a:prstGeom prst="rect">
              <a:avLst/>
            </a:prstGeom>
            <a:noFill/>
          </p:spPr>
          <p:txBody>
            <a:bodyPr wrap="square" rtlCol="0">
              <a:spAutoFit/>
            </a:bodyPr>
            <a:lstStyle/>
            <a:p>
              <a:pPr algn="just">
                <a:lnSpc>
                  <a:spcPct val="150000"/>
                </a:lnSpc>
                <a:defRPr/>
              </a:pPr>
              <a:r>
                <a:rPr lang="en-US" sz="2520" b="1" dirty="0">
                  <a:latin typeface="UTM Avo" panose="02040603050506020204" pitchFamily="18"/>
                  <a:cs typeface="Arial" panose="020B0604020202020204" pitchFamily="34" charset="0"/>
                </a:rPr>
                <a:t> </a:t>
              </a:r>
              <a:r>
                <a:rPr lang="vi-VN" sz="2520" b="1" dirty="0">
                  <a:latin typeface="UTM Avo" panose="02040603050506020204" pitchFamily="18"/>
                  <a:cs typeface="Arial" panose="020B0604020202020204" pitchFamily="34" charset="0"/>
                </a:rPr>
                <a:t>Câu 1: </a:t>
              </a:r>
              <a:r>
                <a:rPr lang="vi-VN" sz="2520" dirty="0">
                  <a:latin typeface="UTM Avo" panose="02040603050506020204" pitchFamily="18"/>
                  <a:cs typeface="Arial" panose="020B0604020202020204" pitchFamily="34" charset="0"/>
                </a:rPr>
                <a:t>Qua những hình ảnh ở khổ thơ 1, em hình dung Trái Đất đẹp như thế nào? </a:t>
              </a:r>
            </a:p>
          </p:txBody>
        </p:sp>
      </p:grpSp>
      <p:sp>
        <p:nvSpPr>
          <p:cNvPr id="15" name="TextBox 14">
            <a:extLst>
              <a:ext uri="{FF2B5EF4-FFF2-40B4-BE49-F238E27FC236}">
                <a16:creationId xmlns:a16="http://schemas.microsoft.com/office/drawing/2014/main" id="{213D286F-CD91-B591-1C7B-DBA3883F14DE}"/>
              </a:ext>
            </a:extLst>
          </p:cNvPr>
          <p:cNvSpPr txBox="1"/>
          <p:nvPr/>
        </p:nvSpPr>
        <p:spPr>
          <a:xfrm>
            <a:off x="1086972" y="3138956"/>
            <a:ext cx="5427413" cy="2572884"/>
          </a:xfrm>
          <a:prstGeom prst="rect">
            <a:avLst/>
          </a:prstGeom>
          <a:noFill/>
        </p:spPr>
        <p:txBody>
          <a:bodyPr wrap="square">
            <a:spAutoFit/>
          </a:bodyPr>
          <a:lstStyle/>
          <a:p>
            <a:pPr algn="just">
              <a:lnSpc>
                <a:spcPct val="150000"/>
              </a:lnSpc>
            </a:pPr>
            <a:r>
              <a:rPr lang="vi-VN" sz="2772" dirty="0">
                <a:latin typeface="+mn-lt"/>
                <a:ea typeface="Calibri" panose="020F0502020204030204" pitchFamily="34" charset="0"/>
                <a:cs typeface="Times New Roman" panose="02020603050405020304" pitchFamily="18" charset="0"/>
              </a:rPr>
              <a:t>Trái Đất giống như quả bóng xanh bay giữa trời xanh, có tiếng chim bồ câu và những cánh chim hải âu vờn trên sóng biển. </a:t>
            </a:r>
            <a:endParaRPr lang="en-US" sz="2772" dirty="0">
              <a:latin typeface="+mn-lt"/>
              <a:ea typeface="Calibri" panose="020F0502020204030204" pitchFamily="34" charset="0"/>
              <a:cs typeface="Times New Roman" panose="02020603050405020304" pitchFamily="18" charset="0"/>
            </a:endParaRPr>
          </a:p>
        </p:txBody>
      </p:sp>
      <p:pic>
        <p:nvPicPr>
          <p:cNvPr id="16" name="Picture 2" descr="Giải hoạt động cơ bản - Bài 4B: Trái đất là của chúng mình">
            <a:extLst>
              <a:ext uri="{FF2B5EF4-FFF2-40B4-BE49-F238E27FC236}">
                <a16:creationId xmlns:a16="http://schemas.microsoft.com/office/drawing/2014/main" id="{C90112B0-13B7-6E2B-494B-EDDE9A5477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9045" y="3138956"/>
            <a:ext cx="4334118" cy="3240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4703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2" presetClass="entr" presetSubtype="8"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9B97D7C-DE00-4AA9-522E-768104E728B8}"/>
            </a:ext>
          </a:extLst>
        </p:cNvPr>
        <p:cNvGrpSpPr/>
        <p:nvPr/>
      </p:nvGrpSpPr>
      <p:grpSpPr>
        <a:xfrm>
          <a:off x="0" y="0"/>
          <a:ext cx="0" cy="0"/>
          <a:chOff x="0" y="0"/>
          <a:chExt cx="0" cy="0"/>
        </a:xfrm>
      </p:grpSpPr>
      <p:sp>
        <p:nvSpPr>
          <p:cNvPr id="4" name="Freeform 5">
            <a:extLst>
              <a:ext uri="{FF2B5EF4-FFF2-40B4-BE49-F238E27FC236}">
                <a16:creationId xmlns:a16="http://schemas.microsoft.com/office/drawing/2014/main" id="{B3FB9F53-3C7E-36D7-D9E1-C35FB2EE8C47}"/>
              </a:ext>
            </a:extLst>
          </p:cNvPr>
          <p:cNvSpPr/>
          <p:nvPr/>
        </p:nvSpPr>
        <p:spPr>
          <a:xfrm rot="5400000">
            <a:off x="4070626" y="132645"/>
            <a:ext cx="3848843" cy="6969507"/>
          </a:xfrm>
          <a:custGeom>
            <a:avLst/>
            <a:gdLst/>
            <a:ahLst/>
            <a:cxnLst/>
            <a:rect l="l" t="t" r="r" b="b"/>
            <a:pathLst>
              <a:path w="6598915" h="10171737">
                <a:moveTo>
                  <a:pt x="0" y="0"/>
                </a:moveTo>
                <a:lnTo>
                  <a:pt x="6598914" y="0"/>
                </a:lnTo>
                <a:lnTo>
                  <a:pt x="6598914" y="10171737"/>
                </a:lnTo>
                <a:lnTo>
                  <a:pt x="0" y="10171737"/>
                </a:lnTo>
                <a:lnTo>
                  <a:pt x="0" y="0"/>
                </a:lnTo>
                <a:close/>
              </a:path>
            </a:pathLst>
          </a:custGeom>
          <a:blipFill>
            <a:blip r:embed="rId3">
              <a:duotone>
                <a:schemeClr val="accent5">
                  <a:shade val="45000"/>
                  <a:satMod val="135000"/>
                </a:schemeClr>
                <a:prstClr val="white"/>
              </a:duotone>
              <a:extLst>
                <a:ext uri="{96DAC541-7B7A-43D3-8B79-37D633B846F1}">
                  <asvg:svgBlip xmlns:asvg="http://schemas.microsoft.com/office/drawing/2016/SVG/main" r:embed="rId4"/>
                </a:ext>
              </a:extLst>
            </a:blip>
            <a:stretch>
              <a:fillRect/>
            </a:stretch>
          </a:blipFill>
        </p:spPr>
        <p:txBody>
          <a:bodyPr/>
          <a:lstStyle/>
          <a:p>
            <a:pPr>
              <a:defRPr/>
            </a:pPr>
            <a:endParaRPr lang="en-US" sz="882" dirty="0">
              <a:solidFill>
                <a:prstClr val="black"/>
              </a:solidFill>
              <a:latin typeface="UTM Avo" panose="02040603050506020204" pitchFamily="18"/>
              <a:cs typeface="Arial" panose="020B0604020202020204" pitchFamily="34" charset="0"/>
            </a:endParaRPr>
          </a:p>
        </p:txBody>
      </p:sp>
      <p:pic>
        <p:nvPicPr>
          <p:cNvPr id="5" name="Picture 3">
            <a:extLst>
              <a:ext uri="{FF2B5EF4-FFF2-40B4-BE49-F238E27FC236}">
                <a16:creationId xmlns:a16="http://schemas.microsoft.com/office/drawing/2014/main" id="{34E1B88A-D22F-8A5B-01FE-3598FB1B88A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404669" y="3429000"/>
            <a:ext cx="2603886" cy="3439366"/>
          </a:xfrm>
          <a:prstGeom prst="rect">
            <a:avLst/>
          </a:prstGeom>
        </p:spPr>
      </p:pic>
      <p:sp>
        <p:nvSpPr>
          <p:cNvPr id="6" name="TextBox 5">
            <a:extLst>
              <a:ext uri="{FF2B5EF4-FFF2-40B4-BE49-F238E27FC236}">
                <a16:creationId xmlns:a16="http://schemas.microsoft.com/office/drawing/2014/main" id="{5002F9F0-D749-051A-BEAF-3661BD6ABA39}"/>
              </a:ext>
            </a:extLst>
          </p:cNvPr>
          <p:cNvSpPr txBox="1"/>
          <p:nvPr/>
        </p:nvSpPr>
        <p:spPr>
          <a:xfrm>
            <a:off x="2963912" y="2242697"/>
            <a:ext cx="6062273" cy="2511200"/>
          </a:xfrm>
          <a:prstGeom prst="rect">
            <a:avLst/>
          </a:prstGeom>
          <a:noFill/>
        </p:spPr>
        <p:txBody>
          <a:bodyPr wrap="square">
            <a:spAutoFit/>
          </a:bodyPr>
          <a:lstStyle/>
          <a:p>
            <a:pPr algn="ctr">
              <a:lnSpc>
                <a:spcPct val="150000"/>
              </a:lnSpc>
            </a:pPr>
            <a:r>
              <a:rPr lang="en-US" sz="3276" b="1" dirty="0">
                <a:solidFill>
                  <a:schemeClr val="tx1"/>
                </a:solidFill>
                <a:latin typeface="UTM Avo" panose="02040603050506020204" pitchFamily="18"/>
                <a:cs typeface="Arial" panose="020B0604020202020204" pitchFamily="34" charset="0"/>
              </a:rPr>
              <a:t>RÚT RA </a:t>
            </a:r>
            <a:r>
              <a:rPr lang="en-US" sz="3276" b="1" dirty="0" err="1">
                <a:solidFill>
                  <a:schemeClr val="tx1"/>
                </a:solidFill>
                <a:latin typeface="UTM Avo" panose="02040603050506020204" pitchFamily="18"/>
                <a:cs typeface="Arial" panose="020B0604020202020204" pitchFamily="34" charset="0"/>
              </a:rPr>
              <a:t>Ý</a:t>
            </a:r>
            <a:r>
              <a:rPr lang="en-US" sz="3276" b="1" dirty="0">
                <a:solidFill>
                  <a:schemeClr val="tx1"/>
                </a:solidFill>
                <a:latin typeface="UTM Avo" panose="02040603050506020204" pitchFamily="18"/>
                <a:cs typeface="Arial" panose="020B0604020202020204" pitchFamily="34" charset="0"/>
              </a:rPr>
              <a:t> ĐOẠN 1</a:t>
            </a:r>
          </a:p>
          <a:p>
            <a:pPr algn="just">
              <a:lnSpc>
                <a:spcPct val="150000"/>
              </a:lnSpc>
            </a:pPr>
            <a:r>
              <a:rPr lang="en-US" sz="2520" dirty="0" err="1">
                <a:solidFill>
                  <a:prstClr val="black"/>
                </a:solidFill>
                <a:latin typeface="UTM Avo" panose="02040603050506020204" pitchFamily="18"/>
                <a:cs typeface="Arial" panose="020B0604020202020204" pitchFamily="34" charset="0"/>
              </a:rPr>
              <a:t>Từ</a:t>
            </a:r>
            <a:r>
              <a:rPr lang="en-US" sz="2520" dirty="0">
                <a:solidFill>
                  <a:prstClr val="black"/>
                </a:solidFill>
                <a:latin typeface="UTM Avo" panose="02040603050506020204" pitchFamily="18"/>
                <a:cs typeface="Arial" panose="020B0604020202020204" pitchFamily="34" charset="0"/>
              </a:rPr>
              <a:t> </a:t>
            </a:r>
            <a:r>
              <a:rPr lang="en-US" sz="2520" dirty="0" err="1">
                <a:solidFill>
                  <a:prstClr val="black"/>
                </a:solidFill>
                <a:latin typeface="UTM Avo" panose="02040603050506020204" pitchFamily="18"/>
                <a:cs typeface="Arial" panose="020B0604020202020204" pitchFamily="34" charset="0"/>
              </a:rPr>
              <a:t>đầu</a:t>
            </a:r>
            <a:r>
              <a:rPr lang="en-US" sz="2520" dirty="0">
                <a:solidFill>
                  <a:prstClr val="black"/>
                </a:solidFill>
                <a:latin typeface="UTM Avo" panose="02040603050506020204" pitchFamily="18"/>
                <a:cs typeface="Arial" panose="020B0604020202020204" pitchFamily="34" charset="0"/>
              </a:rPr>
              <a:t> </a:t>
            </a:r>
            <a:r>
              <a:rPr lang="en-US" sz="2520" dirty="0" err="1">
                <a:solidFill>
                  <a:prstClr val="black"/>
                </a:solidFill>
                <a:latin typeface="UTM Avo" panose="02040603050506020204" pitchFamily="18"/>
                <a:cs typeface="Arial" panose="020B0604020202020204" pitchFamily="34" charset="0"/>
              </a:rPr>
              <a:t>đến</a:t>
            </a:r>
            <a:r>
              <a:rPr lang="en-US" sz="2520" dirty="0">
                <a:solidFill>
                  <a:prstClr val="black"/>
                </a:solidFill>
                <a:latin typeface="UTM Avo" panose="02040603050506020204" pitchFamily="18"/>
                <a:cs typeface="Arial" panose="020B0604020202020204" pitchFamily="34" charset="0"/>
              </a:rPr>
              <a:t> “</a:t>
            </a:r>
            <a:r>
              <a:rPr lang="en-US" sz="2520" dirty="0" err="1">
                <a:solidFill>
                  <a:prstClr val="black"/>
                </a:solidFill>
                <a:latin typeface="UTM Avo" panose="02040603050506020204" pitchFamily="18"/>
                <a:cs typeface="Arial" panose="020B0604020202020204" pitchFamily="34" charset="0"/>
              </a:rPr>
              <a:t>cho</a:t>
            </a:r>
            <a:r>
              <a:rPr lang="en-US" sz="2520" dirty="0">
                <a:solidFill>
                  <a:prstClr val="black"/>
                </a:solidFill>
                <a:latin typeface="UTM Avo" panose="02040603050506020204" pitchFamily="18"/>
                <a:cs typeface="Arial" panose="020B0604020202020204" pitchFamily="34" charset="0"/>
              </a:rPr>
              <a:t> </a:t>
            </a:r>
            <a:r>
              <a:rPr lang="en-US" sz="2520" dirty="0" err="1">
                <a:solidFill>
                  <a:prstClr val="black"/>
                </a:solidFill>
                <a:latin typeface="UTM Avo" panose="02040603050506020204" pitchFamily="18"/>
                <a:cs typeface="Arial" panose="020B0604020202020204" pitchFamily="34" charset="0"/>
              </a:rPr>
              <a:t>Trái</a:t>
            </a:r>
            <a:r>
              <a:rPr lang="en-US" sz="2520" dirty="0">
                <a:solidFill>
                  <a:prstClr val="black"/>
                </a:solidFill>
                <a:latin typeface="UTM Avo" panose="02040603050506020204" pitchFamily="18"/>
                <a:cs typeface="Arial" panose="020B0604020202020204" pitchFamily="34" charset="0"/>
              </a:rPr>
              <a:t> </a:t>
            </a:r>
            <a:r>
              <a:rPr lang="en-US" sz="2520" dirty="0" err="1">
                <a:solidFill>
                  <a:prstClr val="black"/>
                </a:solidFill>
                <a:latin typeface="UTM Avo" panose="02040603050506020204" pitchFamily="18"/>
                <a:cs typeface="Arial" panose="020B0604020202020204" pitchFamily="34" charset="0"/>
              </a:rPr>
              <a:t>Đất</a:t>
            </a:r>
            <a:r>
              <a:rPr lang="en-US" sz="2520" dirty="0">
                <a:solidFill>
                  <a:prstClr val="black"/>
                </a:solidFill>
                <a:latin typeface="UTM Avo" panose="02040603050506020204" pitchFamily="18"/>
                <a:cs typeface="Arial" panose="020B0604020202020204" pitchFamily="34" charset="0"/>
              </a:rPr>
              <a:t> quay!”: </a:t>
            </a:r>
            <a:r>
              <a:rPr lang="vi-VN" sz="2520" dirty="0">
                <a:solidFill>
                  <a:prstClr val="black"/>
                </a:solidFill>
                <a:latin typeface="UTM Avo" panose="02040603050506020204" pitchFamily="18"/>
                <a:cs typeface="Arial" panose="020B0604020202020204" pitchFamily="34" charset="0"/>
              </a:rPr>
              <a:t>Niềm vui của các bạn nhỏ được sống trong một thế giới đầy tươi đẹp.</a:t>
            </a:r>
            <a:endParaRPr lang="en-US" sz="2520" dirty="0">
              <a:solidFill>
                <a:prstClr val="black"/>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29668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CD20779-C9BE-FCE1-264D-60BE1DB9EFD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CFB9416-9C59-5D2D-27D0-EF9609D3D132}"/>
              </a:ext>
            </a:extLst>
          </p:cNvPr>
          <p:cNvGrpSpPr/>
          <p:nvPr/>
        </p:nvGrpSpPr>
        <p:grpSpPr>
          <a:xfrm>
            <a:off x="999061" y="1602575"/>
            <a:ext cx="10316715" cy="1337256"/>
            <a:chOff x="375737" y="1655989"/>
            <a:chExt cx="8188671" cy="1061418"/>
          </a:xfrm>
        </p:grpSpPr>
        <p:sp>
          <p:nvSpPr>
            <p:cNvPr id="3" name="Rounded Rectangle 6">
              <a:extLst>
                <a:ext uri="{FF2B5EF4-FFF2-40B4-BE49-F238E27FC236}">
                  <a16:creationId xmlns:a16="http://schemas.microsoft.com/office/drawing/2014/main" id="{84F8C5F7-C9E8-3424-3D35-18358D525842}"/>
                </a:ext>
              </a:extLst>
            </p:cNvPr>
            <p:cNvSpPr/>
            <p:nvPr/>
          </p:nvSpPr>
          <p:spPr>
            <a:xfrm>
              <a:off x="546975" y="1776019"/>
              <a:ext cx="8017433" cy="941388"/>
            </a:xfrm>
            <a:prstGeom prst="roundRect">
              <a:avLst/>
            </a:prstGeom>
            <a:solidFill>
              <a:schemeClr val="accent5">
                <a:lumMod val="20000"/>
                <a:lumOff val="80000"/>
              </a:schemeClr>
            </a:solid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AFAFA"/>
                </a:solidFill>
                <a:latin typeface="UTM Avo" panose="02040603050506020204" pitchFamily="18"/>
              </a:endParaRPr>
            </a:p>
          </p:txBody>
        </p:sp>
        <p:pic>
          <p:nvPicPr>
            <p:cNvPr id="4" name="Picture 2" descr="https://cdn-icons-png.flaticon.com/128/5184/5184592.png">
              <a:extLst>
                <a:ext uri="{FF2B5EF4-FFF2-40B4-BE49-F238E27FC236}">
                  <a16:creationId xmlns:a16="http://schemas.microsoft.com/office/drawing/2014/main" id="{01F31845-5E83-B825-5F2A-2DC7FD9F986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5737" y="1655989"/>
              <a:ext cx="444304" cy="44430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86668F2-EC17-012B-3204-36B2C8A335DF}"/>
                </a:ext>
              </a:extLst>
            </p:cNvPr>
            <p:cNvSpPr txBox="1"/>
            <p:nvPr/>
          </p:nvSpPr>
          <p:spPr>
            <a:xfrm>
              <a:off x="749216" y="1772301"/>
              <a:ext cx="7717693" cy="890441"/>
            </a:xfrm>
            <a:prstGeom prst="rect">
              <a:avLst/>
            </a:prstGeom>
            <a:noFill/>
          </p:spPr>
          <p:txBody>
            <a:bodyPr wrap="square" rtlCol="0">
              <a:spAutoFit/>
            </a:bodyPr>
            <a:lstStyle/>
            <a:p>
              <a:pPr algn="just">
                <a:lnSpc>
                  <a:spcPct val="150000"/>
                </a:lnSpc>
                <a:defRPr/>
              </a:pPr>
              <a:r>
                <a:rPr lang="vi-VN" sz="2400" b="1" dirty="0">
                  <a:solidFill>
                    <a:sysClr val="windowText" lastClr="000000"/>
                  </a:solidFill>
                  <a:latin typeface="UTM Avo" panose="02040603050506020204" pitchFamily="18"/>
                </a:rPr>
                <a:t>Câu 2: </a:t>
              </a:r>
              <a:r>
                <a:rPr lang="vi-VN" sz="2400" dirty="0">
                  <a:solidFill>
                    <a:sysClr val="windowText" lastClr="000000"/>
                  </a:solidFill>
                  <a:latin typeface="UTM Avo" panose="02040603050506020204" pitchFamily="18"/>
                </a:rPr>
                <a:t>Tìm những hình ảnh ở khổ thơ 2 kh</a:t>
              </a:r>
              <a:r>
                <a:rPr lang="en-US" sz="2400" dirty="0">
                  <a:solidFill>
                    <a:sysClr val="windowText" lastClr="000000"/>
                  </a:solidFill>
                  <a:latin typeface="UTM Avo" panose="02040603050506020204" pitchFamily="18"/>
                </a:rPr>
                <a:t>ẳ</a:t>
              </a:r>
              <a:r>
                <a:rPr lang="vi-VN" sz="2400" dirty="0">
                  <a:solidFill>
                    <a:sysClr val="windowText" lastClr="000000"/>
                  </a:solidFill>
                  <a:latin typeface="UTM Avo" panose="02040603050506020204" pitchFamily="18"/>
                </a:rPr>
                <a:t>ng định sự bình đẳng và tình hữu nghị giữa các dân tộc.  </a:t>
              </a:r>
            </a:p>
          </p:txBody>
        </p:sp>
      </p:grpSp>
      <p:sp>
        <p:nvSpPr>
          <p:cNvPr id="7" name="Rounded Rectangle 207">
            <a:extLst>
              <a:ext uri="{FF2B5EF4-FFF2-40B4-BE49-F238E27FC236}">
                <a16:creationId xmlns:a16="http://schemas.microsoft.com/office/drawing/2014/main" id="{1014DDCC-780B-6C1C-C35E-C80E02518958}"/>
              </a:ext>
            </a:extLst>
          </p:cNvPr>
          <p:cNvSpPr/>
          <p:nvPr/>
        </p:nvSpPr>
        <p:spPr>
          <a:xfrm>
            <a:off x="4643596" y="3117629"/>
            <a:ext cx="6672180" cy="1630800"/>
          </a:xfrm>
          <a:prstGeom prst="roundRect">
            <a:avLst>
              <a:gd name="adj" fmla="val 10658"/>
            </a:avLst>
          </a:prstGeom>
          <a:solidFill>
            <a:srgbClr val="FFFFFF"/>
          </a:solidFill>
          <a:ln w="12700" cap="flat" cmpd="sng" algn="ctr">
            <a:solidFill>
              <a:srgbClr val="000000"/>
            </a:solidFill>
            <a:prstDash val="solid"/>
          </a:ln>
          <a:effectLst/>
        </p:spPr>
        <p:txBody>
          <a:bodyPr rtlCol="0" anchor="ctr"/>
          <a:lstStyle/>
          <a:p>
            <a:pPr algn="just">
              <a:lnSpc>
                <a:spcPct val="150000"/>
              </a:lnSpc>
            </a:pPr>
            <a:r>
              <a:rPr lang="vi-VN" sz="2400" dirty="0">
                <a:latin typeface="UTM Avo" panose="02040603050506020204" pitchFamily="18"/>
                <a:cs typeface="Arial" panose="020B0604020202020204" pitchFamily="34" charset="0"/>
              </a:rPr>
              <a:t>“Vàng, trắng, đen,… dù da khác màu” đều “là nụ, là hoa của đất”; “Màu hoa nào cũng quý, cũng thơm!”</a:t>
            </a:r>
          </a:p>
        </p:txBody>
      </p:sp>
      <p:cxnSp>
        <p:nvCxnSpPr>
          <p:cNvPr id="8" name="Elbow Connector 209">
            <a:extLst>
              <a:ext uri="{FF2B5EF4-FFF2-40B4-BE49-F238E27FC236}">
                <a16:creationId xmlns:a16="http://schemas.microsoft.com/office/drawing/2014/main" id="{C9D4A9A9-3DDF-5526-D347-CDF78529611D}"/>
              </a:ext>
            </a:extLst>
          </p:cNvPr>
          <p:cNvCxnSpPr>
            <a:cxnSpLocks/>
            <a:endCxn id="7" idx="1"/>
          </p:cNvCxnSpPr>
          <p:nvPr/>
        </p:nvCxnSpPr>
        <p:spPr>
          <a:xfrm flipV="1">
            <a:off x="3443296" y="3933029"/>
            <a:ext cx="1200300" cy="900000"/>
          </a:xfrm>
          <a:prstGeom prst="bentConnector3">
            <a:avLst>
              <a:gd name="adj1" fmla="val 50000"/>
            </a:avLst>
          </a:prstGeom>
          <a:noFill/>
          <a:ln w="19050" cap="flat" cmpd="sng" algn="ctr">
            <a:solidFill>
              <a:srgbClr val="000000"/>
            </a:solidFill>
            <a:prstDash val="solid"/>
            <a:tailEnd type="triangle"/>
          </a:ln>
          <a:effectLst/>
        </p:spPr>
      </p:cxnSp>
      <p:cxnSp>
        <p:nvCxnSpPr>
          <p:cNvPr id="9" name="Elbow Connector 213">
            <a:extLst>
              <a:ext uri="{FF2B5EF4-FFF2-40B4-BE49-F238E27FC236}">
                <a16:creationId xmlns:a16="http://schemas.microsoft.com/office/drawing/2014/main" id="{F9490C69-F700-3435-65F2-6FBF7AD3AF92}"/>
              </a:ext>
            </a:extLst>
          </p:cNvPr>
          <p:cNvCxnSpPr>
            <a:cxnSpLocks/>
            <a:endCxn id="10" idx="1"/>
          </p:cNvCxnSpPr>
          <p:nvPr/>
        </p:nvCxnSpPr>
        <p:spPr>
          <a:xfrm>
            <a:off x="3443296" y="4833043"/>
            <a:ext cx="1200300" cy="959966"/>
          </a:xfrm>
          <a:prstGeom prst="bentConnector3">
            <a:avLst>
              <a:gd name="adj1" fmla="val 50000"/>
            </a:avLst>
          </a:prstGeom>
          <a:noFill/>
          <a:ln w="19050" cap="flat" cmpd="sng" algn="ctr">
            <a:solidFill>
              <a:srgbClr val="000000"/>
            </a:solidFill>
            <a:prstDash val="solid"/>
            <a:tailEnd type="triangle"/>
          </a:ln>
          <a:effectLst/>
        </p:spPr>
      </p:cxnSp>
      <p:sp>
        <p:nvSpPr>
          <p:cNvPr id="10" name="Rounded Rectangle 211">
            <a:extLst>
              <a:ext uri="{FF2B5EF4-FFF2-40B4-BE49-F238E27FC236}">
                <a16:creationId xmlns:a16="http://schemas.microsoft.com/office/drawing/2014/main" id="{48BFB4C9-D922-7B02-C1A0-D92AA8163EE4}"/>
              </a:ext>
            </a:extLst>
          </p:cNvPr>
          <p:cNvSpPr/>
          <p:nvPr/>
        </p:nvSpPr>
        <p:spPr>
          <a:xfrm>
            <a:off x="4643596" y="4977403"/>
            <a:ext cx="6672180" cy="1631212"/>
          </a:xfrm>
          <a:prstGeom prst="roundRect">
            <a:avLst>
              <a:gd name="adj" fmla="val 10658"/>
            </a:avLst>
          </a:prstGeom>
          <a:solidFill>
            <a:srgbClr val="FFFFFF"/>
          </a:solidFill>
          <a:ln w="12700" cap="flat" cmpd="sng" algn="ctr">
            <a:solidFill>
              <a:srgbClr val="000000"/>
            </a:solidFill>
            <a:prstDash val="solid"/>
          </a:ln>
          <a:effectLst/>
        </p:spPr>
        <p:txBody>
          <a:bodyPr rtlCol="0" anchor="ctr"/>
          <a:lstStyle/>
          <a:p>
            <a:pPr algn="just">
              <a:lnSpc>
                <a:spcPct val="150000"/>
              </a:lnSpc>
              <a:defRPr/>
            </a:pPr>
            <a:r>
              <a:rPr lang="vi-VN" sz="2400" dirty="0">
                <a:latin typeface="UTM Avo" panose="02040603050506020204" pitchFamily="18"/>
                <a:cs typeface="Arial" panose="020B0604020202020204" pitchFamily="34" charset="0"/>
              </a:rPr>
              <a:t>Ý nói: Các dân tộc dù khác nhau màu da, tiếng nói nhưng đều bình đẳng, đáng quý, đáng yêu. </a:t>
            </a:r>
          </a:p>
        </p:txBody>
      </p:sp>
      <p:pic>
        <p:nvPicPr>
          <p:cNvPr id="11" name="Picture 2" descr="Ý nghĩa của bài thơ Bài ca về trái đất? Xem bài thơ Bài c">
            <a:extLst>
              <a:ext uri="{FF2B5EF4-FFF2-40B4-BE49-F238E27FC236}">
                <a16:creationId xmlns:a16="http://schemas.microsoft.com/office/drawing/2014/main" id="{802151D8-B1CF-3F73-543C-09672B6B28D0}"/>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3487" y="3274382"/>
            <a:ext cx="2986707" cy="2973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2433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20CF4DC-1D4B-E110-9C67-C763CB8E4EC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8C0CCF-AD43-EF15-389A-0BB6088BBF53}"/>
              </a:ext>
            </a:extLst>
          </p:cNvPr>
          <p:cNvSpPr txBox="1"/>
          <p:nvPr/>
        </p:nvSpPr>
        <p:spPr>
          <a:xfrm>
            <a:off x="423902" y="1787245"/>
            <a:ext cx="6634751" cy="635239"/>
          </a:xfrm>
          <a:prstGeom prst="rect">
            <a:avLst/>
          </a:prstGeom>
          <a:noFill/>
        </p:spPr>
        <p:txBody>
          <a:bodyPr wrap="square" rtlCol="0">
            <a:spAutoFit/>
          </a:bodyPr>
          <a:lstStyle/>
          <a:p>
            <a:pPr algn="ctr">
              <a:defRPr/>
            </a:pPr>
            <a:r>
              <a:rPr lang="en-US" sz="3528" b="1" dirty="0">
                <a:solidFill>
                  <a:schemeClr val="tx1"/>
                </a:solidFill>
                <a:latin typeface="UTM Avo" panose="02040603050506020204" pitchFamily="18"/>
              </a:rPr>
              <a:t>RÚT RA </a:t>
            </a:r>
            <a:r>
              <a:rPr lang="en-US" sz="3528" b="1" dirty="0" err="1">
                <a:solidFill>
                  <a:schemeClr val="tx1"/>
                </a:solidFill>
                <a:latin typeface="UTM Avo" panose="02040603050506020204" pitchFamily="18"/>
              </a:rPr>
              <a:t>Ý</a:t>
            </a:r>
            <a:r>
              <a:rPr lang="en-US" sz="3528" b="1" dirty="0">
                <a:solidFill>
                  <a:schemeClr val="tx1"/>
                </a:solidFill>
                <a:latin typeface="UTM Avo" panose="02040603050506020204" pitchFamily="18"/>
              </a:rPr>
              <a:t> ĐOẠN 2</a:t>
            </a:r>
            <a:endParaRPr lang="vi-VN" sz="3528" b="1" dirty="0">
              <a:solidFill>
                <a:schemeClr val="tx1"/>
              </a:solidFill>
              <a:latin typeface="UTM Avo" panose="02040603050506020204" pitchFamily="18"/>
            </a:endParaRPr>
          </a:p>
        </p:txBody>
      </p:sp>
      <p:grpSp>
        <p:nvGrpSpPr>
          <p:cNvPr id="3" name="Group 2">
            <a:extLst>
              <a:ext uri="{FF2B5EF4-FFF2-40B4-BE49-F238E27FC236}">
                <a16:creationId xmlns:a16="http://schemas.microsoft.com/office/drawing/2014/main" id="{6EF01348-76FA-3281-E29D-9E92B49770DF}"/>
              </a:ext>
            </a:extLst>
          </p:cNvPr>
          <p:cNvGrpSpPr/>
          <p:nvPr/>
        </p:nvGrpSpPr>
        <p:grpSpPr>
          <a:xfrm>
            <a:off x="1111174" y="2627196"/>
            <a:ext cx="5240993" cy="3659690"/>
            <a:chOff x="1186635" y="1445793"/>
            <a:chExt cx="3953936" cy="2904801"/>
          </a:xfrm>
        </p:grpSpPr>
        <p:sp>
          <p:nvSpPr>
            <p:cNvPr id="4" name="Rectangle: Diagonal Corners Rounded 11">
              <a:extLst>
                <a:ext uri="{FF2B5EF4-FFF2-40B4-BE49-F238E27FC236}">
                  <a16:creationId xmlns:a16="http://schemas.microsoft.com/office/drawing/2014/main" id="{993CAEEF-BC46-D4A7-EED3-AA2FD2C2C9D9}"/>
                </a:ext>
              </a:extLst>
            </p:cNvPr>
            <p:cNvSpPr/>
            <p:nvPr/>
          </p:nvSpPr>
          <p:spPr>
            <a:xfrm>
              <a:off x="1186635" y="1855775"/>
              <a:ext cx="3853262" cy="2248857"/>
            </a:xfrm>
            <a:prstGeom prst="round2DiagRect">
              <a:avLst/>
            </a:prstGeom>
            <a:noFill/>
            <a:ln w="25400" cap="flat" cmpd="sng" algn="ctr">
              <a:solidFill>
                <a:srgbClr val="E96578">
                  <a:lumMod val="50000"/>
                </a:srgbClr>
              </a:solidFill>
              <a:prstDash val="dash"/>
            </a:ln>
            <a:effectLst/>
          </p:spPr>
          <p:txBody>
            <a:bodyPr rtlCol="0" anchor="ctr"/>
            <a:lstStyle/>
            <a:p>
              <a:pPr algn="ctr">
                <a:defRPr/>
              </a:pPr>
              <a:endParaRPr lang="en-US" sz="2268" dirty="0">
                <a:solidFill>
                  <a:srgbClr val="E9E1D4"/>
                </a:solidFill>
                <a:latin typeface="UTM Avo" panose="02040603050506020204" pitchFamily="18"/>
              </a:endParaRPr>
            </a:p>
          </p:txBody>
        </p:sp>
        <p:sp>
          <p:nvSpPr>
            <p:cNvPr id="5" name="Rectangle: Diagonal Corners Rounded 9">
              <a:extLst>
                <a:ext uri="{FF2B5EF4-FFF2-40B4-BE49-F238E27FC236}">
                  <a16:creationId xmlns:a16="http://schemas.microsoft.com/office/drawing/2014/main" id="{D9541531-31F4-971B-9B5E-4F4470ABB95A}"/>
                </a:ext>
              </a:extLst>
            </p:cNvPr>
            <p:cNvSpPr/>
            <p:nvPr/>
          </p:nvSpPr>
          <p:spPr>
            <a:xfrm>
              <a:off x="1287309" y="1962299"/>
              <a:ext cx="3853262" cy="2388295"/>
            </a:xfrm>
            <a:prstGeom prst="round2DiagRect">
              <a:avLst/>
            </a:prstGeom>
            <a:solidFill>
              <a:schemeClr val="accent1">
                <a:lumMod val="20000"/>
                <a:lumOff val="80000"/>
              </a:schemeClr>
            </a:solidFill>
            <a:ln w="25400" cap="flat" cmpd="sng" algn="ctr">
              <a:noFill/>
              <a:prstDash val="solid"/>
            </a:ln>
            <a:effectLst/>
          </p:spPr>
          <p:txBody>
            <a:bodyPr rtlCol="0" anchor="ctr"/>
            <a:lstStyle/>
            <a:p>
              <a:pPr algn="ctr">
                <a:defRPr/>
              </a:pPr>
              <a:endParaRPr lang="en-US" sz="2268" dirty="0">
                <a:solidFill>
                  <a:srgbClr val="E9E1D4"/>
                </a:solidFill>
                <a:latin typeface="UTM Avo" panose="02040603050506020204" pitchFamily="18"/>
              </a:endParaRPr>
            </a:p>
          </p:txBody>
        </p:sp>
        <p:sp>
          <p:nvSpPr>
            <p:cNvPr id="6" name="TextBox 5">
              <a:extLst>
                <a:ext uri="{FF2B5EF4-FFF2-40B4-BE49-F238E27FC236}">
                  <a16:creationId xmlns:a16="http://schemas.microsoft.com/office/drawing/2014/main" id="{7D3690B9-2756-1D72-38B4-AD83556A3506}"/>
                </a:ext>
              </a:extLst>
            </p:cNvPr>
            <p:cNvSpPr txBox="1"/>
            <p:nvPr/>
          </p:nvSpPr>
          <p:spPr>
            <a:xfrm>
              <a:off x="1379789" y="2127583"/>
              <a:ext cx="3660108" cy="2042172"/>
            </a:xfrm>
            <a:prstGeom prst="rect">
              <a:avLst/>
            </a:prstGeom>
            <a:noFill/>
          </p:spPr>
          <p:txBody>
            <a:bodyPr wrap="square">
              <a:spAutoFit/>
            </a:bodyPr>
            <a:lstStyle/>
            <a:p>
              <a:pPr algn="just">
                <a:lnSpc>
                  <a:spcPct val="150000"/>
                </a:lnSpc>
                <a:defRPr/>
              </a:pPr>
              <a:r>
                <a:rPr lang="vi-VN" sz="2772" dirty="0">
                  <a:solidFill>
                    <a:sysClr val="windowText" lastClr="000000"/>
                  </a:solidFill>
                  <a:latin typeface="UTM Avo" panose="02040603050506020204" pitchFamily="18"/>
                  <a:cs typeface="Arial" panose="020B0604020202020204" pitchFamily="34" charset="0"/>
                </a:rPr>
                <a:t>Tiếp theo đến “cũng quý, cũng thơm!”</a:t>
              </a:r>
              <a:r>
                <a:rPr lang="en-US" sz="2772" dirty="0">
                  <a:solidFill>
                    <a:sysClr val="windowText" lastClr="000000"/>
                  </a:solidFill>
                  <a:latin typeface="UTM Avo" panose="02040603050506020204" pitchFamily="18"/>
                  <a:cs typeface="Arial" panose="020B0604020202020204" pitchFamily="34" charset="0"/>
                </a:rPr>
                <a:t>: </a:t>
              </a:r>
              <a:r>
                <a:rPr lang="vi-VN" sz="2772" dirty="0">
                  <a:solidFill>
                    <a:sysClr val="windowText" lastClr="000000"/>
                  </a:solidFill>
                  <a:latin typeface="UTM Avo" panose="02040603050506020204" pitchFamily="18"/>
                  <a:cs typeface="Arial" panose="020B0604020202020204" pitchFamily="34" charset="0"/>
                </a:rPr>
                <a:t>Quyền sống bình đẳng giữa các dân tộc, quốc gia.</a:t>
              </a:r>
            </a:p>
          </p:txBody>
        </p:sp>
        <p:sp>
          <p:nvSpPr>
            <p:cNvPr id="7" name="Freeform 9">
              <a:extLst>
                <a:ext uri="{FF2B5EF4-FFF2-40B4-BE49-F238E27FC236}">
                  <a16:creationId xmlns:a16="http://schemas.microsoft.com/office/drawing/2014/main" id="{4CC1D739-0F53-4467-F8B1-476CB013B58E}"/>
                </a:ext>
              </a:extLst>
            </p:cNvPr>
            <p:cNvSpPr/>
            <p:nvPr/>
          </p:nvSpPr>
          <p:spPr>
            <a:xfrm>
              <a:off x="2829736" y="1445793"/>
              <a:ext cx="682229" cy="713441"/>
            </a:xfrm>
            <a:custGeom>
              <a:avLst/>
              <a:gdLst/>
              <a:ahLst/>
              <a:cxnLst/>
              <a:rect l="l" t="t" r="r" b="b"/>
              <a:pathLst>
                <a:path w="3934778" h="4114800">
                  <a:moveTo>
                    <a:pt x="0" y="0"/>
                  </a:moveTo>
                  <a:lnTo>
                    <a:pt x="3934777" y="0"/>
                  </a:lnTo>
                  <a:lnTo>
                    <a:pt x="393477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defRPr/>
              </a:pPr>
              <a:endParaRPr lang="en-US" sz="2268" dirty="0">
                <a:solidFill>
                  <a:sysClr val="windowText" lastClr="000000"/>
                </a:solidFill>
                <a:latin typeface="UTM Avo" panose="02040603050506020204" pitchFamily="18"/>
              </a:endParaRPr>
            </a:p>
          </p:txBody>
        </p:sp>
      </p:grpSp>
      <p:pic>
        <p:nvPicPr>
          <p:cNvPr id="8" name="Picture 14">
            <a:extLst>
              <a:ext uri="{FF2B5EF4-FFF2-40B4-BE49-F238E27FC236}">
                <a16:creationId xmlns:a16="http://schemas.microsoft.com/office/drawing/2014/main" id="{22D840C0-C647-1204-2B16-749D37A431B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831507" y="1787245"/>
            <a:ext cx="4298137" cy="4681138"/>
          </a:xfrm>
          <a:prstGeom prst="rect">
            <a:avLst/>
          </a:prstGeom>
        </p:spPr>
      </p:pic>
    </p:spTree>
    <p:extLst>
      <p:ext uri="{BB962C8B-B14F-4D97-AF65-F5344CB8AC3E}">
        <p14:creationId xmlns:p14="http://schemas.microsoft.com/office/powerpoint/2010/main" val="138241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16D92D5-EFF1-05E3-CD4E-93EB174816A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C4602EC-2D49-3DB9-6EC6-0CF58A962DDE}"/>
              </a:ext>
            </a:extLst>
          </p:cNvPr>
          <p:cNvGrpSpPr/>
          <p:nvPr/>
        </p:nvGrpSpPr>
        <p:grpSpPr>
          <a:xfrm>
            <a:off x="999062" y="1605271"/>
            <a:ext cx="10085149" cy="1113785"/>
            <a:chOff x="375737" y="1655989"/>
            <a:chExt cx="8004871" cy="884043"/>
          </a:xfrm>
        </p:grpSpPr>
        <p:sp>
          <p:nvSpPr>
            <p:cNvPr id="3" name="Rounded Rectangle 6">
              <a:extLst>
                <a:ext uri="{FF2B5EF4-FFF2-40B4-BE49-F238E27FC236}">
                  <a16:creationId xmlns:a16="http://schemas.microsoft.com/office/drawing/2014/main" id="{FC175866-FC32-C97C-15AB-B4A73C326951}"/>
                </a:ext>
              </a:extLst>
            </p:cNvPr>
            <p:cNvSpPr/>
            <p:nvPr/>
          </p:nvSpPr>
          <p:spPr>
            <a:xfrm>
              <a:off x="546975" y="1776019"/>
              <a:ext cx="7671705" cy="764013"/>
            </a:xfrm>
            <a:prstGeom prst="roundRect">
              <a:avLst/>
            </a:prstGeom>
            <a:solidFill>
              <a:srgbClr val="EDF6F9"/>
            </a:solid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FAFAFA"/>
                </a:solidFill>
                <a:latin typeface="UTM Avo" panose="02040603050506020204" pitchFamily="18"/>
              </a:endParaRPr>
            </a:p>
          </p:txBody>
        </p:sp>
        <p:pic>
          <p:nvPicPr>
            <p:cNvPr id="4" name="Picture 2" descr="https://cdn-icons-png.flaticon.com/128/5184/5184592.png">
              <a:extLst>
                <a:ext uri="{FF2B5EF4-FFF2-40B4-BE49-F238E27FC236}">
                  <a16:creationId xmlns:a16="http://schemas.microsoft.com/office/drawing/2014/main" id="{BDF5A84B-8A89-8868-508D-E42BC49A12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737" y="1655989"/>
              <a:ext cx="444304" cy="44430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2F9C8A9-37B0-0D8C-8D18-C9583D867D2C}"/>
                </a:ext>
              </a:extLst>
            </p:cNvPr>
            <p:cNvSpPr txBox="1"/>
            <p:nvPr/>
          </p:nvSpPr>
          <p:spPr>
            <a:xfrm>
              <a:off x="546975" y="1957970"/>
              <a:ext cx="7833633" cy="366437"/>
            </a:xfrm>
            <a:prstGeom prst="rect">
              <a:avLst/>
            </a:prstGeom>
            <a:noFill/>
          </p:spPr>
          <p:txBody>
            <a:bodyPr wrap="square" rtlCol="0">
              <a:spAutoFit/>
            </a:bodyPr>
            <a:lstStyle/>
            <a:p>
              <a:pPr algn="ctr"/>
              <a:r>
                <a:rPr lang="en-US" sz="2400" dirty="0">
                  <a:latin typeface="UTM Avo" panose="02040603050506020204" pitchFamily="18"/>
                </a:rPr>
                <a:t> </a:t>
              </a:r>
              <a:r>
                <a:rPr lang="vi-VN" sz="2400" b="1" dirty="0">
                  <a:latin typeface="UTM Avo" panose="02040603050506020204" pitchFamily="18"/>
                </a:rPr>
                <a:t>Câu 3: </a:t>
              </a:r>
              <a:r>
                <a:rPr lang="vi-VN" sz="2400" dirty="0">
                  <a:latin typeface="UTM Avo" panose="02040603050506020204" pitchFamily="18"/>
                </a:rPr>
                <a:t>Em hiểu khổ thơ cuối bài muốn nói điều gì? </a:t>
              </a:r>
            </a:p>
          </p:txBody>
        </p:sp>
      </p:grpSp>
      <p:grpSp>
        <p:nvGrpSpPr>
          <p:cNvPr id="6" name="Group 5">
            <a:extLst>
              <a:ext uri="{FF2B5EF4-FFF2-40B4-BE49-F238E27FC236}">
                <a16:creationId xmlns:a16="http://schemas.microsoft.com/office/drawing/2014/main" id="{BD72378C-F318-1F5E-B356-B9077A270130}"/>
              </a:ext>
            </a:extLst>
          </p:cNvPr>
          <p:cNvGrpSpPr/>
          <p:nvPr/>
        </p:nvGrpSpPr>
        <p:grpSpPr>
          <a:xfrm>
            <a:off x="505234" y="2566654"/>
            <a:ext cx="6146643" cy="4056521"/>
            <a:chOff x="501149" y="937983"/>
            <a:chExt cx="4836005" cy="2716967"/>
          </a:xfrm>
        </p:grpSpPr>
        <p:grpSp>
          <p:nvGrpSpPr>
            <p:cNvPr id="7" name="Group 6">
              <a:extLst>
                <a:ext uri="{FF2B5EF4-FFF2-40B4-BE49-F238E27FC236}">
                  <a16:creationId xmlns:a16="http://schemas.microsoft.com/office/drawing/2014/main" id="{5A7BD8A5-D9B2-46D0-CBCD-B9C9EB8C7E28}"/>
                </a:ext>
              </a:extLst>
            </p:cNvPr>
            <p:cNvGrpSpPr/>
            <p:nvPr/>
          </p:nvGrpSpPr>
          <p:grpSpPr>
            <a:xfrm>
              <a:off x="501149" y="937983"/>
              <a:ext cx="4836005" cy="2716967"/>
              <a:chOff x="974677" y="1385850"/>
              <a:chExt cx="4836005" cy="2716967"/>
            </a:xfrm>
          </p:grpSpPr>
          <p:grpSp>
            <p:nvGrpSpPr>
              <p:cNvPr id="9" name="Group 8">
                <a:extLst>
                  <a:ext uri="{FF2B5EF4-FFF2-40B4-BE49-F238E27FC236}">
                    <a16:creationId xmlns:a16="http://schemas.microsoft.com/office/drawing/2014/main" id="{83169F6C-13CB-4D17-DBCD-A6B6E7BD3781}"/>
                  </a:ext>
                </a:extLst>
              </p:cNvPr>
              <p:cNvGrpSpPr/>
              <p:nvPr/>
            </p:nvGrpSpPr>
            <p:grpSpPr>
              <a:xfrm>
                <a:off x="1387742" y="1814814"/>
                <a:ext cx="4422940" cy="2288003"/>
                <a:chOff x="691374" y="1722489"/>
                <a:chExt cx="4422940" cy="2288003"/>
              </a:xfrm>
            </p:grpSpPr>
            <p:sp>
              <p:nvSpPr>
                <p:cNvPr id="11" name="Folded Corner 22">
                  <a:extLst>
                    <a:ext uri="{FF2B5EF4-FFF2-40B4-BE49-F238E27FC236}">
                      <a16:creationId xmlns:a16="http://schemas.microsoft.com/office/drawing/2014/main" id="{879026E5-D9F7-6902-AE99-1687EC0D62D4}"/>
                    </a:ext>
                  </a:extLst>
                </p:cNvPr>
                <p:cNvSpPr/>
                <p:nvPr/>
              </p:nvSpPr>
              <p:spPr>
                <a:xfrm>
                  <a:off x="691374" y="1722489"/>
                  <a:ext cx="4422940" cy="2288003"/>
                </a:xfrm>
                <a:prstGeom prst="foldedCorner">
                  <a:avLst>
                    <a:gd name="adj" fmla="val 10765"/>
                  </a:avLst>
                </a:prstGeom>
                <a:solidFill>
                  <a:srgbClr val="E3EEF5"/>
                </a:solidFill>
                <a:ln w="12700" cap="flat" cmpd="sng" algn="ctr">
                  <a:solidFill>
                    <a:srgbClr val="000000"/>
                  </a:solidFill>
                  <a:prstDash val="solid"/>
                </a:ln>
                <a:effectLst/>
              </p:spPr>
              <p:txBody>
                <a:bodyPr rtlCol="0" anchor="ctr"/>
                <a:lstStyle/>
                <a:p>
                  <a:pPr algn="ctr">
                    <a:defRPr/>
                  </a:pPr>
                  <a:endParaRPr lang="en-US" sz="2400" dirty="0">
                    <a:solidFill>
                      <a:srgbClr val="F8C865"/>
                    </a:solidFill>
                    <a:latin typeface="UTM Avo" panose="02040603050506020204" pitchFamily="18"/>
                  </a:endParaRPr>
                </a:p>
              </p:txBody>
            </p:sp>
            <p:sp>
              <p:nvSpPr>
                <p:cNvPr id="12" name="TextBox 11">
                  <a:extLst>
                    <a:ext uri="{FF2B5EF4-FFF2-40B4-BE49-F238E27FC236}">
                      <a16:creationId xmlns:a16="http://schemas.microsoft.com/office/drawing/2014/main" id="{70662358-E1B6-8885-D9AE-E20CCA1E6F79}"/>
                    </a:ext>
                  </a:extLst>
                </p:cNvPr>
                <p:cNvSpPr txBox="1"/>
                <p:nvPr/>
              </p:nvSpPr>
              <p:spPr>
                <a:xfrm>
                  <a:off x="691374" y="1774884"/>
                  <a:ext cx="4420344" cy="2235608"/>
                </a:xfrm>
                <a:prstGeom prst="rect">
                  <a:avLst/>
                </a:prstGeom>
                <a:noFill/>
              </p:spPr>
              <p:txBody>
                <a:bodyPr wrap="square" rtlCol="0">
                  <a:spAutoFit/>
                </a:bodyPr>
                <a:lstStyle/>
                <a:p>
                  <a:pPr algn="just">
                    <a:lnSpc>
                      <a:spcPct val="150000"/>
                    </a:lnSpc>
                    <a:defRPr/>
                  </a:pPr>
                  <a:r>
                    <a:rPr lang="en-US" sz="2400" dirty="0">
                      <a:solidFill>
                        <a:sysClr val="windowText" lastClr="000000"/>
                      </a:solidFill>
                      <a:latin typeface="UTM Avo" panose="02040603050506020204" pitchFamily="18"/>
                    </a:rPr>
                    <a:t>K</a:t>
                  </a:r>
                  <a:r>
                    <a:rPr lang="vi-VN" sz="2400" dirty="0">
                      <a:solidFill>
                        <a:sysClr val="windowText" lastClr="000000"/>
                      </a:solidFill>
                      <a:latin typeface="UTM Avo" panose="02040603050506020204" pitchFamily="18"/>
                    </a:rPr>
                    <a:t>hẳng định bom nguyên tử, hạt nhân là tai họa cho mọi người và cho Trái Đất. Hãy chống lại chiến tranh để giữ cho Trái Đất bình yên, tươi đẹp mãi. Đó là trách nhiệm của tất cả chúng ta</a:t>
                  </a:r>
                  <a:r>
                    <a:rPr lang="en-US" sz="2400" dirty="0">
                      <a:solidFill>
                        <a:sysClr val="windowText" lastClr="000000"/>
                      </a:solidFill>
                      <a:latin typeface="UTM Avo" panose="02040603050506020204" pitchFamily="18"/>
                    </a:rPr>
                    <a:t>.</a:t>
                  </a:r>
                  <a:r>
                    <a:rPr lang="vi-VN" sz="2400" dirty="0">
                      <a:solidFill>
                        <a:sysClr val="windowText" lastClr="000000"/>
                      </a:solidFill>
                      <a:latin typeface="UTM Avo" panose="02040603050506020204" pitchFamily="18"/>
                    </a:rPr>
                    <a:t> </a:t>
                  </a:r>
                  <a:endParaRPr lang="en-US" sz="2400" dirty="0">
                    <a:solidFill>
                      <a:sysClr val="windowText" lastClr="000000"/>
                    </a:solidFill>
                    <a:latin typeface="UTM Avo" panose="02040603050506020204" pitchFamily="18"/>
                  </a:endParaRPr>
                </a:p>
              </p:txBody>
            </p:sp>
          </p:grpSp>
          <p:pic>
            <p:nvPicPr>
              <p:cNvPr id="10" name="Picture 12">
                <a:extLst>
                  <a:ext uri="{FF2B5EF4-FFF2-40B4-BE49-F238E27FC236}">
                    <a16:creationId xmlns:a16="http://schemas.microsoft.com/office/drawing/2014/main" id="{277F8347-E338-E4CB-540C-576ADBBE02F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66288">
                <a:off x="974677" y="1385850"/>
                <a:ext cx="557836" cy="606849"/>
              </a:xfrm>
              <a:prstGeom prst="rect">
                <a:avLst/>
              </a:prstGeom>
            </p:spPr>
          </p:pic>
        </p:grpSp>
        <p:pic>
          <p:nvPicPr>
            <p:cNvPr id="8" name="Picture 7">
              <a:extLst>
                <a:ext uri="{FF2B5EF4-FFF2-40B4-BE49-F238E27FC236}">
                  <a16:creationId xmlns:a16="http://schemas.microsoft.com/office/drawing/2014/main" id="{1F83FDC0-88A4-D7F5-FEFB-7C8AC477E1A6}"/>
                </a:ext>
              </a:extLst>
            </p:cNvPr>
            <p:cNvPicPr>
              <a:picLocks noChangeAspect="1"/>
            </p:cNvPicPr>
            <p:nvPr/>
          </p:nvPicPr>
          <p:blipFill>
            <a:blip r:embed="rId6"/>
            <a:stretch>
              <a:fillRect/>
            </a:stretch>
          </p:blipFill>
          <p:spPr>
            <a:xfrm rot="21080147">
              <a:off x="2924996" y="1114815"/>
              <a:ext cx="398777" cy="398777"/>
            </a:xfrm>
            <a:prstGeom prst="rect">
              <a:avLst/>
            </a:prstGeom>
          </p:spPr>
        </p:pic>
      </p:grpSp>
      <p:pic>
        <p:nvPicPr>
          <p:cNvPr id="13" name="Picture 2" descr="Hình ảnh Chống Chiến Tranh PNG, Vector, PSD, và biểu tượng để tải về miễn  phí | pngtree">
            <a:extLst>
              <a:ext uri="{FF2B5EF4-FFF2-40B4-BE49-F238E27FC236}">
                <a16:creationId xmlns:a16="http://schemas.microsoft.com/office/drawing/2014/main" id="{0F4224F8-FF84-1A05-4D85-0CE3A4682C6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75585" y="2960828"/>
            <a:ext cx="3908626" cy="3908626"/>
          </a:xfrm>
          <a:prstGeom prst="rect">
            <a:avLst/>
          </a:prstGeom>
          <a:solidFill>
            <a:schemeClr val="tx2">
              <a:lumMod val="20000"/>
              <a:lumOff val="80000"/>
            </a:schemeClr>
          </a:solidFill>
        </p:spPr>
      </p:pic>
    </p:spTree>
    <p:extLst>
      <p:ext uri="{BB962C8B-B14F-4D97-AF65-F5344CB8AC3E}">
        <p14:creationId xmlns:p14="http://schemas.microsoft.com/office/powerpoint/2010/main" val="2929909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10E523A-8DCF-CE24-5B3D-B3D963FA19D7}"/>
            </a:ext>
          </a:extLst>
        </p:cNvPr>
        <p:cNvGrpSpPr/>
        <p:nvPr/>
      </p:nvGrpSpPr>
      <p:grpSpPr>
        <a:xfrm>
          <a:off x="0" y="0"/>
          <a:ext cx="0" cy="0"/>
          <a:chOff x="0" y="0"/>
          <a:chExt cx="0" cy="0"/>
        </a:xfrm>
      </p:grpSpPr>
      <p:sp>
        <p:nvSpPr>
          <p:cNvPr id="2" name="Freeform 6">
            <a:extLst>
              <a:ext uri="{FF2B5EF4-FFF2-40B4-BE49-F238E27FC236}">
                <a16:creationId xmlns:a16="http://schemas.microsoft.com/office/drawing/2014/main" id="{08A6754E-7467-085D-BED9-1560C79F0677}"/>
              </a:ext>
            </a:extLst>
          </p:cNvPr>
          <p:cNvSpPr/>
          <p:nvPr/>
        </p:nvSpPr>
        <p:spPr>
          <a:xfrm>
            <a:off x="1107401" y="1629737"/>
            <a:ext cx="9664466" cy="5157955"/>
          </a:xfrm>
          <a:custGeom>
            <a:avLst/>
            <a:gdLst/>
            <a:ahLst/>
            <a:cxnLst/>
            <a:rect l="l" t="t" r="r" b="b"/>
            <a:pathLst>
              <a:path w="15596249" h="8188031">
                <a:moveTo>
                  <a:pt x="0" y="0"/>
                </a:moveTo>
                <a:lnTo>
                  <a:pt x="15596250" y="0"/>
                </a:lnTo>
                <a:lnTo>
                  <a:pt x="15596250" y="8188030"/>
                </a:lnTo>
                <a:lnTo>
                  <a:pt x="0" y="8188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882" dirty="0">
              <a:solidFill>
                <a:prstClr val="black"/>
              </a:solidFill>
              <a:latin typeface="UTM Avo" panose="02040603050506020204" pitchFamily="18"/>
            </a:endParaRPr>
          </a:p>
        </p:txBody>
      </p:sp>
      <p:sp>
        <p:nvSpPr>
          <p:cNvPr id="3" name="TextBox 11">
            <a:extLst>
              <a:ext uri="{FF2B5EF4-FFF2-40B4-BE49-F238E27FC236}">
                <a16:creationId xmlns:a16="http://schemas.microsoft.com/office/drawing/2014/main" id="{251EBFEB-DB18-48A4-0F34-D17AACE86DE0}"/>
              </a:ext>
            </a:extLst>
          </p:cNvPr>
          <p:cNvSpPr txBox="1"/>
          <p:nvPr/>
        </p:nvSpPr>
        <p:spPr>
          <a:xfrm>
            <a:off x="3240075" y="2821672"/>
            <a:ext cx="5399118" cy="2413609"/>
          </a:xfrm>
          <a:prstGeom prst="rect">
            <a:avLst/>
          </a:prstGeom>
        </p:spPr>
        <p:txBody>
          <a:bodyPr wrap="square" lIns="0" tIns="0" rIns="0" bIns="0" rtlCol="0" anchor="t">
            <a:spAutoFit/>
          </a:bodyPr>
          <a:lstStyle/>
          <a:p>
            <a:pPr algn="ctr">
              <a:lnSpc>
                <a:spcPct val="150000"/>
              </a:lnSpc>
              <a:spcBef>
                <a:spcPct val="0"/>
              </a:spcBef>
            </a:pPr>
            <a:r>
              <a:rPr lang="en-US" sz="3024" b="1" dirty="0">
                <a:solidFill>
                  <a:schemeClr val="tx1"/>
                </a:solidFill>
                <a:latin typeface="UTM Avo" panose="02040603050506020204" pitchFamily="18"/>
                <a:cs typeface="Arial" panose="020B0604020202020204" pitchFamily="34" charset="0"/>
              </a:rPr>
              <a:t>RÚT RA </a:t>
            </a:r>
            <a:r>
              <a:rPr lang="en-US" sz="3024" b="1" dirty="0" err="1">
                <a:solidFill>
                  <a:schemeClr val="tx1"/>
                </a:solidFill>
                <a:latin typeface="UTM Avo" panose="02040603050506020204" pitchFamily="18"/>
                <a:cs typeface="Arial" panose="020B0604020202020204" pitchFamily="34" charset="0"/>
              </a:rPr>
              <a:t>Ý</a:t>
            </a:r>
            <a:r>
              <a:rPr lang="en-US" sz="3024" b="1" dirty="0">
                <a:solidFill>
                  <a:schemeClr val="tx1"/>
                </a:solidFill>
                <a:latin typeface="UTM Avo" panose="02040603050506020204" pitchFamily="18"/>
                <a:cs typeface="Arial" panose="020B0604020202020204" pitchFamily="34" charset="0"/>
              </a:rPr>
              <a:t> ĐOẠN 3:</a:t>
            </a:r>
          </a:p>
          <a:p>
            <a:pPr algn="just">
              <a:lnSpc>
                <a:spcPct val="150000"/>
              </a:lnSpc>
              <a:spcBef>
                <a:spcPct val="0"/>
              </a:spcBef>
            </a:pPr>
            <a:r>
              <a:rPr lang="en-US" sz="2600" dirty="0" err="1">
                <a:solidFill>
                  <a:prstClr val="black"/>
                </a:solidFill>
                <a:latin typeface="UTM Avo" panose="02040603050506020204" pitchFamily="18"/>
                <a:cs typeface="Arial" panose="020B0604020202020204" pitchFamily="34" charset="0"/>
              </a:rPr>
              <a:t>Phần</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còn</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lại</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Khẳng</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định</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Trái</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Đất</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là</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của</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tất</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cả</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chúng</a:t>
            </a:r>
            <a:r>
              <a:rPr lang="en-US" sz="2600" dirty="0">
                <a:solidFill>
                  <a:prstClr val="black"/>
                </a:solidFill>
                <a:latin typeface="UTM Avo" panose="02040603050506020204" pitchFamily="18"/>
                <a:cs typeface="Arial" panose="020B0604020202020204" pitchFamily="34" charset="0"/>
              </a:rPr>
              <a:t> ta, </a:t>
            </a:r>
            <a:r>
              <a:rPr lang="en-US" sz="2600" dirty="0" err="1">
                <a:solidFill>
                  <a:prstClr val="black"/>
                </a:solidFill>
                <a:latin typeface="UTM Avo" panose="02040603050506020204" pitchFamily="18"/>
                <a:cs typeface="Arial" panose="020B0604020202020204" pitchFamily="34" charset="0"/>
              </a:rPr>
              <a:t>vì</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vậy</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hãy</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giữ</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bình</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yên</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cho</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Trái</a:t>
            </a:r>
            <a:r>
              <a:rPr lang="en-US" sz="2600" dirty="0">
                <a:solidFill>
                  <a:prstClr val="black"/>
                </a:solidFill>
                <a:latin typeface="UTM Avo" panose="02040603050506020204" pitchFamily="18"/>
                <a:cs typeface="Arial" panose="020B0604020202020204" pitchFamily="34" charset="0"/>
              </a:rPr>
              <a:t> </a:t>
            </a:r>
            <a:r>
              <a:rPr lang="en-US" sz="2600" dirty="0" err="1">
                <a:solidFill>
                  <a:prstClr val="black"/>
                </a:solidFill>
                <a:latin typeface="UTM Avo" panose="02040603050506020204" pitchFamily="18"/>
                <a:cs typeface="Arial" panose="020B0604020202020204" pitchFamily="34" charset="0"/>
              </a:rPr>
              <a:t>Đất</a:t>
            </a:r>
            <a:r>
              <a:rPr lang="en-US" sz="2600" dirty="0">
                <a:solidFill>
                  <a:prstClr val="black"/>
                </a:solidFill>
                <a:latin typeface="UTM Avo" panose="02040603050506020204" pitchFamily="18"/>
                <a:cs typeface="Arial" panose="020B0604020202020204" pitchFamily="34" charset="0"/>
              </a:rPr>
              <a:t>.</a:t>
            </a:r>
            <a:endParaRPr lang="en-US" sz="2600" dirty="0">
              <a:solidFill>
                <a:srgbClr val="FF0000"/>
              </a:solidFill>
              <a:latin typeface="UTM Avo" panose="02040603050506020204" pitchFamily="18"/>
              <a:cs typeface="Arial" panose="020B0604020202020204" pitchFamily="34" charset="0"/>
            </a:endParaRPr>
          </a:p>
        </p:txBody>
      </p:sp>
      <p:pic>
        <p:nvPicPr>
          <p:cNvPr id="4" name="Picture 3" descr="Logo&#10;&#10;Description automatically generated">
            <a:extLst>
              <a:ext uri="{FF2B5EF4-FFF2-40B4-BE49-F238E27FC236}">
                <a16:creationId xmlns:a16="http://schemas.microsoft.com/office/drawing/2014/main" id="{778311A7-B220-9318-53C4-A46E133862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06514">
            <a:off x="8368781" y="1117258"/>
            <a:ext cx="2461724" cy="2516118"/>
          </a:xfrm>
          <a:prstGeom prst="rect">
            <a:avLst/>
          </a:prstGeom>
        </p:spPr>
      </p:pic>
      <p:pic>
        <p:nvPicPr>
          <p:cNvPr id="5" name="Picture 9">
            <a:extLst>
              <a:ext uri="{FF2B5EF4-FFF2-40B4-BE49-F238E27FC236}">
                <a16:creationId xmlns:a16="http://schemas.microsoft.com/office/drawing/2014/main" id="{7270715F-677F-CEBD-8A77-D362D572EBE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97908" y="4415288"/>
            <a:ext cx="2815805" cy="2442712"/>
          </a:xfrm>
          <a:prstGeom prst="rect">
            <a:avLst/>
          </a:prstGeom>
        </p:spPr>
      </p:pic>
    </p:spTree>
    <p:extLst>
      <p:ext uri="{BB962C8B-B14F-4D97-AF65-F5344CB8AC3E}">
        <p14:creationId xmlns:p14="http://schemas.microsoft.com/office/powerpoint/2010/main" val="359206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71392D3-4C22-8B97-50C4-E2D9E43C209B}"/>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B298297A-ADF1-09B5-3C78-C32D370ACC79}"/>
              </a:ext>
            </a:extLst>
          </p:cNvPr>
          <p:cNvGrpSpPr/>
          <p:nvPr/>
        </p:nvGrpSpPr>
        <p:grpSpPr>
          <a:xfrm>
            <a:off x="1001413" y="1708438"/>
            <a:ext cx="10085149" cy="1113785"/>
            <a:chOff x="375737" y="1655989"/>
            <a:chExt cx="8004871" cy="884043"/>
          </a:xfrm>
        </p:grpSpPr>
        <p:sp>
          <p:nvSpPr>
            <p:cNvPr id="13" name="Rounded Rectangle 6">
              <a:extLst>
                <a:ext uri="{FF2B5EF4-FFF2-40B4-BE49-F238E27FC236}">
                  <a16:creationId xmlns:a16="http://schemas.microsoft.com/office/drawing/2014/main" id="{8E905220-1EB6-8F3B-5DB7-7AB4A384DC65}"/>
                </a:ext>
              </a:extLst>
            </p:cNvPr>
            <p:cNvSpPr/>
            <p:nvPr/>
          </p:nvSpPr>
          <p:spPr>
            <a:xfrm>
              <a:off x="546975" y="1776019"/>
              <a:ext cx="7671705" cy="764013"/>
            </a:xfrm>
            <a:prstGeom prst="roundRect">
              <a:avLst/>
            </a:prstGeom>
            <a:solidFill>
              <a:srgbClr val="EDF6F9"/>
            </a:solid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67" dirty="0">
                <a:solidFill>
                  <a:srgbClr val="FAFAFA"/>
                </a:solidFill>
                <a:latin typeface="UTM Avo" panose="02040603050506020204" pitchFamily="18"/>
              </a:endParaRPr>
            </a:p>
          </p:txBody>
        </p:sp>
        <p:pic>
          <p:nvPicPr>
            <p:cNvPr id="14" name="Picture 2" descr="https://cdn-icons-png.flaticon.com/128/5184/5184592.png">
              <a:extLst>
                <a:ext uri="{FF2B5EF4-FFF2-40B4-BE49-F238E27FC236}">
                  <a16:creationId xmlns:a16="http://schemas.microsoft.com/office/drawing/2014/main" id="{ED79BB3B-598C-DC2E-55B4-047013DD58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737" y="1655989"/>
              <a:ext cx="444304" cy="44430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A6E34615-466E-2EF5-BB29-583E8E79378A}"/>
                </a:ext>
              </a:extLst>
            </p:cNvPr>
            <p:cNvSpPr txBox="1"/>
            <p:nvPr/>
          </p:nvSpPr>
          <p:spPr>
            <a:xfrm>
              <a:off x="546975" y="1957970"/>
              <a:ext cx="7833633" cy="411886"/>
            </a:xfrm>
            <a:prstGeom prst="rect">
              <a:avLst/>
            </a:prstGeom>
            <a:noFill/>
          </p:spPr>
          <p:txBody>
            <a:bodyPr wrap="square" rtlCol="0">
              <a:spAutoFit/>
            </a:bodyPr>
            <a:lstStyle/>
            <a:p>
              <a:pPr algn="ctr"/>
              <a:r>
                <a:rPr lang="en-US" sz="2772" b="1" dirty="0">
                  <a:latin typeface="UTM Avo" panose="02040603050506020204" pitchFamily="18"/>
                </a:rPr>
                <a:t> </a:t>
              </a:r>
              <a:r>
                <a:rPr lang="vi-VN" sz="2772" b="1" dirty="0">
                  <a:solidFill>
                    <a:sysClr val="windowText" lastClr="000000"/>
                  </a:solidFill>
                  <a:latin typeface="UTM Avo" panose="02040603050506020204" pitchFamily="18"/>
                </a:rPr>
                <a:t>Câu 4: </a:t>
              </a:r>
              <a:r>
                <a:rPr lang="vi-VN" sz="2772" dirty="0">
                  <a:solidFill>
                    <a:sysClr val="windowText" lastClr="000000"/>
                  </a:solidFill>
                  <a:latin typeface="UTM Avo" panose="02040603050506020204" pitchFamily="18"/>
                </a:rPr>
                <a:t>Chủ đề của bài thơ là gì? </a:t>
              </a:r>
            </a:p>
          </p:txBody>
        </p:sp>
      </p:grpSp>
      <p:sp>
        <p:nvSpPr>
          <p:cNvPr id="16" name="Freeform 3">
            <a:extLst>
              <a:ext uri="{FF2B5EF4-FFF2-40B4-BE49-F238E27FC236}">
                <a16:creationId xmlns:a16="http://schemas.microsoft.com/office/drawing/2014/main" id="{F1D3BFF9-978F-8B96-FD5B-A8549C4ECD31}"/>
              </a:ext>
            </a:extLst>
          </p:cNvPr>
          <p:cNvSpPr/>
          <p:nvPr/>
        </p:nvSpPr>
        <p:spPr>
          <a:xfrm>
            <a:off x="4770051" y="3174781"/>
            <a:ext cx="5776521" cy="3138056"/>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chemeClr val="accent4">
              <a:lumMod val="20000"/>
              <a:lumOff val="80000"/>
            </a:schemeClr>
          </a:solidFill>
          <a:ln>
            <a:solidFill>
              <a:schemeClr val="accent4">
                <a:lumMod val="60000"/>
                <a:lumOff val="40000"/>
              </a:schemeClr>
            </a:solidFill>
          </a:ln>
        </p:spPr>
        <p:txBody>
          <a:bodyPr anchor="ctr"/>
          <a:lstStyle/>
          <a:p>
            <a:pPr algn="just">
              <a:lnSpc>
                <a:spcPct val="150000"/>
              </a:lnSpc>
            </a:pPr>
            <a:r>
              <a:rPr lang="vi-VN" sz="2772" dirty="0">
                <a:latin typeface="UTM Avo" panose="02040603050506020204" pitchFamily="18"/>
              </a:rPr>
              <a:t>Chủ đề của bài thơ là ca ngợi hòa bình, hữu nghị, kêu gọi mọi người đoàn kết chống chiến tranh, bảo vệ cuộc sống bình yên trên Trái Đất. </a:t>
            </a:r>
            <a:endParaRPr lang="en-US" sz="2772" dirty="0">
              <a:latin typeface="UTM Avo" panose="02040603050506020204" pitchFamily="18"/>
              <a:cs typeface="Arial" panose="020B0604020202020204" pitchFamily="34" charset="0"/>
            </a:endParaRPr>
          </a:p>
        </p:txBody>
      </p:sp>
      <p:pic>
        <p:nvPicPr>
          <p:cNvPr id="45" name="Picture 2" descr="Hình ảnh Chống Chiến Tranh PNG, Vector, PSD, và biểu tượng để tải về miễn  phí | pngtree">
            <a:extLst>
              <a:ext uri="{FF2B5EF4-FFF2-40B4-BE49-F238E27FC236}">
                <a16:creationId xmlns:a16="http://schemas.microsoft.com/office/drawing/2014/main" id="{B0F5A410-9E9F-64BE-521A-B3C6B01B32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4799" y="2822223"/>
            <a:ext cx="3875252" cy="3875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2179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E5EB7C9-D232-4379-38F3-E54132F6CA0C}"/>
            </a:ext>
          </a:extLst>
        </p:cNvPr>
        <p:cNvGrpSpPr/>
        <p:nvPr/>
      </p:nvGrpSpPr>
      <p:grpSpPr>
        <a:xfrm>
          <a:off x="0" y="0"/>
          <a:ext cx="0" cy="0"/>
          <a:chOff x="0" y="0"/>
          <a:chExt cx="0" cy="0"/>
        </a:xfrm>
      </p:grpSpPr>
      <p:sp>
        <p:nvSpPr>
          <p:cNvPr id="21" name="Google Shape;1644;p44">
            <a:extLst>
              <a:ext uri="{FF2B5EF4-FFF2-40B4-BE49-F238E27FC236}">
                <a16:creationId xmlns:a16="http://schemas.microsoft.com/office/drawing/2014/main" id="{4CE111A3-2F25-06E8-8EEA-5E79F8CA9193}"/>
              </a:ext>
            </a:extLst>
          </p:cNvPr>
          <p:cNvSpPr/>
          <p:nvPr/>
        </p:nvSpPr>
        <p:spPr>
          <a:xfrm rot="899066">
            <a:off x="3052796" y="4711481"/>
            <a:ext cx="2612588" cy="640475"/>
          </a:xfrm>
          <a:custGeom>
            <a:avLst/>
            <a:gdLst/>
            <a:ahLst/>
            <a:cxnLst/>
            <a:rect l="l" t="t" r="r" b="b"/>
            <a:pathLst>
              <a:path w="2978696" h="730226" extrusionOk="0">
                <a:moveTo>
                  <a:pt x="10873" y="697251"/>
                </a:moveTo>
                <a:cubicBezTo>
                  <a:pt x="671020" y="482313"/>
                  <a:pt x="1342530" y="283296"/>
                  <a:pt x="2021994" y="138867"/>
                </a:cubicBezTo>
                <a:cubicBezTo>
                  <a:pt x="2266283" y="88829"/>
                  <a:pt x="2524206" y="43339"/>
                  <a:pt x="2771904" y="17183"/>
                </a:cubicBezTo>
                <a:cubicBezTo>
                  <a:pt x="2835532" y="11496"/>
                  <a:pt x="2898025" y="4673"/>
                  <a:pt x="2961654" y="124"/>
                </a:cubicBezTo>
                <a:cubicBezTo>
                  <a:pt x="2970744" y="-1013"/>
                  <a:pt x="2977561" y="5810"/>
                  <a:pt x="2978697" y="14908"/>
                </a:cubicBezTo>
                <a:cubicBezTo>
                  <a:pt x="2978697" y="22869"/>
                  <a:pt x="2974152" y="29692"/>
                  <a:pt x="2966198" y="31967"/>
                </a:cubicBezTo>
                <a:cubicBezTo>
                  <a:pt x="2904842" y="45614"/>
                  <a:pt x="2842350" y="58123"/>
                  <a:pt x="2780994" y="70633"/>
                </a:cubicBezTo>
                <a:cubicBezTo>
                  <a:pt x="2415128" y="142279"/>
                  <a:pt x="2032220" y="209376"/>
                  <a:pt x="1666355" y="285571"/>
                </a:cubicBezTo>
                <a:cubicBezTo>
                  <a:pt x="1110740" y="399294"/>
                  <a:pt x="558534" y="542587"/>
                  <a:pt x="22235" y="729093"/>
                </a:cubicBezTo>
                <a:cubicBezTo>
                  <a:pt x="14282" y="732505"/>
                  <a:pt x="5192" y="727956"/>
                  <a:pt x="1783" y="718858"/>
                </a:cubicBezTo>
                <a:cubicBezTo>
                  <a:pt x="-2762" y="709760"/>
                  <a:pt x="1783" y="700662"/>
                  <a:pt x="10873" y="697251"/>
                </a:cubicBezTo>
                <a:lnTo>
                  <a:pt x="10873" y="697251"/>
                </a:ln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nvGrpSpPr>
          <p:cNvPr id="22" name="Google Shape;1645;p44">
            <a:extLst>
              <a:ext uri="{FF2B5EF4-FFF2-40B4-BE49-F238E27FC236}">
                <a16:creationId xmlns:a16="http://schemas.microsoft.com/office/drawing/2014/main" id="{CB74E791-F91F-9DA5-8D0E-F8E1F6239244}"/>
              </a:ext>
            </a:extLst>
          </p:cNvPr>
          <p:cNvGrpSpPr/>
          <p:nvPr/>
        </p:nvGrpSpPr>
        <p:grpSpPr>
          <a:xfrm>
            <a:off x="-10591898" y="5204982"/>
            <a:ext cx="159049" cy="99936"/>
            <a:chOff x="2150121" y="4533257"/>
            <a:chExt cx="168323" cy="105763"/>
          </a:xfrm>
        </p:grpSpPr>
        <p:sp>
          <p:nvSpPr>
            <p:cNvPr id="23" name="Google Shape;1646;p44">
              <a:extLst>
                <a:ext uri="{FF2B5EF4-FFF2-40B4-BE49-F238E27FC236}">
                  <a16:creationId xmlns:a16="http://schemas.microsoft.com/office/drawing/2014/main" id="{6271DE2C-8CD5-0A68-E390-46B178F4D004}"/>
                </a:ext>
              </a:extLst>
            </p:cNvPr>
            <p:cNvSpPr/>
            <p:nvPr/>
          </p:nvSpPr>
          <p:spPr>
            <a:xfrm>
              <a:off x="2150121" y="4560551"/>
              <a:ext cx="57890" cy="43214"/>
            </a:xfrm>
            <a:custGeom>
              <a:avLst/>
              <a:gdLst/>
              <a:ahLst/>
              <a:cxnLst/>
              <a:rect l="l" t="t" r="r" b="b"/>
              <a:pathLst>
                <a:path w="57890" h="43214" extrusionOk="0">
                  <a:moveTo>
                    <a:pt x="5444" y="14784"/>
                  </a:moveTo>
                  <a:cubicBezTo>
                    <a:pt x="8853" y="10235"/>
                    <a:pt x="11125" y="7961"/>
                    <a:pt x="14534" y="5686"/>
                  </a:cubicBezTo>
                  <a:cubicBezTo>
                    <a:pt x="17943" y="3412"/>
                    <a:pt x="21352" y="2275"/>
                    <a:pt x="24760" y="1137"/>
                  </a:cubicBezTo>
                  <a:cubicBezTo>
                    <a:pt x="28169" y="0"/>
                    <a:pt x="32714" y="0"/>
                    <a:pt x="36122" y="0"/>
                  </a:cubicBezTo>
                  <a:cubicBezTo>
                    <a:pt x="40667" y="0"/>
                    <a:pt x="44076" y="1137"/>
                    <a:pt x="48621" y="3412"/>
                  </a:cubicBezTo>
                  <a:cubicBezTo>
                    <a:pt x="56575" y="7961"/>
                    <a:pt x="59983" y="18196"/>
                    <a:pt x="56575" y="26156"/>
                  </a:cubicBezTo>
                  <a:cubicBezTo>
                    <a:pt x="56575" y="27294"/>
                    <a:pt x="55438" y="27294"/>
                    <a:pt x="55438" y="28431"/>
                  </a:cubicBezTo>
                  <a:cubicBezTo>
                    <a:pt x="52030" y="32980"/>
                    <a:pt x="49757" y="35254"/>
                    <a:pt x="45212" y="37529"/>
                  </a:cubicBezTo>
                  <a:cubicBezTo>
                    <a:pt x="41804" y="39803"/>
                    <a:pt x="38395" y="40941"/>
                    <a:pt x="33850" y="42078"/>
                  </a:cubicBezTo>
                  <a:cubicBezTo>
                    <a:pt x="30441" y="43215"/>
                    <a:pt x="25896" y="43215"/>
                    <a:pt x="22488" y="43215"/>
                  </a:cubicBezTo>
                  <a:cubicBezTo>
                    <a:pt x="17943" y="43215"/>
                    <a:pt x="14534" y="42078"/>
                    <a:pt x="8853" y="39803"/>
                  </a:cubicBezTo>
                  <a:cubicBezTo>
                    <a:pt x="899" y="35254"/>
                    <a:pt x="-2509" y="26156"/>
                    <a:pt x="2036" y="18196"/>
                  </a:cubicBezTo>
                  <a:cubicBezTo>
                    <a:pt x="4308" y="15921"/>
                    <a:pt x="5444" y="14784"/>
                    <a:pt x="5444" y="14784"/>
                  </a:cubicBez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24" name="Google Shape;1647;p44">
              <a:extLst>
                <a:ext uri="{FF2B5EF4-FFF2-40B4-BE49-F238E27FC236}">
                  <a16:creationId xmlns:a16="http://schemas.microsoft.com/office/drawing/2014/main" id="{34AAA2E2-5FD7-5F3F-C3D2-0C299CFAD26C}"/>
                </a:ext>
              </a:extLst>
            </p:cNvPr>
            <p:cNvSpPr/>
            <p:nvPr/>
          </p:nvSpPr>
          <p:spPr>
            <a:xfrm>
              <a:off x="2276451" y="4533257"/>
              <a:ext cx="41140" cy="42077"/>
            </a:xfrm>
            <a:custGeom>
              <a:avLst/>
              <a:gdLst/>
              <a:ahLst/>
              <a:cxnLst/>
              <a:rect l="l" t="t" r="r" b="b"/>
              <a:pathLst>
                <a:path w="41140" h="42077" extrusionOk="0">
                  <a:moveTo>
                    <a:pt x="691" y="15921"/>
                  </a:moveTo>
                  <a:cubicBezTo>
                    <a:pt x="1827" y="11372"/>
                    <a:pt x="4100" y="9098"/>
                    <a:pt x="5236" y="6823"/>
                  </a:cubicBezTo>
                  <a:cubicBezTo>
                    <a:pt x="7508" y="4549"/>
                    <a:pt x="9781" y="3412"/>
                    <a:pt x="12053" y="2274"/>
                  </a:cubicBezTo>
                  <a:cubicBezTo>
                    <a:pt x="14326" y="1137"/>
                    <a:pt x="17735" y="0"/>
                    <a:pt x="20007" y="0"/>
                  </a:cubicBezTo>
                  <a:cubicBezTo>
                    <a:pt x="23416" y="0"/>
                    <a:pt x="25688" y="1137"/>
                    <a:pt x="30233" y="3412"/>
                  </a:cubicBezTo>
                  <a:cubicBezTo>
                    <a:pt x="39323" y="7960"/>
                    <a:pt x="42731" y="18196"/>
                    <a:pt x="40459" y="27294"/>
                  </a:cubicBezTo>
                  <a:cubicBezTo>
                    <a:pt x="39323" y="31843"/>
                    <a:pt x="37050" y="34117"/>
                    <a:pt x="34778" y="36391"/>
                  </a:cubicBezTo>
                  <a:cubicBezTo>
                    <a:pt x="32505" y="38666"/>
                    <a:pt x="30233" y="39803"/>
                    <a:pt x="27961" y="40941"/>
                  </a:cubicBezTo>
                  <a:cubicBezTo>
                    <a:pt x="25688" y="42078"/>
                    <a:pt x="22279" y="42078"/>
                    <a:pt x="20007" y="42078"/>
                  </a:cubicBezTo>
                  <a:cubicBezTo>
                    <a:pt x="16598" y="42078"/>
                    <a:pt x="13190" y="40941"/>
                    <a:pt x="9781" y="38666"/>
                  </a:cubicBezTo>
                  <a:cubicBezTo>
                    <a:pt x="1827" y="32980"/>
                    <a:pt x="-1581" y="23882"/>
                    <a:pt x="691" y="15921"/>
                  </a:cubicBez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25" name="Google Shape;1648;p44">
              <a:extLst>
                <a:ext uri="{FF2B5EF4-FFF2-40B4-BE49-F238E27FC236}">
                  <a16:creationId xmlns:a16="http://schemas.microsoft.com/office/drawing/2014/main" id="{779D4693-12A8-8526-1715-3BF7FC56E50B}"/>
                </a:ext>
              </a:extLst>
            </p:cNvPr>
            <p:cNvSpPr/>
            <p:nvPr/>
          </p:nvSpPr>
          <p:spPr>
            <a:xfrm>
              <a:off x="2261438" y="4597227"/>
              <a:ext cx="57006" cy="41793"/>
            </a:xfrm>
            <a:custGeom>
              <a:avLst/>
              <a:gdLst/>
              <a:ahLst/>
              <a:cxnLst/>
              <a:rect l="l" t="t" r="r" b="b"/>
              <a:pathLst>
                <a:path w="57006" h="41793" extrusionOk="0">
                  <a:moveTo>
                    <a:pt x="2069" y="14500"/>
                  </a:moveTo>
                  <a:cubicBezTo>
                    <a:pt x="5478" y="9951"/>
                    <a:pt x="8887" y="7676"/>
                    <a:pt x="12295" y="5402"/>
                  </a:cubicBezTo>
                  <a:cubicBezTo>
                    <a:pt x="15704" y="3127"/>
                    <a:pt x="20249" y="1990"/>
                    <a:pt x="23658" y="853"/>
                  </a:cubicBezTo>
                  <a:cubicBezTo>
                    <a:pt x="27066" y="-284"/>
                    <a:pt x="31611" y="-284"/>
                    <a:pt x="36156" y="853"/>
                  </a:cubicBezTo>
                  <a:cubicBezTo>
                    <a:pt x="40701" y="853"/>
                    <a:pt x="44110" y="1990"/>
                    <a:pt x="48655" y="5402"/>
                  </a:cubicBezTo>
                  <a:cubicBezTo>
                    <a:pt x="56608" y="9951"/>
                    <a:pt x="58881" y="20186"/>
                    <a:pt x="55472" y="28147"/>
                  </a:cubicBezTo>
                  <a:cubicBezTo>
                    <a:pt x="55472" y="29284"/>
                    <a:pt x="54336" y="29284"/>
                    <a:pt x="54336" y="30421"/>
                  </a:cubicBezTo>
                  <a:cubicBezTo>
                    <a:pt x="50927" y="34970"/>
                    <a:pt x="47519" y="37244"/>
                    <a:pt x="44110" y="38382"/>
                  </a:cubicBezTo>
                  <a:cubicBezTo>
                    <a:pt x="40701" y="40656"/>
                    <a:pt x="36156" y="41793"/>
                    <a:pt x="32748" y="41793"/>
                  </a:cubicBezTo>
                  <a:cubicBezTo>
                    <a:pt x="29339" y="41793"/>
                    <a:pt x="24794" y="41793"/>
                    <a:pt x="20249" y="41793"/>
                  </a:cubicBezTo>
                  <a:cubicBezTo>
                    <a:pt x="15704" y="40656"/>
                    <a:pt x="12295" y="39519"/>
                    <a:pt x="7751" y="37244"/>
                  </a:cubicBezTo>
                  <a:cubicBezTo>
                    <a:pt x="933" y="32696"/>
                    <a:pt x="-2475" y="23597"/>
                    <a:pt x="2069" y="15637"/>
                  </a:cubicBezTo>
                  <a:cubicBezTo>
                    <a:pt x="933" y="15637"/>
                    <a:pt x="933" y="15637"/>
                    <a:pt x="2069" y="14500"/>
                  </a:cubicBezTo>
                  <a:close/>
                </a:path>
              </a:pathLst>
            </a:custGeom>
            <a:solidFill>
              <a:schemeClr val="dk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sp>
        <p:nvSpPr>
          <p:cNvPr id="91" name="Google Shape;1393;p37">
            <a:extLst>
              <a:ext uri="{FF2B5EF4-FFF2-40B4-BE49-F238E27FC236}">
                <a16:creationId xmlns:a16="http://schemas.microsoft.com/office/drawing/2014/main" id="{D6AD11E0-9A9C-4895-0921-266034A2A2A0}"/>
              </a:ext>
            </a:extLst>
          </p:cNvPr>
          <p:cNvSpPr/>
          <p:nvPr/>
        </p:nvSpPr>
        <p:spPr>
          <a:xfrm>
            <a:off x="2894862" y="2183796"/>
            <a:ext cx="1548158" cy="1376006"/>
          </a:xfrm>
          <a:prstGeom prst="ellipse">
            <a:avLst/>
          </a:prstGeom>
          <a:solidFill>
            <a:schemeClr val="accent2"/>
          </a:solidFill>
          <a:ln>
            <a:noFill/>
          </a:ln>
        </p:spPr>
        <p:txBody>
          <a:bodyPr spcFirstLastPara="1" wrap="square" lIns="115184" tIns="115184" rIns="115184" bIns="115184" anchor="ctr" anchorCtr="0">
            <a:noAutofit/>
          </a:bodyPr>
          <a:lstStyle/>
          <a:p>
            <a:pPr algn="ctr"/>
            <a:endParaRPr sz="2267">
              <a:latin typeface="Poppins"/>
              <a:ea typeface="Poppins"/>
              <a:cs typeface="Poppins"/>
              <a:sym typeface="Poppins"/>
            </a:endParaRPr>
          </a:p>
        </p:txBody>
      </p:sp>
      <p:sp>
        <p:nvSpPr>
          <p:cNvPr id="92" name="Google Shape;1394;p37">
            <a:extLst>
              <a:ext uri="{FF2B5EF4-FFF2-40B4-BE49-F238E27FC236}">
                <a16:creationId xmlns:a16="http://schemas.microsoft.com/office/drawing/2014/main" id="{27724ABA-0F31-CE35-7283-BCBB29173C26}"/>
              </a:ext>
            </a:extLst>
          </p:cNvPr>
          <p:cNvSpPr txBox="1">
            <a:spLocks/>
          </p:cNvSpPr>
          <p:nvPr/>
        </p:nvSpPr>
        <p:spPr>
          <a:xfrm>
            <a:off x="2929307" y="2414891"/>
            <a:ext cx="1421155" cy="790699"/>
          </a:xfrm>
          <a:prstGeom prst="rect">
            <a:avLst/>
          </a:prstGeom>
        </p:spPr>
        <p:txBody>
          <a:bodyPr spcFirstLastPara="1" wrap="square" lIns="0" tIns="115184" rIns="0" bIns="115184"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8315" b="1" dirty="0">
                <a:solidFill>
                  <a:schemeClr val="tx1"/>
                </a:solidFill>
                <a:latin typeface="+mn-lt"/>
              </a:rPr>
              <a:t>03</a:t>
            </a:r>
          </a:p>
        </p:txBody>
      </p:sp>
      <p:sp>
        <p:nvSpPr>
          <p:cNvPr id="93" name="Google Shape;1395;p37">
            <a:extLst>
              <a:ext uri="{FF2B5EF4-FFF2-40B4-BE49-F238E27FC236}">
                <a16:creationId xmlns:a16="http://schemas.microsoft.com/office/drawing/2014/main" id="{0AD64C03-1511-A00B-9C18-148C793A81A6}"/>
              </a:ext>
            </a:extLst>
          </p:cNvPr>
          <p:cNvSpPr txBox="1">
            <a:spLocks/>
          </p:cNvSpPr>
          <p:nvPr/>
        </p:nvSpPr>
        <p:spPr>
          <a:xfrm>
            <a:off x="839505" y="3834741"/>
            <a:ext cx="6973210" cy="1120690"/>
          </a:xfrm>
          <a:prstGeom prst="rect">
            <a:avLst/>
          </a:prstGeom>
        </p:spPr>
        <p:txBody>
          <a:bodyPr spcFirstLastPara="1" wrap="square" lIns="115184" tIns="115184" rIns="115184" bIns="115184"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5040" b="1" dirty="0">
                <a:latin typeface="+mn-lt"/>
              </a:rPr>
              <a:t>ĐỌC NÂNG CAO</a:t>
            </a:r>
          </a:p>
        </p:txBody>
      </p:sp>
      <p:grpSp>
        <p:nvGrpSpPr>
          <p:cNvPr id="2" name="Google Shape;1320;p36">
            <a:extLst>
              <a:ext uri="{FF2B5EF4-FFF2-40B4-BE49-F238E27FC236}">
                <a16:creationId xmlns:a16="http://schemas.microsoft.com/office/drawing/2014/main" id="{6F4D8EA4-7459-6C7A-8C81-2AFFFF0CB05C}"/>
              </a:ext>
            </a:extLst>
          </p:cNvPr>
          <p:cNvGrpSpPr/>
          <p:nvPr/>
        </p:nvGrpSpPr>
        <p:grpSpPr>
          <a:xfrm rot="506756">
            <a:off x="9340712" y="918474"/>
            <a:ext cx="2016987" cy="1724514"/>
            <a:chOff x="9174930" y="3035659"/>
            <a:chExt cx="1339065" cy="1144894"/>
          </a:xfrm>
        </p:grpSpPr>
        <p:grpSp>
          <p:nvGrpSpPr>
            <p:cNvPr id="3" name="Google Shape;1321;p36">
              <a:extLst>
                <a:ext uri="{FF2B5EF4-FFF2-40B4-BE49-F238E27FC236}">
                  <a16:creationId xmlns:a16="http://schemas.microsoft.com/office/drawing/2014/main" id="{968A2DD6-6B43-DDB7-64C7-5C4CA29B340F}"/>
                </a:ext>
              </a:extLst>
            </p:cNvPr>
            <p:cNvGrpSpPr/>
            <p:nvPr/>
          </p:nvGrpSpPr>
          <p:grpSpPr>
            <a:xfrm>
              <a:off x="9174930" y="3035659"/>
              <a:ext cx="1339065" cy="1144894"/>
              <a:chOff x="9174930" y="3035659"/>
              <a:chExt cx="1339065" cy="1144894"/>
            </a:xfrm>
          </p:grpSpPr>
          <p:sp>
            <p:nvSpPr>
              <p:cNvPr id="9" name="Google Shape;1322;p36">
                <a:extLst>
                  <a:ext uri="{FF2B5EF4-FFF2-40B4-BE49-F238E27FC236}">
                    <a16:creationId xmlns:a16="http://schemas.microsoft.com/office/drawing/2014/main" id="{16205D41-3809-8BFF-4080-4AE19188669A}"/>
                  </a:ext>
                </a:extLst>
              </p:cNvPr>
              <p:cNvSpPr/>
              <p:nvPr/>
            </p:nvSpPr>
            <p:spPr>
              <a:xfrm>
                <a:off x="9639477" y="3494125"/>
                <a:ext cx="874518" cy="686428"/>
              </a:xfrm>
              <a:custGeom>
                <a:avLst/>
                <a:gdLst/>
                <a:ahLst/>
                <a:cxnLst/>
                <a:rect l="l" t="t" r="r" b="b"/>
                <a:pathLst>
                  <a:path w="874518" h="686428" extrusionOk="0">
                    <a:moveTo>
                      <a:pt x="744642" y="473925"/>
                    </a:moveTo>
                    <a:cubicBezTo>
                      <a:pt x="784410" y="502356"/>
                      <a:pt x="825314" y="531924"/>
                      <a:pt x="853720" y="571728"/>
                    </a:cubicBezTo>
                    <a:cubicBezTo>
                      <a:pt x="873036" y="600158"/>
                      <a:pt x="884398" y="639962"/>
                      <a:pt x="862809" y="666118"/>
                    </a:cubicBezTo>
                    <a:cubicBezTo>
                      <a:pt x="848039" y="684314"/>
                      <a:pt x="820769" y="690000"/>
                      <a:pt x="796908" y="684314"/>
                    </a:cubicBezTo>
                    <a:cubicBezTo>
                      <a:pt x="773048" y="678628"/>
                      <a:pt x="753732" y="664981"/>
                      <a:pt x="733280" y="651334"/>
                    </a:cubicBezTo>
                    <a:cubicBezTo>
                      <a:pt x="493536" y="485297"/>
                      <a:pt x="268563" y="297653"/>
                      <a:pt x="45863" y="110009"/>
                    </a:cubicBezTo>
                    <a:cubicBezTo>
                      <a:pt x="27683" y="95225"/>
                      <a:pt x="9503" y="79304"/>
                      <a:pt x="2686" y="57696"/>
                    </a:cubicBezTo>
                    <a:cubicBezTo>
                      <a:pt x="-5267" y="36089"/>
                      <a:pt x="4958" y="6520"/>
                      <a:pt x="26547" y="834"/>
                    </a:cubicBezTo>
                    <a:cubicBezTo>
                      <a:pt x="59497" y="-7126"/>
                      <a:pt x="132216" y="44049"/>
                      <a:pt x="160621" y="62245"/>
                    </a:cubicBezTo>
                    <a:cubicBezTo>
                      <a:pt x="228795" y="104323"/>
                      <a:pt x="293560" y="156636"/>
                      <a:pt x="359461" y="202125"/>
                    </a:cubicBezTo>
                    <a:cubicBezTo>
                      <a:pt x="488991" y="294242"/>
                      <a:pt x="617385" y="384083"/>
                      <a:pt x="744642" y="473925"/>
                    </a:cubicBezTo>
                    <a:close/>
                  </a:path>
                </a:pathLst>
              </a:custGeom>
              <a:solidFill>
                <a:schemeClr val="accent5"/>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10" name="Google Shape;1323;p36">
                <a:extLst>
                  <a:ext uri="{FF2B5EF4-FFF2-40B4-BE49-F238E27FC236}">
                    <a16:creationId xmlns:a16="http://schemas.microsoft.com/office/drawing/2014/main" id="{9983AEBE-53B9-27F8-B032-255EC6DCC751}"/>
                  </a:ext>
                </a:extLst>
              </p:cNvPr>
              <p:cNvSpPr/>
              <p:nvPr/>
            </p:nvSpPr>
            <p:spPr>
              <a:xfrm>
                <a:off x="9640613" y="3496399"/>
                <a:ext cx="359460" cy="295378"/>
              </a:xfrm>
              <a:custGeom>
                <a:avLst/>
                <a:gdLst/>
                <a:ahLst/>
                <a:cxnLst/>
                <a:rect l="l" t="t" r="r" b="b"/>
                <a:pathLst>
                  <a:path w="359460" h="295378" extrusionOk="0">
                    <a:moveTo>
                      <a:pt x="268563" y="295379"/>
                    </a:moveTo>
                    <a:cubicBezTo>
                      <a:pt x="193572" y="233968"/>
                      <a:pt x="119717" y="171420"/>
                      <a:pt x="45862" y="110009"/>
                    </a:cubicBezTo>
                    <a:cubicBezTo>
                      <a:pt x="27683" y="95225"/>
                      <a:pt x="9503" y="79304"/>
                      <a:pt x="2686" y="57696"/>
                    </a:cubicBezTo>
                    <a:cubicBezTo>
                      <a:pt x="-5268" y="36089"/>
                      <a:pt x="4959" y="6520"/>
                      <a:pt x="26546" y="834"/>
                    </a:cubicBezTo>
                    <a:cubicBezTo>
                      <a:pt x="59497" y="-7126"/>
                      <a:pt x="132215" y="44049"/>
                      <a:pt x="160621" y="62245"/>
                    </a:cubicBezTo>
                    <a:cubicBezTo>
                      <a:pt x="228795" y="104323"/>
                      <a:pt x="293560" y="156636"/>
                      <a:pt x="359461" y="202125"/>
                    </a:cubicBezTo>
                    <a:cubicBezTo>
                      <a:pt x="359461" y="202125"/>
                      <a:pt x="348098" y="231693"/>
                      <a:pt x="331055" y="257850"/>
                    </a:cubicBezTo>
                    <a:cubicBezTo>
                      <a:pt x="314012" y="282869"/>
                      <a:pt x="268563" y="295379"/>
                      <a:pt x="268563" y="295379"/>
                    </a:cubicBezTo>
                    <a:close/>
                  </a:path>
                </a:pathLst>
              </a:custGeom>
              <a:solidFill>
                <a:schemeClr val="accent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11" name="Google Shape;1324;p36">
                <a:extLst>
                  <a:ext uri="{FF2B5EF4-FFF2-40B4-BE49-F238E27FC236}">
                    <a16:creationId xmlns:a16="http://schemas.microsoft.com/office/drawing/2014/main" id="{F347C56B-25D2-64CF-24BD-3D0CA5EFDD6E}"/>
                  </a:ext>
                </a:extLst>
              </p:cNvPr>
              <p:cNvSpPr/>
              <p:nvPr/>
            </p:nvSpPr>
            <p:spPr>
              <a:xfrm rot="-3929096">
                <a:off x="9283343" y="3143628"/>
                <a:ext cx="665935" cy="666528"/>
              </a:xfrm>
              <a:custGeom>
                <a:avLst/>
                <a:gdLst/>
                <a:ahLst/>
                <a:cxnLst/>
                <a:rect l="l" t="t" r="r" b="b"/>
                <a:pathLst>
                  <a:path w="665827" h="666420" extrusionOk="0">
                    <a:moveTo>
                      <a:pt x="665828" y="333210"/>
                    </a:moveTo>
                    <a:cubicBezTo>
                      <a:pt x="665828" y="517237"/>
                      <a:pt x="516777" y="666420"/>
                      <a:pt x="332914" y="666420"/>
                    </a:cubicBezTo>
                    <a:cubicBezTo>
                      <a:pt x="149050" y="666420"/>
                      <a:pt x="0" y="517237"/>
                      <a:pt x="0" y="333210"/>
                    </a:cubicBezTo>
                    <a:cubicBezTo>
                      <a:pt x="0" y="149183"/>
                      <a:pt x="149050" y="0"/>
                      <a:pt x="332914" y="0"/>
                    </a:cubicBezTo>
                    <a:cubicBezTo>
                      <a:pt x="516777" y="0"/>
                      <a:pt x="665828" y="149183"/>
                      <a:pt x="665828" y="333210"/>
                    </a:cubicBezTo>
                    <a:close/>
                  </a:path>
                </a:pathLst>
              </a:custGeom>
              <a:solidFill>
                <a:schemeClr val="accent5"/>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12" name="Google Shape;1325;p36">
                <a:extLst>
                  <a:ext uri="{FF2B5EF4-FFF2-40B4-BE49-F238E27FC236}">
                    <a16:creationId xmlns:a16="http://schemas.microsoft.com/office/drawing/2014/main" id="{4EA3FE28-26E7-D786-298E-776D05DE6E55}"/>
                  </a:ext>
                </a:extLst>
              </p:cNvPr>
              <p:cNvSpPr/>
              <p:nvPr/>
            </p:nvSpPr>
            <p:spPr>
              <a:xfrm rot="-4002436">
                <a:off x="9359379" y="3220920"/>
                <a:ext cx="513006" cy="513462"/>
              </a:xfrm>
              <a:custGeom>
                <a:avLst/>
                <a:gdLst/>
                <a:ahLst/>
                <a:cxnLst/>
                <a:rect l="l" t="t" r="r" b="b"/>
                <a:pathLst>
                  <a:path w="513563" h="514020" extrusionOk="0">
                    <a:moveTo>
                      <a:pt x="513563" y="257010"/>
                    </a:moveTo>
                    <a:cubicBezTo>
                      <a:pt x="513563" y="398953"/>
                      <a:pt x="398599" y="514020"/>
                      <a:pt x="256782" y="514020"/>
                    </a:cubicBezTo>
                    <a:cubicBezTo>
                      <a:pt x="114966" y="514020"/>
                      <a:pt x="1" y="398952"/>
                      <a:pt x="1" y="257010"/>
                    </a:cubicBezTo>
                    <a:cubicBezTo>
                      <a:pt x="1" y="115067"/>
                      <a:pt x="114966" y="0"/>
                      <a:pt x="256782" y="0"/>
                    </a:cubicBezTo>
                    <a:cubicBezTo>
                      <a:pt x="398599" y="0"/>
                      <a:pt x="513563" y="115067"/>
                      <a:pt x="513563" y="257010"/>
                    </a:cubicBezTo>
                    <a:close/>
                  </a:path>
                </a:pathLst>
              </a:custGeom>
              <a:solidFill>
                <a:schemeClr val="accent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grpSp>
          <p:nvGrpSpPr>
            <p:cNvPr id="4" name="Google Shape;1326;p36">
              <a:extLst>
                <a:ext uri="{FF2B5EF4-FFF2-40B4-BE49-F238E27FC236}">
                  <a16:creationId xmlns:a16="http://schemas.microsoft.com/office/drawing/2014/main" id="{AF798CAD-D832-B4B7-8C85-3F2066C30A03}"/>
                </a:ext>
              </a:extLst>
            </p:cNvPr>
            <p:cNvGrpSpPr/>
            <p:nvPr/>
          </p:nvGrpSpPr>
          <p:grpSpPr>
            <a:xfrm>
              <a:off x="9510772" y="3422176"/>
              <a:ext cx="205866" cy="109175"/>
              <a:chOff x="9510772" y="3422176"/>
              <a:chExt cx="205866" cy="109175"/>
            </a:xfrm>
          </p:grpSpPr>
          <p:sp>
            <p:nvSpPr>
              <p:cNvPr id="6" name="Google Shape;1327;p36">
                <a:extLst>
                  <a:ext uri="{FF2B5EF4-FFF2-40B4-BE49-F238E27FC236}">
                    <a16:creationId xmlns:a16="http://schemas.microsoft.com/office/drawing/2014/main" id="{D6448926-2BC2-22F4-CC6B-B6E063E0BFE1}"/>
                  </a:ext>
                </a:extLst>
              </p:cNvPr>
              <p:cNvSpPr/>
              <p:nvPr/>
            </p:nvSpPr>
            <p:spPr>
              <a:xfrm>
                <a:off x="9538338" y="3422176"/>
                <a:ext cx="104445" cy="18060"/>
              </a:xfrm>
              <a:custGeom>
                <a:avLst/>
                <a:gdLst/>
                <a:ahLst/>
                <a:cxnLst/>
                <a:rect l="l" t="t" r="r" b="b"/>
                <a:pathLst>
                  <a:path w="104445" h="18060" extrusionOk="0">
                    <a:moveTo>
                      <a:pt x="2701" y="11372"/>
                    </a:moveTo>
                    <a:cubicBezTo>
                      <a:pt x="34515" y="6823"/>
                      <a:pt x="67466" y="2275"/>
                      <a:pt x="100416" y="0"/>
                    </a:cubicBezTo>
                    <a:cubicBezTo>
                      <a:pt x="104961" y="0"/>
                      <a:pt x="106097" y="5686"/>
                      <a:pt x="101553" y="6823"/>
                    </a:cubicBezTo>
                    <a:cubicBezTo>
                      <a:pt x="95871" y="10235"/>
                      <a:pt x="-18888" y="27294"/>
                      <a:pt x="2701" y="11372"/>
                    </a:cubicBezTo>
                    <a:lnTo>
                      <a:pt x="2701" y="11372"/>
                    </a:lnTo>
                    <a:close/>
                  </a:path>
                </a:pathLst>
              </a:custGeom>
              <a:solidFill>
                <a:schemeClr val="lt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7" name="Google Shape;1328;p36">
                <a:extLst>
                  <a:ext uri="{FF2B5EF4-FFF2-40B4-BE49-F238E27FC236}">
                    <a16:creationId xmlns:a16="http://schemas.microsoft.com/office/drawing/2014/main" id="{C215F1C5-A5CB-49EB-F208-33AE9ACAC202}"/>
                  </a:ext>
                </a:extLst>
              </p:cNvPr>
              <p:cNvSpPr/>
              <p:nvPr/>
            </p:nvSpPr>
            <p:spPr>
              <a:xfrm>
                <a:off x="9510772" y="3448205"/>
                <a:ext cx="205866" cy="34244"/>
              </a:xfrm>
              <a:custGeom>
                <a:avLst/>
                <a:gdLst/>
                <a:ahLst/>
                <a:cxnLst/>
                <a:rect l="l" t="t" r="r" b="b"/>
                <a:pathLst>
                  <a:path w="205866" h="34244" extrusionOk="0">
                    <a:moveTo>
                      <a:pt x="2997" y="28558"/>
                    </a:moveTo>
                    <a:cubicBezTo>
                      <a:pt x="67763" y="21735"/>
                      <a:pt x="138209" y="11500"/>
                      <a:pt x="201837" y="127"/>
                    </a:cubicBezTo>
                    <a:cubicBezTo>
                      <a:pt x="206382" y="-1010"/>
                      <a:pt x="207518" y="5814"/>
                      <a:pt x="202974" y="6951"/>
                    </a:cubicBezTo>
                    <a:cubicBezTo>
                      <a:pt x="170023" y="16049"/>
                      <a:pt x="137072" y="22872"/>
                      <a:pt x="104122" y="27421"/>
                    </a:cubicBezTo>
                    <a:cubicBezTo>
                      <a:pt x="71171" y="31970"/>
                      <a:pt x="37084" y="34244"/>
                      <a:pt x="2997" y="34244"/>
                    </a:cubicBezTo>
                    <a:cubicBezTo>
                      <a:pt x="-411" y="34244"/>
                      <a:pt x="-1547" y="28558"/>
                      <a:pt x="2997" y="28558"/>
                    </a:cubicBezTo>
                    <a:lnTo>
                      <a:pt x="2997" y="28558"/>
                    </a:lnTo>
                    <a:close/>
                  </a:path>
                </a:pathLst>
              </a:custGeom>
              <a:solidFill>
                <a:schemeClr val="lt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8" name="Google Shape;1329;p36">
                <a:extLst>
                  <a:ext uri="{FF2B5EF4-FFF2-40B4-BE49-F238E27FC236}">
                    <a16:creationId xmlns:a16="http://schemas.microsoft.com/office/drawing/2014/main" id="{A454FA21-23B5-B48C-C61F-FD2942CB6B27}"/>
                  </a:ext>
                </a:extLst>
              </p:cNvPr>
              <p:cNvSpPr/>
              <p:nvPr/>
            </p:nvSpPr>
            <p:spPr>
              <a:xfrm>
                <a:off x="9565415" y="3517420"/>
                <a:ext cx="83565" cy="13931"/>
              </a:xfrm>
              <a:custGeom>
                <a:avLst/>
                <a:gdLst/>
                <a:ahLst/>
                <a:cxnLst/>
                <a:rect l="l" t="t" r="r" b="b"/>
                <a:pathLst>
                  <a:path w="83565" h="13931" extrusionOk="0">
                    <a:moveTo>
                      <a:pt x="2893" y="7108"/>
                    </a:moveTo>
                    <a:cubicBezTo>
                      <a:pt x="29027" y="1422"/>
                      <a:pt x="54023" y="-853"/>
                      <a:pt x="80157" y="284"/>
                    </a:cubicBezTo>
                    <a:cubicBezTo>
                      <a:pt x="82429" y="284"/>
                      <a:pt x="83566" y="2559"/>
                      <a:pt x="83566" y="3696"/>
                    </a:cubicBezTo>
                    <a:cubicBezTo>
                      <a:pt x="83566" y="4833"/>
                      <a:pt x="82429" y="7108"/>
                      <a:pt x="81293" y="7108"/>
                    </a:cubicBezTo>
                    <a:cubicBezTo>
                      <a:pt x="68795" y="10520"/>
                      <a:pt x="55160" y="11657"/>
                      <a:pt x="42661" y="12794"/>
                    </a:cubicBezTo>
                    <a:cubicBezTo>
                      <a:pt x="30163" y="13931"/>
                      <a:pt x="16528" y="13931"/>
                      <a:pt x="4030" y="13931"/>
                    </a:cubicBezTo>
                    <a:cubicBezTo>
                      <a:pt x="-516" y="13931"/>
                      <a:pt x="-1651" y="8245"/>
                      <a:pt x="2893" y="7108"/>
                    </a:cubicBezTo>
                    <a:lnTo>
                      <a:pt x="2893" y="7108"/>
                    </a:lnTo>
                    <a:close/>
                  </a:path>
                </a:pathLst>
              </a:custGeom>
              <a:solidFill>
                <a:schemeClr val="lt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sp>
          <p:nvSpPr>
            <p:cNvPr id="5" name="Google Shape;1330;p36">
              <a:extLst>
                <a:ext uri="{FF2B5EF4-FFF2-40B4-BE49-F238E27FC236}">
                  <a16:creationId xmlns:a16="http://schemas.microsoft.com/office/drawing/2014/main" id="{3846E96D-378F-DF0C-EB0C-26610548F444}"/>
                </a:ext>
              </a:extLst>
            </p:cNvPr>
            <p:cNvSpPr/>
            <p:nvPr/>
          </p:nvSpPr>
          <p:spPr>
            <a:xfrm>
              <a:off x="9480426" y="3256013"/>
              <a:ext cx="259923" cy="105125"/>
            </a:xfrm>
            <a:custGeom>
              <a:avLst/>
              <a:gdLst/>
              <a:ahLst/>
              <a:cxnLst/>
              <a:rect l="l" t="t" r="r" b="b"/>
              <a:pathLst>
                <a:path w="259923" h="105125" extrusionOk="0">
                  <a:moveTo>
                    <a:pt x="115152" y="1264"/>
                  </a:moveTo>
                  <a:cubicBezTo>
                    <a:pt x="143557" y="-1011"/>
                    <a:pt x="171963" y="-1011"/>
                    <a:pt x="199233" y="8087"/>
                  </a:cubicBezTo>
                  <a:cubicBezTo>
                    <a:pt x="225366" y="17185"/>
                    <a:pt x="249226" y="37655"/>
                    <a:pt x="258316" y="64949"/>
                  </a:cubicBezTo>
                  <a:cubicBezTo>
                    <a:pt x="259453" y="69498"/>
                    <a:pt x="260589" y="74047"/>
                    <a:pt x="259453" y="78596"/>
                  </a:cubicBezTo>
                  <a:cubicBezTo>
                    <a:pt x="256044" y="92243"/>
                    <a:pt x="237864" y="95654"/>
                    <a:pt x="224229" y="93380"/>
                  </a:cubicBezTo>
                  <a:cubicBezTo>
                    <a:pt x="185598" y="87694"/>
                    <a:pt x="146966" y="62675"/>
                    <a:pt x="110607" y="75184"/>
                  </a:cubicBezTo>
                  <a:cubicBezTo>
                    <a:pt x="94700" y="80870"/>
                    <a:pt x="82201" y="92243"/>
                    <a:pt x="67430" y="99066"/>
                  </a:cubicBezTo>
                  <a:cubicBezTo>
                    <a:pt x="48114" y="108164"/>
                    <a:pt x="20845" y="108164"/>
                    <a:pt x="7210" y="91105"/>
                  </a:cubicBezTo>
                  <a:cubicBezTo>
                    <a:pt x="-9833" y="69498"/>
                    <a:pt x="6074" y="39930"/>
                    <a:pt x="26526" y="27420"/>
                  </a:cubicBezTo>
                  <a:cubicBezTo>
                    <a:pt x="51523" y="11499"/>
                    <a:pt x="84473" y="3538"/>
                    <a:pt x="115152" y="1264"/>
                  </a:cubicBezTo>
                  <a:close/>
                </a:path>
              </a:pathLst>
            </a:custGeom>
            <a:solidFill>
              <a:schemeClr val="lt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grpSp>
        <p:nvGrpSpPr>
          <p:cNvPr id="13" name="Google Shape;1174;p33">
            <a:extLst>
              <a:ext uri="{FF2B5EF4-FFF2-40B4-BE49-F238E27FC236}">
                <a16:creationId xmlns:a16="http://schemas.microsoft.com/office/drawing/2014/main" id="{07419EA8-D4AE-753D-40DA-DDB4B51C3492}"/>
              </a:ext>
            </a:extLst>
          </p:cNvPr>
          <p:cNvGrpSpPr/>
          <p:nvPr/>
        </p:nvGrpSpPr>
        <p:grpSpPr>
          <a:xfrm rot="135069">
            <a:off x="6830101" y="2449240"/>
            <a:ext cx="4491339" cy="3970223"/>
            <a:chOff x="7101086" y="3946702"/>
            <a:chExt cx="2850604" cy="2519858"/>
          </a:xfrm>
        </p:grpSpPr>
        <p:sp>
          <p:nvSpPr>
            <p:cNvPr id="14" name="Google Shape;1175;p33">
              <a:extLst>
                <a:ext uri="{FF2B5EF4-FFF2-40B4-BE49-F238E27FC236}">
                  <a16:creationId xmlns:a16="http://schemas.microsoft.com/office/drawing/2014/main" id="{1D3D8F43-2D54-D982-8695-DCCA831E8EF6}"/>
                </a:ext>
              </a:extLst>
            </p:cNvPr>
            <p:cNvSpPr/>
            <p:nvPr/>
          </p:nvSpPr>
          <p:spPr>
            <a:xfrm>
              <a:off x="8755136" y="3946702"/>
              <a:ext cx="659167" cy="1346770"/>
            </a:xfrm>
            <a:custGeom>
              <a:avLst/>
              <a:gdLst/>
              <a:ahLst/>
              <a:cxnLst/>
              <a:rect l="l" t="t" r="r" b="b"/>
              <a:pathLst>
                <a:path w="659167" h="1346770" extrusionOk="0">
                  <a:moveTo>
                    <a:pt x="423447" y="75936"/>
                  </a:moveTo>
                  <a:cubicBezTo>
                    <a:pt x="477985" y="152130"/>
                    <a:pt x="458670" y="255619"/>
                    <a:pt x="447308" y="348873"/>
                  </a:cubicBezTo>
                  <a:cubicBezTo>
                    <a:pt x="442763" y="388676"/>
                    <a:pt x="439354" y="428479"/>
                    <a:pt x="439354" y="468283"/>
                  </a:cubicBezTo>
                  <a:cubicBezTo>
                    <a:pt x="438218" y="528556"/>
                    <a:pt x="441627" y="588830"/>
                    <a:pt x="457534" y="646829"/>
                  </a:cubicBezTo>
                  <a:cubicBezTo>
                    <a:pt x="485939" y="746906"/>
                    <a:pt x="554113" y="832199"/>
                    <a:pt x="602970" y="924315"/>
                  </a:cubicBezTo>
                  <a:cubicBezTo>
                    <a:pt x="651829" y="1016431"/>
                    <a:pt x="683643" y="1131292"/>
                    <a:pt x="634785" y="1224546"/>
                  </a:cubicBezTo>
                  <a:cubicBezTo>
                    <a:pt x="597289" y="1297329"/>
                    <a:pt x="516617" y="1341681"/>
                    <a:pt x="435946" y="1346230"/>
                  </a:cubicBezTo>
                  <a:cubicBezTo>
                    <a:pt x="400722" y="1348505"/>
                    <a:pt x="364363" y="1343956"/>
                    <a:pt x="334821" y="1325760"/>
                  </a:cubicBezTo>
                  <a:cubicBezTo>
                    <a:pt x="284827" y="1296192"/>
                    <a:pt x="260966" y="1235918"/>
                    <a:pt x="251877" y="1177919"/>
                  </a:cubicBezTo>
                  <a:cubicBezTo>
                    <a:pt x="228016" y="1032352"/>
                    <a:pt x="268920" y="881100"/>
                    <a:pt x="243923" y="734396"/>
                  </a:cubicBezTo>
                  <a:cubicBezTo>
                    <a:pt x="237106" y="693456"/>
                    <a:pt x="224607" y="651378"/>
                    <a:pt x="197338" y="619535"/>
                  </a:cubicBezTo>
                  <a:cubicBezTo>
                    <a:pt x="158706" y="575183"/>
                    <a:pt x="97350" y="555850"/>
                    <a:pt x="57582" y="512635"/>
                  </a:cubicBezTo>
                  <a:cubicBezTo>
                    <a:pt x="17814" y="469420"/>
                    <a:pt x="4179" y="408009"/>
                    <a:pt x="770" y="348873"/>
                  </a:cubicBezTo>
                  <a:cubicBezTo>
                    <a:pt x="-4911" y="255619"/>
                    <a:pt x="20086" y="115739"/>
                    <a:pt x="100759" y="55465"/>
                  </a:cubicBezTo>
                  <a:cubicBezTo>
                    <a:pt x="193929" y="-15043"/>
                    <a:pt x="349592" y="-28690"/>
                    <a:pt x="423447" y="75936"/>
                  </a:cubicBezTo>
                  <a:close/>
                </a:path>
              </a:pathLst>
            </a:custGeom>
            <a:solidFill>
              <a:srgbClr val="C68D73"/>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15" name="Google Shape;1176;p33">
              <a:extLst>
                <a:ext uri="{FF2B5EF4-FFF2-40B4-BE49-F238E27FC236}">
                  <a16:creationId xmlns:a16="http://schemas.microsoft.com/office/drawing/2014/main" id="{B3E2F430-56A3-2DC0-5D93-7A8AEEE28D0C}"/>
                </a:ext>
              </a:extLst>
            </p:cNvPr>
            <p:cNvSpPr/>
            <p:nvPr/>
          </p:nvSpPr>
          <p:spPr>
            <a:xfrm>
              <a:off x="7533941" y="3975567"/>
              <a:ext cx="659166" cy="1346336"/>
            </a:xfrm>
            <a:custGeom>
              <a:avLst/>
              <a:gdLst/>
              <a:ahLst/>
              <a:cxnLst/>
              <a:rect l="l" t="t" r="r" b="b"/>
              <a:pathLst>
                <a:path w="659166" h="1346336" extrusionOk="0">
                  <a:moveTo>
                    <a:pt x="235720" y="75502"/>
                  </a:moveTo>
                  <a:cubicBezTo>
                    <a:pt x="181181" y="151697"/>
                    <a:pt x="200497" y="255185"/>
                    <a:pt x="211860" y="348439"/>
                  </a:cubicBezTo>
                  <a:cubicBezTo>
                    <a:pt x="216404" y="388242"/>
                    <a:pt x="219813" y="428045"/>
                    <a:pt x="219813" y="467849"/>
                  </a:cubicBezTo>
                  <a:cubicBezTo>
                    <a:pt x="220949" y="528122"/>
                    <a:pt x="217541" y="588396"/>
                    <a:pt x="201633" y="646395"/>
                  </a:cubicBezTo>
                  <a:cubicBezTo>
                    <a:pt x="173228" y="746472"/>
                    <a:pt x="105054" y="831765"/>
                    <a:pt x="56196" y="923881"/>
                  </a:cubicBezTo>
                  <a:cubicBezTo>
                    <a:pt x="7339" y="1015997"/>
                    <a:pt x="-24476" y="1130858"/>
                    <a:pt x="24382" y="1224112"/>
                  </a:cubicBezTo>
                  <a:cubicBezTo>
                    <a:pt x="61878" y="1296895"/>
                    <a:pt x="142549" y="1341247"/>
                    <a:pt x="223222" y="1345796"/>
                  </a:cubicBezTo>
                  <a:cubicBezTo>
                    <a:pt x="258445" y="1348071"/>
                    <a:pt x="294804" y="1343522"/>
                    <a:pt x="324346" y="1325326"/>
                  </a:cubicBezTo>
                  <a:cubicBezTo>
                    <a:pt x="374340" y="1295758"/>
                    <a:pt x="398200" y="1235484"/>
                    <a:pt x="407291" y="1177485"/>
                  </a:cubicBezTo>
                  <a:cubicBezTo>
                    <a:pt x="431151" y="1030781"/>
                    <a:pt x="390247" y="880666"/>
                    <a:pt x="415244" y="733962"/>
                  </a:cubicBezTo>
                  <a:cubicBezTo>
                    <a:pt x="422062" y="693022"/>
                    <a:pt x="434560" y="650944"/>
                    <a:pt x="461830" y="619101"/>
                  </a:cubicBezTo>
                  <a:cubicBezTo>
                    <a:pt x="500461" y="574749"/>
                    <a:pt x="561817" y="555416"/>
                    <a:pt x="601585" y="512201"/>
                  </a:cubicBezTo>
                  <a:cubicBezTo>
                    <a:pt x="641353" y="468986"/>
                    <a:pt x="654988" y="407575"/>
                    <a:pt x="658397" y="348439"/>
                  </a:cubicBezTo>
                  <a:cubicBezTo>
                    <a:pt x="664078" y="255185"/>
                    <a:pt x="639081" y="115305"/>
                    <a:pt x="558409" y="55031"/>
                  </a:cubicBezTo>
                  <a:cubicBezTo>
                    <a:pt x="464102" y="-14340"/>
                    <a:pt x="309575" y="-29124"/>
                    <a:pt x="235720" y="75502"/>
                  </a:cubicBezTo>
                  <a:close/>
                </a:path>
              </a:pathLst>
            </a:custGeom>
            <a:solidFill>
              <a:srgbClr val="C68D73"/>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16" name="Google Shape;1177;p33">
              <a:extLst>
                <a:ext uri="{FF2B5EF4-FFF2-40B4-BE49-F238E27FC236}">
                  <a16:creationId xmlns:a16="http://schemas.microsoft.com/office/drawing/2014/main" id="{109C77FC-8292-2DD5-EF44-335CA250213D}"/>
                </a:ext>
              </a:extLst>
            </p:cNvPr>
            <p:cNvSpPr/>
            <p:nvPr/>
          </p:nvSpPr>
          <p:spPr>
            <a:xfrm>
              <a:off x="7101086" y="4448382"/>
              <a:ext cx="227584" cy="247456"/>
            </a:xfrm>
            <a:custGeom>
              <a:avLst/>
              <a:gdLst/>
              <a:ahLst/>
              <a:cxnLst/>
              <a:rect l="l" t="t" r="r" b="b"/>
              <a:pathLst>
                <a:path w="227584" h="247456" extrusionOk="0">
                  <a:moveTo>
                    <a:pt x="210676" y="51895"/>
                  </a:moveTo>
                  <a:cubicBezTo>
                    <a:pt x="208403" y="45072"/>
                    <a:pt x="203858" y="38248"/>
                    <a:pt x="197041" y="38248"/>
                  </a:cubicBezTo>
                  <a:cubicBezTo>
                    <a:pt x="187951" y="37111"/>
                    <a:pt x="182270" y="47346"/>
                    <a:pt x="181134" y="56444"/>
                  </a:cubicBezTo>
                  <a:cubicBezTo>
                    <a:pt x="178861" y="65542"/>
                    <a:pt x="177725" y="75777"/>
                    <a:pt x="169771" y="79189"/>
                  </a:cubicBezTo>
                  <a:cubicBezTo>
                    <a:pt x="159545" y="53032"/>
                    <a:pt x="144775" y="28013"/>
                    <a:pt x="125459" y="7543"/>
                  </a:cubicBezTo>
                  <a:cubicBezTo>
                    <a:pt x="120914" y="1857"/>
                    <a:pt x="111824" y="-2692"/>
                    <a:pt x="106143" y="1857"/>
                  </a:cubicBezTo>
                  <a:cubicBezTo>
                    <a:pt x="103870" y="4131"/>
                    <a:pt x="102734" y="6406"/>
                    <a:pt x="101598" y="9817"/>
                  </a:cubicBezTo>
                  <a:cubicBezTo>
                    <a:pt x="95917" y="31425"/>
                    <a:pt x="98189" y="55307"/>
                    <a:pt x="109551" y="74640"/>
                  </a:cubicBezTo>
                  <a:cubicBezTo>
                    <a:pt x="101598" y="55307"/>
                    <a:pt x="89099" y="32562"/>
                    <a:pt x="68647" y="29151"/>
                  </a:cubicBezTo>
                  <a:cubicBezTo>
                    <a:pt x="65239" y="28013"/>
                    <a:pt x="60694" y="29151"/>
                    <a:pt x="58421" y="31425"/>
                  </a:cubicBezTo>
                  <a:cubicBezTo>
                    <a:pt x="56149" y="33700"/>
                    <a:pt x="55012" y="37111"/>
                    <a:pt x="55012" y="40523"/>
                  </a:cubicBezTo>
                  <a:cubicBezTo>
                    <a:pt x="52740" y="63268"/>
                    <a:pt x="60694" y="87150"/>
                    <a:pt x="75465" y="105345"/>
                  </a:cubicBezTo>
                  <a:cubicBezTo>
                    <a:pt x="68647" y="96248"/>
                    <a:pt x="61830" y="87150"/>
                    <a:pt x="52740" y="79189"/>
                  </a:cubicBezTo>
                  <a:cubicBezTo>
                    <a:pt x="47059" y="74640"/>
                    <a:pt x="41378" y="68954"/>
                    <a:pt x="33424" y="70091"/>
                  </a:cubicBezTo>
                  <a:cubicBezTo>
                    <a:pt x="22062" y="71228"/>
                    <a:pt x="17517" y="86013"/>
                    <a:pt x="19790" y="97385"/>
                  </a:cubicBezTo>
                  <a:cubicBezTo>
                    <a:pt x="22062" y="111032"/>
                    <a:pt x="27743" y="124679"/>
                    <a:pt x="37969" y="134914"/>
                  </a:cubicBezTo>
                  <a:cubicBezTo>
                    <a:pt x="32288" y="126953"/>
                    <a:pt x="26607" y="121267"/>
                    <a:pt x="18653" y="115580"/>
                  </a:cubicBezTo>
                  <a:cubicBezTo>
                    <a:pt x="15244" y="113306"/>
                    <a:pt x="9563" y="111032"/>
                    <a:pt x="6155" y="113306"/>
                  </a:cubicBezTo>
                  <a:cubicBezTo>
                    <a:pt x="3882" y="114443"/>
                    <a:pt x="1610" y="117855"/>
                    <a:pt x="1610" y="121267"/>
                  </a:cubicBezTo>
                  <a:cubicBezTo>
                    <a:pt x="-4071" y="142874"/>
                    <a:pt x="6155" y="164482"/>
                    <a:pt x="18653" y="182678"/>
                  </a:cubicBezTo>
                  <a:cubicBezTo>
                    <a:pt x="37969" y="209971"/>
                    <a:pt x="64102" y="232716"/>
                    <a:pt x="95917" y="241814"/>
                  </a:cubicBezTo>
                  <a:cubicBezTo>
                    <a:pt x="127731" y="252049"/>
                    <a:pt x="164090" y="248637"/>
                    <a:pt x="190224" y="229304"/>
                  </a:cubicBezTo>
                  <a:cubicBezTo>
                    <a:pt x="239081" y="191776"/>
                    <a:pt x="233400" y="103071"/>
                    <a:pt x="210676" y="51895"/>
                  </a:cubicBezTo>
                  <a:close/>
                </a:path>
              </a:pathLst>
            </a:custGeom>
            <a:solidFill>
              <a:srgbClr val="FAD5CC"/>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17" name="Google Shape;1178;p33">
              <a:extLst>
                <a:ext uri="{FF2B5EF4-FFF2-40B4-BE49-F238E27FC236}">
                  <a16:creationId xmlns:a16="http://schemas.microsoft.com/office/drawing/2014/main" id="{5559782A-53E2-1B16-D345-144269EEE2D1}"/>
                </a:ext>
              </a:extLst>
            </p:cNvPr>
            <p:cNvSpPr/>
            <p:nvPr/>
          </p:nvSpPr>
          <p:spPr>
            <a:xfrm>
              <a:off x="7941014" y="5152029"/>
              <a:ext cx="1088849" cy="375174"/>
            </a:xfrm>
            <a:custGeom>
              <a:avLst/>
              <a:gdLst/>
              <a:ahLst/>
              <a:cxnLst/>
              <a:rect l="l" t="t" r="r" b="b"/>
              <a:pathLst>
                <a:path w="1088849" h="375174" extrusionOk="0">
                  <a:moveTo>
                    <a:pt x="1354" y="326273"/>
                  </a:moveTo>
                  <a:cubicBezTo>
                    <a:pt x="-8872" y="217098"/>
                    <a:pt x="38850" y="96551"/>
                    <a:pt x="143383" y="45375"/>
                  </a:cubicBezTo>
                  <a:cubicBezTo>
                    <a:pt x="202467" y="16944"/>
                    <a:pt x="270640" y="13533"/>
                    <a:pt x="336541" y="11258"/>
                  </a:cubicBezTo>
                  <a:cubicBezTo>
                    <a:pt x="521746" y="3297"/>
                    <a:pt x="708087" y="-4663"/>
                    <a:pt x="894428" y="3297"/>
                  </a:cubicBezTo>
                  <a:cubicBezTo>
                    <a:pt x="933060" y="4435"/>
                    <a:pt x="972828" y="7847"/>
                    <a:pt x="1008051" y="22630"/>
                  </a:cubicBezTo>
                  <a:cubicBezTo>
                    <a:pt x="1043274" y="37414"/>
                    <a:pt x="1073953" y="68120"/>
                    <a:pt x="1076225" y="104512"/>
                  </a:cubicBezTo>
                  <a:cubicBezTo>
                    <a:pt x="1079634" y="156824"/>
                    <a:pt x="1086451" y="212549"/>
                    <a:pt x="1088723" y="264862"/>
                  </a:cubicBezTo>
                  <a:cubicBezTo>
                    <a:pt x="1088723" y="272823"/>
                    <a:pt x="1089859" y="280784"/>
                    <a:pt x="1085315" y="287607"/>
                  </a:cubicBezTo>
                  <a:cubicBezTo>
                    <a:pt x="1081906" y="293293"/>
                    <a:pt x="1075089" y="297842"/>
                    <a:pt x="1068271" y="301254"/>
                  </a:cubicBezTo>
                  <a:cubicBezTo>
                    <a:pt x="1029639" y="320587"/>
                    <a:pt x="984190" y="323998"/>
                    <a:pt x="939877" y="327410"/>
                  </a:cubicBezTo>
                  <a:cubicBezTo>
                    <a:pt x="655821" y="347881"/>
                    <a:pt x="371764" y="368351"/>
                    <a:pt x="86571" y="375174"/>
                  </a:cubicBezTo>
                  <a:cubicBezTo>
                    <a:pt x="58166" y="375174"/>
                    <a:pt x="3627" y="353567"/>
                    <a:pt x="1354" y="326273"/>
                  </a:cubicBezTo>
                  <a:close/>
                </a:path>
              </a:pathLst>
            </a:custGeom>
            <a:solidFill>
              <a:schemeClr val="accent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18" name="Google Shape;1179;p33">
              <a:extLst>
                <a:ext uri="{FF2B5EF4-FFF2-40B4-BE49-F238E27FC236}">
                  <a16:creationId xmlns:a16="http://schemas.microsoft.com/office/drawing/2014/main" id="{8699514E-1F30-7BD1-6DF8-ED340BB3CB76}"/>
                </a:ext>
              </a:extLst>
            </p:cNvPr>
            <p:cNvSpPr/>
            <p:nvPr/>
          </p:nvSpPr>
          <p:spPr>
            <a:xfrm>
              <a:off x="7865643" y="5572692"/>
              <a:ext cx="264202" cy="650500"/>
            </a:xfrm>
            <a:custGeom>
              <a:avLst/>
              <a:gdLst/>
              <a:ahLst/>
              <a:cxnLst/>
              <a:rect l="l" t="t" r="r" b="b"/>
              <a:pathLst>
                <a:path w="264202" h="650500" extrusionOk="0">
                  <a:moveTo>
                    <a:pt x="57409" y="650500"/>
                  </a:moveTo>
                  <a:cubicBezTo>
                    <a:pt x="25595" y="627755"/>
                    <a:pt x="4006" y="591364"/>
                    <a:pt x="598" y="552698"/>
                  </a:cubicBezTo>
                  <a:cubicBezTo>
                    <a:pt x="-1675" y="526541"/>
                    <a:pt x="2870" y="500385"/>
                    <a:pt x="8551" y="475365"/>
                  </a:cubicBezTo>
                  <a:cubicBezTo>
                    <a:pt x="26731" y="382112"/>
                    <a:pt x="78998" y="93254"/>
                    <a:pt x="97177" y="0"/>
                  </a:cubicBezTo>
                  <a:lnTo>
                    <a:pt x="264202" y="46627"/>
                  </a:lnTo>
                  <a:lnTo>
                    <a:pt x="57409" y="650500"/>
                  </a:lnTo>
                  <a:close/>
                </a:path>
              </a:pathLst>
            </a:custGeom>
            <a:solidFill>
              <a:schemeClr val="accent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19" name="Google Shape;1180;p33">
              <a:extLst>
                <a:ext uri="{FF2B5EF4-FFF2-40B4-BE49-F238E27FC236}">
                  <a16:creationId xmlns:a16="http://schemas.microsoft.com/office/drawing/2014/main" id="{E117D3BA-214C-58B8-6E52-D6EEB7AB7BBC}"/>
                </a:ext>
              </a:extLst>
            </p:cNvPr>
            <p:cNvSpPr/>
            <p:nvPr/>
          </p:nvSpPr>
          <p:spPr>
            <a:xfrm>
              <a:off x="8914978" y="5572692"/>
              <a:ext cx="264202" cy="650500"/>
            </a:xfrm>
            <a:custGeom>
              <a:avLst/>
              <a:gdLst/>
              <a:ahLst/>
              <a:cxnLst/>
              <a:rect l="l" t="t" r="r" b="b"/>
              <a:pathLst>
                <a:path w="264202" h="650500" extrusionOk="0">
                  <a:moveTo>
                    <a:pt x="206793" y="650500"/>
                  </a:moveTo>
                  <a:cubicBezTo>
                    <a:pt x="238608" y="627755"/>
                    <a:pt x="260196" y="591364"/>
                    <a:pt x="263605" y="552698"/>
                  </a:cubicBezTo>
                  <a:cubicBezTo>
                    <a:pt x="265877" y="526541"/>
                    <a:pt x="261332" y="500385"/>
                    <a:pt x="255651" y="475365"/>
                  </a:cubicBezTo>
                  <a:cubicBezTo>
                    <a:pt x="237472" y="382112"/>
                    <a:pt x="185206" y="93254"/>
                    <a:pt x="167025" y="0"/>
                  </a:cubicBezTo>
                  <a:lnTo>
                    <a:pt x="0" y="46627"/>
                  </a:lnTo>
                  <a:lnTo>
                    <a:pt x="206793" y="650500"/>
                  </a:lnTo>
                  <a:close/>
                </a:path>
              </a:pathLst>
            </a:custGeom>
            <a:solidFill>
              <a:srgbClr val="51C39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20" name="Google Shape;1181;p33">
              <a:extLst>
                <a:ext uri="{FF2B5EF4-FFF2-40B4-BE49-F238E27FC236}">
                  <a16:creationId xmlns:a16="http://schemas.microsoft.com/office/drawing/2014/main" id="{EBCB0B82-35B2-43A9-E978-822712B08BA4}"/>
                </a:ext>
              </a:extLst>
            </p:cNvPr>
            <p:cNvSpPr/>
            <p:nvPr/>
          </p:nvSpPr>
          <p:spPr>
            <a:xfrm>
              <a:off x="8807036" y="5222423"/>
              <a:ext cx="296555" cy="792654"/>
            </a:xfrm>
            <a:custGeom>
              <a:avLst/>
              <a:gdLst/>
              <a:ahLst/>
              <a:cxnLst/>
              <a:rect l="l" t="t" r="r" b="b"/>
              <a:pathLst>
                <a:path w="296555" h="792654" extrusionOk="0">
                  <a:moveTo>
                    <a:pt x="245425" y="583403"/>
                  </a:moveTo>
                  <a:cubicBezTo>
                    <a:pt x="180660" y="384386"/>
                    <a:pt x="147709" y="208114"/>
                    <a:pt x="132939" y="0"/>
                  </a:cubicBezTo>
                  <a:cubicBezTo>
                    <a:pt x="132939" y="0"/>
                    <a:pt x="103397" y="4549"/>
                    <a:pt x="62492" y="12509"/>
                  </a:cubicBezTo>
                  <a:cubicBezTo>
                    <a:pt x="21589" y="20470"/>
                    <a:pt x="0" y="32980"/>
                    <a:pt x="0" y="32980"/>
                  </a:cubicBezTo>
                  <a:cubicBezTo>
                    <a:pt x="17043" y="285446"/>
                    <a:pt x="95443" y="624343"/>
                    <a:pt x="296556" y="792654"/>
                  </a:cubicBezTo>
                  <a:lnTo>
                    <a:pt x="282921" y="683480"/>
                  </a:lnTo>
                  <a:lnTo>
                    <a:pt x="245425" y="583403"/>
                  </a:lnTo>
                  <a:close/>
                </a:path>
              </a:pathLst>
            </a:custGeom>
            <a:solidFill>
              <a:srgbClr val="51C39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26" name="Google Shape;1182;p33">
              <a:extLst>
                <a:ext uri="{FF2B5EF4-FFF2-40B4-BE49-F238E27FC236}">
                  <a16:creationId xmlns:a16="http://schemas.microsoft.com/office/drawing/2014/main" id="{CB61AA91-18E7-6EF9-24DB-0FE1929324E5}"/>
                </a:ext>
              </a:extLst>
            </p:cNvPr>
            <p:cNvSpPr/>
            <p:nvPr/>
          </p:nvSpPr>
          <p:spPr>
            <a:xfrm>
              <a:off x="8924068" y="5564732"/>
              <a:ext cx="264201" cy="650500"/>
            </a:xfrm>
            <a:custGeom>
              <a:avLst/>
              <a:gdLst/>
              <a:ahLst/>
              <a:cxnLst/>
              <a:rect l="l" t="t" r="r" b="b"/>
              <a:pathLst>
                <a:path w="264201" h="650500" extrusionOk="0">
                  <a:moveTo>
                    <a:pt x="206793" y="650500"/>
                  </a:moveTo>
                  <a:cubicBezTo>
                    <a:pt x="238608" y="627755"/>
                    <a:pt x="260195" y="591364"/>
                    <a:pt x="263604" y="552698"/>
                  </a:cubicBezTo>
                  <a:cubicBezTo>
                    <a:pt x="265877" y="526541"/>
                    <a:pt x="261332" y="500385"/>
                    <a:pt x="255651" y="475366"/>
                  </a:cubicBezTo>
                  <a:cubicBezTo>
                    <a:pt x="237471" y="382112"/>
                    <a:pt x="185205" y="93254"/>
                    <a:pt x="167025" y="0"/>
                  </a:cubicBezTo>
                  <a:lnTo>
                    <a:pt x="0" y="46627"/>
                  </a:lnTo>
                  <a:lnTo>
                    <a:pt x="206793" y="650500"/>
                  </a:lnTo>
                  <a:close/>
                </a:path>
              </a:pathLst>
            </a:custGeom>
            <a:solidFill>
              <a:srgbClr val="51C39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27" name="Google Shape;1183;p33">
              <a:extLst>
                <a:ext uri="{FF2B5EF4-FFF2-40B4-BE49-F238E27FC236}">
                  <a16:creationId xmlns:a16="http://schemas.microsoft.com/office/drawing/2014/main" id="{E9BE41F7-FF9F-A7FE-8A9B-86E7D3F9AB87}"/>
                </a:ext>
              </a:extLst>
            </p:cNvPr>
            <p:cNvSpPr/>
            <p:nvPr/>
          </p:nvSpPr>
          <p:spPr>
            <a:xfrm>
              <a:off x="8814990" y="5214463"/>
              <a:ext cx="296555" cy="792654"/>
            </a:xfrm>
            <a:custGeom>
              <a:avLst/>
              <a:gdLst/>
              <a:ahLst/>
              <a:cxnLst/>
              <a:rect l="l" t="t" r="r" b="b"/>
              <a:pathLst>
                <a:path w="296555" h="792654" extrusionOk="0">
                  <a:moveTo>
                    <a:pt x="245425" y="583403"/>
                  </a:moveTo>
                  <a:cubicBezTo>
                    <a:pt x="180660" y="384386"/>
                    <a:pt x="147709" y="208114"/>
                    <a:pt x="132939" y="0"/>
                  </a:cubicBezTo>
                  <a:cubicBezTo>
                    <a:pt x="132939" y="0"/>
                    <a:pt x="103397" y="4549"/>
                    <a:pt x="62492" y="12510"/>
                  </a:cubicBezTo>
                  <a:cubicBezTo>
                    <a:pt x="21589" y="20470"/>
                    <a:pt x="0" y="32980"/>
                    <a:pt x="0" y="32980"/>
                  </a:cubicBezTo>
                  <a:cubicBezTo>
                    <a:pt x="17043" y="285447"/>
                    <a:pt x="95443" y="624343"/>
                    <a:pt x="296556" y="792655"/>
                  </a:cubicBezTo>
                  <a:lnTo>
                    <a:pt x="282921" y="683480"/>
                  </a:lnTo>
                  <a:lnTo>
                    <a:pt x="245425" y="583403"/>
                  </a:lnTo>
                  <a:close/>
                </a:path>
              </a:pathLst>
            </a:custGeom>
            <a:solidFill>
              <a:srgbClr val="51C39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28" name="Google Shape;1184;p33">
              <a:extLst>
                <a:ext uri="{FF2B5EF4-FFF2-40B4-BE49-F238E27FC236}">
                  <a16:creationId xmlns:a16="http://schemas.microsoft.com/office/drawing/2014/main" id="{0F9D54BD-4D98-17EC-2E3C-FBF00BE349C8}"/>
                </a:ext>
              </a:extLst>
            </p:cNvPr>
            <p:cNvSpPr/>
            <p:nvPr/>
          </p:nvSpPr>
          <p:spPr>
            <a:xfrm>
              <a:off x="9724571" y="4440422"/>
              <a:ext cx="227119" cy="247456"/>
            </a:xfrm>
            <a:custGeom>
              <a:avLst/>
              <a:gdLst/>
              <a:ahLst/>
              <a:cxnLst/>
              <a:rect l="l" t="t" r="r" b="b"/>
              <a:pathLst>
                <a:path w="227119" h="247456" extrusionOk="0">
                  <a:moveTo>
                    <a:pt x="16443" y="51895"/>
                  </a:moveTo>
                  <a:cubicBezTo>
                    <a:pt x="18716" y="45072"/>
                    <a:pt x="23261" y="38248"/>
                    <a:pt x="30078" y="38248"/>
                  </a:cubicBezTo>
                  <a:cubicBezTo>
                    <a:pt x="39168" y="37111"/>
                    <a:pt x="44849" y="47346"/>
                    <a:pt x="45986" y="56444"/>
                  </a:cubicBezTo>
                  <a:cubicBezTo>
                    <a:pt x="48258" y="65542"/>
                    <a:pt x="49394" y="75777"/>
                    <a:pt x="57348" y="79189"/>
                  </a:cubicBezTo>
                  <a:cubicBezTo>
                    <a:pt x="67574" y="53032"/>
                    <a:pt x="82344" y="28013"/>
                    <a:pt x="101660" y="7543"/>
                  </a:cubicBezTo>
                  <a:cubicBezTo>
                    <a:pt x="106206" y="1857"/>
                    <a:pt x="115295" y="-2692"/>
                    <a:pt x="120976" y="1857"/>
                  </a:cubicBezTo>
                  <a:cubicBezTo>
                    <a:pt x="123249" y="4131"/>
                    <a:pt x="124385" y="6406"/>
                    <a:pt x="125521" y="9817"/>
                  </a:cubicBezTo>
                  <a:cubicBezTo>
                    <a:pt x="131203" y="31425"/>
                    <a:pt x="128930" y="55307"/>
                    <a:pt x="117568" y="74640"/>
                  </a:cubicBezTo>
                  <a:cubicBezTo>
                    <a:pt x="125521" y="55307"/>
                    <a:pt x="138020" y="32562"/>
                    <a:pt x="158472" y="29150"/>
                  </a:cubicBezTo>
                  <a:cubicBezTo>
                    <a:pt x="161880" y="28013"/>
                    <a:pt x="166425" y="29150"/>
                    <a:pt x="168698" y="31425"/>
                  </a:cubicBezTo>
                  <a:cubicBezTo>
                    <a:pt x="170971" y="33699"/>
                    <a:pt x="172107" y="37111"/>
                    <a:pt x="172107" y="40523"/>
                  </a:cubicBezTo>
                  <a:cubicBezTo>
                    <a:pt x="174379" y="63267"/>
                    <a:pt x="166425" y="87150"/>
                    <a:pt x="151655" y="105345"/>
                  </a:cubicBezTo>
                  <a:cubicBezTo>
                    <a:pt x="158472" y="96247"/>
                    <a:pt x="165289" y="87150"/>
                    <a:pt x="174379" y="79189"/>
                  </a:cubicBezTo>
                  <a:cubicBezTo>
                    <a:pt x="180060" y="74640"/>
                    <a:pt x="185741" y="68954"/>
                    <a:pt x="193695" y="70091"/>
                  </a:cubicBezTo>
                  <a:cubicBezTo>
                    <a:pt x="205057" y="71228"/>
                    <a:pt x="209602" y="86012"/>
                    <a:pt x="207329" y="97385"/>
                  </a:cubicBezTo>
                  <a:cubicBezTo>
                    <a:pt x="205057" y="111032"/>
                    <a:pt x="199376" y="124678"/>
                    <a:pt x="189150" y="134913"/>
                  </a:cubicBezTo>
                  <a:cubicBezTo>
                    <a:pt x="194831" y="126953"/>
                    <a:pt x="200512" y="121267"/>
                    <a:pt x="208466" y="115580"/>
                  </a:cubicBezTo>
                  <a:cubicBezTo>
                    <a:pt x="211874" y="113306"/>
                    <a:pt x="217556" y="111032"/>
                    <a:pt x="220964" y="113306"/>
                  </a:cubicBezTo>
                  <a:cubicBezTo>
                    <a:pt x="223237" y="114443"/>
                    <a:pt x="225509" y="117855"/>
                    <a:pt x="225509" y="121267"/>
                  </a:cubicBezTo>
                  <a:cubicBezTo>
                    <a:pt x="231190" y="142874"/>
                    <a:pt x="220964" y="164482"/>
                    <a:pt x="208466" y="182677"/>
                  </a:cubicBezTo>
                  <a:cubicBezTo>
                    <a:pt x="189150" y="209971"/>
                    <a:pt x="163017" y="232716"/>
                    <a:pt x="131203" y="241814"/>
                  </a:cubicBezTo>
                  <a:cubicBezTo>
                    <a:pt x="99388" y="252049"/>
                    <a:pt x="63029" y="248637"/>
                    <a:pt x="36895" y="229304"/>
                  </a:cubicBezTo>
                  <a:cubicBezTo>
                    <a:pt x="-11962" y="191775"/>
                    <a:pt x="-5145" y="103071"/>
                    <a:pt x="16443" y="51895"/>
                  </a:cubicBezTo>
                  <a:close/>
                </a:path>
              </a:pathLst>
            </a:custGeom>
            <a:solidFill>
              <a:srgbClr val="FAD5CC"/>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29" name="Google Shape;1185;p33">
              <a:extLst>
                <a:ext uri="{FF2B5EF4-FFF2-40B4-BE49-F238E27FC236}">
                  <a16:creationId xmlns:a16="http://schemas.microsoft.com/office/drawing/2014/main" id="{9AE2B71B-942B-D634-D9A9-C8B933BF4B05}"/>
                </a:ext>
              </a:extLst>
            </p:cNvPr>
            <p:cNvSpPr/>
            <p:nvPr/>
          </p:nvSpPr>
          <p:spPr>
            <a:xfrm>
              <a:off x="8924068" y="5564732"/>
              <a:ext cx="264201" cy="650500"/>
            </a:xfrm>
            <a:custGeom>
              <a:avLst/>
              <a:gdLst/>
              <a:ahLst/>
              <a:cxnLst/>
              <a:rect l="l" t="t" r="r" b="b"/>
              <a:pathLst>
                <a:path w="264201" h="650500" extrusionOk="0">
                  <a:moveTo>
                    <a:pt x="206793" y="650500"/>
                  </a:moveTo>
                  <a:cubicBezTo>
                    <a:pt x="238608" y="627755"/>
                    <a:pt x="260195" y="591364"/>
                    <a:pt x="263604" y="552698"/>
                  </a:cubicBezTo>
                  <a:cubicBezTo>
                    <a:pt x="265877" y="526541"/>
                    <a:pt x="261332" y="500385"/>
                    <a:pt x="255651" y="475366"/>
                  </a:cubicBezTo>
                  <a:cubicBezTo>
                    <a:pt x="237471" y="382112"/>
                    <a:pt x="185205" y="93254"/>
                    <a:pt x="167025" y="0"/>
                  </a:cubicBezTo>
                  <a:lnTo>
                    <a:pt x="0" y="46627"/>
                  </a:lnTo>
                  <a:lnTo>
                    <a:pt x="206793" y="650500"/>
                  </a:lnTo>
                  <a:close/>
                </a:path>
              </a:pathLst>
            </a:custGeom>
            <a:solidFill>
              <a:schemeClr val="accent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0" name="Google Shape;1186;p33">
              <a:extLst>
                <a:ext uri="{FF2B5EF4-FFF2-40B4-BE49-F238E27FC236}">
                  <a16:creationId xmlns:a16="http://schemas.microsoft.com/office/drawing/2014/main" id="{B5CCC0EE-4E20-1754-B6DB-B52C94495C10}"/>
                </a:ext>
              </a:extLst>
            </p:cNvPr>
            <p:cNvSpPr/>
            <p:nvPr/>
          </p:nvSpPr>
          <p:spPr>
            <a:xfrm>
              <a:off x="7153827" y="4509375"/>
              <a:ext cx="2745123" cy="1957185"/>
            </a:xfrm>
            <a:custGeom>
              <a:avLst/>
              <a:gdLst/>
              <a:ahLst/>
              <a:cxnLst/>
              <a:rect l="l" t="t" r="r" b="b"/>
              <a:pathLst>
                <a:path w="2745123" h="1957185" extrusionOk="0">
                  <a:moveTo>
                    <a:pt x="1387333" y="744891"/>
                  </a:moveTo>
                  <a:lnTo>
                    <a:pt x="1605489" y="742616"/>
                  </a:lnTo>
                  <a:cubicBezTo>
                    <a:pt x="1779331" y="733518"/>
                    <a:pt x="1944084" y="650500"/>
                    <a:pt x="2079295" y="541325"/>
                  </a:cubicBezTo>
                  <a:cubicBezTo>
                    <a:pt x="2215642" y="431013"/>
                    <a:pt x="2440615" y="135331"/>
                    <a:pt x="2550829" y="0"/>
                  </a:cubicBezTo>
                  <a:cubicBezTo>
                    <a:pt x="2616730" y="61411"/>
                    <a:pt x="2692857" y="128508"/>
                    <a:pt x="2745124" y="201291"/>
                  </a:cubicBezTo>
                  <a:cubicBezTo>
                    <a:pt x="2487200" y="847242"/>
                    <a:pt x="2004304" y="1223668"/>
                    <a:pt x="1906589" y="1288490"/>
                  </a:cubicBezTo>
                  <a:cubicBezTo>
                    <a:pt x="1950901" y="1443155"/>
                    <a:pt x="1997487" y="1667190"/>
                    <a:pt x="2004304" y="1827541"/>
                  </a:cubicBezTo>
                  <a:cubicBezTo>
                    <a:pt x="2004304" y="1827541"/>
                    <a:pt x="1752061" y="1896912"/>
                    <a:pt x="1431645" y="1949226"/>
                  </a:cubicBezTo>
                  <a:lnTo>
                    <a:pt x="1313478" y="1957186"/>
                  </a:lnTo>
                  <a:cubicBezTo>
                    <a:pt x="993062" y="1904873"/>
                    <a:pt x="740820" y="1835501"/>
                    <a:pt x="740820" y="1835501"/>
                  </a:cubicBezTo>
                  <a:cubicBezTo>
                    <a:pt x="747637" y="1675151"/>
                    <a:pt x="794222" y="1451115"/>
                    <a:pt x="838536" y="1296451"/>
                  </a:cubicBezTo>
                  <a:cubicBezTo>
                    <a:pt x="741956" y="1231628"/>
                    <a:pt x="257923" y="856340"/>
                    <a:pt x="0" y="209252"/>
                  </a:cubicBezTo>
                  <a:cubicBezTo>
                    <a:pt x="52266" y="136469"/>
                    <a:pt x="129530" y="69372"/>
                    <a:pt x="194295" y="7961"/>
                  </a:cubicBezTo>
                  <a:cubicBezTo>
                    <a:pt x="304509" y="143292"/>
                    <a:pt x="530618" y="440111"/>
                    <a:pt x="665829" y="549286"/>
                  </a:cubicBezTo>
                  <a:cubicBezTo>
                    <a:pt x="802176" y="659598"/>
                    <a:pt x="965792" y="741479"/>
                    <a:pt x="1139636" y="750577"/>
                  </a:cubicBezTo>
                  <a:lnTo>
                    <a:pt x="1357791" y="752851"/>
                  </a:lnTo>
                </a:path>
              </a:pathLst>
            </a:custGeom>
            <a:solidFill>
              <a:schemeClr val="accent1"/>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1" name="Google Shape;1187;p33">
              <a:extLst>
                <a:ext uri="{FF2B5EF4-FFF2-40B4-BE49-F238E27FC236}">
                  <a16:creationId xmlns:a16="http://schemas.microsoft.com/office/drawing/2014/main" id="{2926D292-8A08-9F3C-907B-6F2EC231F255}"/>
                </a:ext>
              </a:extLst>
            </p:cNvPr>
            <p:cNvSpPr/>
            <p:nvPr/>
          </p:nvSpPr>
          <p:spPr>
            <a:xfrm>
              <a:off x="8814990" y="5214463"/>
              <a:ext cx="296555" cy="792654"/>
            </a:xfrm>
            <a:custGeom>
              <a:avLst/>
              <a:gdLst/>
              <a:ahLst/>
              <a:cxnLst/>
              <a:rect l="l" t="t" r="r" b="b"/>
              <a:pathLst>
                <a:path w="296555" h="792654" extrusionOk="0">
                  <a:moveTo>
                    <a:pt x="245425" y="583403"/>
                  </a:moveTo>
                  <a:cubicBezTo>
                    <a:pt x="180660" y="384386"/>
                    <a:pt x="147709" y="208114"/>
                    <a:pt x="132939" y="0"/>
                  </a:cubicBezTo>
                  <a:cubicBezTo>
                    <a:pt x="132939" y="0"/>
                    <a:pt x="103397" y="4549"/>
                    <a:pt x="62492" y="12510"/>
                  </a:cubicBezTo>
                  <a:cubicBezTo>
                    <a:pt x="21589" y="20470"/>
                    <a:pt x="0" y="32980"/>
                    <a:pt x="0" y="32980"/>
                  </a:cubicBezTo>
                  <a:cubicBezTo>
                    <a:pt x="17043" y="285447"/>
                    <a:pt x="95443" y="624343"/>
                    <a:pt x="296556" y="792655"/>
                  </a:cubicBezTo>
                  <a:lnTo>
                    <a:pt x="282921" y="683480"/>
                  </a:lnTo>
                  <a:lnTo>
                    <a:pt x="245425" y="583403"/>
                  </a:lnTo>
                  <a:close/>
                </a:path>
              </a:pathLst>
            </a:custGeom>
            <a:solidFill>
              <a:schemeClr val="accent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2" name="Google Shape;1188;p33">
              <a:extLst>
                <a:ext uri="{FF2B5EF4-FFF2-40B4-BE49-F238E27FC236}">
                  <a16:creationId xmlns:a16="http://schemas.microsoft.com/office/drawing/2014/main" id="{71ADA9A8-E282-9E8F-2B06-C0C19FBC18A4}"/>
                </a:ext>
              </a:extLst>
            </p:cNvPr>
            <p:cNvSpPr/>
            <p:nvPr/>
          </p:nvSpPr>
          <p:spPr>
            <a:xfrm>
              <a:off x="7941232" y="5222423"/>
              <a:ext cx="296554" cy="792654"/>
            </a:xfrm>
            <a:custGeom>
              <a:avLst/>
              <a:gdLst/>
              <a:ahLst/>
              <a:cxnLst/>
              <a:rect l="l" t="t" r="r" b="b"/>
              <a:pathLst>
                <a:path w="296554" h="792654" extrusionOk="0">
                  <a:moveTo>
                    <a:pt x="51130" y="583403"/>
                  </a:moveTo>
                  <a:cubicBezTo>
                    <a:pt x="115895" y="384386"/>
                    <a:pt x="148845" y="208114"/>
                    <a:pt x="163616" y="0"/>
                  </a:cubicBezTo>
                  <a:cubicBezTo>
                    <a:pt x="163616" y="0"/>
                    <a:pt x="193159" y="4549"/>
                    <a:pt x="234062" y="12509"/>
                  </a:cubicBezTo>
                  <a:cubicBezTo>
                    <a:pt x="274966" y="20470"/>
                    <a:pt x="296555" y="32980"/>
                    <a:pt x="296555" y="32980"/>
                  </a:cubicBezTo>
                  <a:cubicBezTo>
                    <a:pt x="279511" y="285446"/>
                    <a:pt x="201112" y="624343"/>
                    <a:pt x="0" y="792654"/>
                  </a:cubicBezTo>
                  <a:lnTo>
                    <a:pt x="13634" y="683480"/>
                  </a:lnTo>
                  <a:lnTo>
                    <a:pt x="51130" y="583403"/>
                  </a:lnTo>
                  <a:close/>
                </a:path>
              </a:pathLst>
            </a:custGeom>
            <a:solidFill>
              <a:schemeClr val="accent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3" name="Google Shape;1189;p33">
              <a:extLst>
                <a:ext uri="{FF2B5EF4-FFF2-40B4-BE49-F238E27FC236}">
                  <a16:creationId xmlns:a16="http://schemas.microsoft.com/office/drawing/2014/main" id="{F04922F9-EB1F-9423-32C8-2A40B29A87DE}"/>
                </a:ext>
              </a:extLst>
            </p:cNvPr>
            <p:cNvSpPr/>
            <p:nvPr/>
          </p:nvSpPr>
          <p:spPr>
            <a:xfrm>
              <a:off x="8316187" y="5207639"/>
              <a:ext cx="434038" cy="164063"/>
            </a:xfrm>
            <a:custGeom>
              <a:avLst/>
              <a:gdLst/>
              <a:ahLst/>
              <a:cxnLst/>
              <a:rect l="l" t="t" r="r" b="b"/>
              <a:pathLst>
                <a:path w="434038" h="164063" extrusionOk="0">
                  <a:moveTo>
                    <a:pt x="2272" y="0"/>
                  </a:moveTo>
                  <a:cubicBezTo>
                    <a:pt x="1136" y="19333"/>
                    <a:pt x="0" y="39803"/>
                    <a:pt x="0" y="59136"/>
                  </a:cubicBezTo>
                  <a:cubicBezTo>
                    <a:pt x="0" y="59136"/>
                    <a:pt x="31814" y="158076"/>
                    <a:pt x="203384" y="163762"/>
                  </a:cubicBezTo>
                  <a:cubicBezTo>
                    <a:pt x="374955" y="170586"/>
                    <a:pt x="434038" y="59136"/>
                    <a:pt x="434038" y="59136"/>
                  </a:cubicBezTo>
                  <a:cubicBezTo>
                    <a:pt x="434038" y="40941"/>
                    <a:pt x="434038" y="21607"/>
                    <a:pt x="434038" y="3412"/>
                  </a:cubicBezTo>
                  <a:lnTo>
                    <a:pt x="2272" y="0"/>
                  </a:lnTo>
                  <a:close/>
                </a:path>
              </a:pathLst>
            </a:custGeom>
            <a:solidFill>
              <a:srgbClr val="FAD5CC"/>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4" name="Google Shape;1190;p33">
              <a:extLst>
                <a:ext uri="{FF2B5EF4-FFF2-40B4-BE49-F238E27FC236}">
                  <a16:creationId xmlns:a16="http://schemas.microsoft.com/office/drawing/2014/main" id="{1776F7CE-04CD-575A-A1A9-2FC1CEADFEF4}"/>
                </a:ext>
              </a:extLst>
            </p:cNvPr>
            <p:cNvSpPr/>
            <p:nvPr/>
          </p:nvSpPr>
          <p:spPr>
            <a:xfrm>
              <a:off x="7911244" y="4088584"/>
              <a:ext cx="1209719" cy="1172920"/>
            </a:xfrm>
            <a:custGeom>
              <a:avLst/>
              <a:gdLst/>
              <a:ahLst/>
              <a:cxnLst/>
              <a:rect l="l" t="t" r="r" b="b"/>
              <a:pathLst>
                <a:path w="1209719" h="1172920" extrusionOk="0">
                  <a:moveTo>
                    <a:pt x="3854" y="649376"/>
                  </a:moveTo>
                  <a:cubicBezTo>
                    <a:pt x="23170" y="815413"/>
                    <a:pt x="131112" y="1158858"/>
                    <a:pt x="570832" y="1172505"/>
                  </a:cubicBezTo>
                  <a:cubicBezTo>
                    <a:pt x="1010552" y="1185015"/>
                    <a:pt x="1125310" y="910941"/>
                    <a:pt x="1125310" y="910941"/>
                  </a:cubicBezTo>
                  <a:cubicBezTo>
                    <a:pt x="1125310" y="910941"/>
                    <a:pt x="1195756" y="808589"/>
                    <a:pt x="1208255" y="649376"/>
                  </a:cubicBezTo>
                  <a:cubicBezTo>
                    <a:pt x="1220754" y="490163"/>
                    <a:pt x="1163942" y="2288"/>
                    <a:pt x="614008" y="13"/>
                  </a:cubicBezTo>
                  <a:cubicBezTo>
                    <a:pt x="-87044" y="-3398"/>
                    <a:pt x="3854" y="649376"/>
                    <a:pt x="3854" y="649376"/>
                  </a:cubicBezTo>
                  <a:close/>
                </a:path>
              </a:pathLst>
            </a:custGeom>
            <a:solidFill>
              <a:srgbClr val="FAD5CC"/>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5" name="Google Shape;1191;p33">
              <a:extLst>
                <a:ext uri="{FF2B5EF4-FFF2-40B4-BE49-F238E27FC236}">
                  <a16:creationId xmlns:a16="http://schemas.microsoft.com/office/drawing/2014/main" id="{F5B28EF9-26A9-B7DD-7D11-CBA8ECBAD050}"/>
                </a:ext>
              </a:extLst>
            </p:cNvPr>
            <p:cNvSpPr/>
            <p:nvPr/>
          </p:nvSpPr>
          <p:spPr>
            <a:xfrm>
              <a:off x="8317323" y="5225835"/>
              <a:ext cx="432902" cy="50705"/>
            </a:xfrm>
            <a:custGeom>
              <a:avLst/>
              <a:gdLst/>
              <a:ahLst/>
              <a:cxnLst/>
              <a:rect l="l" t="t" r="r" b="b"/>
              <a:pathLst>
                <a:path w="432902" h="50705" extrusionOk="0">
                  <a:moveTo>
                    <a:pt x="0" y="9098"/>
                  </a:moveTo>
                  <a:cubicBezTo>
                    <a:pt x="49994" y="21607"/>
                    <a:pt x="104533" y="29568"/>
                    <a:pt x="165889" y="30706"/>
                  </a:cubicBezTo>
                  <a:cubicBezTo>
                    <a:pt x="271558" y="34117"/>
                    <a:pt x="360184" y="21607"/>
                    <a:pt x="432902" y="0"/>
                  </a:cubicBezTo>
                  <a:cubicBezTo>
                    <a:pt x="432902" y="0"/>
                    <a:pt x="387453" y="44352"/>
                    <a:pt x="224973" y="50038"/>
                  </a:cubicBezTo>
                  <a:cubicBezTo>
                    <a:pt x="62492" y="56862"/>
                    <a:pt x="0" y="9098"/>
                    <a:pt x="0" y="9098"/>
                  </a:cubicBez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6" name="Google Shape;1192;p33">
              <a:extLst>
                <a:ext uri="{FF2B5EF4-FFF2-40B4-BE49-F238E27FC236}">
                  <a16:creationId xmlns:a16="http://schemas.microsoft.com/office/drawing/2014/main" id="{90999E53-CD33-D602-37A9-B9DFEE18F022}"/>
                </a:ext>
              </a:extLst>
            </p:cNvPr>
            <p:cNvSpPr/>
            <p:nvPr/>
          </p:nvSpPr>
          <p:spPr>
            <a:xfrm>
              <a:off x="8797947" y="4791410"/>
              <a:ext cx="159071" cy="120547"/>
            </a:xfrm>
            <a:custGeom>
              <a:avLst/>
              <a:gdLst/>
              <a:ahLst/>
              <a:cxnLst/>
              <a:rect l="l" t="t" r="r" b="b"/>
              <a:pathLst>
                <a:path w="159071" h="120547" extrusionOk="0">
                  <a:moveTo>
                    <a:pt x="159072" y="60274"/>
                  </a:moveTo>
                  <a:cubicBezTo>
                    <a:pt x="159072" y="93562"/>
                    <a:pt x="123462" y="120547"/>
                    <a:pt x="79536" y="120547"/>
                  </a:cubicBezTo>
                  <a:cubicBezTo>
                    <a:pt x="35610" y="120547"/>
                    <a:pt x="0" y="93562"/>
                    <a:pt x="0" y="60274"/>
                  </a:cubicBezTo>
                  <a:cubicBezTo>
                    <a:pt x="0" y="26985"/>
                    <a:pt x="35610" y="0"/>
                    <a:pt x="79536" y="0"/>
                  </a:cubicBezTo>
                  <a:cubicBezTo>
                    <a:pt x="123462" y="0"/>
                    <a:pt x="159072" y="26986"/>
                    <a:pt x="159072" y="60274"/>
                  </a:cubicBezTo>
                  <a:close/>
                </a:path>
              </a:pathLst>
            </a:custGeom>
            <a:solidFill>
              <a:srgbClr val="F7B9A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7" name="Google Shape;1193;p33">
              <a:extLst>
                <a:ext uri="{FF2B5EF4-FFF2-40B4-BE49-F238E27FC236}">
                  <a16:creationId xmlns:a16="http://schemas.microsoft.com/office/drawing/2014/main" id="{9BA0BDAB-9B00-C54A-57AC-BD7BCC0D6A50}"/>
                </a:ext>
              </a:extLst>
            </p:cNvPr>
            <p:cNvSpPr/>
            <p:nvPr/>
          </p:nvSpPr>
          <p:spPr>
            <a:xfrm>
              <a:off x="8078715" y="4791410"/>
              <a:ext cx="159071" cy="120547"/>
            </a:xfrm>
            <a:custGeom>
              <a:avLst/>
              <a:gdLst/>
              <a:ahLst/>
              <a:cxnLst/>
              <a:rect l="l" t="t" r="r" b="b"/>
              <a:pathLst>
                <a:path w="159071" h="120547" extrusionOk="0">
                  <a:moveTo>
                    <a:pt x="159072" y="60274"/>
                  </a:moveTo>
                  <a:cubicBezTo>
                    <a:pt x="159072" y="93562"/>
                    <a:pt x="123462" y="120547"/>
                    <a:pt x="79536" y="120547"/>
                  </a:cubicBezTo>
                  <a:cubicBezTo>
                    <a:pt x="35610" y="120547"/>
                    <a:pt x="0" y="93562"/>
                    <a:pt x="0" y="60274"/>
                  </a:cubicBezTo>
                  <a:cubicBezTo>
                    <a:pt x="0" y="26985"/>
                    <a:pt x="35610" y="0"/>
                    <a:pt x="79536" y="0"/>
                  </a:cubicBezTo>
                  <a:cubicBezTo>
                    <a:pt x="123462" y="0"/>
                    <a:pt x="159072" y="26986"/>
                    <a:pt x="159072" y="60274"/>
                  </a:cubicBezTo>
                  <a:close/>
                </a:path>
              </a:pathLst>
            </a:custGeom>
            <a:solidFill>
              <a:srgbClr val="F7B9A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8" name="Google Shape;1194;p33">
              <a:extLst>
                <a:ext uri="{FF2B5EF4-FFF2-40B4-BE49-F238E27FC236}">
                  <a16:creationId xmlns:a16="http://schemas.microsoft.com/office/drawing/2014/main" id="{091C37C4-CDE1-7366-3758-2D74F0969096}"/>
                </a:ext>
              </a:extLst>
            </p:cNvPr>
            <p:cNvSpPr/>
            <p:nvPr/>
          </p:nvSpPr>
          <p:spPr>
            <a:xfrm>
              <a:off x="8490029" y="4758281"/>
              <a:ext cx="41677" cy="41089"/>
            </a:xfrm>
            <a:custGeom>
              <a:avLst/>
              <a:gdLst/>
              <a:ahLst/>
              <a:cxnLst/>
              <a:rect l="l" t="t" r="r" b="b"/>
              <a:pathLst>
                <a:path w="41677" h="41089" extrusionOk="0">
                  <a:moveTo>
                    <a:pt x="0" y="5835"/>
                  </a:moveTo>
                  <a:cubicBezTo>
                    <a:pt x="9090" y="-2125"/>
                    <a:pt x="24997" y="-2125"/>
                    <a:pt x="34087" y="6973"/>
                  </a:cubicBezTo>
                  <a:cubicBezTo>
                    <a:pt x="43176" y="16070"/>
                    <a:pt x="44312" y="31992"/>
                    <a:pt x="36359" y="41090"/>
                  </a:cubicBezTo>
                </a:path>
              </a:pathLst>
            </a:custGeom>
            <a:noFill/>
            <a:ln w="16350" cap="rnd" cmpd="sng">
              <a:solidFill>
                <a:srgbClr val="3C3C3B"/>
              </a:solidFill>
              <a:prstDash val="solid"/>
              <a:round/>
              <a:headEnd type="none" w="sm" len="sm"/>
              <a:tailEnd type="none" w="sm" len="sm"/>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39" name="Google Shape;1195;p33">
              <a:extLst>
                <a:ext uri="{FF2B5EF4-FFF2-40B4-BE49-F238E27FC236}">
                  <a16:creationId xmlns:a16="http://schemas.microsoft.com/office/drawing/2014/main" id="{FB9A27DB-E5D7-3EC6-6548-667C65F47BA9}"/>
                </a:ext>
              </a:extLst>
            </p:cNvPr>
            <p:cNvSpPr/>
            <p:nvPr/>
          </p:nvSpPr>
          <p:spPr>
            <a:xfrm>
              <a:off x="7727621" y="4567523"/>
              <a:ext cx="238607" cy="275580"/>
            </a:xfrm>
            <a:custGeom>
              <a:avLst/>
              <a:gdLst/>
              <a:ahLst/>
              <a:cxnLst/>
              <a:rect l="l" t="t" r="r" b="b"/>
              <a:pathLst>
                <a:path w="238607" h="275580" extrusionOk="0">
                  <a:moveTo>
                    <a:pt x="210202" y="66948"/>
                  </a:moveTo>
                  <a:cubicBezTo>
                    <a:pt x="202249" y="49890"/>
                    <a:pt x="187477" y="37380"/>
                    <a:pt x="172707" y="27145"/>
                  </a:cubicBezTo>
                  <a:cubicBezTo>
                    <a:pt x="154527" y="14635"/>
                    <a:pt x="134075" y="4400"/>
                    <a:pt x="112487" y="988"/>
                  </a:cubicBezTo>
                  <a:cubicBezTo>
                    <a:pt x="74991" y="-4698"/>
                    <a:pt x="36359" y="14635"/>
                    <a:pt x="17043" y="46478"/>
                  </a:cubicBezTo>
                  <a:cubicBezTo>
                    <a:pt x="3409" y="68085"/>
                    <a:pt x="0" y="95379"/>
                    <a:pt x="0" y="120398"/>
                  </a:cubicBezTo>
                  <a:cubicBezTo>
                    <a:pt x="0" y="164751"/>
                    <a:pt x="13635" y="211377"/>
                    <a:pt x="46586" y="240945"/>
                  </a:cubicBezTo>
                  <a:cubicBezTo>
                    <a:pt x="71583" y="263690"/>
                    <a:pt x="105670" y="273925"/>
                    <a:pt x="138620" y="275062"/>
                  </a:cubicBezTo>
                  <a:cubicBezTo>
                    <a:pt x="171571" y="277337"/>
                    <a:pt x="205657" y="271651"/>
                    <a:pt x="238608" y="267102"/>
                  </a:cubicBezTo>
                </a:path>
              </a:pathLst>
            </a:custGeom>
            <a:solidFill>
              <a:srgbClr val="FAD5CC"/>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nvGrpSpPr>
            <p:cNvPr id="40" name="Google Shape;1196;p33">
              <a:extLst>
                <a:ext uri="{FF2B5EF4-FFF2-40B4-BE49-F238E27FC236}">
                  <a16:creationId xmlns:a16="http://schemas.microsoft.com/office/drawing/2014/main" id="{311EFD81-4C6B-0877-7E2B-80805627D4DE}"/>
                </a:ext>
              </a:extLst>
            </p:cNvPr>
            <p:cNvGrpSpPr/>
            <p:nvPr/>
          </p:nvGrpSpPr>
          <p:grpSpPr>
            <a:xfrm>
              <a:off x="7794782" y="4644252"/>
              <a:ext cx="91935" cy="122138"/>
              <a:chOff x="7794782" y="4644252"/>
              <a:chExt cx="91935" cy="122138"/>
            </a:xfrm>
          </p:grpSpPr>
          <p:sp>
            <p:nvSpPr>
              <p:cNvPr id="81" name="Google Shape;1197;p33">
                <a:extLst>
                  <a:ext uri="{FF2B5EF4-FFF2-40B4-BE49-F238E27FC236}">
                    <a16:creationId xmlns:a16="http://schemas.microsoft.com/office/drawing/2014/main" id="{AF9B3E6B-1D3A-8058-4C55-1FCE8509AFD9}"/>
                  </a:ext>
                </a:extLst>
              </p:cNvPr>
              <p:cNvSpPr/>
              <p:nvPr/>
            </p:nvSpPr>
            <p:spPr>
              <a:xfrm>
                <a:off x="7794782" y="4644252"/>
                <a:ext cx="50118" cy="121972"/>
              </a:xfrm>
              <a:custGeom>
                <a:avLst/>
                <a:gdLst/>
                <a:ahLst/>
                <a:cxnLst/>
                <a:rect l="l" t="t" r="r" b="b"/>
                <a:pathLst>
                  <a:path w="50118" h="121972" extrusionOk="0">
                    <a:moveTo>
                      <a:pt x="48734" y="8415"/>
                    </a:moveTo>
                    <a:cubicBezTo>
                      <a:pt x="16920" y="34572"/>
                      <a:pt x="6694" y="77787"/>
                      <a:pt x="22601" y="115316"/>
                    </a:cubicBezTo>
                    <a:cubicBezTo>
                      <a:pt x="24874" y="121002"/>
                      <a:pt x="16920" y="124413"/>
                      <a:pt x="13511" y="119865"/>
                    </a:cubicBezTo>
                    <a:cubicBezTo>
                      <a:pt x="-13758" y="81199"/>
                      <a:pt x="2149" y="20925"/>
                      <a:pt x="44190" y="455"/>
                    </a:cubicBezTo>
                    <a:cubicBezTo>
                      <a:pt x="48734" y="-1820"/>
                      <a:pt x="52143" y="5004"/>
                      <a:pt x="48734" y="8415"/>
                    </a:cubicBezTo>
                    <a:lnTo>
                      <a:pt x="48734" y="8415"/>
                    </a:ln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82" name="Google Shape;1198;p33">
                <a:extLst>
                  <a:ext uri="{FF2B5EF4-FFF2-40B4-BE49-F238E27FC236}">
                    <a16:creationId xmlns:a16="http://schemas.microsoft.com/office/drawing/2014/main" id="{C53B3FDE-6652-07C1-E9D7-A21EEC8CE8B1}"/>
                  </a:ext>
                </a:extLst>
              </p:cNvPr>
              <p:cNvSpPr/>
              <p:nvPr/>
            </p:nvSpPr>
            <p:spPr>
              <a:xfrm>
                <a:off x="7804656" y="4688309"/>
                <a:ext cx="82061" cy="78081"/>
              </a:xfrm>
              <a:custGeom>
                <a:avLst/>
                <a:gdLst/>
                <a:ahLst/>
                <a:cxnLst/>
                <a:rect l="l" t="t" r="r" b="b"/>
                <a:pathLst>
                  <a:path w="82061" h="78081" extrusionOk="0">
                    <a:moveTo>
                      <a:pt x="3638" y="1886"/>
                    </a:moveTo>
                    <a:cubicBezTo>
                      <a:pt x="45678" y="-9486"/>
                      <a:pt x="83173" y="32592"/>
                      <a:pt x="82037" y="73533"/>
                    </a:cubicBezTo>
                    <a:cubicBezTo>
                      <a:pt x="82037" y="75807"/>
                      <a:pt x="79765" y="78082"/>
                      <a:pt x="77492" y="78082"/>
                    </a:cubicBezTo>
                    <a:cubicBezTo>
                      <a:pt x="75220" y="78082"/>
                      <a:pt x="72947" y="76944"/>
                      <a:pt x="72947" y="74670"/>
                    </a:cubicBezTo>
                    <a:cubicBezTo>
                      <a:pt x="64993" y="42827"/>
                      <a:pt x="42269" y="9847"/>
                      <a:pt x="5910" y="10985"/>
                    </a:cubicBezTo>
                    <a:cubicBezTo>
                      <a:pt x="-908" y="10985"/>
                      <a:pt x="-2044" y="3024"/>
                      <a:pt x="3638" y="1886"/>
                    </a:cubicBezTo>
                    <a:lnTo>
                      <a:pt x="3638" y="1886"/>
                    </a:ln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sp>
          <p:nvSpPr>
            <p:cNvPr id="41" name="Google Shape;1199;p33">
              <a:extLst>
                <a:ext uri="{FF2B5EF4-FFF2-40B4-BE49-F238E27FC236}">
                  <a16:creationId xmlns:a16="http://schemas.microsoft.com/office/drawing/2014/main" id="{FA60E936-28DD-8BBC-2140-B82DAD81B72F}"/>
                </a:ext>
              </a:extLst>
            </p:cNvPr>
            <p:cNvSpPr/>
            <p:nvPr/>
          </p:nvSpPr>
          <p:spPr>
            <a:xfrm>
              <a:off x="7880191" y="4004051"/>
              <a:ext cx="1240593" cy="664537"/>
            </a:xfrm>
            <a:custGeom>
              <a:avLst/>
              <a:gdLst/>
              <a:ahLst/>
              <a:cxnLst/>
              <a:rect l="l" t="t" r="r" b="b"/>
              <a:pathLst>
                <a:path w="1240593" h="664537" extrusionOk="0">
                  <a:moveTo>
                    <a:pt x="120124" y="189172"/>
                  </a:moveTo>
                  <a:cubicBezTo>
                    <a:pt x="20136" y="298346"/>
                    <a:pt x="-21904" y="457560"/>
                    <a:pt x="11047" y="603126"/>
                  </a:cubicBezTo>
                  <a:cubicBezTo>
                    <a:pt x="16728" y="627008"/>
                    <a:pt x="25818" y="653165"/>
                    <a:pt x="48542" y="664537"/>
                  </a:cubicBezTo>
                  <a:cubicBezTo>
                    <a:pt x="89447" y="587205"/>
                    <a:pt x="125805" y="508735"/>
                    <a:pt x="156484" y="426855"/>
                  </a:cubicBezTo>
                  <a:cubicBezTo>
                    <a:pt x="186026" y="441638"/>
                    <a:pt x="217840" y="451874"/>
                    <a:pt x="250790" y="455285"/>
                  </a:cubicBezTo>
                  <a:cubicBezTo>
                    <a:pt x="258744" y="456423"/>
                    <a:pt x="266698" y="456423"/>
                    <a:pt x="272379" y="451874"/>
                  </a:cubicBezTo>
                  <a:cubicBezTo>
                    <a:pt x="280333" y="446187"/>
                    <a:pt x="280333" y="434815"/>
                    <a:pt x="279196" y="424580"/>
                  </a:cubicBezTo>
                  <a:cubicBezTo>
                    <a:pt x="276924" y="400698"/>
                    <a:pt x="279196" y="375679"/>
                    <a:pt x="276924" y="351797"/>
                  </a:cubicBezTo>
                  <a:cubicBezTo>
                    <a:pt x="350779" y="434815"/>
                    <a:pt x="445085" y="499638"/>
                    <a:pt x="549618" y="538304"/>
                  </a:cubicBezTo>
                  <a:cubicBezTo>
                    <a:pt x="588250" y="553088"/>
                    <a:pt x="630290" y="563323"/>
                    <a:pt x="670058" y="554225"/>
                  </a:cubicBezTo>
                  <a:cubicBezTo>
                    <a:pt x="676875" y="551951"/>
                    <a:pt x="685966" y="549676"/>
                    <a:pt x="688238" y="542853"/>
                  </a:cubicBezTo>
                  <a:cubicBezTo>
                    <a:pt x="690510" y="537166"/>
                    <a:pt x="688238" y="530343"/>
                    <a:pt x="687102" y="524657"/>
                  </a:cubicBezTo>
                  <a:cubicBezTo>
                    <a:pt x="658696" y="439364"/>
                    <a:pt x="630290" y="354071"/>
                    <a:pt x="601885" y="268779"/>
                  </a:cubicBezTo>
                  <a:cubicBezTo>
                    <a:pt x="691647" y="384777"/>
                    <a:pt x="812087" y="476893"/>
                    <a:pt x="948434" y="534892"/>
                  </a:cubicBezTo>
                  <a:cubicBezTo>
                    <a:pt x="1037059" y="572421"/>
                    <a:pt x="1146137" y="611087"/>
                    <a:pt x="1240444" y="596303"/>
                  </a:cubicBezTo>
                  <a:cubicBezTo>
                    <a:pt x="1242717" y="501912"/>
                    <a:pt x="1218856" y="395012"/>
                    <a:pt x="1182496" y="307445"/>
                  </a:cubicBezTo>
                  <a:cubicBezTo>
                    <a:pt x="1007518" y="-128118"/>
                    <a:pt x="325782" y="-37139"/>
                    <a:pt x="120124" y="189172"/>
                  </a:cubicBezTo>
                  <a:close/>
                </a:path>
              </a:pathLst>
            </a:custGeom>
            <a:solidFill>
              <a:srgbClr val="C68D73"/>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42" name="Google Shape;1200;p33">
              <a:extLst>
                <a:ext uri="{FF2B5EF4-FFF2-40B4-BE49-F238E27FC236}">
                  <a16:creationId xmlns:a16="http://schemas.microsoft.com/office/drawing/2014/main" id="{9103D750-C6AC-0270-C39E-5AD6AF06E289}"/>
                </a:ext>
              </a:extLst>
            </p:cNvPr>
            <p:cNvSpPr/>
            <p:nvPr/>
          </p:nvSpPr>
          <p:spPr>
            <a:xfrm>
              <a:off x="9054734" y="4560700"/>
              <a:ext cx="238607" cy="275580"/>
            </a:xfrm>
            <a:custGeom>
              <a:avLst/>
              <a:gdLst/>
              <a:ahLst/>
              <a:cxnLst/>
              <a:rect l="l" t="t" r="r" b="b"/>
              <a:pathLst>
                <a:path w="238607" h="275580" extrusionOk="0">
                  <a:moveTo>
                    <a:pt x="28406" y="66948"/>
                  </a:moveTo>
                  <a:cubicBezTo>
                    <a:pt x="36359" y="49890"/>
                    <a:pt x="51130" y="37380"/>
                    <a:pt x="65901" y="27145"/>
                  </a:cubicBezTo>
                  <a:cubicBezTo>
                    <a:pt x="84080" y="14635"/>
                    <a:pt x="104532" y="4400"/>
                    <a:pt x="126121" y="988"/>
                  </a:cubicBezTo>
                  <a:cubicBezTo>
                    <a:pt x="163616" y="-4698"/>
                    <a:pt x="202248" y="14635"/>
                    <a:pt x="221564" y="46478"/>
                  </a:cubicBezTo>
                  <a:cubicBezTo>
                    <a:pt x="235198" y="68085"/>
                    <a:pt x="238608" y="95379"/>
                    <a:pt x="238608" y="120398"/>
                  </a:cubicBezTo>
                  <a:cubicBezTo>
                    <a:pt x="238608" y="164751"/>
                    <a:pt x="224973" y="211377"/>
                    <a:pt x="192022" y="240946"/>
                  </a:cubicBezTo>
                  <a:cubicBezTo>
                    <a:pt x="167025" y="263690"/>
                    <a:pt x="132938" y="273925"/>
                    <a:pt x="99988" y="275063"/>
                  </a:cubicBezTo>
                  <a:cubicBezTo>
                    <a:pt x="67037" y="277337"/>
                    <a:pt x="32950" y="271651"/>
                    <a:pt x="0" y="267102"/>
                  </a:cubicBezTo>
                </a:path>
              </a:pathLst>
            </a:custGeom>
            <a:solidFill>
              <a:srgbClr val="FAD5CC"/>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nvGrpSpPr>
            <p:cNvPr id="43" name="Google Shape;1201;p33">
              <a:extLst>
                <a:ext uri="{FF2B5EF4-FFF2-40B4-BE49-F238E27FC236}">
                  <a16:creationId xmlns:a16="http://schemas.microsoft.com/office/drawing/2014/main" id="{C764416F-9993-B6D8-00FF-893B75C7224B}"/>
                </a:ext>
              </a:extLst>
            </p:cNvPr>
            <p:cNvGrpSpPr/>
            <p:nvPr/>
          </p:nvGrpSpPr>
          <p:grpSpPr>
            <a:xfrm>
              <a:off x="9130835" y="4644252"/>
              <a:ext cx="91431" cy="123579"/>
              <a:chOff x="9130835" y="4644252"/>
              <a:chExt cx="91431" cy="123579"/>
            </a:xfrm>
          </p:grpSpPr>
          <p:sp>
            <p:nvSpPr>
              <p:cNvPr id="79" name="Google Shape;1202;p33">
                <a:extLst>
                  <a:ext uri="{FF2B5EF4-FFF2-40B4-BE49-F238E27FC236}">
                    <a16:creationId xmlns:a16="http://schemas.microsoft.com/office/drawing/2014/main" id="{B882518C-5E14-A4F0-CC5A-2F7065FB369E}"/>
                  </a:ext>
                </a:extLst>
              </p:cNvPr>
              <p:cNvSpPr/>
              <p:nvPr/>
            </p:nvSpPr>
            <p:spPr>
              <a:xfrm>
                <a:off x="9172155" y="4644252"/>
                <a:ext cx="50111" cy="121748"/>
              </a:xfrm>
              <a:custGeom>
                <a:avLst/>
                <a:gdLst/>
                <a:ahLst/>
                <a:cxnLst/>
                <a:rect l="l" t="t" r="r" b="b"/>
                <a:pathLst>
                  <a:path w="50111" h="121748" extrusionOk="0">
                    <a:moveTo>
                      <a:pt x="6427" y="455"/>
                    </a:moveTo>
                    <a:cubicBezTo>
                      <a:pt x="48468" y="20925"/>
                      <a:pt x="63239" y="81199"/>
                      <a:pt x="37105" y="119865"/>
                    </a:cubicBezTo>
                    <a:cubicBezTo>
                      <a:pt x="35969" y="122139"/>
                      <a:pt x="32560" y="122139"/>
                      <a:pt x="30288" y="121002"/>
                    </a:cubicBezTo>
                    <a:cubicBezTo>
                      <a:pt x="28016" y="119865"/>
                      <a:pt x="28016" y="117590"/>
                      <a:pt x="28016" y="115316"/>
                    </a:cubicBezTo>
                    <a:cubicBezTo>
                      <a:pt x="42787" y="77787"/>
                      <a:pt x="32560" y="34572"/>
                      <a:pt x="1883" y="8415"/>
                    </a:cubicBezTo>
                    <a:cubicBezTo>
                      <a:pt x="-2662" y="5004"/>
                      <a:pt x="1883" y="-1820"/>
                      <a:pt x="6427" y="455"/>
                    </a:cubicBezTo>
                    <a:lnTo>
                      <a:pt x="6427" y="455"/>
                    </a:ln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80" name="Google Shape;1203;p33">
                <a:extLst>
                  <a:ext uri="{FF2B5EF4-FFF2-40B4-BE49-F238E27FC236}">
                    <a16:creationId xmlns:a16="http://schemas.microsoft.com/office/drawing/2014/main" id="{1E53FE50-5B22-07E8-54B1-A77C72FBC3FD}"/>
                  </a:ext>
                </a:extLst>
              </p:cNvPr>
              <p:cNvSpPr/>
              <p:nvPr/>
            </p:nvSpPr>
            <p:spPr>
              <a:xfrm>
                <a:off x="9130835" y="4689485"/>
                <a:ext cx="81229" cy="78346"/>
              </a:xfrm>
              <a:custGeom>
                <a:avLst/>
                <a:gdLst/>
                <a:ahLst/>
                <a:cxnLst/>
                <a:rect l="l" t="t" r="r" b="b"/>
                <a:pathLst>
                  <a:path w="81229" h="78346" extrusionOk="0">
                    <a:moveTo>
                      <a:pt x="76152" y="9809"/>
                    </a:moveTo>
                    <a:cubicBezTo>
                      <a:pt x="50019" y="9809"/>
                      <a:pt x="28431" y="26868"/>
                      <a:pt x="18205" y="49613"/>
                    </a:cubicBezTo>
                    <a:cubicBezTo>
                      <a:pt x="14797" y="57573"/>
                      <a:pt x="11387" y="65534"/>
                      <a:pt x="9116" y="74632"/>
                    </a:cubicBezTo>
                    <a:cubicBezTo>
                      <a:pt x="7979" y="76906"/>
                      <a:pt x="5706" y="79181"/>
                      <a:pt x="3434" y="78044"/>
                    </a:cubicBezTo>
                    <a:cubicBezTo>
                      <a:pt x="1162" y="76906"/>
                      <a:pt x="25" y="75769"/>
                      <a:pt x="25" y="73494"/>
                    </a:cubicBezTo>
                    <a:cubicBezTo>
                      <a:pt x="-1111" y="33691"/>
                      <a:pt x="36385" y="-9524"/>
                      <a:pt x="78425" y="1849"/>
                    </a:cubicBezTo>
                    <a:cubicBezTo>
                      <a:pt x="82970" y="1849"/>
                      <a:pt x="81834" y="9809"/>
                      <a:pt x="76152" y="9809"/>
                    </a:cubicBezTo>
                    <a:lnTo>
                      <a:pt x="76152" y="9809"/>
                    </a:ln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sp>
          <p:nvSpPr>
            <p:cNvPr id="44" name="Google Shape;1204;p33">
              <a:extLst>
                <a:ext uri="{FF2B5EF4-FFF2-40B4-BE49-F238E27FC236}">
                  <a16:creationId xmlns:a16="http://schemas.microsoft.com/office/drawing/2014/main" id="{B5712291-E627-38C1-DC17-DD019B55F981}"/>
                </a:ext>
              </a:extLst>
            </p:cNvPr>
            <p:cNvSpPr/>
            <p:nvPr/>
          </p:nvSpPr>
          <p:spPr>
            <a:xfrm>
              <a:off x="8733181" y="4691572"/>
              <a:ext cx="111461" cy="70475"/>
            </a:xfrm>
            <a:custGeom>
              <a:avLst/>
              <a:gdLst/>
              <a:ahLst/>
              <a:cxnLst/>
              <a:rect l="l" t="t" r="r" b="b"/>
              <a:pathLst>
                <a:path w="111461" h="70475" extrusionOk="0">
                  <a:moveTo>
                    <a:pt x="0" y="65721"/>
                  </a:moveTo>
                  <a:cubicBezTo>
                    <a:pt x="10226" y="-18435"/>
                    <a:pt x="97716" y="-24121"/>
                    <a:pt x="111351" y="62309"/>
                  </a:cubicBezTo>
                  <a:cubicBezTo>
                    <a:pt x="112487" y="67995"/>
                    <a:pt x="104533" y="70270"/>
                    <a:pt x="102260" y="65721"/>
                  </a:cubicBezTo>
                  <a:cubicBezTo>
                    <a:pt x="79536" y="-3650"/>
                    <a:pt x="29542" y="2036"/>
                    <a:pt x="9090" y="67995"/>
                  </a:cubicBezTo>
                  <a:cubicBezTo>
                    <a:pt x="7954" y="72544"/>
                    <a:pt x="0" y="70270"/>
                    <a:pt x="0" y="65721"/>
                  </a:cubicBezTo>
                  <a:lnTo>
                    <a:pt x="0" y="65721"/>
                  </a:ln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45" name="Google Shape;1205;p33">
              <a:extLst>
                <a:ext uri="{FF2B5EF4-FFF2-40B4-BE49-F238E27FC236}">
                  <a16:creationId xmlns:a16="http://schemas.microsoft.com/office/drawing/2014/main" id="{087162E8-7568-3241-2D5F-AD13ED03EBB3}"/>
                </a:ext>
              </a:extLst>
            </p:cNvPr>
            <p:cNvSpPr/>
            <p:nvPr/>
          </p:nvSpPr>
          <p:spPr>
            <a:xfrm>
              <a:off x="8204836" y="4705193"/>
              <a:ext cx="111350" cy="71432"/>
            </a:xfrm>
            <a:custGeom>
              <a:avLst/>
              <a:gdLst/>
              <a:ahLst/>
              <a:cxnLst/>
              <a:rect l="l" t="t" r="r" b="b"/>
              <a:pathLst>
                <a:path w="111350" h="71432" extrusionOk="0">
                  <a:moveTo>
                    <a:pt x="103397" y="68021"/>
                  </a:moveTo>
                  <a:cubicBezTo>
                    <a:pt x="82945" y="924"/>
                    <a:pt x="32951" y="-3625"/>
                    <a:pt x="10226" y="65746"/>
                  </a:cubicBezTo>
                  <a:cubicBezTo>
                    <a:pt x="9090" y="68021"/>
                    <a:pt x="6818" y="69158"/>
                    <a:pt x="3409" y="68021"/>
                  </a:cubicBezTo>
                  <a:cubicBezTo>
                    <a:pt x="1137" y="66884"/>
                    <a:pt x="0" y="64609"/>
                    <a:pt x="0" y="62335"/>
                  </a:cubicBezTo>
                  <a:cubicBezTo>
                    <a:pt x="3409" y="48688"/>
                    <a:pt x="6818" y="35041"/>
                    <a:pt x="15907" y="21394"/>
                  </a:cubicBezTo>
                  <a:cubicBezTo>
                    <a:pt x="36359" y="-9311"/>
                    <a:pt x="78400" y="-5899"/>
                    <a:pt x="96579" y="24806"/>
                  </a:cubicBezTo>
                  <a:cubicBezTo>
                    <a:pt x="104533" y="37315"/>
                    <a:pt x="109078" y="52099"/>
                    <a:pt x="111351" y="65746"/>
                  </a:cubicBezTo>
                  <a:cubicBezTo>
                    <a:pt x="111351" y="68021"/>
                    <a:pt x="110214" y="70295"/>
                    <a:pt x="107942" y="71433"/>
                  </a:cubicBezTo>
                  <a:cubicBezTo>
                    <a:pt x="105670" y="71433"/>
                    <a:pt x="103397" y="69158"/>
                    <a:pt x="103397" y="68021"/>
                  </a:cubicBezTo>
                  <a:lnTo>
                    <a:pt x="103397" y="68021"/>
                  </a:ln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46" name="Google Shape;1206;p33">
              <a:extLst>
                <a:ext uri="{FF2B5EF4-FFF2-40B4-BE49-F238E27FC236}">
                  <a16:creationId xmlns:a16="http://schemas.microsoft.com/office/drawing/2014/main" id="{893EC622-10E0-73C4-81FF-DCB7669586E0}"/>
                </a:ext>
              </a:extLst>
            </p:cNvPr>
            <p:cNvSpPr/>
            <p:nvPr/>
          </p:nvSpPr>
          <p:spPr>
            <a:xfrm>
              <a:off x="8448445" y="4832741"/>
              <a:ext cx="120054" cy="44091"/>
            </a:xfrm>
            <a:custGeom>
              <a:avLst/>
              <a:gdLst/>
              <a:ahLst/>
              <a:cxnLst/>
              <a:rect l="l" t="t" r="r" b="b"/>
              <a:pathLst>
                <a:path w="120054" h="44091" extrusionOk="0">
                  <a:moveTo>
                    <a:pt x="118847" y="25766"/>
                  </a:moveTo>
                  <a:cubicBezTo>
                    <a:pt x="84760" y="56472"/>
                    <a:pt x="24541" y="47374"/>
                    <a:pt x="679" y="7571"/>
                  </a:cubicBezTo>
                  <a:cubicBezTo>
                    <a:pt x="-457" y="5296"/>
                    <a:pt x="-457" y="1884"/>
                    <a:pt x="2952" y="747"/>
                  </a:cubicBezTo>
                  <a:cubicBezTo>
                    <a:pt x="5225" y="-390"/>
                    <a:pt x="7497" y="-390"/>
                    <a:pt x="9770" y="1884"/>
                  </a:cubicBezTo>
                  <a:cubicBezTo>
                    <a:pt x="37039" y="30315"/>
                    <a:pt x="79079" y="37139"/>
                    <a:pt x="114302" y="18943"/>
                  </a:cubicBezTo>
                  <a:cubicBezTo>
                    <a:pt x="117711" y="15531"/>
                    <a:pt x="122256" y="22354"/>
                    <a:pt x="118847" y="25766"/>
                  </a:cubicBezTo>
                  <a:lnTo>
                    <a:pt x="118847" y="25766"/>
                  </a:ln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47" name="Google Shape;1207;p33">
              <a:extLst>
                <a:ext uri="{FF2B5EF4-FFF2-40B4-BE49-F238E27FC236}">
                  <a16:creationId xmlns:a16="http://schemas.microsoft.com/office/drawing/2014/main" id="{F87C5BBE-0220-40CC-6F56-5D3B0CA2F427}"/>
                </a:ext>
              </a:extLst>
            </p:cNvPr>
            <p:cNvSpPr/>
            <p:nvPr/>
          </p:nvSpPr>
          <p:spPr>
            <a:xfrm>
              <a:off x="8302638" y="5620874"/>
              <a:ext cx="465690" cy="446681"/>
            </a:xfrm>
            <a:custGeom>
              <a:avLst/>
              <a:gdLst/>
              <a:ahLst/>
              <a:cxnLst/>
              <a:rect l="l" t="t" r="r" b="b"/>
              <a:pathLst>
                <a:path w="465690" h="446681" extrusionOk="0">
                  <a:moveTo>
                    <a:pt x="279425" y="418086"/>
                  </a:moveTo>
                  <a:cubicBezTo>
                    <a:pt x="332828" y="385106"/>
                    <a:pt x="376004" y="337342"/>
                    <a:pt x="405547" y="281617"/>
                  </a:cubicBezTo>
                  <a:cubicBezTo>
                    <a:pt x="441905" y="213383"/>
                    <a:pt x="461221" y="131502"/>
                    <a:pt x="445314" y="56444"/>
                  </a:cubicBezTo>
                  <a:cubicBezTo>
                    <a:pt x="431680" y="7543"/>
                    <a:pt x="370323" y="12092"/>
                    <a:pt x="337373" y="38248"/>
                  </a:cubicBezTo>
                  <a:cubicBezTo>
                    <a:pt x="287379" y="73503"/>
                    <a:pt x="246475" y="124678"/>
                    <a:pt x="223750" y="181540"/>
                  </a:cubicBezTo>
                  <a:cubicBezTo>
                    <a:pt x="221478" y="187226"/>
                    <a:pt x="215797" y="189501"/>
                    <a:pt x="210115" y="187226"/>
                  </a:cubicBezTo>
                  <a:cubicBezTo>
                    <a:pt x="205570" y="186089"/>
                    <a:pt x="203298" y="181540"/>
                    <a:pt x="203298" y="176991"/>
                  </a:cubicBezTo>
                  <a:cubicBezTo>
                    <a:pt x="203298" y="141737"/>
                    <a:pt x="185118" y="107620"/>
                    <a:pt x="166939" y="75777"/>
                  </a:cubicBezTo>
                  <a:cubicBezTo>
                    <a:pt x="151031" y="46209"/>
                    <a:pt x="126034" y="18915"/>
                    <a:pt x="90812" y="29150"/>
                  </a:cubicBezTo>
                  <a:cubicBezTo>
                    <a:pt x="19229" y="54170"/>
                    <a:pt x="23774" y="149697"/>
                    <a:pt x="36273" y="211108"/>
                  </a:cubicBezTo>
                  <a:cubicBezTo>
                    <a:pt x="53316" y="281617"/>
                    <a:pt x="97629" y="346440"/>
                    <a:pt x="160121" y="383968"/>
                  </a:cubicBezTo>
                  <a:cubicBezTo>
                    <a:pt x="221478" y="422634"/>
                    <a:pt x="298741" y="437419"/>
                    <a:pt x="372596" y="422634"/>
                  </a:cubicBezTo>
                  <a:cubicBezTo>
                    <a:pt x="376004" y="421497"/>
                    <a:pt x="379413" y="423772"/>
                    <a:pt x="380549" y="427183"/>
                  </a:cubicBezTo>
                  <a:cubicBezTo>
                    <a:pt x="381685" y="430595"/>
                    <a:pt x="379413" y="434007"/>
                    <a:pt x="376004" y="434007"/>
                  </a:cubicBezTo>
                  <a:cubicBezTo>
                    <a:pt x="216932" y="484045"/>
                    <a:pt x="43090" y="380557"/>
                    <a:pt x="7867" y="217932"/>
                  </a:cubicBezTo>
                  <a:cubicBezTo>
                    <a:pt x="-9176" y="142874"/>
                    <a:pt x="-4632" y="29150"/>
                    <a:pt x="83994" y="2994"/>
                  </a:cubicBezTo>
                  <a:cubicBezTo>
                    <a:pt x="131715" y="-10653"/>
                    <a:pt x="170347" y="24601"/>
                    <a:pt x="188527" y="63267"/>
                  </a:cubicBezTo>
                  <a:cubicBezTo>
                    <a:pt x="206707" y="98522"/>
                    <a:pt x="224886" y="134913"/>
                    <a:pt x="224886" y="176991"/>
                  </a:cubicBezTo>
                  <a:lnTo>
                    <a:pt x="205570" y="172442"/>
                  </a:lnTo>
                  <a:cubicBezTo>
                    <a:pt x="237384" y="104208"/>
                    <a:pt x="299877" y="23464"/>
                    <a:pt x="376004" y="2994"/>
                  </a:cubicBezTo>
                  <a:cubicBezTo>
                    <a:pt x="519169" y="-18614"/>
                    <a:pt x="457813" y="216794"/>
                    <a:pt x="416909" y="285029"/>
                  </a:cubicBezTo>
                  <a:cubicBezTo>
                    <a:pt x="386231" y="341891"/>
                    <a:pt x="341917" y="390792"/>
                    <a:pt x="286243" y="426046"/>
                  </a:cubicBezTo>
                  <a:cubicBezTo>
                    <a:pt x="279425" y="434007"/>
                    <a:pt x="272608" y="422634"/>
                    <a:pt x="279425" y="418086"/>
                  </a:cubicBezTo>
                  <a:lnTo>
                    <a:pt x="279425" y="418086"/>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nvGrpSpPr>
            <p:cNvPr id="48" name="Google Shape;1208;p33">
              <a:extLst>
                <a:ext uri="{FF2B5EF4-FFF2-40B4-BE49-F238E27FC236}">
                  <a16:creationId xmlns:a16="http://schemas.microsoft.com/office/drawing/2014/main" id="{638C0C9B-CDD8-700C-BC97-9B70CDDDA4F9}"/>
                </a:ext>
              </a:extLst>
            </p:cNvPr>
            <p:cNvGrpSpPr/>
            <p:nvPr/>
          </p:nvGrpSpPr>
          <p:grpSpPr>
            <a:xfrm>
              <a:off x="8001643" y="5282615"/>
              <a:ext cx="1063486" cy="593646"/>
              <a:chOff x="8001643" y="5282615"/>
              <a:chExt cx="1063486" cy="593646"/>
            </a:xfrm>
          </p:grpSpPr>
          <p:sp>
            <p:nvSpPr>
              <p:cNvPr id="65" name="Google Shape;1209;p33">
                <a:extLst>
                  <a:ext uri="{FF2B5EF4-FFF2-40B4-BE49-F238E27FC236}">
                    <a16:creationId xmlns:a16="http://schemas.microsoft.com/office/drawing/2014/main" id="{3002794E-CFED-2708-D6A3-CD97E7B7A491}"/>
                  </a:ext>
                </a:extLst>
              </p:cNvPr>
              <p:cNvSpPr/>
              <p:nvPr/>
            </p:nvSpPr>
            <p:spPr>
              <a:xfrm>
                <a:off x="8125077" y="5285998"/>
                <a:ext cx="63431" cy="28663"/>
              </a:xfrm>
              <a:custGeom>
                <a:avLst/>
                <a:gdLst/>
                <a:ahLst/>
                <a:cxnLst/>
                <a:rect l="l" t="t" r="r" b="b"/>
                <a:pathLst>
                  <a:path w="63431" h="28663" extrusionOk="0">
                    <a:moveTo>
                      <a:pt x="7041" y="110"/>
                    </a:moveTo>
                    <a:cubicBezTo>
                      <a:pt x="16131" y="110"/>
                      <a:pt x="84304" y="16032"/>
                      <a:pt x="57035" y="28541"/>
                    </a:cubicBezTo>
                    <a:cubicBezTo>
                      <a:pt x="36583" y="29678"/>
                      <a:pt x="17267" y="22855"/>
                      <a:pt x="1360" y="10346"/>
                    </a:cubicBezTo>
                    <a:cubicBezTo>
                      <a:pt x="-2049" y="6934"/>
                      <a:pt x="1360" y="-1027"/>
                      <a:pt x="7041" y="110"/>
                    </a:cubicBezTo>
                    <a:lnTo>
                      <a:pt x="7041" y="110"/>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6" name="Google Shape;1210;p33">
                <a:extLst>
                  <a:ext uri="{FF2B5EF4-FFF2-40B4-BE49-F238E27FC236}">
                    <a16:creationId xmlns:a16="http://schemas.microsoft.com/office/drawing/2014/main" id="{0E487AE2-AD58-5B0B-C312-F43D0E93D671}"/>
                  </a:ext>
                </a:extLst>
              </p:cNvPr>
              <p:cNvSpPr/>
              <p:nvPr/>
            </p:nvSpPr>
            <p:spPr>
              <a:xfrm>
                <a:off x="8119716" y="5383456"/>
                <a:ext cx="57996" cy="33532"/>
              </a:xfrm>
              <a:custGeom>
                <a:avLst/>
                <a:gdLst/>
                <a:ahLst/>
                <a:cxnLst/>
                <a:rect l="l" t="t" r="r" b="b"/>
                <a:pathLst>
                  <a:path w="57996" h="33532" extrusionOk="0">
                    <a:moveTo>
                      <a:pt x="7857" y="455"/>
                    </a:moveTo>
                    <a:cubicBezTo>
                      <a:pt x="26037" y="6141"/>
                      <a:pt x="40808" y="11827"/>
                      <a:pt x="55578" y="22062"/>
                    </a:cubicBezTo>
                    <a:cubicBezTo>
                      <a:pt x="60124" y="25474"/>
                      <a:pt x="57851" y="34572"/>
                      <a:pt x="52170" y="33434"/>
                    </a:cubicBezTo>
                    <a:cubicBezTo>
                      <a:pt x="32854" y="33434"/>
                      <a:pt x="13538" y="24337"/>
                      <a:pt x="1040" y="8415"/>
                    </a:cubicBezTo>
                    <a:cubicBezTo>
                      <a:pt x="-2369" y="5004"/>
                      <a:pt x="3312" y="-1820"/>
                      <a:pt x="7857" y="455"/>
                    </a:cubicBezTo>
                    <a:lnTo>
                      <a:pt x="7857" y="455"/>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7" name="Google Shape;1211;p33">
                <a:extLst>
                  <a:ext uri="{FF2B5EF4-FFF2-40B4-BE49-F238E27FC236}">
                    <a16:creationId xmlns:a16="http://schemas.microsoft.com/office/drawing/2014/main" id="{E5AAC3E9-48C0-EB3C-949A-48F67F838982}"/>
                  </a:ext>
                </a:extLst>
              </p:cNvPr>
              <p:cNvSpPr/>
              <p:nvPr/>
            </p:nvSpPr>
            <p:spPr>
              <a:xfrm>
                <a:off x="8109925" y="5482704"/>
                <a:ext cx="46626" cy="30852"/>
              </a:xfrm>
              <a:custGeom>
                <a:avLst/>
                <a:gdLst/>
                <a:ahLst/>
                <a:cxnLst/>
                <a:rect l="l" t="t" r="r" b="b"/>
                <a:pathLst>
                  <a:path w="46626" h="30852" extrusionOk="0">
                    <a:moveTo>
                      <a:pt x="7422" y="147"/>
                    </a:moveTo>
                    <a:cubicBezTo>
                      <a:pt x="16512" y="1284"/>
                      <a:pt x="55143" y="16068"/>
                      <a:pt x="44918" y="28578"/>
                    </a:cubicBezTo>
                    <a:cubicBezTo>
                      <a:pt x="43781" y="29715"/>
                      <a:pt x="41509" y="30852"/>
                      <a:pt x="40372" y="30852"/>
                    </a:cubicBezTo>
                    <a:cubicBezTo>
                      <a:pt x="24466" y="30852"/>
                      <a:pt x="9694" y="22892"/>
                      <a:pt x="604" y="9245"/>
                    </a:cubicBezTo>
                    <a:cubicBezTo>
                      <a:pt x="-1668" y="4696"/>
                      <a:pt x="2877" y="-990"/>
                      <a:pt x="7422" y="147"/>
                    </a:cubicBezTo>
                    <a:lnTo>
                      <a:pt x="7422" y="147"/>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8" name="Google Shape;1212;p33">
                <a:extLst>
                  <a:ext uri="{FF2B5EF4-FFF2-40B4-BE49-F238E27FC236}">
                    <a16:creationId xmlns:a16="http://schemas.microsoft.com/office/drawing/2014/main" id="{20F3DDCB-0D71-1803-CC78-EF7183155BEA}"/>
                  </a:ext>
                </a:extLst>
              </p:cNvPr>
              <p:cNvSpPr/>
              <p:nvPr/>
            </p:nvSpPr>
            <p:spPr>
              <a:xfrm>
                <a:off x="8092968" y="5572544"/>
                <a:ext cx="39614" cy="29716"/>
              </a:xfrm>
              <a:custGeom>
                <a:avLst/>
                <a:gdLst/>
                <a:ahLst/>
                <a:cxnLst/>
                <a:rect l="l" t="t" r="r" b="b"/>
                <a:pathLst>
                  <a:path w="39614" h="29716" extrusionOk="0">
                    <a:moveTo>
                      <a:pt x="8471" y="148"/>
                    </a:moveTo>
                    <a:cubicBezTo>
                      <a:pt x="20969" y="3560"/>
                      <a:pt x="30060" y="9246"/>
                      <a:pt x="38013" y="18344"/>
                    </a:cubicBezTo>
                    <a:cubicBezTo>
                      <a:pt x="41422" y="22893"/>
                      <a:pt x="39149" y="29716"/>
                      <a:pt x="33468" y="29716"/>
                    </a:cubicBezTo>
                    <a:cubicBezTo>
                      <a:pt x="18697" y="29716"/>
                      <a:pt x="6199" y="20618"/>
                      <a:pt x="517" y="8109"/>
                    </a:cubicBezTo>
                    <a:cubicBezTo>
                      <a:pt x="-1755" y="4697"/>
                      <a:pt x="3926" y="-989"/>
                      <a:pt x="8471" y="148"/>
                    </a:cubicBezTo>
                    <a:lnTo>
                      <a:pt x="8471" y="148"/>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9" name="Google Shape;1213;p33">
                <a:extLst>
                  <a:ext uri="{FF2B5EF4-FFF2-40B4-BE49-F238E27FC236}">
                    <a16:creationId xmlns:a16="http://schemas.microsoft.com/office/drawing/2014/main" id="{07FC1A14-EDC8-70B7-C172-B61CFC53CB54}"/>
                  </a:ext>
                </a:extLst>
              </p:cNvPr>
              <p:cNvSpPr/>
              <p:nvPr/>
            </p:nvSpPr>
            <p:spPr>
              <a:xfrm>
                <a:off x="8064118" y="5665879"/>
                <a:ext cx="39051" cy="26629"/>
              </a:xfrm>
              <a:custGeom>
                <a:avLst/>
                <a:gdLst/>
                <a:ahLst/>
                <a:cxnLst/>
                <a:rect l="l" t="t" r="r" b="b"/>
                <a:pathLst>
                  <a:path w="39051" h="26629" extrusionOk="0">
                    <a:moveTo>
                      <a:pt x="6643" y="67"/>
                    </a:moveTo>
                    <a:cubicBezTo>
                      <a:pt x="16870" y="-1071"/>
                      <a:pt x="48684" y="12576"/>
                      <a:pt x="36186" y="25086"/>
                    </a:cubicBezTo>
                    <a:cubicBezTo>
                      <a:pt x="25959" y="33046"/>
                      <a:pt x="-16081" y="8027"/>
                      <a:pt x="6643" y="67"/>
                    </a:cubicBezTo>
                    <a:lnTo>
                      <a:pt x="6643" y="67"/>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70" name="Google Shape;1214;p33">
                <a:extLst>
                  <a:ext uri="{FF2B5EF4-FFF2-40B4-BE49-F238E27FC236}">
                    <a16:creationId xmlns:a16="http://schemas.microsoft.com/office/drawing/2014/main" id="{18F4E3EE-FD65-5EB4-12D3-9676E91428C1}"/>
                  </a:ext>
                </a:extLst>
              </p:cNvPr>
              <p:cNvSpPr/>
              <p:nvPr/>
            </p:nvSpPr>
            <p:spPr>
              <a:xfrm>
                <a:off x="8038893" y="5753366"/>
                <a:ext cx="40596" cy="28578"/>
              </a:xfrm>
              <a:custGeom>
                <a:avLst/>
                <a:gdLst/>
                <a:ahLst/>
                <a:cxnLst/>
                <a:rect l="l" t="t" r="r" b="b"/>
                <a:pathLst>
                  <a:path w="40596" h="28578" extrusionOk="0">
                    <a:moveTo>
                      <a:pt x="6871" y="147"/>
                    </a:moveTo>
                    <a:cubicBezTo>
                      <a:pt x="17097" y="-990"/>
                      <a:pt x="55729" y="20618"/>
                      <a:pt x="34141" y="28578"/>
                    </a:cubicBezTo>
                    <a:cubicBezTo>
                      <a:pt x="20506" y="28578"/>
                      <a:pt x="8008" y="21755"/>
                      <a:pt x="1190" y="9245"/>
                    </a:cubicBezTo>
                    <a:cubicBezTo>
                      <a:pt x="-2219" y="4696"/>
                      <a:pt x="2327" y="-990"/>
                      <a:pt x="6871" y="147"/>
                    </a:cubicBezTo>
                    <a:lnTo>
                      <a:pt x="6871" y="147"/>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71" name="Google Shape;1215;p33">
                <a:extLst>
                  <a:ext uri="{FF2B5EF4-FFF2-40B4-BE49-F238E27FC236}">
                    <a16:creationId xmlns:a16="http://schemas.microsoft.com/office/drawing/2014/main" id="{3ADC970D-7E1F-2259-F680-E73751F725FA}"/>
                  </a:ext>
                </a:extLst>
              </p:cNvPr>
              <p:cNvSpPr/>
              <p:nvPr/>
            </p:nvSpPr>
            <p:spPr>
              <a:xfrm>
                <a:off x="8001643" y="5853590"/>
                <a:ext cx="26415" cy="22671"/>
              </a:xfrm>
              <a:custGeom>
                <a:avLst/>
                <a:gdLst/>
                <a:ahLst/>
                <a:cxnLst/>
                <a:rect l="l" t="t" r="r" b="b"/>
                <a:pathLst>
                  <a:path w="26415" h="22671" extrusionOk="0">
                    <a:moveTo>
                      <a:pt x="7762" y="0"/>
                    </a:moveTo>
                    <a:cubicBezTo>
                      <a:pt x="16852" y="0"/>
                      <a:pt x="22533" y="3412"/>
                      <a:pt x="25942" y="12509"/>
                    </a:cubicBezTo>
                    <a:cubicBezTo>
                      <a:pt x="29350" y="23882"/>
                      <a:pt x="13443" y="25019"/>
                      <a:pt x="7762" y="19333"/>
                    </a:cubicBezTo>
                    <a:cubicBezTo>
                      <a:pt x="-192" y="14784"/>
                      <a:pt x="-4737" y="0"/>
                      <a:pt x="7762" y="0"/>
                    </a:cubicBezTo>
                    <a:lnTo>
                      <a:pt x="7762" y="0"/>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72" name="Google Shape;1216;p33">
                <a:extLst>
                  <a:ext uri="{FF2B5EF4-FFF2-40B4-BE49-F238E27FC236}">
                    <a16:creationId xmlns:a16="http://schemas.microsoft.com/office/drawing/2014/main" id="{119919D4-2D3E-5213-B0B7-1518AE16F07A}"/>
                  </a:ext>
                </a:extLst>
              </p:cNvPr>
              <p:cNvSpPr/>
              <p:nvPr/>
            </p:nvSpPr>
            <p:spPr>
              <a:xfrm>
                <a:off x="8842447" y="5282615"/>
                <a:ext cx="64648" cy="21405"/>
              </a:xfrm>
              <a:custGeom>
                <a:avLst/>
                <a:gdLst/>
                <a:ahLst/>
                <a:cxnLst/>
                <a:rect l="l" t="t" r="r" b="b"/>
                <a:pathLst>
                  <a:path w="64648" h="21405" extrusionOk="0">
                    <a:moveTo>
                      <a:pt x="4357" y="6906"/>
                    </a:moveTo>
                    <a:cubicBezTo>
                      <a:pt x="13448" y="1219"/>
                      <a:pt x="66850" y="-6741"/>
                      <a:pt x="64578" y="10317"/>
                    </a:cubicBezTo>
                    <a:cubicBezTo>
                      <a:pt x="62305" y="23964"/>
                      <a:pt x="-19503" y="27376"/>
                      <a:pt x="4357" y="6906"/>
                    </a:cubicBezTo>
                    <a:lnTo>
                      <a:pt x="4357" y="6906"/>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73" name="Google Shape;1217;p33">
                <a:extLst>
                  <a:ext uri="{FF2B5EF4-FFF2-40B4-BE49-F238E27FC236}">
                    <a16:creationId xmlns:a16="http://schemas.microsoft.com/office/drawing/2014/main" id="{9FA8395A-7B37-480E-006B-61C650F82C0E}"/>
                  </a:ext>
                </a:extLst>
              </p:cNvPr>
              <p:cNvSpPr/>
              <p:nvPr/>
            </p:nvSpPr>
            <p:spPr>
              <a:xfrm>
                <a:off x="8865837" y="5381637"/>
                <a:ext cx="63911" cy="23375"/>
              </a:xfrm>
              <a:custGeom>
                <a:avLst/>
                <a:gdLst/>
                <a:ahLst/>
                <a:cxnLst/>
                <a:rect l="l" t="t" r="r" b="b"/>
                <a:pathLst>
                  <a:path w="63911" h="23375" extrusionOk="0">
                    <a:moveTo>
                      <a:pt x="4828" y="7960"/>
                    </a:moveTo>
                    <a:cubicBezTo>
                      <a:pt x="23007" y="3412"/>
                      <a:pt x="38914" y="1137"/>
                      <a:pt x="57094" y="0"/>
                    </a:cubicBezTo>
                    <a:cubicBezTo>
                      <a:pt x="60502" y="0"/>
                      <a:pt x="63912" y="3412"/>
                      <a:pt x="63912" y="6823"/>
                    </a:cubicBezTo>
                    <a:cubicBezTo>
                      <a:pt x="63912" y="9098"/>
                      <a:pt x="62775" y="11372"/>
                      <a:pt x="61639" y="12509"/>
                    </a:cubicBezTo>
                    <a:cubicBezTo>
                      <a:pt x="53685" y="19333"/>
                      <a:pt x="43459" y="21607"/>
                      <a:pt x="33233" y="22745"/>
                    </a:cubicBezTo>
                    <a:cubicBezTo>
                      <a:pt x="25280" y="23882"/>
                      <a:pt x="-3126" y="25019"/>
                      <a:pt x="283" y="11372"/>
                    </a:cubicBezTo>
                    <a:cubicBezTo>
                      <a:pt x="1419" y="10235"/>
                      <a:pt x="3691" y="9098"/>
                      <a:pt x="4828" y="7960"/>
                    </a:cubicBezTo>
                    <a:lnTo>
                      <a:pt x="4828" y="7960"/>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74" name="Google Shape;1218;p33">
                <a:extLst>
                  <a:ext uri="{FF2B5EF4-FFF2-40B4-BE49-F238E27FC236}">
                    <a16:creationId xmlns:a16="http://schemas.microsoft.com/office/drawing/2014/main" id="{CB6FEE7A-4C49-BEAC-9A99-A644D35DE63D}"/>
                  </a:ext>
                </a:extLst>
              </p:cNvPr>
              <p:cNvSpPr/>
              <p:nvPr/>
            </p:nvSpPr>
            <p:spPr>
              <a:xfrm>
                <a:off x="8886279" y="5472837"/>
                <a:ext cx="63008" cy="21385"/>
              </a:xfrm>
              <a:custGeom>
                <a:avLst/>
                <a:gdLst/>
                <a:ahLst/>
                <a:cxnLst/>
                <a:rect l="l" t="t" r="r" b="b"/>
                <a:pathLst>
                  <a:path w="63008" h="21385" extrusionOk="0">
                    <a:moveTo>
                      <a:pt x="4838" y="4327"/>
                    </a:moveTo>
                    <a:cubicBezTo>
                      <a:pt x="23018" y="915"/>
                      <a:pt x="38925" y="-1359"/>
                      <a:pt x="57105" y="915"/>
                    </a:cubicBezTo>
                    <a:cubicBezTo>
                      <a:pt x="60514" y="915"/>
                      <a:pt x="63922" y="4327"/>
                      <a:pt x="62786" y="8876"/>
                    </a:cubicBezTo>
                    <a:cubicBezTo>
                      <a:pt x="62786" y="11151"/>
                      <a:pt x="61650" y="12288"/>
                      <a:pt x="59377" y="13425"/>
                    </a:cubicBezTo>
                    <a:cubicBezTo>
                      <a:pt x="51423" y="19111"/>
                      <a:pt x="41198" y="20249"/>
                      <a:pt x="32108" y="21386"/>
                    </a:cubicBezTo>
                    <a:cubicBezTo>
                      <a:pt x="24154" y="21386"/>
                      <a:pt x="-3115" y="21386"/>
                      <a:pt x="293" y="8876"/>
                    </a:cubicBezTo>
                    <a:cubicBezTo>
                      <a:pt x="1430" y="6602"/>
                      <a:pt x="3702" y="5465"/>
                      <a:pt x="4838" y="4327"/>
                    </a:cubicBezTo>
                    <a:lnTo>
                      <a:pt x="4838" y="4327"/>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75" name="Google Shape;1219;p33">
                <a:extLst>
                  <a:ext uri="{FF2B5EF4-FFF2-40B4-BE49-F238E27FC236}">
                    <a16:creationId xmlns:a16="http://schemas.microsoft.com/office/drawing/2014/main" id="{5C78BBCC-0C5E-8BBB-8B34-16603283A932}"/>
                  </a:ext>
                </a:extLst>
              </p:cNvPr>
              <p:cNvSpPr/>
              <p:nvPr/>
            </p:nvSpPr>
            <p:spPr>
              <a:xfrm>
                <a:off x="8911924" y="5571155"/>
                <a:ext cx="56971" cy="26335"/>
              </a:xfrm>
              <a:custGeom>
                <a:avLst/>
                <a:gdLst/>
                <a:ahLst/>
                <a:cxnLst/>
                <a:rect l="l" t="t" r="r" b="b"/>
                <a:pathLst>
                  <a:path w="56971" h="26335" extrusionOk="0">
                    <a:moveTo>
                      <a:pt x="5326" y="9498"/>
                    </a:moveTo>
                    <a:cubicBezTo>
                      <a:pt x="21233" y="7224"/>
                      <a:pt x="32596" y="3812"/>
                      <a:pt x="48502" y="400"/>
                    </a:cubicBezTo>
                    <a:cubicBezTo>
                      <a:pt x="54184" y="-1874"/>
                      <a:pt x="59865" y="6086"/>
                      <a:pt x="55320" y="10635"/>
                    </a:cubicBezTo>
                    <a:cubicBezTo>
                      <a:pt x="43958" y="26557"/>
                      <a:pt x="18961" y="31106"/>
                      <a:pt x="1917" y="20871"/>
                    </a:cubicBezTo>
                    <a:cubicBezTo>
                      <a:pt x="-1491" y="18596"/>
                      <a:pt x="-355" y="10635"/>
                      <a:pt x="5326" y="9498"/>
                    </a:cubicBezTo>
                    <a:lnTo>
                      <a:pt x="5326" y="9498"/>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76" name="Google Shape;1220;p33">
                <a:extLst>
                  <a:ext uri="{FF2B5EF4-FFF2-40B4-BE49-F238E27FC236}">
                    <a16:creationId xmlns:a16="http://schemas.microsoft.com/office/drawing/2014/main" id="{424DF851-65EB-3796-24F1-D11C1238C06D}"/>
                  </a:ext>
                </a:extLst>
              </p:cNvPr>
              <p:cNvSpPr/>
              <p:nvPr/>
            </p:nvSpPr>
            <p:spPr>
              <a:xfrm>
                <a:off x="8943254" y="5669062"/>
                <a:ext cx="61485" cy="28571"/>
              </a:xfrm>
              <a:custGeom>
                <a:avLst/>
                <a:gdLst/>
                <a:ahLst/>
                <a:cxnLst/>
                <a:rect l="l" t="t" r="r" b="b"/>
                <a:pathLst>
                  <a:path w="61485" h="28571" extrusionOk="0">
                    <a:moveTo>
                      <a:pt x="4674" y="13943"/>
                    </a:moveTo>
                    <a:cubicBezTo>
                      <a:pt x="21717" y="8257"/>
                      <a:pt x="36488" y="4845"/>
                      <a:pt x="53532" y="296"/>
                    </a:cubicBezTo>
                    <a:cubicBezTo>
                      <a:pt x="56940" y="-841"/>
                      <a:pt x="60349" y="1433"/>
                      <a:pt x="61485" y="4845"/>
                    </a:cubicBezTo>
                    <a:cubicBezTo>
                      <a:pt x="61485" y="7119"/>
                      <a:pt x="61485" y="9394"/>
                      <a:pt x="60349" y="10531"/>
                    </a:cubicBezTo>
                    <a:cubicBezTo>
                      <a:pt x="53532" y="18492"/>
                      <a:pt x="44442" y="23041"/>
                      <a:pt x="34216" y="26452"/>
                    </a:cubicBezTo>
                    <a:cubicBezTo>
                      <a:pt x="26263" y="28727"/>
                      <a:pt x="-2143" y="32138"/>
                      <a:pt x="129" y="18492"/>
                    </a:cubicBezTo>
                    <a:cubicBezTo>
                      <a:pt x="1266" y="16217"/>
                      <a:pt x="2402" y="15080"/>
                      <a:pt x="4674" y="13943"/>
                    </a:cubicBezTo>
                    <a:lnTo>
                      <a:pt x="4674" y="13943"/>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77" name="Google Shape;1221;p33">
                <a:extLst>
                  <a:ext uri="{FF2B5EF4-FFF2-40B4-BE49-F238E27FC236}">
                    <a16:creationId xmlns:a16="http://schemas.microsoft.com/office/drawing/2014/main" id="{7F75E99E-3249-865F-E7F2-1BD3D00CFD1F}"/>
                  </a:ext>
                </a:extLst>
              </p:cNvPr>
              <p:cNvSpPr/>
              <p:nvPr/>
            </p:nvSpPr>
            <p:spPr>
              <a:xfrm>
                <a:off x="8970710" y="5756129"/>
                <a:ext cx="53473" cy="35434"/>
              </a:xfrm>
              <a:custGeom>
                <a:avLst/>
                <a:gdLst/>
                <a:ahLst/>
                <a:cxnLst/>
                <a:rect l="l" t="t" r="r" b="b"/>
                <a:pathLst>
                  <a:path w="53473" h="35434" extrusionOk="0">
                    <a:moveTo>
                      <a:pt x="1079" y="25815"/>
                    </a:moveTo>
                    <a:cubicBezTo>
                      <a:pt x="6760" y="16717"/>
                      <a:pt x="48801" y="-11714"/>
                      <a:pt x="53346" y="5345"/>
                    </a:cubicBezTo>
                    <a:cubicBezTo>
                      <a:pt x="56754" y="17854"/>
                      <a:pt x="-9147" y="51971"/>
                      <a:pt x="1079" y="25815"/>
                    </a:cubicBezTo>
                    <a:lnTo>
                      <a:pt x="1079" y="25815"/>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78" name="Google Shape;1222;p33">
                <a:extLst>
                  <a:ext uri="{FF2B5EF4-FFF2-40B4-BE49-F238E27FC236}">
                    <a16:creationId xmlns:a16="http://schemas.microsoft.com/office/drawing/2014/main" id="{DD895CAC-14DF-23D5-1FC6-47B9E9A0B634}"/>
                  </a:ext>
                </a:extLst>
              </p:cNvPr>
              <p:cNvSpPr/>
              <p:nvPr/>
            </p:nvSpPr>
            <p:spPr>
              <a:xfrm>
                <a:off x="9024731" y="5836569"/>
                <a:ext cx="40398" cy="32887"/>
              </a:xfrm>
              <a:custGeom>
                <a:avLst/>
                <a:gdLst/>
                <a:ahLst/>
                <a:cxnLst/>
                <a:rect l="l" t="t" r="r" b="b"/>
                <a:pathLst>
                  <a:path w="40398" h="32887" extrusionOk="0">
                    <a:moveTo>
                      <a:pt x="460" y="23845"/>
                    </a:moveTo>
                    <a:cubicBezTo>
                      <a:pt x="3869" y="14747"/>
                      <a:pt x="34547" y="-11410"/>
                      <a:pt x="40228" y="5649"/>
                    </a:cubicBezTo>
                    <a:cubicBezTo>
                      <a:pt x="43637" y="18158"/>
                      <a:pt x="-5221" y="47727"/>
                      <a:pt x="460" y="23845"/>
                    </a:cubicBezTo>
                    <a:lnTo>
                      <a:pt x="460" y="23845"/>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grpSp>
          <p:nvGrpSpPr>
            <p:cNvPr id="49" name="Google Shape;1223;p33">
              <a:extLst>
                <a:ext uri="{FF2B5EF4-FFF2-40B4-BE49-F238E27FC236}">
                  <a16:creationId xmlns:a16="http://schemas.microsoft.com/office/drawing/2014/main" id="{8E37D5B2-329B-9B89-6B70-AC1463DE9569}"/>
                </a:ext>
              </a:extLst>
            </p:cNvPr>
            <p:cNvGrpSpPr/>
            <p:nvPr/>
          </p:nvGrpSpPr>
          <p:grpSpPr>
            <a:xfrm>
              <a:off x="9669949" y="4546038"/>
              <a:ext cx="209685" cy="212108"/>
              <a:chOff x="9669949" y="4546038"/>
              <a:chExt cx="209685" cy="212108"/>
            </a:xfrm>
          </p:grpSpPr>
          <p:sp>
            <p:nvSpPr>
              <p:cNvPr id="58" name="Google Shape;1224;p33">
                <a:extLst>
                  <a:ext uri="{FF2B5EF4-FFF2-40B4-BE49-F238E27FC236}">
                    <a16:creationId xmlns:a16="http://schemas.microsoft.com/office/drawing/2014/main" id="{C6A7DD1C-494A-BC0B-AE83-AF23442FCE5A}"/>
                  </a:ext>
                </a:extLst>
              </p:cNvPr>
              <p:cNvSpPr/>
              <p:nvPr/>
            </p:nvSpPr>
            <p:spPr>
              <a:xfrm>
                <a:off x="9669949" y="4563892"/>
                <a:ext cx="200311" cy="194254"/>
              </a:xfrm>
              <a:custGeom>
                <a:avLst/>
                <a:gdLst/>
                <a:ahLst/>
                <a:cxnLst/>
                <a:rect l="l" t="t" r="r" b="b"/>
                <a:pathLst>
                  <a:path w="200311" h="194254" extrusionOk="0">
                    <a:moveTo>
                      <a:pt x="5164" y="1208"/>
                    </a:moveTo>
                    <a:cubicBezTo>
                      <a:pt x="67657" y="60345"/>
                      <a:pt x="136966" y="129716"/>
                      <a:pt x="199459" y="188852"/>
                    </a:cubicBezTo>
                    <a:cubicBezTo>
                      <a:pt x="200595" y="189990"/>
                      <a:pt x="200595" y="192264"/>
                      <a:pt x="199459" y="193401"/>
                    </a:cubicBezTo>
                    <a:cubicBezTo>
                      <a:pt x="198323" y="194539"/>
                      <a:pt x="196050" y="194539"/>
                      <a:pt x="194914" y="193401"/>
                    </a:cubicBezTo>
                    <a:cubicBezTo>
                      <a:pt x="177871" y="178617"/>
                      <a:pt x="160828" y="163833"/>
                      <a:pt x="143784" y="149049"/>
                    </a:cubicBezTo>
                    <a:cubicBezTo>
                      <a:pt x="110833" y="118344"/>
                      <a:pt x="77883" y="86501"/>
                      <a:pt x="47205" y="54659"/>
                    </a:cubicBezTo>
                    <a:cubicBezTo>
                      <a:pt x="31297" y="38737"/>
                      <a:pt x="16527" y="21679"/>
                      <a:pt x="619" y="5757"/>
                    </a:cubicBezTo>
                    <a:cubicBezTo>
                      <a:pt x="-1653" y="2346"/>
                      <a:pt x="2892" y="-2203"/>
                      <a:pt x="5164" y="1208"/>
                    </a:cubicBezTo>
                    <a:lnTo>
                      <a:pt x="5164" y="1208"/>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59" name="Google Shape;1225;p33">
                <a:extLst>
                  <a:ext uri="{FF2B5EF4-FFF2-40B4-BE49-F238E27FC236}">
                    <a16:creationId xmlns:a16="http://schemas.microsoft.com/office/drawing/2014/main" id="{903C5532-F06E-59DD-9204-5A1917F44A04}"/>
                  </a:ext>
                </a:extLst>
              </p:cNvPr>
              <p:cNvSpPr/>
              <p:nvPr/>
            </p:nvSpPr>
            <p:spPr>
              <a:xfrm>
                <a:off x="9705538" y="4546038"/>
                <a:ext cx="15121" cy="21708"/>
              </a:xfrm>
              <a:custGeom>
                <a:avLst/>
                <a:gdLst/>
                <a:ahLst/>
                <a:cxnLst/>
                <a:rect l="l" t="t" r="r" b="b"/>
                <a:pathLst>
                  <a:path w="15121" h="21708" extrusionOk="0">
                    <a:moveTo>
                      <a:pt x="15025" y="3140"/>
                    </a:moveTo>
                    <a:cubicBezTo>
                      <a:pt x="16161" y="8827"/>
                      <a:pt x="7071" y="27022"/>
                      <a:pt x="254" y="20199"/>
                    </a:cubicBezTo>
                    <a:cubicBezTo>
                      <a:pt x="-2019" y="14513"/>
                      <a:pt x="11616" y="-8232"/>
                      <a:pt x="15025" y="3140"/>
                    </a:cubicBezTo>
                    <a:lnTo>
                      <a:pt x="15025" y="3140"/>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0" name="Google Shape;1226;p33">
                <a:extLst>
                  <a:ext uri="{FF2B5EF4-FFF2-40B4-BE49-F238E27FC236}">
                    <a16:creationId xmlns:a16="http://schemas.microsoft.com/office/drawing/2014/main" id="{1FC5CBCA-4AAA-F2B3-363C-B1FEC1281F90}"/>
                  </a:ext>
                </a:extLst>
              </p:cNvPr>
              <p:cNvSpPr/>
              <p:nvPr/>
            </p:nvSpPr>
            <p:spPr>
              <a:xfrm>
                <a:off x="9731925" y="4572568"/>
                <a:ext cx="18179" cy="24981"/>
              </a:xfrm>
              <a:custGeom>
                <a:avLst/>
                <a:gdLst/>
                <a:ahLst/>
                <a:cxnLst/>
                <a:rect l="l" t="t" r="r" b="b"/>
                <a:pathLst>
                  <a:path w="18179" h="24981" extrusionOk="0">
                    <a:moveTo>
                      <a:pt x="18179" y="3904"/>
                    </a:moveTo>
                    <a:cubicBezTo>
                      <a:pt x="18179" y="9590"/>
                      <a:pt x="3409" y="34609"/>
                      <a:pt x="0" y="20962"/>
                    </a:cubicBezTo>
                    <a:cubicBezTo>
                      <a:pt x="0" y="16414"/>
                      <a:pt x="14771" y="-9743"/>
                      <a:pt x="18179" y="3904"/>
                    </a:cubicBezTo>
                    <a:lnTo>
                      <a:pt x="18179" y="3904"/>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1" name="Google Shape;1227;p33">
                <a:extLst>
                  <a:ext uri="{FF2B5EF4-FFF2-40B4-BE49-F238E27FC236}">
                    <a16:creationId xmlns:a16="http://schemas.microsoft.com/office/drawing/2014/main" id="{CE04A3CD-E507-5BA5-AAB8-0702E5421052}"/>
                  </a:ext>
                </a:extLst>
              </p:cNvPr>
              <p:cNvSpPr/>
              <p:nvPr/>
            </p:nvSpPr>
            <p:spPr>
              <a:xfrm>
                <a:off x="9761466" y="4605738"/>
                <a:ext cx="17269" cy="23221"/>
              </a:xfrm>
              <a:custGeom>
                <a:avLst/>
                <a:gdLst/>
                <a:ahLst/>
                <a:cxnLst/>
                <a:rect l="l" t="t" r="r" b="b"/>
                <a:pathLst>
                  <a:path w="17269" h="23221" extrusionOk="0">
                    <a:moveTo>
                      <a:pt x="17043" y="3714"/>
                    </a:moveTo>
                    <a:cubicBezTo>
                      <a:pt x="15907" y="8263"/>
                      <a:pt x="3409" y="32145"/>
                      <a:pt x="0" y="19636"/>
                    </a:cubicBezTo>
                    <a:cubicBezTo>
                      <a:pt x="1137" y="11675"/>
                      <a:pt x="5681" y="4851"/>
                      <a:pt x="12499" y="303"/>
                    </a:cubicBezTo>
                    <a:cubicBezTo>
                      <a:pt x="14772" y="-835"/>
                      <a:pt x="18180" y="1440"/>
                      <a:pt x="17043" y="3714"/>
                    </a:cubicBezTo>
                    <a:lnTo>
                      <a:pt x="17043" y="3714"/>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2" name="Google Shape;1228;p33">
                <a:extLst>
                  <a:ext uri="{FF2B5EF4-FFF2-40B4-BE49-F238E27FC236}">
                    <a16:creationId xmlns:a16="http://schemas.microsoft.com/office/drawing/2014/main" id="{67379A6A-7B0B-AC58-CBC6-BD10B5CBECA4}"/>
                  </a:ext>
                </a:extLst>
              </p:cNvPr>
              <p:cNvSpPr/>
              <p:nvPr/>
            </p:nvSpPr>
            <p:spPr>
              <a:xfrm>
                <a:off x="9795837" y="4638146"/>
                <a:ext cx="15623" cy="22784"/>
              </a:xfrm>
              <a:custGeom>
                <a:avLst/>
                <a:gdLst/>
                <a:ahLst/>
                <a:cxnLst/>
                <a:rect l="l" t="t" r="r" b="b"/>
                <a:pathLst>
                  <a:path w="15623" h="22784" extrusionOk="0">
                    <a:moveTo>
                      <a:pt x="15623" y="3149"/>
                    </a:moveTo>
                    <a:cubicBezTo>
                      <a:pt x="15623" y="8835"/>
                      <a:pt x="6534" y="28168"/>
                      <a:pt x="852" y="21345"/>
                    </a:cubicBezTo>
                    <a:cubicBezTo>
                      <a:pt x="-284" y="20207"/>
                      <a:pt x="-284" y="19070"/>
                      <a:pt x="852" y="19070"/>
                    </a:cubicBezTo>
                    <a:cubicBezTo>
                      <a:pt x="-1420" y="14521"/>
                      <a:pt x="12215" y="-8223"/>
                      <a:pt x="15623" y="3149"/>
                    </a:cubicBezTo>
                    <a:lnTo>
                      <a:pt x="15623" y="3149"/>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3" name="Google Shape;1229;p33">
                <a:extLst>
                  <a:ext uri="{FF2B5EF4-FFF2-40B4-BE49-F238E27FC236}">
                    <a16:creationId xmlns:a16="http://schemas.microsoft.com/office/drawing/2014/main" id="{75D7BAF0-4700-7A5B-E45E-B82A052B90CA}"/>
                  </a:ext>
                </a:extLst>
              </p:cNvPr>
              <p:cNvSpPr/>
              <p:nvPr/>
            </p:nvSpPr>
            <p:spPr>
              <a:xfrm>
                <a:off x="9835321" y="4677273"/>
                <a:ext cx="17043" cy="19498"/>
              </a:xfrm>
              <a:custGeom>
                <a:avLst/>
                <a:gdLst/>
                <a:ahLst/>
                <a:cxnLst/>
                <a:rect l="l" t="t" r="r" b="b"/>
                <a:pathLst>
                  <a:path w="17043" h="19498" extrusionOk="0">
                    <a:moveTo>
                      <a:pt x="17043" y="3825"/>
                    </a:moveTo>
                    <a:cubicBezTo>
                      <a:pt x="17043" y="9512"/>
                      <a:pt x="2273" y="27708"/>
                      <a:pt x="0" y="15198"/>
                    </a:cubicBezTo>
                    <a:cubicBezTo>
                      <a:pt x="0" y="9512"/>
                      <a:pt x="15907" y="-7547"/>
                      <a:pt x="17043" y="3825"/>
                    </a:cubicBezTo>
                    <a:lnTo>
                      <a:pt x="17043" y="3825"/>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64" name="Google Shape;1230;p33">
                <a:extLst>
                  <a:ext uri="{FF2B5EF4-FFF2-40B4-BE49-F238E27FC236}">
                    <a16:creationId xmlns:a16="http://schemas.microsoft.com/office/drawing/2014/main" id="{7BBE2810-322F-3A73-9B2B-F9181F58C924}"/>
                  </a:ext>
                </a:extLst>
              </p:cNvPr>
              <p:cNvSpPr/>
              <p:nvPr/>
            </p:nvSpPr>
            <p:spPr>
              <a:xfrm>
                <a:off x="9864387" y="4707081"/>
                <a:ext cx="15247" cy="21092"/>
              </a:xfrm>
              <a:custGeom>
                <a:avLst/>
                <a:gdLst/>
                <a:ahLst/>
                <a:cxnLst/>
                <a:rect l="l" t="t" r="r" b="b"/>
                <a:pathLst>
                  <a:path w="15247" h="21092" extrusionOk="0">
                    <a:moveTo>
                      <a:pt x="15248" y="3586"/>
                    </a:moveTo>
                    <a:cubicBezTo>
                      <a:pt x="15248" y="9272"/>
                      <a:pt x="6158" y="26330"/>
                      <a:pt x="477" y="19507"/>
                    </a:cubicBezTo>
                    <a:cubicBezTo>
                      <a:pt x="-2932" y="14958"/>
                      <a:pt x="12975" y="-8924"/>
                      <a:pt x="15248" y="3586"/>
                    </a:cubicBezTo>
                    <a:lnTo>
                      <a:pt x="15248" y="3586"/>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sp>
          <p:nvSpPr>
            <p:cNvPr id="50" name="Google Shape;1231;p33">
              <a:extLst>
                <a:ext uri="{FF2B5EF4-FFF2-40B4-BE49-F238E27FC236}">
                  <a16:creationId xmlns:a16="http://schemas.microsoft.com/office/drawing/2014/main" id="{CAB7FFA0-C612-E1CA-10A2-E06CDFF8ACEA}"/>
                </a:ext>
              </a:extLst>
            </p:cNvPr>
            <p:cNvSpPr/>
            <p:nvPr/>
          </p:nvSpPr>
          <p:spPr>
            <a:xfrm>
              <a:off x="7190586" y="4588232"/>
              <a:ext cx="187688" cy="185602"/>
            </a:xfrm>
            <a:custGeom>
              <a:avLst/>
              <a:gdLst/>
              <a:ahLst/>
              <a:cxnLst/>
              <a:rect l="l" t="t" r="r" b="b"/>
              <a:pathLst>
                <a:path w="187688" h="185602" extrusionOk="0">
                  <a:moveTo>
                    <a:pt x="187077" y="4162"/>
                  </a:moveTo>
                  <a:cubicBezTo>
                    <a:pt x="134811" y="71259"/>
                    <a:pt x="73454" y="132670"/>
                    <a:pt x="5281" y="184983"/>
                  </a:cubicBezTo>
                  <a:cubicBezTo>
                    <a:pt x="1872" y="187257"/>
                    <a:pt x="-1537" y="182708"/>
                    <a:pt x="736" y="180434"/>
                  </a:cubicBezTo>
                  <a:cubicBezTo>
                    <a:pt x="48457" y="138356"/>
                    <a:pt x="95043" y="94004"/>
                    <a:pt x="138219" y="47377"/>
                  </a:cubicBezTo>
                  <a:cubicBezTo>
                    <a:pt x="152990" y="31456"/>
                    <a:pt x="167761" y="16671"/>
                    <a:pt x="181396" y="750"/>
                  </a:cubicBezTo>
                  <a:cubicBezTo>
                    <a:pt x="184805" y="-1524"/>
                    <a:pt x="189349" y="1887"/>
                    <a:pt x="187077" y="4162"/>
                  </a:cubicBezTo>
                  <a:lnTo>
                    <a:pt x="187077" y="4162"/>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51" name="Google Shape;1232;p33">
              <a:extLst>
                <a:ext uri="{FF2B5EF4-FFF2-40B4-BE49-F238E27FC236}">
                  <a16:creationId xmlns:a16="http://schemas.microsoft.com/office/drawing/2014/main" id="{6C1E79F6-3FF6-0E5F-3A21-97DDF6E816C0}"/>
                </a:ext>
              </a:extLst>
            </p:cNvPr>
            <p:cNvSpPr/>
            <p:nvPr/>
          </p:nvSpPr>
          <p:spPr>
            <a:xfrm>
              <a:off x="7329942" y="4563020"/>
              <a:ext cx="17489" cy="19234"/>
            </a:xfrm>
            <a:custGeom>
              <a:avLst/>
              <a:gdLst/>
              <a:ahLst/>
              <a:cxnLst/>
              <a:rect l="l" t="t" r="r" b="b"/>
              <a:pathLst>
                <a:path w="17489" h="19234" extrusionOk="0">
                  <a:moveTo>
                    <a:pt x="5681" y="942"/>
                  </a:moveTo>
                  <a:cubicBezTo>
                    <a:pt x="10226" y="5491"/>
                    <a:pt x="13635" y="8903"/>
                    <a:pt x="17043" y="14589"/>
                  </a:cubicBezTo>
                  <a:cubicBezTo>
                    <a:pt x="18180" y="16864"/>
                    <a:pt x="17043" y="19138"/>
                    <a:pt x="14771" y="19138"/>
                  </a:cubicBezTo>
                  <a:cubicBezTo>
                    <a:pt x="6817" y="20275"/>
                    <a:pt x="1136" y="11177"/>
                    <a:pt x="0" y="3217"/>
                  </a:cubicBezTo>
                  <a:cubicBezTo>
                    <a:pt x="0" y="942"/>
                    <a:pt x="3409" y="-1332"/>
                    <a:pt x="5681" y="942"/>
                  </a:cubicBezTo>
                  <a:lnTo>
                    <a:pt x="5681" y="942"/>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52" name="Google Shape;1233;p33">
              <a:extLst>
                <a:ext uri="{FF2B5EF4-FFF2-40B4-BE49-F238E27FC236}">
                  <a16:creationId xmlns:a16="http://schemas.microsoft.com/office/drawing/2014/main" id="{F02D6AB7-8BF9-C25B-532F-53E6CF854763}"/>
                </a:ext>
              </a:extLst>
            </p:cNvPr>
            <p:cNvSpPr/>
            <p:nvPr/>
          </p:nvSpPr>
          <p:spPr>
            <a:xfrm>
              <a:off x="7296778" y="4595540"/>
              <a:ext cx="19974" cy="25404"/>
            </a:xfrm>
            <a:custGeom>
              <a:avLst/>
              <a:gdLst/>
              <a:ahLst/>
              <a:cxnLst/>
              <a:rect l="l" t="t" r="r" b="b"/>
              <a:pathLst>
                <a:path w="19974" h="25404" extrusionOk="0">
                  <a:moveTo>
                    <a:pt x="4758" y="265"/>
                  </a:moveTo>
                  <a:cubicBezTo>
                    <a:pt x="11575" y="5951"/>
                    <a:pt x="16120" y="12775"/>
                    <a:pt x="19529" y="20735"/>
                  </a:cubicBezTo>
                  <a:cubicBezTo>
                    <a:pt x="20665" y="23010"/>
                    <a:pt x="19529" y="24147"/>
                    <a:pt x="17257" y="25284"/>
                  </a:cubicBezTo>
                  <a:cubicBezTo>
                    <a:pt x="10439" y="27559"/>
                    <a:pt x="-8877" y="-3147"/>
                    <a:pt x="4758" y="265"/>
                  </a:cubicBezTo>
                  <a:lnTo>
                    <a:pt x="4758" y="265"/>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53" name="Google Shape;1234;p33">
              <a:extLst>
                <a:ext uri="{FF2B5EF4-FFF2-40B4-BE49-F238E27FC236}">
                  <a16:creationId xmlns:a16="http://schemas.microsoft.com/office/drawing/2014/main" id="{21E1E9FE-D471-D261-7C10-99170D6DF22E}"/>
                </a:ext>
              </a:extLst>
            </p:cNvPr>
            <p:cNvSpPr/>
            <p:nvPr/>
          </p:nvSpPr>
          <p:spPr>
            <a:xfrm>
              <a:off x="7262724" y="4628359"/>
              <a:ext cx="18805" cy="25445"/>
            </a:xfrm>
            <a:custGeom>
              <a:avLst/>
              <a:gdLst/>
              <a:ahLst/>
              <a:cxnLst/>
              <a:rect l="l" t="t" r="r" b="b"/>
              <a:pathLst>
                <a:path w="18805" h="25445" extrusionOk="0">
                  <a:moveTo>
                    <a:pt x="4726" y="426"/>
                  </a:moveTo>
                  <a:cubicBezTo>
                    <a:pt x="10407" y="7250"/>
                    <a:pt x="14952" y="12936"/>
                    <a:pt x="18360" y="20897"/>
                  </a:cubicBezTo>
                  <a:cubicBezTo>
                    <a:pt x="19496" y="23171"/>
                    <a:pt x="18360" y="24309"/>
                    <a:pt x="16088" y="25446"/>
                  </a:cubicBezTo>
                  <a:cubicBezTo>
                    <a:pt x="14952" y="25446"/>
                    <a:pt x="13815" y="25446"/>
                    <a:pt x="13815" y="25446"/>
                  </a:cubicBezTo>
                  <a:cubicBezTo>
                    <a:pt x="5862" y="20897"/>
                    <a:pt x="1317" y="12936"/>
                    <a:pt x="181" y="3838"/>
                  </a:cubicBezTo>
                  <a:cubicBezTo>
                    <a:pt x="-955" y="426"/>
                    <a:pt x="3589" y="-711"/>
                    <a:pt x="4726" y="426"/>
                  </a:cubicBezTo>
                  <a:lnTo>
                    <a:pt x="4726" y="426"/>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54" name="Google Shape;1235;p33">
              <a:extLst>
                <a:ext uri="{FF2B5EF4-FFF2-40B4-BE49-F238E27FC236}">
                  <a16:creationId xmlns:a16="http://schemas.microsoft.com/office/drawing/2014/main" id="{3F8BF76C-94CD-E52C-C27D-936FB20B686E}"/>
                </a:ext>
              </a:extLst>
            </p:cNvPr>
            <p:cNvSpPr/>
            <p:nvPr/>
          </p:nvSpPr>
          <p:spPr>
            <a:xfrm>
              <a:off x="7227609" y="4664912"/>
              <a:ext cx="22105" cy="25404"/>
            </a:xfrm>
            <a:custGeom>
              <a:avLst/>
              <a:gdLst/>
              <a:ahLst/>
              <a:cxnLst/>
              <a:rect l="l" t="t" r="r" b="b"/>
              <a:pathLst>
                <a:path w="22105" h="25404" extrusionOk="0">
                  <a:moveTo>
                    <a:pt x="4617" y="265"/>
                  </a:moveTo>
                  <a:cubicBezTo>
                    <a:pt x="12570" y="5951"/>
                    <a:pt x="18252" y="11637"/>
                    <a:pt x="21660" y="20735"/>
                  </a:cubicBezTo>
                  <a:cubicBezTo>
                    <a:pt x="22796" y="21872"/>
                    <a:pt x="21660" y="24147"/>
                    <a:pt x="19388" y="25284"/>
                  </a:cubicBezTo>
                  <a:cubicBezTo>
                    <a:pt x="14843" y="27559"/>
                    <a:pt x="-10154" y="-3147"/>
                    <a:pt x="4617" y="265"/>
                  </a:cubicBezTo>
                  <a:lnTo>
                    <a:pt x="4617" y="265"/>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55" name="Google Shape;1236;p33">
              <a:extLst>
                <a:ext uri="{FF2B5EF4-FFF2-40B4-BE49-F238E27FC236}">
                  <a16:creationId xmlns:a16="http://schemas.microsoft.com/office/drawing/2014/main" id="{E95807BB-EB7A-9C88-A1C9-8A06FF85C41B}"/>
                </a:ext>
              </a:extLst>
            </p:cNvPr>
            <p:cNvSpPr/>
            <p:nvPr/>
          </p:nvSpPr>
          <p:spPr>
            <a:xfrm>
              <a:off x="7183616" y="4703558"/>
              <a:ext cx="18417" cy="24199"/>
            </a:xfrm>
            <a:custGeom>
              <a:avLst/>
              <a:gdLst/>
              <a:ahLst/>
              <a:cxnLst/>
              <a:rect l="l" t="t" r="r" b="b"/>
              <a:pathLst>
                <a:path w="18417" h="24199" extrusionOk="0">
                  <a:moveTo>
                    <a:pt x="4297" y="284"/>
                  </a:moveTo>
                  <a:cubicBezTo>
                    <a:pt x="8842" y="2559"/>
                    <a:pt x="24749" y="20755"/>
                    <a:pt x="15659" y="24167"/>
                  </a:cubicBezTo>
                  <a:cubicBezTo>
                    <a:pt x="9978" y="25303"/>
                    <a:pt x="-8201" y="-3127"/>
                    <a:pt x="4297" y="284"/>
                  </a:cubicBezTo>
                  <a:lnTo>
                    <a:pt x="4297" y="284"/>
                  </a:lnTo>
                  <a:close/>
                </a:path>
              </a:pathLst>
            </a:custGeom>
            <a:solidFill>
              <a:schemeClr val="dk2"/>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56" name="Google Shape;1237;p33">
              <a:extLst>
                <a:ext uri="{FF2B5EF4-FFF2-40B4-BE49-F238E27FC236}">
                  <a16:creationId xmlns:a16="http://schemas.microsoft.com/office/drawing/2014/main" id="{F970B3B3-3F64-F635-A515-A899416A87F9}"/>
                </a:ext>
              </a:extLst>
            </p:cNvPr>
            <p:cNvSpPr/>
            <p:nvPr/>
          </p:nvSpPr>
          <p:spPr>
            <a:xfrm>
              <a:off x="7878398" y="4103381"/>
              <a:ext cx="240084" cy="446934"/>
            </a:xfrm>
            <a:custGeom>
              <a:avLst/>
              <a:gdLst/>
              <a:ahLst/>
              <a:cxnLst/>
              <a:rect l="l" t="t" r="r" b="b"/>
              <a:pathLst>
                <a:path w="240084" h="446934" extrusionOk="0">
                  <a:moveTo>
                    <a:pt x="2613" y="446935"/>
                  </a:moveTo>
                  <a:cubicBezTo>
                    <a:pt x="-16702" y="269525"/>
                    <a:pt x="71923" y="73920"/>
                    <a:pt x="240085" y="0"/>
                  </a:cubicBezTo>
                  <a:cubicBezTo>
                    <a:pt x="79877" y="85293"/>
                    <a:pt x="-4204" y="270663"/>
                    <a:pt x="2613" y="446935"/>
                  </a:cubicBezTo>
                  <a:lnTo>
                    <a:pt x="2613" y="446935"/>
                  </a:ln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sp>
          <p:nvSpPr>
            <p:cNvPr id="57" name="Google Shape;1238;p33">
              <a:extLst>
                <a:ext uri="{FF2B5EF4-FFF2-40B4-BE49-F238E27FC236}">
                  <a16:creationId xmlns:a16="http://schemas.microsoft.com/office/drawing/2014/main" id="{7E147001-29B0-9048-CD4E-1C264EEB4125}"/>
                </a:ext>
              </a:extLst>
            </p:cNvPr>
            <p:cNvSpPr/>
            <p:nvPr/>
          </p:nvSpPr>
          <p:spPr>
            <a:xfrm>
              <a:off x="8869529" y="4103381"/>
              <a:ext cx="240343" cy="446934"/>
            </a:xfrm>
            <a:custGeom>
              <a:avLst/>
              <a:gdLst/>
              <a:ahLst/>
              <a:cxnLst/>
              <a:rect l="l" t="t" r="r" b="b"/>
              <a:pathLst>
                <a:path w="240343" h="446934" extrusionOk="0">
                  <a:moveTo>
                    <a:pt x="237472" y="446935"/>
                  </a:moveTo>
                  <a:cubicBezTo>
                    <a:pt x="244289" y="270663"/>
                    <a:pt x="161344" y="84156"/>
                    <a:pt x="0" y="0"/>
                  </a:cubicBezTo>
                  <a:cubicBezTo>
                    <a:pt x="168162" y="75058"/>
                    <a:pt x="257924" y="270663"/>
                    <a:pt x="237472" y="446935"/>
                  </a:cubicBezTo>
                  <a:lnTo>
                    <a:pt x="237472" y="446935"/>
                  </a:lnTo>
                  <a:close/>
                </a:path>
              </a:pathLst>
            </a:custGeom>
            <a:solidFill>
              <a:srgbClr val="3C3C3B"/>
            </a:solidFill>
            <a:ln>
              <a:noFill/>
            </a:ln>
          </p:spPr>
          <p:txBody>
            <a:bodyPr spcFirstLastPara="1" wrap="square" lIns="86396" tIns="43182" rIns="86396" bIns="43182" anchor="ctr" anchorCtr="0">
              <a:noAutofit/>
            </a:bodyPr>
            <a:lstStyle/>
            <a:p>
              <a:endParaRPr sz="1764">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909851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E5E904-139B-C0FE-FDAD-0ECC6422E88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B5AE5C7-78B3-1A43-9A26-3DFAB619CA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2198337"/>
            <a:ext cx="4536032" cy="3598512"/>
          </a:xfrm>
          <a:prstGeom prst="rect">
            <a:avLst/>
          </a:prstGeom>
        </p:spPr>
      </p:pic>
      <p:sp>
        <p:nvSpPr>
          <p:cNvPr id="3" name="TextBox 2">
            <a:extLst>
              <a:ext uri="{FF2B5EF4-FFF2-40B4-BE49-F238E27FC236}">
                <a16:creationId xmlns:a16="http://schemas.microsoft.com/office/drawing/2014/main" id="{81743031-2E07-3714-4524-FAFD84C083D1}"/>
              </a:ext>
            </a:extLst>
          </p:cNvPr>
          <p:cNvSpPr txBox="1"/>
          <p:nvPr/>
        </p:nvSpPr>
        <p:spPr>
          <a:xfrm>
            <a:off x="4447451" y="1905014"/>
            <a:ext cx="7487614" cy="3891835"/>
          </a:xfrm>
          <a:prstGeom prst="rect">
            <a:avLst/>
          </a:prstGeom>
          <a:noFill/>
        </p:spPr>
        <p:txBody>
          <a:bodyPr wrap="square">
            <a:spAutoFit/>
          </a:bodyPr>
          <a:lstStyle/>
          <a:p>
            <a:pPr algn="ctr">
              <a:lnSpc>
                <a:spcPct val="150000"/>
              </a:lnSpc>
            </a:pPr>
            <a:r>
              <a:rPr lang="fr-FR" sz="2400" b="1" dirty="0" err="1">
                <a:latin typeface="+mn-lt"/>
                <a:ea typeface="Calibri" panose="020F0502020204030204" pitchFamily="34" charset="0"/>
                <a:cs typeface="Times New Roman" panose="02020603050405020304" pitchFamily="18" charset="0"/>
              </a:rPr>
              <a:t>Xác</a:t>
            </a:r>
            <a:r>
              <a:rPr lang="fr-FR" sz="2400" b="1" dirty="0">
                <a:latin typeface="+mn-lt"/>
                <a:ea typeface="Calibri" panose="020F0502020204030204" pitchFamily="34" charset="0"/>
                <a:cs typeface="Times New Roman" panose="02020603050405020304" pitchFamily="18" charset="0"/>
              </a:rPr>
              <a:t> </a:t>
            </a:r>
            <a:r>
              <a:rPr lang="fr-FR" sz="2400" b="1" dirty="0" err="1">
                <a:latin typeface="+mn-lt"/>
                <a:ea typeface="Calibri" panose="020F0502020204030204" pitchFamily="34" charset="0"/>
                <a:cs typeface="Times New Roman" panose="02020603050405020304" pitchFamily="18" charset="0"/>
              </a:rPr>
              <a:t>định</a:t>
            </a:r>
            <a:r>
              <a:rPr lang="fr-FR" sz="2400" b="1" dirty="0">
                <a:latin typeface="+mn-lt"/>
                <a:ea typeface="Calibri" panose="020F0502020204030204" pitchFamily="34" charset="0"/>
                <a:cs typeface="Times New Roman" panose="02020603050405020304" pitchFamily="18" charset="0"/>
              </a:rPr>
              <a:t> </a:t>
            </a:r>
            <a:r>
              <a:rPr lang="fr-FR" sz="2400" b="1" dirty="0" err="1">
                <a:latin typeface="+mn-lt"/>
                <a:ea typeface="Calibri" panose="020F0502020204030204" pitchFamily="34" charset="0"/>
                <a:cs typeface="Times New Roman" panose="02020603050405020304" pitchFamily="18" charset="0"/>
              </a:rPr>
              <a:t>giọng</a:t>
            </a:r>
            <a:r>
              <a:rPr lang="fr-FR" sz="2400" b="1" dirty="0">
                <a:latin typeface="+mn-lt"/>
                <a:ea typeface="Calibri" panose="020F0502020204030204" pitchFamily="34" charset="0"/>
                <a:cs typeface="Times New Roman" panose="02020603050405020304" pitchFamily="18" charset="0"/>
              </a:rPr>
              <a:t> </a:t>
            </a:r>
            <a:r>
              <a:rPr lang="fr-FR" sz="2400" b="1" dirty="0" err="1">
                <a:latin typeface="+mn-lt"/>
                <a:ea typeface="Calibri" panose="020F0502020204030204" pitchFamily="34" charset="0"/>
                <a:cs typeface="Times New Roman" panose="02020603050405020304" pitchFamily="18" charset="0"/>
              </a:rPr>
              <a:t>đọc</a:t>
            </a:r>
            <a:r>
              <a:rPr lang="fr-FR" sz="2400" b="1" dirty="0">
                <a:latin typeface="+mn-lt"/>
                <a:ea typeface="Calibri" panose="020F0502020204030204" pitchFamily="34" charset="0"/>
                <a:cs typeface="Times New Roman" panose="02020603050405020304" pitchFamily="18" charset="0"/>
              </a:rPr>
              <a:t> </a:t>
            </a:r>
            <a:r>
              <a:rPr lang="fr-FR" sz="2400" b="1" dirty="0" err="1">
                <a:latin typeface="+mn-lt"/>
                <a:ea typeface="Calibri" panose="020F0502020204030204" pitchFamily="34" charset="0"/>
                <a:cs typeface="Times New Roman" panose="02020603050405020304" pitchFamily="18" charset="0"/>
              </a:rPr>
              <a:t>đoạn</a:t>
            </a:r>
            <a:r>
              <a:rPr lang="fr-FR" sz="2400" b="1" dirty="0">
                <a:latin typeface="+mn-lt"/>
                <a:ea typeface="Calibri" panose="020F0502020204030204" pitchFamily="34" charset="0"/>
                <a:cs typeface="Times New Roman" panose="02020603050405020304" pitchFamily="18" charset="0"/>
              </a:rPr>
              <a:t> 2 </a:t>
            </a:r>
          </a:p>
          <a:p>
            <a:pPr marL="432020" indent="-432020" algn="just">
              <a:lnSpc>
                <a:spcPct val="150000"/>
              </a:lnSpc>
              <a:buFont typeface="Arial" panose="020B0604020202020204" pitchFamily="34" charset="0"/>
              <a:buChar char="•"/>
            </a:pPr>
            <a:r>
              <a:rPr lang="vi-VN" sz="2400" dirty="0">
                <a:latin typeface="+mn-lt"/>
                <a:ea typeface="Calibri" panose="020F0502020204030204" pitchFamily="34" charset="0"/>
                <a:cs typeface="Times New Roman" panose="02020603050405020304" pitchFamily="18" charset="0"/>
              </a:rPr>
              <a:t>Giọng đọc trong trẻo, tươi vui, hồn nhiên</a:t>
            </a:r>
            <a:r>
              <a:rPr lang="en-US" sz="2400" dirty="0">
                <a:latin typeface="+mn-lt"/>
                <a:ea typeface="Calibri" panose="020F0502020204030204" pitchFamily="34" charset="0"/>
                <a:cs typeface="Times New Roman" panose="02020603050405020304" pitchFamily="18" charset="0"/>
              </a:rPr>
              <a:t>.</a:t>
            </a:r>
          </a:p>
          <a:p>
            <a:pPr marL="432020" indent="-432020" algn="just">
              <a:lnSpc>
                <a:spcPct val="150000"/>
              </a:lnSpc>
              <a:buFont typeface="Arial" panose="020B0604020202020204" pitchFamily="34" charset="0"/>
              <a:buChar char="•"/>
            </a:pPr>
            <a:r>
              <a:rPr lang="en-US" sz="2400" dirty="0">
                <a:latin typeface="+mn-lt"/>
                <a:ea typeface="Calibri" panose="020F0502020204030204" pitchFamily="34" charset="0"/>
                <a:cs typeface="Times New Roman" panose="02020603050405020304" pitchFamily="18" charset="0"/>
              </a:rPr>
              <a:t>N</a:t>
            </a:r>
            <a:r>
              <a:rPr lang="vi-VN" sz="2400" dirty="0">
                <a:latin typeface="+mn-lt"/>
                <a:ea typeface="Calibri" panose="020F0502020204030204" pitchFamily="34" charset="0"/>
                <a:cs typeface="Times New Roman" panose="02020603050405020304" pitchFamily="18" charset="0"/>
              </a:rPr>
              <a:t>hấn giọng ở những từ ngữ miêu tả đặc điểm của các sự vật, ca ngợi hoà bình, phản đối chiến tranh</a:t>
            </a:r>
            <a:r>
              <a:rPr lang="en-US" sz="2400" dirty="0">
                <a:latin typeface="+mn-lt"/>
                <a:ea typeface="Calibri" panose="020F0502020204030204" pitchFamily="34" charset="0"/>
                <a:cs typeface="Times New Roman" panose="02020603050405020304" pitchFamily="18" charset="0"/>
              </a:rPr>
              <a:t>.</a:t>
            </a:r>
          </a:p>
          <a:p>
            <a:pPr marL="432020" indent="-432020" algn="just">
              <a:lnSpc>
                <a:spcPct val="150000"/>
              </a:lnSpc>
              <a:buFont typeface="Arial" panose="020B0604020202020204" pitchFamily="34" charset="0"/>
              <a:buChar char="•"/>
            </a:pPr>
            <a:r>
              <a:rPr lang="en-US" sz="2400" dirty="0">
                <a:latin typeface="+mn-lt"/>
                <a:ea typeface="Calibri" panose="020F0502020204030204" pitchFamily="34" charset="0"/>
                <a:cs typeface="Times New Roman" panose="02020603050405020304" pitchFamily="18" charset="0"/>
              </a:rPr>
              <a:t>N</a:t>
            </a:r>
            <a:r>
              <a:rPr lang="vi-VN" sz="2400" dirty="0">
                <a:latin typeface="+mn-lt"/>
                <a:ea typeface="Calibri" panose="020F0502020204030204" pitchFamily="34" charset="0"/>
                <a:cs typeface="Times New Roman" panose="02020603050405020304" pitchFamily="18" charset="0"/>
              </a:rPr>
              <a:t>hấn giọng ở những từ ngữ thể hiện tình cảm, cảm xúc và hoạt động của nhân vật,…</a:t>
            </a:r>
            <a:endParaRPr lang="en-US" sz="2400" dirty="0">
              <a:latin typeface="+mn-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07097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DE64322-040B-F66C-2DDC-E3C9A1E769F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E78707-9E63-BD43-4B1F-88C092A1528A}"/>
            </a:ext>
          </a:extLst>
        </p:cNvPr>
        <p:cNvGrpSpPr/>
        <p:nvPr/>
      </p:nvGrpSpPr>
      <p:grpSpPr>
        <a:xfrm>
          <a:off x="0" y="0"/>
          <a:ext cx="0" cy="0"/>
          <a:chOff x="0" y="0"/>
          <a:chExt cx="0" cy="0"/>
        </a:xfrm>
      </p:grpSpPr>
      <p:pic>
        <p:nvPicPr>
          <p:cNvPr id="2" name="Google Shape;234;p1">
            <a:extLst>
              <a:ext uri="{FF2B5EF4-FFF2-40B4-BE49-F238E27FC236}">
                <a16:creationId xmlns:a16="http://schemas.microsoft.com/office/drawing/2014/main" id="{A08590F1-E03A-8A92-4B2E-2F8412BDFE63}"/>
              </a:ext>
            </a:extLst>
          </p:cNvPr>
          <p:cNvPicPr preferRelativeResize="0"/>
          <p:nvPr/>
        </p:nvPicPr>
        <p:blipFill rotWithShape="1">
          <a:blip r:embed="rId4">
            <a:alphaModFix/>
          </a:blip>
          <a:srcRect l="19098" r="5935" b="68133"/>
          <a:stretch/>
        </p:blipFill>
        <p:spPr>
          <a:xfrm>
            <a:off x="1" y="4849770"/>
            <a:ext cx="12192000" cy="2008231"/>
          </a:xfrm>
          <a:prstGeom prst="rect">
            <a:avLst/>
          </a:prstGeom>
          <a:noFill/>
          <a:ln>
            <a:noFill/>
          </a:ln>
        </p:spPr>
      </p:pic>
      <p:grpSp>
        <p:nvGrpSpPr>
          <p:cNvPr id="3" name="Google Shape;235;p1">
            <a:extLst>
              <a:ext uri="{FF2B5EF4-FFF2-40B4-BE49-F238E27FC236}">
                <a16:creationId xmlns:a16="http://schemas.microsoft.com/office/drawing/2014/main" id="{AF4C5042-1C9C-6D8E-F5C8-E0169B77CA71}"/>
              </a:ext>
            </a:extLst>
          </p:cNvPr>
          <p:cNvGrpSpPr/>
          <p:nvPr/>
        </p:nvGrpSpPr>
        <p:grpSpPr>
          <a:xfrm>
            <a:off x="5681143" y="1007096"/>
            <a:ext cx="6009343" cy="5395472"/>
            <a:chOff x="0" y="-38100"/>
            <a:chExt cx="2374061" cy="2131544"/>
          </a:xfrm>
        </p:grpSpPr>
        <p:sp>
          <p:nvSpPr>
            <p:cNvPr id="4" name="Google Shape;236;p1">
              <a:extLst>
                <a:ext uri="{FF2B5EF4-FFF2-40B4-BE49-F238E27FC236}">
                  <a16:creationId xmlns:a16="http://schemas.microsoft.com/office/drawing/2014/main" id="{2A320C79-A360-B084-1D25-ECEEFFFBFF60}"/>
                </a:ext>
              </a:extLst>
            </p:cNvPr>
            <p:cNvSpPr/>
            <p:nvPr/>
          </p:nvSpPr>
          <p:spPr>
            <a:xfrm>
              <a:off x="0" y="0"/>
              <a:ext cx="2374061" cy="2093444"/>
            </a:xfrm>
            <a:custGeom>
              <a:avLst/>
              <a:gdLst/>
              <a:ahLst/>
              <a:cxnLst/>
              <a:rect l="l" t="t" r="r" b="b"/>
              <a:pathLst>
                <a:path w="2374061" h="2093444" extrusionOk="0">
                  <a:moveTo>
                    <a:pt x="43803" y="0"/>
                  </a:moveTo>
                  <a:lnTo>
                    <a:pt x="2330258" y="0"/>
                  </a:lnTo>
                  <a:cubicBezTo>
                    <a:pt x="2354450" y="0"/>
                    <a:pt x="2374061" y="19611"/>
                    <a:pt x="2374061" y="43803"/>
                  </a:cubicBezTo>
                  <a:lnTo>
                    <a:pt x="2374061" y="2049642"/>
                  </a:lnTo>
                  <a:cubicBezTo>
                    <a:pt x="2374061" y="2061259"/>
                    <a:pt x="2369446" y="2072400"/>
                    <a:pt x="2361231" y="2080615"/>
                  </a:cubicBezTo>
                  <a:cubicBezTo>
                    <a:pt x="2353017" y="2088829"/>
                    <a:pt x="2341875" y="2093444"/>
                    <a:pt x="2330258" y="2093444"/>
                  </a:cubicBezTo>
                  <a:lnTo>
                    <a:pt x="43803" y="2093444"/>
                  </a:lnTo>
                  <a:cubicBezTo>
                    <a:pt x="32185" y="2093444"/>
                    <a:pt x="21044" y="2088829"/>
                    <a:pt x="12830" y="2080615"/>
                  </a:cubicBezTo>
                  <a:cubicBezTo>
                    <a:pt x="4615" y="2072400"/>
                    <a:pt x="0" y="2061259"/>
                    <a:pt x="0" y="2049642"/>
                  </a:cubicBezTo>
                  <a:lnTo>
                    <a:pt x="0" y="43803"/>
                  </a:lnTo>
                  <a:cubicBezTo>
                    <a:pt x="0" y="32185"/>
                    <a:pt x="4615" y="21044"/>
                    <a:pt x="12830" y="12830"/>
                  </a:cubicBezTo>
                  <a:cubicBezTo>
                    <a:pt x="21044" y="4615"/>
                    <a:pt x="32185" y="0"/>
                    <a:pt x="43803" y="0"/>
                  </a:cubicBezTo>
                  <a:close/>
                </a:path>
              </a:pathLst>
            </a:custGeom>
            <a:solidFill>
              <a:srgbClr val="FFDC96"/>
            </a:solidFill>
            <a:ln>
              <a:noFill/>
            </a:ln>
          </p:spPr>
          <p:txBody>
            <a:bodyPr spcFirstLastPara="1" wrap="square" lIns="91425" tIns="91425" rIns="91425" bIns="91425" anchor="ctr" anchorCtr="0">
              <a:noAutofit/>
            </a:bodyPr>
            <a:lstStyle/>
            <a:p>
              <a:pPr defTabSz="1219170">
                <a:buClr>
                  <a:srgbClr val="000000"/>
                </a:buClr>
              </a:pPr>
              <a:endParaRPr sz="1400" kern="0" dirty="0">
                <a:solidFill>
                  <a:srgbClr val="000000"/>
                </a:solidFill>
                <a:latin typeface="UTM Avo" panose="02040603050506020204" pitchFamily="18"/>
                <a:sym typeface="Arial"/>
              </a:endParaRPr>
            </a:p>
          </p:txBody>
        </p:sp>
        <p:sp>
          <p:nvSpPr>
            <p:cNvPr id="5" name="Google Shape;237;p1">
              <a:extLst>
                <a:ext uri="{FF2B5EF4-FFF2-40B4-BE49-F238E27FC236}">
                  <a16:creationId xmlns:a16="http://schemas.microsoft.com/office/drawing/2014/main" id="{8EAC4287-B318-9865-7568-018315D81B5D}"/>
                </a:ext>
              </a:extLst>
            </p:cNvPr>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algn="ctr" defTabSz="1219170">
                <a:lnSpc>
                  <a:spcPct val="147750"/>
                </a:lnSpc>
                <a:buClr>
                  <a:srgbClr val="000000"/>
                </a:buClr>
              </a:pPr>
              <a:endParaRPr sz="1200" kern="0">
                <a:solidFill>
                  <a:srgbClr val="000000"/>
                </a:solidFill>
                <a:latin typeface="Calibri"/>
                <a:ea typeface="Calibri"/>
                <a:cs typeface="Calibri"/>
                <a:sym typeface="Calibri"/>
              </a:endParaRPr>
            </a:p>
          </p:txBody>
        </p:sp>
      </p:grpSp>
      <p:grpSp>
        <p:nvGrpSpPr>
          <p:cNvPr id="6" name="Google Shape;238;p1">
            <a:extLst>
              <a:ext uri="{FF2B5EF4-FFF2-40B4-BE49-F238E27FC236}">
                <a16:creationId xmlns:a16="http://schemas.microsoft.com/office/drawing/2014/main" id="{8FDEEEE0-625C-D85F-E760-2AD811945BBD}"/>
              </a:ext>
            </a:extLst>
          </p:cNvPr>
          <p:cNvGrpSpPr/>
          <p:nvPr/>
        </p:nvGrpSpPr>
        <p:grpSpPr>
          <a:xfrm>
            <a:off x="5459321" y="900072"/>
            <a:ext cx="6046881" cy="5373728"/>
            <a:chOff x="0" y="-38100"/>
            <a:chExt cx="2388891" cy="2122954"/>
          </a:xfrm>
        </p:grpSpPr>
        <p:sp>
          <p:nvSpPr>
            <p:cNvPr id="7" name="Google Shape;239;p1">
              <a:extLst>
                <a:ext uri="{FF2B5EF4-FFF2-40B4-BE49-F238E27FC236}">
                  <a16:creationId xmlns:a16="http://schemas.microsoft.com/office/drawing/2014/main" id="{5253AA5C-CC9D-8668-2AFD-19971102CB0D}"/>
                </a:ext>
              </a:extLst>
            </p:cNvPr>
            <p:cNvSpPr/>
            <p:nvPr/>
          </p:nvSpPr>
          <p:spPr>
            <a:xfrm>
              <a:off x="0" y="0"/>
              <a:ext cx="2388891" cy="2084854"/>
            </a:xfrm>
            <a:custGeom>
              <a:avLst/>
              <a:gdLst/>
              <a:ahLst/>
              <a:cxnLst/>
              <a:rect l="l" t="t" r="r" b="b"/>
              <a:pathLst>
                <a:path w="2388891" h="2084854" extrusionOk="0">
                  <a:moveTo>
                    <a:pt x="43531" y="0"/>
                  </a:moveTo>
                  <a:lnTo>
                    <a:pt x="2345361" y="0"/>
                  </a:lnTo>
                  <a:cubicBezTo>
                    <a:pt x="2369402" y="0"/>
                    <a:pt x="2388891" y="19489"/>
                    <a:pt x="2388891" y="43531"/>
                  </a:cubicBezTo>
                  <a:lnTo>
                    <a:pt x="2388891" y="2041324"/>
                  </a:lnTo>
                  <a:cubicBezTo>
                    <a:pt x="2388891" y="2065365"/>
                    <a:pt x="2369402" y="2084854"/>
                    <a:pt x="2345361" y="2084854"/>
                  </a:cubicBezTo>
                  <a:lnTo>
                    <a:pt x="43531" y="2084854"/>
                  </a:lnTo>
                  <a:cubicBezTo>
                    <a:pt x="19489" y="2084854"/>
                    <a:pt x="0" y="2065365"/>
                    <a:pt x="0" y="2041324"/>
                  </a:cubicBezTo>
                  <a:lnTo>
                    <a:pt x="0" y="43531"/>
                  </a:lnTo>
                  <a:cubicBezTo>
                    <a:pt x="0" y="19489"/>
                    <a:pt x="19489" y="0"/>
                    <a:pt x="43531" y="0"/>
                  </a:cubicBezTo>
                  <a:close/>
                </a:path>
              </a:pathLst>
            </a:custGeom>
            <a:solidFill>
              <a:srgbClr val="FEEDAA"/>
            </a:solidFill>
            <a:ln>
              <a:noFill/>
            </a:ln>
          </p:spPr>
          <p:txBody>
            <a:bodyPr spcFirstLastPara="1" wrap="square" lIns="91425" tIns="91425" rIns="91425" bIns="91425" anchor="ctr" anchorCtr="0">
              <a:noAutofit/>
            </a:bodyPr>
            <a:lstStyle/>
            <a:p>
              <a:pPr defTabSz="1219170">
                <a:buClr>
                  <a:srgbClr val="000000"/>
                </a:buClr>
              </a:pPr>
              <a:endParaRPr sz="1400" kern="0" dirty="0">
                <a:solidFill>
                  <a:srgbClr val="000000"/>
                </a:solidFill>
                <a:latin typeface="UTM Avo" panose="02040603050506020204" pitchFamily="18"/>
                <a:sym typeface="Arial"/>
              </a:endParaRPr>
            </a:p>
          </p:txBody>
        </p:sp>
        <p:sp>
          <p:nvSpPr>
            <p:cNvPr id="8" name="Google Shape;240;p1">
              <a:extLst>
                <a:ext uri="{FF2B5EF4-FFF2-40B4-BE49-F238E27FC236}">
                  <a16:creationId xmlns:a16="http://schemas.microsoft.com/office/drawing/2014/main" id="{A5CF3898-B684-BBCC-3B5B-50F2B4CB5D26}"/>
                </a:ext>
              </a:extLst>
            </p:cNvPr>
            <p:cNvSpPr txBox="1"/>
            <p:nvPr/>
          </p:nvSpPr>
          <p:spPr>
            <a:xfrm>
              <a:off x="0" y="-38100"/>
              <a:ext cx="812800" cy="850900"/>
            </a:xfrm>
            <a:prstGeom prst="rect">
              <a:avLst/>
            </a:prstGeom>
            <a:noFill/>
            <a:ln>
              <a:noFill/>
            </a:ln>
          </p:spPr>
          <p:txBody>
            <a:bodyPr spcFirstLastPara="1" wrap="square" lIns="33851" tIns="33851" rIns="33851" bIns="33851" anchor="ctr" anchorCtr="0">
              <a:noAutofit/>
            </a:bodyPr>
            <a:lstStyle/>
            <a:p>
              <a:pPr algn="ctr" defTabSz="1219170">
                <a:lnSpc>
                  <a:spcPct val="147750"/>
                </a:lnSpc>
                <a:buClr>
                  <a:srgbClr val="000000"/>
                </a:buClr>
              </a:pPr>
              <a:endParaRPr sz="1200" kern="0">
                <a:solidFill>
                  <a:srgbClr val="000000"/>
                </a:solidFill>
                <a:latin typeface="Calibri"/>
                <a:ea typeface="Calibri"/>
                <a:cs typeface="Calibri"/>
                <a:sym typeface="Calibri"/>
              </a:endParaRPr>
            </a:p>
          </p:txBody>
        </p:sp>
      </p:grpSp>
      <p:pic>
        <p:nvPicPr>
          <p:cNvPr id="9" name="Google Shape;241;p1">
            <a:extLst>
              <a:ext uri="{FF2B5EF4-FFF2-40B4-BE49-F238E27FC236}">
                <a16:creationId xmlns:a16="http://schemas.microsoft.com/office/drawing/2014/main" id="{DCB7D407-2C87-FA5B-BD7C-637403F5DAEE}"/>
              </a:ext>
            </a:extLst>
          </p:cNvPr>
          <p:cNvPicPr preferRelativeResize="0"/>
          <p:nvPr/>
        </p:nvPicPr>
        <p:blipFill rotWithShape="1">
          <a:blip r:embed="rId5">
            <a:alphaModFix/>
          </a:blip>
          <a:srcRect l="17884"/>
          <a:stretch/>
        </p:blipFill>
        <p:spPr>
          <a:xfrm>
            <a:off x="1398786" y="3659368"/>
            <a:ext cx="3273511" cy="2762309"/>
          </a:xfrm>
          <a:prstGeom prst="rect">
            <a:avLst/>
          </a:prstGeom>
          <a:noFill/>
          <a:ln>
            <a:noFill/>
          </a:ln>
        </p:spPr>
      </p:pic>
      <p:pic>
        <p:nvPicPr>
          <p:cNvPr id="10" name="Google Shape;242;p1">
            <a:extLst>
              <a:ext uri="{FF2B5EF4-FFF2-40B4-BE49-F238E27FC236}">
                <a16:creationId xmlns:a16="http://schemas.microsoft.com/office/drawing/2014/main" id="{F10DBC0A-AFFC-3F54-C505-E54D7B9B14BA}"/>
              </a:ext>
            </a:extLst>
          </p:cNvPr>
          <p:cNvPicPr preferRelativeResize="0"/>
          <p:nvPr/>
        </p:nvPicPr>
        <p:blipFill rotWithShape="1">
          <a:blip r:embed="rId6">
            <a:alphaModFix/>
          </a:blip>
          <a:srcRect/>
          <a:stretch/>
        </p:blipFill>
        <p:spPr>
          <a:xfrm>
            <a:off x="422185" y="5026726"/>
            <a:ext cx="2154199" cy="1532175"/>
          </a:xfrm>
          <a:prstGeom prst="rect">
            <a:avLst/>
          </a:prstGeom>
          <a:noFill/>
          <a:ln>
            <a:noFill/>
          </a:ln>
        </p:spPr>
      </p:pic>
      <p:pic>
        <p:nvPicPr>
          <p:cNvPr id="11" name="Google Shape;243;p1">
            <a:extLst>
              <a:ext uri="{FF2B5EF4-FFF2-40B4-BE49-F238E27FC236}">
                <a16:creationId xmlns:a16="http://schemas.microsoft.com/office/drawing/2014/main" id="{6FB285A4-355E-3C54-7053-7F8D64C28A21}"/>
              </a:ext>
            </a:extLst>
          </p:cNvPr>
          <p:cNvPicPr preferRelativeResize="0"/>
          <p:nvPr/>
        </p:nvPicPr>
        <p:blipFill rotWithShape="1">
          <a:blip r:embed="rId7">
            <a:alphaModFix/>
          </a:blip>
          <a:srcRect/>
          <a:stretch/>
        </p:blipFill>
        <p:spPr>
          <a:xfrm>
            <a:off x="1600055" y="272611"/>
            <a:ext cx="1381677" cy="949903"/>
          </a:xfrm>
          <a:prstGeom prst="rect">
            <a:avLst/>
          </a:prstGeom>
          <a:noFill/>
          <a:ln>
            <a:noFill/>
          </a:ln>
        </p:spPr>
      </p:pic>
      <p:pic>
        <p:nvPicPr>
          <p:cNvPr id="12" name="Google Shape;244;p1">
            <a:extLst>
              <a:ext uri="{FF2B5EF4-FFF2-40B4-BE49-F238E27FC236}">
                <a16:creationId xmlns:a16="http://schemas.microsoft.com/office/drawing/2014/main" id="{70162459-02E6-BBCE-A77E-D07B5F8D288F}"/>
              </a:ext>
            </a:extLst>
          </p:cNvPr>
          <p:cNvPicPr preferRelativeResize="0"/>
          <p:nvPr/>
        </p:nvPicPr>
        <p:blipFill rotWithShape="1">
          <a:blip r:embed="rId8">
            <a:alphaModFix/>
          </a:blip>
          <a:srcRect/>
          <a:stretch/>
        </p:blipFill>
        <p:spPr>
          <a:xfrm>
            <a:off x="4049638" y="1317232"/>
            <a:ext cx="981119" cy="605841"/>
          </a:xfrm>
          <a:prstGeom prst="rect">
            <a:avLst/>
          </a:prstGeom>
          <a:noFill/>
          <a:ln>
            <a:noFill/>
          </a:ln>
        </p:spPr>
      </p:pic>
      <p:pic>
        <p:nvPicPr>
          <p:cNvPr id="13" name="Google Shape;245;p1">
            <a:extLst>
              <a:ext uri="{FF2B5EF4-FFF2-40B4-BE49-F238E27FC236}">
                <a16:creationId xmlns:a16="http://schemas.microsoft.com/office/drawing/2014/main" id="{257E5762-1672-A81F-EF0B-BF342D1F49A4}"/>
              </a:ext>
            </a:extLst>
          </p:cNvPr>
          <p:cNvPicPr preferRelativeResize="0"/>
          <p:nvPr/>
        </p:nvPicPr>
        <p:blipFill rotWithShape="1">
          <a:blip r:embed="rId9">
            <a:alphaModFix/>
          </a:blip>
          <a:srcRect/>
          <a:stretch/>
        </p:blipFill>
        <p:spPr>
          <a:xfrm>
            <a:off x="1546513" y="2100873"/>
            <a:ext cx="2852049" cy="3116993"/>
          </a:xfrm>
          <a:prstGeom prst="rect">
            <a:avLst/>
          </a:prstGeom>
          <a:noFill/>
          <a:ln>
            <a:noFill/>
          </a:ln>
        </p:spPr>
      </p:pic>
      <p:pic>
        <p:nvPicPr>
          <p:cNvPr id="14" name="Google Shape;246;p1">
            <a:extLst>
              <a:ext uri="{FF2B5EF4-FFF2-40B4-BE49-F238E27FC236}">
                <a16:creationId xmlns:a16="http://schemas.microsoft.com/office/drawing/2014/main" id="{EE19F3BD-C7C6-CAF2-51AB-1E502CCE76E3}"/>
              </a:ext>
            </a:extLst>
          </p:cNvPr>
          <p:cNvPicPr preferRelativeResize="0"/>
          <p:nvPr/>
        </p:nvPicPr>
        <p:blipFill rotWithShape="1">
          <a:blip r:embed="rId10">
            <a:alphaModFix/>
          </a:blip>
          <a:srcRect/>
          <a:stretch/>
        </p:blipFill>
        <p:spPr>
          <a:xfrm>
            <a:off x="1135550" y="5397441"/>
            <a:ext cx="1616673" cy="1175456"/>
          </a:xfrm>
          <a:prstGeom prst="rect">
            <a:avLst/>
          </a:prstGeom>
          <a:noFill/>
          <a:ln>
            <a:noFill/>
          </a:ln>
        </p:spPr>
      </p:pic>
      <p:pic>
        <p:nvPicPr>
          <p:cNvPr id="15" name="Google Shape;247;p1">
            <a:extLst>
              <a:ext uri="{FF2B5EF4-FFF2-40B4-BE49-F238E27FC236}">
                <a16:creationId xmlns:a16="http://schemas.microsoft.com/office/drawing/2014/main" id="{D2A9D735-FA96-FCBA-8EC8-EFFCD97EF01E}"/>
              </a:ext>
            </a:extLst>
          </p:cNvPr>
          <p:cNvPicPr preferRelativeResize="0"/>
          <p:nvPr/>
        </p:nvPicPr>
        <p:blipFill rotWithShape="1">
          <a:blip r:embed="rId10">
            <a:alphaModFix/>
          </a:blip>
          <a:srcRect/>
          <a:stretch/>
        </p:blipFill>
        <p:spPr>
          <a:xfrm>
            <a:off x="3179863" y="5397441"/>
            <a:ext cx="1699891" cy="1235963"/>
          </a:xfrm>
          <a:prstGeom prst="rect">
            <a:avLst/>
          </a:prstGeom>
          <a:noFill/>
          <a:ln>
            <a:noFill/>
          </a:ln>
        </p:spPr>
      </p:pic>
      <p:pic>
        <p:nvPicPr>
          <p:cNvPr id="16" name="Google Shape;248;p1">
            <a:extLst>
              <a:ext uri="{FF2B5EF4-FFF2-40B4-BE49-F238E27FC236}">
                <a16:creationId xmlns:a16="http://schemas.microsoft.com/office/drawing/2014/main" id="{8D8DF67A-6B1F-5868-FE94-754F6FB60DDE}"/>
              </a:ext>
            </a:extLst>
          </p:cNvPr>
          <p:cNvPicPr preferRelativeResize="0"/>
          <p:nvPr/>
        </p:nvPicPr>
        <p:blipFill rotWithShape="1">
          <a:blip r:embed="rId11">
            <a:alphaModFix/>
          </a:blip>
          <a:srcRect/>
          <a:stretch/>
        </p:blipFill>
        <p:spPr>
          <a:xfrm>
            <a:off x="2212649" y="5054319"/>
            <a:ext cx="1836987" cy="1504580"/>
          </a:xfrm>
          <a:prstGeom prst="rect">
            <a:avLst/>
          </a:prstGeom>
          <a:noFill/>
          <a:ln>
            <a:noFill/>
          </a:ln>
        </p:spPr>
      </p:pic>
      <p:pic>
        <p:nvPicPr>
          <p:cNvPr id="17" name="Google Shape;249;p1">
            <a:extLst>
              <a:ext uri="{FF2B5EF4-FFF2-40B4-BE49-F238E27FC236}">
                <a16:creationId xmlns:a16="http://schemas.microsoft.com/office/drawing/2014/main" id="{420301F8-02CC-0A88-946B-F2830A422325}"/>
              </a:ext>
            </a:extLst>
          </p:cNvPr>
          <p:cNvPicPr preferRelativeResize="0"/>
          <p:nvPr/>
        </p:nvPicPr>
        <p:blipFill rotWithShape="1">
          <a:blip r:embed="rId12">
            <a:alphaModFix/>
          </a:blip>
          <a:srcRect/>
          <a:stretch/>
        </p:blipFill>
        <p:spPr>
          <a:xfrm>
            <a:off x="3035541" y="5054319"/>
            <a:ext cx="2220153" cy="1579084"/>
          </a:xfrm>
          <a:prstGeom prst="rect">
            <a:avLst/>
          </a:prstGeom>
          <a:noFill/>
          <a:ln>
            <a:noFill/>
          </a:ln>
        </p:spPr>
      </p:pic>
      <p:pic>
        <p:nvPicPr>
          <p:cNvPr id="18" name="Google Shape;250;p1">
            <a:extLst>
              <a:ext uri="{FF2B5EF4-FFF2-40B4-BE49-F238E27FC236}">
                <a16:creationId xmlns:a16="http://schemas.microsoft.com/office/drawing/2014/main" id="{FCB06E0D-C999-5922-13B0-BF600B23542F}"/>
              </a:ext>
            </a:extLst>
          </p:cNvPr>
          <p:cNvPicPr preferRelativeResize="0"/>
          <p:nvPr/>
        </p:nvPicPr>
        <p:blipFill rotWithShape="1">
          <a:blip r:embed="rId13">
            <a:alphaModFix/>
          </a:blip>
          <a:srcRect/>
          <a:stretch/>
        </p:blipFill>
        <p:spPr>
          <a:xfrm rot="10276833">
            <a:off x="7160765" y="666015"/>
            <a:ext cx="2643987" cy="660997"/>
          </a:xfrm>
          <a:prstGeom prst="rect">
            <a:avLst/>
          </a:prstGeom>
          <a:noFill/>
          <a:ln>
            <a:noFill/>
          </a:ln>
        </p:spPr>
      </p:pic>
      <p:sp>
        <p:nvSpPr>
          <p:cNvPr id="19" name="Google Shape;251;p1">
            <a:extLst>
              <a:ext uri="{FF2B5EF4-FFF2-40B4-BE49-F238E27FC236}">
                <a16:creationId xmlns:a16="http://schemas.microsoft.com/office/drawing/2014/main" id="{259C0180-6FAD-021A-0F52-FEE90457396C}"/>
              </a:ext>
            </a:extLst>
          </p:cNvPr>
          <p:cNvSpPr txBox="1"/>
          <p:nvPr/>
        </p:nvSpPr>
        <p:spPr>
          <a:xfrm>
            <a:off x="5496859" y="2745825"/>
            <a:ext cx="6009343" cy="3046988"/>
          </a:xfrm>
          <a:prstGeom prst="rect">
            <a:avLst/>
          </a:prstGeom>
          <a:noFill/>
          <a:ln>
            <a:noFill/>
          </a:ln>
        </p:spPr>
        <p:txBody>
          <a:bodyPr spcFirstLastPara="1" wrap="square" lIns="0" tIns="0" rIns="0" bIns="0" anchor="t" anchorCtr="0">
            <a:spAutoFit/>
          </a:bodyPr>
          <a:lstStyle/>
          <a:p>
            <a:pPr algn="ctr" defTabSz="1219170">
              <a:lnSpc>
                <a:spcPct val="150000"/>
              </a:lnSpc>
              <a:buClr>
                <a:srgbClr val="000000"/>
              </a:buClr>
            </a:pPr>
            <a:r>
              <a:rPr lang="en-US" sz="6600" b="1" kern="0" dirty="0">
                <a:solidFill>
                  <a:srgbClr val="5C5C82"/>
                </a:solidFill>
                <a:latin typeface="UTM Avo" panose="02040603050506020204" pitchFamily="18"/>
                <a:sym typeface="Arial"/>
              </a:rPr>
              <a:t>TƯỚI HOA TRONG CHẬU</a:t>
            </a:r>
            <a:endParaRPr sz="1400" b="1" kern="0" dirty="0">
              <a:solidFill>
                <a:srgbClr val="000000"/>
              </a:solidFill>
              <a:latin typeface="UTM Avo" panose="02040603050506020204" pitchFamily="18"/>
              <a:sym typeface="Arial"/>
            </a:endParaRPr>
          </a:p>
        </p:txBody>
      </p:sp>
      <p:grpSp>
        <p:nvGrpSpPr>
          <p:cNvPr id="20" name="Google Shape;252;p1">
            <a:extLst>
              <a:ext uri="{FF2B5EF4-FFF2-40B4-BE49-F238E27FC236}">
                <a16:creationId xmlns:a16="http://schemas.microsoft.com/office/drawing/2014/main" id="{165C4DAA-F742-7317-C864-F0A0E3BDF4B5}"/>
              </a:ext>
            </a:extLst>
          </p:cNvPr>
          <p:cNvGrpSpPr/>
          <p:nvPr/>
        </p:nvGrpSpPr>
        <p:grpSpPr>
          <a:xfrm>
            <a:off x="6709843" y="1844128"/>
            <a:ext cx="3444976" cy="819668"/>
            <a:chOff x="4287584" y="2806482"/>
            <a:chExt cx="5167464" cy="1229503"/>
          </a:xfrm>
        </p:grpSpPr>
        <p:sp>
          <p:nvSpPr>
            <p:cNvPr id="21" name="Google Shape;253;p1">
              <a:extLst>
                <a:ext uri="{FF2B5EF4-FFF2-40B4-BE49-F238E27FC236}">
                  <a16:creationId xmlns:a16="http://schemas.microsoft.com/office/drawing/2014/main" id="{C6CBFBD2-BFCF-CBE7-92A2-521C7DB7D4BF}"/>
                </a:ext>
              </a:extLst>
            </p:cNvPr>
            <p:cNvSpPr/>
            <p:nvPr/>
          </p:nvSpPr>
          <p:spPr>
            <a:xfrm rot="-254175">
              <a:off x="4287584" y="2806482"/>
              <a:ext cx="5167464" cy="1229503"/>
            </a:xfrm>
            <a:custGeom>
              <a:avLst/>
              <a:gdLst/>
              <a:ahLst/>
              <a:cxnLst/>
              <a:rect l="l" t="t" r="r" b="b"/>
              <a:pathLst>
                <a:path w="6284414" h="1610114" extrusionOk="0">
                  <a:moveTo>
                    <a:pt x="5345514" y="1598927"/>
                  </a:moveTo>
                  <a:cubicBezTo>
                    <a:pt x="5345514" y="1598927"/>
                    <a:pt x="4925761" y="1610114"/>
                    <a:pt x="4463177" y="1607493"/>
                  </a:cubicBezTo>
                  <a:cubicBezTo>
                    <a:pt x="2350089" y="1605330"/>
                    <a:pt x="1057073" y="1597506"/>
                    <a:pt x="1057073" y="1597506"/>
                  </a:cubicBezTo>
                  <a:cubicBezTo>
                    <a:pt x="812931" y="1588672"/>
                    <a:pt x="565145" y="1571691"/>
                    <a:pt x="398404" y="1513513"/>
                  </a:cubicBezTo>
                  <a:cubicBezTo>
                    <a:pt x="120505" y="1416551"/>
                    <a:pt x="0" y="1239023"/>
                    <a:pt x="0" y="709996"/>
                  </a:cubicBezTo>
                  <a:lnTo>
                    <a:pt x="0" y="709991"/>
                  </a:lnTo>
                  <a:cubicBezTo>
                    <a:pt x="8536" y="440430"/>
                    <a:pt x="34263" y="311302"/>
                    <a:pt x="140291" y="225758"/>
                  </a:cubicBezTo>
                  <a:cubicBezTo>
                    <a:pt x="342602" y="62530"/>
                    <a:pt x="736658" y="7673"/>
                    <a:pt x="1155311" y="7673"/>
                  </a:cubicBezTo>
                  <a:cubicBezTo>
                    <a:pt x="1155311" y="7673"/>
                    <a:pt x="1551711" y="15681"/>
                    <a:pt x="3801476" y="7673"/>
                  </a:cubicBezTo>
                  <a:cubicBezTo>
                    <a:pt x="4706835" y="0"/>
                    <a:pt x="5170762" y="7673"/>
                    <a:pt x="5170762" y="7673"/>
                  </a:cubicBezTo>
                  <a:cubicBezTo>
                    <a:pt x="5539070" y="15152"/>
                    <a:pt x="5902383" y="84484"/>
                    <a:pt x="6100123" y="207066"/>
                  </a:cubicBezTo>
                  <a:cubicBezTo>
                    <a:pt x="6251140" y="300683"/>
                    <a:pt x="6284414" y="425358"/>
                    <a:pt x="6275274" y="709996"/>
                  </a:cubicBezTo>
                  <a:lnTo>
                    <a:pt x="6275274" y="710001"/>
                  </a:lnTo>
                  <a:cubicBezTo>
                    <a:pt x="6275274" y="1356988"/>
                    <a:pt x="5992277" y="1571086"/>
                    <a:pt x="5345514" y="1598927"/>
                  </a:cubicBezTo>
                  <a:close/>
                </a:path>
              </a:pathLst>
            </a:custGeom>
            <a:solidFill>
              <a:srgbClr val="98C8BB"/>
            </a:solidFill>
            <a:ln>
              <a:noFill/>
            </a:ln>
          </p:spPr>
          <p:txBody>
            <a:bodyPr spcFirstLastPara="1" wrap="square" lIns="91425" tIns="91425" rIns="91425" bIns="91425" anchor="ctr" anchorCtr="0">
              <a:noAutofit/>
            </a:bodyPr>
            <a:lstStyle/>
            <a:p>
              <a:pPr defTabSz="1219170">
                <a:buClr>
                  <a:srgbClr val="000000"/>
                </a:buClr>
              </a:pPr>
              <a:endParaRPr sz="1400" b="1" kern="0" dirty="0">
                <a:solidFill>
                  <a:srgbClr val="000000"/>
                </a:solidFill>
                <a:latin typeface="UTM Avo" panose="02040603050506020204" pitchFamily="18"/>
                <a:sym typeface="Arial"/>
              </a:endParaRPr>
            </a:p>
          </p:txBody>
        </p:sp>
        <p:sp>
          <p:nvSpPr>
            <p:cNvPr id="22" name="Google Shape;254;p1">
              <a:extLst>
                <a:ext uri="{FF2B5EF4-FFF2-40B4-BE49-F238E27FC236}">
                  <a16:creationId xmlns:a16="http://schemas.microsoft.com/office/drawing/2014/main" id="{A03F9597-4852-42E9-F5E8-58AF04BBDE6A}"/>
                </a:ext>
              </a:extLst>
            </p:cNvPr>
            <p:cNvSpPr txBox="1"/>
            <p:nvPr/>
          </p:nvSpPr>
          <p:spPr>
            <a:xfrm rot="21319842">
              <a:off x="4554204" y="3005736"/>
              <a:ext cx="4700052" cy="830998"/>
            </a:xfrm>
            <a:prstGeom prst="rect">
              <a:avLst/>
            </a:prstGeom>
            <a:noFill/>
            <a:ln>
              <a:noFill/>
            </a:ln>
          </p:spPr>
          <p:txBody>
            <a:bodyPr spcFirstLastPara="1" wrap="square" lIns="0" tIns="0" rIns="0" bIns="0" anchor="t" anchorCtr="0">
              <a:spAutoFit/>
            </a:bodyPr>
            <a:lstStyle/>
            <a:p>
              <a:pPr algn="ctr" defTabSz="1219170">
                <a:buClr>
                  <a:srgbClr val="000000"/>
                </a:buClr>
              </a:pPr>
              <a:r>
                <a:rPr lang="en-US" sz="3600" b="1" kern="0" dirty="0">
                  <a:solidFill>
                    <a:srgbClr val="FAFAF7"/>
                  </a:solidFill>
                  <a:latin typeface="UTM Avo" panose="02040603050506020204" pitchFamily="18"/>
                  <a:sym typeface="Arial"/>
                </a:rPr>
                <a:t>TRÒ CHƠI</a:t>
              </a:r>
              <a:endParaRPr sz="3600" b="1" kern="0" dirty="0">
                <a:solidFill>
                  <a:srgbClr val="FAFAF7"/>
                </a:solidFill>
                <a:latin typeface="UTM Avo" panose="02040603050506020204" pitchFamily="18"/>
                <a:sym typeface="Arial"/>
              </a:endParaRPr>
            </a:p>
          </p:txBody>
        </p:sp>
      </p:grpSp>
      <p:pic>
        <p:nvPicPr>
          <p:cNvPr id="23" name="Google Shape;255;p1">
            <a:extLst>
              <a:ext uri="{FF2B5EF4-FFF2-40B4-BE49-F238E27FC236}">
                <a16:creationId xmlns:a16="http://schemas.microsoft.com/office/drawing/2014/main" id="{26D45B10-A49D-65F0-2BB5-0792071EF7CE}"/>
              </a:ext>
            </a:extLst>
          </p:cNvPr>
          <p:cNvPicPr preferRelativeResize="0"/>
          <p:nvPr/>
        </p:nvPicPr>
        <p:blipFill rotWithShape="1">
          <a:blip r:embed="rId14">
            <a:alphaModFix/>
          </a:blip>
          <a:srcRect/>
          <a:stretch/>
        </p:blipFill>
        <p:spPr>
          <a:xfrm>
            <a:off x="232688" y="917483"/>
            <a:ext cx="1515395" cy="1445308"/>
          </a:xfrm>
          <a:prstGeom prst="rect">
            <a:avLst/>
          </a:prstGeom>
          <a:noFill/>
          <a:ln>
            <a:noFill/>
          </a:ln>
        </p:spPr>
      </p:pic>
      <p:pic>
        <p:nvPicPr>
          <p:cNvPr id="24" name="Picture 23">
            <a:extLst>
              <a:ext uri="{FF2B5EF4-FFF2-40B4-BE49-F238E27FC236}">
                <a16:creationId xmlns:a16="http://schemas.microsoft.com/office/drawing/2014/main" id="{E0FE3548-6F36-9AE7-3752-414ADFBEA46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pic>
        <p:nvPicPr>
          <p:cNvPr id="25" name="Сute funny background music _ no copyright">
            <a:hlinkClick r:id="" action="ppaction://media"/>
            <a:extLst>
              <a:ext uri="{FF2B5EF4-FFF2-40B4-BE49-F238E27FC236}">
                <a16:creationId xmlns:a16="http://schemas.microsoft.com/office/drawing/2014/main" id="{2FF00298-8A07-CE87-347F-BF0E43FEE8E9}"/>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5851525" y="3184525"/>
            <a:ext cx="487363" cy="487363"/>
          </a:xfrm>
          <a:prstGeom prst="rect">
            <a:avLst/>
          </a:prstGeom>
        </p:spPr>
      </p:pic>
      <p:sp>
        <p:nvSpPr>
          <p:cNvPr id="26" name="TextBox 25">
            <a:extLst>
              <a:ext uri="{FF2B5EF4-FFF2-40B4-BE49-F238E27FC236}">
                <a16:creationId xmlns:a16="http://schemas.microsoft.com/office/drawing/2014/main" id="{24B1F041-5B84-1F83-0C86-A6F54B5CE2F9}"/>
              </a:ext>
            </a:extLst>
          </p:cNvPr>
          <p:cNvSpPr txBox="1"/>
          <p:nvPr/>
        </p:nvSpPr>
        <p:spPr>
          <a:xfrm>
            <a:off x="1946787" y="-2536723"/>
            <a:ext cx="184731" cy="307777"/>
          </a:xfrm>
          <a:prstGeom prst="rect">
            <a:avLst/>
          </a:prstGeom>
          <a:noFill/>
        </p:spPr>
        <p:txBody>
          <a:bodyPr wrap="none" rtlCol="0">
            <a:spAutoFit/>
          </a:bodyPr>
          <a:lstStyle/>
          <a:p>
            <a:endParaRPr lang="en-VN" dirty="0">
              <a:latin typeface="UTM Avo" panose="02040603050506020204" pitchFamily="18"/>
            </a:endParaRPr>
          </a:p>
        </p:txBody>
      </p:sp>
    </p:spTree>
    <p:extLst>
      <p:ext uri="{BB962C8B-B14F-4D97-AF65-F5344CB8AC3E}">
        <p14:creationId xmlns:p14="http://schemas.microsoft.com/office/powerpoint/2010/main" val="2838958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8" showWhenStopped="0">
                <p:cTn id="7" repeatCount="indefinite" fill="hold" display="0">
                  <p:stCondLst>
                    <p:cond delay="indefinite"/>
                  </p:stCondLst>
                  <p:endCondLst>
                    <p:cond evt="onStopAudio" delay="0">
                      <p:tgtEl>
                        <p:sldTgt/>
                      </p:tgtEl>
                    </p:cond>
                  </p:endCondLst>
                </p:cTn>
                <p:tgtEl>
                  <p:spTgt spid="2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50EFCA-E11A-9539-421F-9B8A947AA8E9}"/>
            </a:ext>
          </a:extLst>
        </p:cNvPr>
        <p:cNvGrpSpPr/>
        <p:nvPr/>
      </p:nvGrpSpPr>
      <p:grpSpPr>
        <a:xfrm>
          <a:off x="0" y="0"/>
          <a:ext cx="0" cy="0"/>
          <a:chOff x="0" y="0"/>
          <a:chExt cx="0" cy="0"/>
        </a:xfrm>
      </p:grpSpPr>
      <p:pic>
        <p:nvPicPr>
          <p:cNvPr id="2" name="Google Shape;234;p1">
            <a:extLst>
              <a:ext uri="{FF2B5EF4-FFF2-40B4-BE49-F238E27FC236}">
                <a16:creationId xmlns:a16="http://schemas.microsoft.com/office/drawing/2014/main" id="{FAE1F09F-5E47-3F49-5E05-3DA305F8A661}"/>
              </a:ext>
            </a:extLst>
          </p:cNvPr>
          <p:cNvPicPr preferRelativeResize="0"/>
          <p:nvPr/>
        </p:nvPicPr>
        <p:blipFill rotWithShape="1">
          <a:blip r:embed="rId2">
            <a:alphaModFix/>
          </a:blip>
          <a:srcRect l="19098" r="5935" b="68133"/>
          <a:stretch/>
        </p:blipFill>
        <p:spPr>
          <a:xfrm>
            <a:off x="1" y="4849770"/>
            <a:ext cx="12192000" cy="2008231"/>
          </a:xfrm>
          <a:prstGeom prst="rect">
            <a:avLst/>
          </a:prstGeom>
          <a:noFill/>
          <a:ln>
            <a:noFill/>
          </a:ln>
        </p:spPr>
      </p:pic>
      <p:sp>
        <p:nvSpPr>
          <p:cNvPr id="3" name="Rectangle: Rounded Corners 3">
            <a:extLst>
              <a:ext uri="{FF2B5EF4-FFF2-40B4-BE49-F238E27FC236}">
                <a16:creationId xmlns:a16="http://schemas.microsoft.com/office/drawing/2014/main" id="{A65F498D-0FA3-FCD7-16D4-40DE5526A751}"/>
              </a:ext>
            </a:extLst>
          </p:cNvPr>
          <p:cNvSpPr/>
          <p:nvPr/>
        </p:nvSpPr>
        <p:spPr>
          <a:xfrm>
            <a:off x="2847876" y="1510166"/>
            <a:ext cx="8839200" cy="4896054"/>
          </a:xfrm>
          <a:prstGeom prst="roundRect">
            <a:avLst>
              <a:gd name="adj" fmla="val 6085"/>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50000"/>
              </a:lnSpc>
            </a:pPr>
            <a:r>
              <a:rPr lang="en-US" sz="2800" b="1" dirty="0" err="1">
                <a:solidFill>
                  <a:sysClr val="windowText" lastClr="000000"/>
                </a:solidFill>
                <a:latin typeface="UTM Avo" panose="02040603050506020204" pitchFamily="18" charset="0"/>
              </a:rPr>
              <a:t>Hướng</a:t>
            </a:r>
            <a:r>
              <a:rPr lang="en-US" sz="2800" b="1" dirty="0">
                <a:solidFill>
                  <a:sysClr val="windowText" lastClr="000000"/>
                </a:solidFill>
                <a:latin typeface="UTM Avo" panose="02040603050506020204" pitchFamily="18" charset="0"/>
              </a:rPr>
              <a:t> </a:t>
            </a:r>
            <a:r>
              <a:rPr lang="en-US" sz="2800" b="1" dirty="0" err="1">
                <a:solidFill>
                  <a:sysClr val="windowText" lastClr="000000"/>
                </a:solidFill>
                <a:latin typeface="UTM Avo" panose="02040603050506020204" pitchFamily="18" charset="0"/>
              </a:rPr>
              <a:t>dẫn</a:t>
            </a:r>
            <a:r>
              <a:rPr lang="en-US" sz="2800" b="1" dirty="0">
                <a:solidFill>
                  <a:sysClr val="windowText" lastClr="000000"/>
                </a:solidFill>
                <a:latin typeface="UTM Avo" panose="02040603050506020204" pitchFamily="18" charset="0"/>
              </a:rPr>
              <a:t> </a:t>
            </a:r>
            <a:r>
              <a:rPr lang="en-US" sz="2800" b="1" dirty="0" err="1">
                <a:solidFill>
                  <a:sysClr val="windowText" lastClr="000000"/>
                </a:solidFill>
                <a:latin typeface="UTM Avo" panose="02040603050506020204" pitchFamily="18" charset="0"/>
              </a:rPr>
              <a:t>chơi</a:t>
            </a:r>
            <a:r>
              <a:rPr lang="en-US" sz="2800" b="1" dirty="0">
                <a:solidFill>
                  <a:sysClr val="windowText" lastClr="000000"/>
                </a:solidFill>
                <a:latin typeface="UTM Avo" panose="02040603050506020204" pitchFamily="18" charset="0"/>
              </a:rPr>
              <a:t> game</a:t>
            </a:r>
          </a:p>
          <a:p>
            <a:pPr marL="457200" indent="-457200" algn="just">
              <a:lnSpc>
                <a:spcPct val="150000"/>
              </a:lnSpc>
              <a:buFont typeface="Arial" panose="020B0604020202020204" pitchFamily="34" charset="0"/>
              <a:buChar char="•"/>
            </a:pPr>
            <a:r>
              <a:rPr lang="vi-VN" sz="2400" dirty="0">
                <a:solidFill>
                  <a:sysClr val="windowText" lastClr="000000"/>
                </a:solidFill>
                <a:latin typeface="UTM Avo" panose="02040603050506020204" pitchFamily="18" charset="0"/>
              </a:rPr>
              <a:t>Mỗi chậu hoa tương ứng với 1 câu hỏi.</a:t>
            </a:r>
            <a:endParaRPr lang="en-US" sz="2400" dirty="0">
              <a:solidFill>
                <a:sysClr val="windowText" lastClr="000000"/>
              </a:solidFill>
              <a:latin typeface="UTM Avo" panose="02040603050506020204" pitchFamily="18" charset="0"/>
            </a:endParaRPr>
          </a:p>
          <a:p>
            <a:pPr marL="457200" indent="-457200" algn="just">
              <a:lnSpc>
                <a:spcPct val="150000"/>
              </a:lnSpc>
              <a:buFont typeface="Arial" panose="020B0604020202020204" pitchFamily="34" charset="0"/>
              <a:buChar char="•"/>
            </a:pPr>
            <a:r>
              <a:rPr lang="vi-VN" sz="2400" dirty="0">
                <a:solidFill>
                  <a:sysClr val="windowText" lastClr="000000"/>
                </a:solidFill>
                <a:latin typeface="UTM Avo" panose="02040603050506020204" pitchFamily="18" charset="0"/>
              </a:rPr>
              <a:t>GV click vào chậu hoa để hiển thị câu hỏi tương ứng.</a:t>
            </a:r>
            <a:endParaRPr lang="en-US" sz="2400" dirty="0">
              <a:solidFill>
                <a:sysClr val="windowText" lastClr="000000"/>
              </a:solidFill>
              <a:latin typeface="UTM Avo" panose="02040603050506020204" pitchFamily="18" charset="0"/>
            </a:endParaRPr>
          </a:p>
          <a:p>
            <a:pPr marL="457200" indent="-457200" algn="just">
              <a:lnSpc>
                <a:spcPct val="150000"/>
              </a:lnSpc>
              <a:buFont typeface="Arial" panose="020B0604020202020204" pitchFamily="34" charset="0"/>
              <a:buChar char="•"/>
            </a:pPr>
            <a:r>
              <a:rPr lang="vi-VN" sz="2400" dirty="0">
                <a:solidFill>
                  <a:sysClr val="windowText" lastClr="000000"/>
                </a:solidFill>
                <a:latin typeface="UTM Avo" panose="02040603050506020204" pitchFamily="18" charset="0"/>
              </a:rPr>
              <a:t>Click vào ô đáp án để chọn đáp án đúng. </a:t>
            </a:r>
            <a:endParaRPr lang="en-US" sz="2400" dirty="0">
              <a:solidFill>
                <a:sysClr val="windowText" lastClr="000000"/>
              </a:solidFill>
              <a:latin typeface="UTM Avo" panose="02040603050506020204" pitchFamily="18" charset="0"/>
            </a:endParaRPr>
          </a:p>
          <a:p>
            <a:pPr marL="457200" indent="-457200" algn="just">
              <a:lnSpc>
                <a:spcPct val="150000"/>
              </a:lnSpc>
              <a:buFont typeface="Arial" panose="020B0604020202020204" pitchFamily="34" charset="0"/>
              <a:buChar char="•"/>
            </a:pPr>
            <a:r>
              <a:rPr lang="vi-VN" sz="2400" dirty="0">
                <a:solidFill>
                  <a:sysClr val="windowText" lastClr="000000"/>
                </a:solidFill>
                <a:latin typeface="UTM Avo" panose="02040603050506020204" pitchFamily="18" charset="0"/>
              </a:rPr>
              <a:t>Sau khi chọn đáp án đúng, GV click vào mũi tên "Quay về" để về màn hình chọn chậu hoa. </a:t>
            </a:r>
            <a:endParaRPr lang="en-US" sz="2400" dirty="0">
              <a:solidFill>
                <a:sysClr val="windowText" lastClr="000000"/>
              </a:solidFill>
              <a:latin typeface="UTM Avo" panose="02040603050506020204" pitchFamily="18" charset="0"/>
            </a:endParaRPr>
          </a:p>
          <a:p>
            <a:pPr marL="457200" indent="-457200" algn="just">
              <a:lnSpc>
                <a:spcPct val="150000"/>
              </a:lnSpc>
              <a:buFont typeface="Arial" panose="020B0604020202020204" pitchFamily="34" charset="0"/>
              <a:buChar char="•"/>
            </a:pPr>
            <a:r>
              <a:rPr lang="en-US" sz="2400" dirty="0">
                <a:solidFill>
                  <a:sysClr val="windowText" lastClr="000000"/>
                </a:solidFill>
                <a:latin typeface="UTM Avo" panose="02040603050506020204" pitchFamily="18" charset="0"/>
              </a:rPr>
              <a:t>Click </a:t>
            </a:r>
            <a:r>
              <a:rPr lang="en-US" sz="2400" dirty="0" err="1">
                <a:solidFill>
                  <a:sysClr val="windowText" lastClr="000000"/>
                </a:solidFill>
                <a:latin typeface="UTM Avo" panose="02040603050506020204" pitchFamily="18" charset="0"/>
              </a:rPr>
              <a:t>vào</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màn</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hình</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để</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chậu</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hoa</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biến</a:t>
            </a:r>
            <a:r>
              <a:rPr lang="en-US" sz="2400" dirty="0">
                <a:solidFill>
                  <a:sysClr val="windowText" lastClr="000000"/>
                </a:solidFill>
                <a:latin typeface="UTM Avo" panose="02040603050506020204" pitchFamily="18" charset="0"/>
              </a:rPr>
              <a:t> </a:t>
            </a:r>
            <a:r>
              <a:rPr lang="en-US" sz="2400" dirty="0" err="1">
                <a:solidFill>
                  <a:sysClr val="windowText" lastClr="000000"/>
                </a:solidFill>
                <a:latin typeface="UTM Avo" panose="02040603050506020204" pitchFamily="18" charset="0"/>
              </a:rPr>
              <a:t>mất</a:t>
            </a:r>
            <a:r>
              <a:rPr lang="en-US" sz="2400" dirty="0">
                <a:solidFill>
                  <a:sysClr val="windowText" lastClr="000000"/>
                </a:solidFill>
                <a:latin typeface="UTM Avo" panose="02040603050506020204" pitchFamily="18" charset="0"/>
              </a:rPr>
              <a:t>.</a:t>
            </a:r>
          </a:p>
          <a:p>
            <a:pPr marL="457200" indent="-457200" algn="just">
              <a:lnSpc>
                <a:spcPct val="150000"/>
              </a:lnSpc>
              <a:buFont typeface="Arial" panose="020B0604020202020204" pitchFamily="34" charset="0"/>
              <a:buChar char="•"/>
            </a:pPr>
            <a:r>
              <a:rPr lang="vi-VN" sz="2400" dirty="0">
                <a:solidFill>
                  <a:sysClr val="windowText" lastClr="000000"/>
                </a:solidFill>
                <a:latin typeface="UTM Avo" panose="02040603050506020204" pitchFamily="18" charset="0"/>
              </a:rPr>
              <a:t>Click vào chậu hoa tiếp theo để tiếp tục trò chơi.</a:t>
            </a:r>
            <a:endParaRPr lang="en-US" sz="2400" dirty="0">
              <a:solidFill>
                <a:sysClr val="windowText" lastClr="000000"/>
              </a:solidFill>
              <a:latin typeface="UTM Avo" panose="02040603050506020204" pitchFamily="18" charset="0"/>
            </a:endParaRPr>
          </a:p>
        </p:txBody>
      </p:sp>
      <p:sp>
        <p:nvSpPr>
          <p:cNvPr id="4" name="Google Shape;251;p1">
            <a:extLst>
              <a:ext uri="{FF2B5EF4-FFF2-40B4-BE49-F238E27FC236}">
                <a16:creationId xmlns:a16="http://schemas.microsoft.com/office/drawing/2014/main" id="{48AD5796-3F8E-6BE0-FF95-155FB1FCFC38}"/>
              </a:ext>
            </a:extLst>
          </p:cNvPr>
          <p:cNvSpPr txBox="1"/>
          <p:nvPr/>
        </p:nvSpPr>
        <p:spPr>
          <a:xfrm>
            <a:off x="113525" y="313413"/>
            <a:ext cx="11614432" cy="923330"/>
          </a:xfrm>
          <a:prstGeom prst="rect">
            <a:avLst/>
          </a:prstGeom>
          <a:noFill/>
          <a:ln>
            <a:noFill/>
          </a:ln>
        </p:spPr>
        <p:txBody>
          <a:bodyPr spcFirstLastPara="1" wrap="square" lIns="0" tIns="0" rIns="0" bIns="0" anchor="t" anchorCtr="0">
            <a:spAutoFit/>
          </a:bodyPr>
          <a:lstStyle/>
          <a:p>
            <a:pPr algn="ctr" defTabSz="1219170">
              <a:lnSpc>
                <a:spcPct val="150000"/>
              </a:lnSpc>
              <a:buClr>
                <a:srgbClr val="000000"/>
              </a:buClr>
            </a:pPr>
            <a:r>
              <a:rPr lang="en-US" sz="4000" b="1" kern="0" dirty="0">
                <a:solidFill>
                  <a:srgbClr val="5C5C82"/>
                </a:solidFill>
                <a:latin typeface="UTM Avo" panose="02040603050506020204" pitchFamily="18"/>
                <a:sym typeface="Arial"/>
              </a:rPr>
              <a:t>TƯỚI HOA TRONG CHẬU</a:t>
            </a:r>
            <a:endParaRPr sz="900" b="1" kern="0" dirty="0">
              <a:solidFill>
                <a:srgbClr val="000000"/>
              </a:solidFill>
              <a:latin typeface="UTM Avo" panose="02040603050506020204" pitchFamily="18"/>
              <a:sym typeface="Arial"/>
            </a:endParaRPr>
          </a:p>
        </p:txBody>
      </p:sp>
      <p:grpSp>
        <p:nvGrpSpPr>
          <p:cNvPr id="5" name="Group 4">
            <a:extLst>
              <a:ext uri="{FF2B5EF4-FFF2-40B4-BE49-F238E27FC236}">
                <a16:creationId xmlns:a16="http://schemas.microsoft.com/office/drawing/2014/main" id="{C5446ADD-8190-FA23-665B-DA33375536CF}"/>
              </a:ext>
            </a:extLst>
          </p:cNvPr>
          <p:cNvGrpSpPr/>
          <p:nvPr/>
        </p:nvGrpSpPr>
        <p:grpSpPr>
          <a:xfrm>
            <a:off x="0" y="3132899"/>
            <a:ext cx="3303142" cy="3546744"/>
            <a:chOff x="232688" y="272611"/>
            <a:chExt cx="5023006" cy="6360793"/>
          </a:xfrm>
        </p:grpSpPr>
        <p:pic>
          <p:nvPicPr>
            <p:cNvPr id="6" name="Google Shape;241;p1">
              <a:extLst>
                <a:ext uri="{FF2B5EF4-FFF2-40B4-BE49-F238E27FC236}">
                  <a16:creationId xmlns:a16="http://schemas.microsoft.com/office/drawing/2014/main" id="{13AC4221-8434-C0D9-5458-82AF8D4E6BF5}"/>
                </a:ext>
              </a:extLst>
            </p:cNvPr>
            <p:cNvPicPr preferRelativeResize="0"/>
            <p:nvPr/>
          </p:nvPicPr>
          <p:blipFill rotWithShape="1">
            <a:blip r:embed="rId3">
              <a:alphaModFix/>
            </a:blip>
            <a:srcRect l="17884"/>
            <a:stretch/>
          </p:blipFill>
          <p:spPr>
            <a:xfrm>
              <a:off x="1398786" y="3659368"/>
              <a:ext cx="3273511" cy="2762309"/>
            </a:xfrm>
            <a:prstGeom prst="rect">
              <a:avLst/>
            </a:prstGeom>
            <a:noFill/>
            <a:ln>
              <a:noFill/>
            </a:ln>
          </p:spPr>
        </p:pic>
        <p:pic>
          <p:nvPicPr>
            <p:cNvPr id="7" name="Google Shape;242;p1">
              <a:extLst>
                <a:ext uri="{FF2B5EF4-FFF2-40B4-BE49-F238E27FC236}">
                  <a16:creationId xmlns:a16="http://schemas.microsoft.com/office/drawing/2014/main" id="{11711458-16A1-008C-EBBE-F1AFE16F1A05}"/>
                </a:ext>
              </a:extLst>
            </p:cNvPr>
            <p:cNvPicPr preferRelativeResize="0"/>
            <p:nvPr/>
          </p:nvPicPr>
          <p:blipFill rotWithShape="1">
            <a:blip r:embed="rId4">
              <a:alphaModFix/>
            </a:blip>
            <a:srcRect/>
            <a:stretch/>
          </p:blipFill>
          <p:spPr>
            <a:xfrm>
              <a:off x="422185" y="5026726"/>
              <a:ext cx="2154199" cy="1532175"/>
            </a:xfrm>
            <a:prstGeom prst="rect">
              <a:avLst/>
            </a:prstGeom>
            <a:noFill/>
            <a:ln>
              <a:noFill/>
            </a:ln>
          </p:spPr>
        </p:pic>
        <p:pic>
          <p:nvPicPr>
            <p:cNvPr id="8" name="Google Shape;243;p1">
              <a:extLst>
                <a:ext uri="{FF2B5EF4-FFF2-40B4-BE49-F238E27FC236}">
                  <a16:creationId xmlns:a16="http://schemas.microsoft.com/office/drawing/2014/main" id="{3C659A0F-C50D-8083-6A77-36CFE8EF82E1}"/>
                </a:ext>
              </a:extLst>
            </p:cNvPr>
            <p:cNvPicPr preferRelativeResize="0"/>
            <p:nvPr/>
          </p:nvPicPr>
          <p:blipFill rotWithShape="1">
            <a:blip r:embed="rId5">
              <a:alphaModFix/>
            </a:blip>
            <a:srcRect/>
            <a:stretch/>
          </p:blipFill>
          <p:spPr>
            <a:xfrm>
              <a:off x="1600055" y="272611"/>
              <a:ext cx="1381677" cy="949903"/>
            </a:xfrm>
            <a:prstGeom prst="rect">
              <a:avLst/>
            </a:prstGeom>
            <a:noFill/>
            <a:ln>
              <a:noFill/>
            </a:ln>
          </p:spPr>
        </p:pic>
        <p:pic>
          <p:nvPicPr>
            <p:cNvPr id="9" name="Google Shape;245;p1">
              <a:extLst>
                <a:ext uri="{FF2B5EF4-FFF2-40B4-BE49-F238E27FC236}">
                  <a16:creationId xmlns:a16="http://schemas.microsoft.com/office/drawing/2014/main" id="{C4C6900A-BCAB-97D9-7530-9156C34F8D80}"/>
                </a:ext>
              </a:extLst>
            </p:cNvPr>
            <p:cNvPicPr preferRelativeResize="0"/>
            <p:nvPr/>
          </p:nvPicPr>
          <p:blipFill rotWithShape="1">
            <a:blip r:embed="rId6">
              <a:alphaModFix/>
            </a:blip>
            <a:srcRect/>
            <a:stretch/>
          </p:blipFill>
          <p:spPr>
            <a:xfrm>
              <a:off x="1546513" y="2100873"/>
              <a:ext cx="2852049" cy="3116993"/>
            </a:xfrm>
            <a:prstGeom prst="rect">
              <a:avLst/>
            </a:prstGeom>
            <a:noFill/>
            <a:ln>
              <a:noFill/>
            </a:ln>
          </p:spPr>
        </p:pic>
        <p:pic>
          <p:nvPicPr>
            <p:cNvPr id="10" name="Google Shape;246;p1">
              <a:extLst>
                <a:ext uri="{FF2B5EF4-FFF2-40B4-BE49-F238E27FC236}">
                  <a16:creationId xmlns:a16="http://schemas.microsoft.com/office/drawing/2014/main" id="{4C181031-CA4E-369E-58D2-269A98E54A2B}"/>
                </a:ext>
              </a:extLst>
            </p:cNvPr>
            <p:cNvPicPr preferRelativeResize="0"/>
            <p:nvPr/>
          </p:nvPicPr>
          <p:blipFill rotWithShape="1">
            <a:blip r:embed="rId7">
              <a:alphaModFix/>
            </a:blip>
            <a:srcRect/>
            <a:stretch/>
          </p:blipFill>
          <p:spPr>
            <a:xfrm>
              <a:off x="1135550" y="5397441"/>
              <a:ext cx="1616673" cy="1175456"/>
            </a:xfrm>
            <a:prstGeom prst="rect">
              <a:avLst/>
            </a:prstGeom>
            <a:noFill/>
            <a:ln>
              <a:noFill/>
            </a:ln>
          </p:spPr>
        </p:pic>
        <p:pic>
          <p:nvPicPr>
            <p:cNvPr id="11" name="Google Shape;247;p1">
              <a:extLst>
                <a:ext uri="{FF2B5EF4-FFF2-40B4-BE49-F238E27FC236}">
                  <a16:creationId xmlns:a16="http://schemas.microsoft.com/office/drawing/2014/main" id="{6DFC216B-8537-137D-B0FA-0C28331DF88B}"/>
                </a:ext>
              </a:extLst>
            </p:cNvPr>
            <p:cNvPicPr preferRelativeResize="0"/>
            <p:nvPr/>
          </p:nvPicPr>
          <p:blipFill rotWithShape="1">
            <a:blip r:embed="rId7">
              <a:alphaModFix/>
            </a:blip>
            <a:srcRect/>
            <a:stretch/>
          </p:blipFill>
          <p:spPr>
            <a:xfrm>
              <a:off x="3179863" y="5397441"/>
              <a:ext cx="1699891" cy="1235963"/>
            </a:xfrm>
            <a:prstGeom prst="rect">
              <a:avLst/>
            </a:prstGeom>
            <a:noFill/>
            <a:ln>
              <a:noFill/>
            </a:ln>
          </p:spPr>
        </p:pic>
        <p:pic>
          <p:nvPicPr>
            <p:cNvPr id="12" name="Google Shape;248;p1">
              <a:extLst>
                <a:ext uri="{FF2B5EF4-FFF2-40B4-BE49-F238E27FC236}">
                  <a16:creationId xmlns:a16="http://schemas.microsoft.com/office/drawing/2014/main" id="{6E62BF7F-AB05-48B4-2B02-446523CD3973}"/>
                </a:ext>
              </a:extLst>
            </p:cNvPr>
            <p:cNvPicPr preferRelativeResize="0"/>
            <p:nvPr/>
          </p:nvPicPr>
          <p:blipFill rotWithShape="1">
            <a:blip r:embed="rId8">
              <a:alphaModFix/>
            </a:blip>
            <a:srcRect/>
            <a:stretch/>
          </p:blipFill>
          <p:spPr>
            <a:xfrm>
              <a:off x="2212649" y="5054319"/>
              <a:ext cx="1836987" cy="1504580"/>
            </a:xfrm>
            <a:prstGeom prst="rect">
              <a:avLst/>
            </a:prstGeom>
            <a:noFill/>
            <a:ln>
              <a:noFill/>
            </a:ln>
          </p:spPr>
        </p:pic>
        <p:pic>
          <p:nvPicPr>
            <p:cNvPr id="13" name="Google Shape;249;p1">
              <a:extLst>
                <a:ext uri="{FF2B5EF4-FFF2-40B4-BE49-F238E27FC236}">
                  <a16:creationId xmlns:a16="http://schemas.microsoft.com/office/drawing/2014/main" id="{20DEB7B6-76C9-0B54-0749-A4550F2334CF}"/>
                </a:ext>
              </a:extLst>
            </p:cNvPr>
            <p:cNvPicPr preferRelativeResize="0"/>
            <p:nvPr/>
          </p:nvPicPr>
          <p:blipFill rotWithShape="1">
            <a:blip r:embed="rId9">
              <a:alphaModFix/>
            </a:blip>
            <a:srcRect/>
            <a:stretch/>
          </p:blipFill>
          <p:spPr>
            <a:xfrm>
              <a:off x="3035541" y="5054319"/>
              <a:ext cx="2220153" cy="1579084"/>
            </a:xfrm>
            <a:prstGeom prst="rect">
              <a:avLst/>
            </a:prstGeom>
            <a:noFill/>
            <a:ln>
              <a:noFill/>
            </a:ln>
          </p:spPr>
        </p:pic>
        <p:pic>
          <p:nvPicPr>
            <p:cNvPr id="14" name="Google Shape;255;p1">
              <a:extLst>
                <a:ext uri="{FF2B5EF4-FFF2-40B4-BE49-F238E27FC236}">
                  <a16:creationId xmlns:a16="http://schemas.microsoft.com/office/drawing/2014/main" id="{0FBE7C92-2F7F-684C-0495-F93127A0377F}"/>
                </a:ext>
              </a:extLst>
            </p:cNvPr>
            <p:cNvPicPr preferRelativeResize="0"/>
            <p:nvPr/>
          </p:nvPicPr>
          <p:blipFill rotWithShape="1">
            <a:blip r:embed="rId10">
              <a:alphaModFix/>
            </a:blip>
            <a:srcRect/>
            <a:stretch/>
          </p:blipFill>
          <p:spPr>
            <a:xfrm>
              <a:off x="232688" y="917483"/>
              <a:ext cx="1515395" cy="1445308"/>
            </a:xfrm>
            <a:prstGeom prst="rect">
              <a:avLst/>
            </a:prstGeom>
            <a:noFill/>
            <a:ln>
              <a:noFill/>
            </a:ln>
          </p:spPr>
        </p:pic>
      </p:grpSp>
      <p:pic>
        <p:nvPicPr>
          <p:cNvPr id="15" name="Picture 14">
            <a:extLst>
              <a:ext uri="{FF2B5EF4-FFF2-40B4-BE49-F238E27FC236}">
                <a16:creationId xmlns:a16="http://schemas.microsoft.com/office/drawing/2014/main" id="{88936FF5-AF96-4D2E-88C2-F801655E3C2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extLst>
      <p:ext uri="{BB962C8B-B14F-4D97-AF65-F5344CB8AC3E}">
        <p14:creationId xmlns:p14="http://schemas.microsoft.com/office/powerpoint/2010/main" val="20800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1F7F50-CD5F-3250-2ABD-7529179A8A40}"/>
            </a:ext>
          </a:extLst>
        </p:cNvPr>
        <p:cNvGrpSpPr/>
        <p:nvPr/>
      </p:nvGrpSpPr>
      <p:grpSpPr>
        <a:xfrm>
          <a:off x="0" y="0"/>
          <a:ext cx="0" cy="0"/>
          <a:chOff x="0" y="0"/>
          <a:chExt cx="0" cy="0"/>
        </a:xfrm>
      </p:grpSpPr>
      <p:pic>
        <p:nvPicPr>
          <p:cNvPr id="2" name="Google Shape;260;p2">
            <a:extLst>
              <a:ext uri="{FF2B5EF4-FFF2-40B4-BE49-F238E27FC236}">
                <a16:creationId xmlns:a16="http://schemas.microsoft.com/office/drawing/2014/main" id="{CEDDDCD2-9B41-F31F-E897-5735AD914474}"/>
              </a:ext>
            </a:extLst>
          </p:cNvPr>
          <p:cNvPicPr preferRelativeResize="0"/>
          <p:nvPr/>
        </p:nvPicPr>
        <p:blipFill rotWithShape="1">
          <a:blip r:embed="rId2">
            <a:alphaModFix/>
          </a:blip>
          <a:srcRect l="19098" r="5935" b="68133"/>
          <a:stretch/>
        </p:blipFill>
        <p:spPr>
          <a:xfrm>
            <a:off x="1" y="4880942"/>
            <a:ext cx="12192000" cy="2008231"/>
          </a:xfrm>
          <a:prstGeom prst="rect">
            <a:avLst/>
          </a:prstGeom>
          <a:noFill/>
          <a:ln>
            <a:noFill/>
          </a:ln>
        </p:spPr>
      </p:pic>
      <p:pic>
        <p:nvPicPr>
          <p:cNvPr id="3" name="Google Shape;261;p2">
            <a:extLst>
              <a:ext uri="{FF2B5EF4-FFF2-40B4-BE49-F238E27FC236}">
                <a16:creationId xmlns:a16="http://schemas.microsoft.com/office/drawing/2014/main" id="{517BECB6-19C3-C3D2-A5DC-0A233B8FCC9A}"/>
              </a:ext>
            </a:extLst>
          </p:cNvPr>
          <p:cNvPicPr preferRelativeResize="0"/>
          <p:nvPr/>
        </p:nvPicPr>
        <p:blipFill rotWithShape="1">
          <a:blip r:embed="rId3">
            <a:alphaModFix/>
          </a:blip>
          <a:srcRect/>
          <a:stretch/>
        </p:blipFill>
        <p:spPr>
          <a:xfrm>
            <a:off x="1688149" y="6164342"/>
            <a:ext cx="1334281" cy="688823"/>
          </a:xfrm>
          <a:prstGeom prst="rect">
            <a:avLst/>
          </a:prstGeom>
          <a:noFill/>
          <a:ln>
            <a:noFill/>
          </a:ln>
        </p:spPr>
      </p:pic>
      <p:grpSp>
        <p:nvGrpSpPr>
          <p:cNvPr id="4" name="Google Shape;262;p2">
            <a:extLst>
              <a:ext uri="{FF2B5EF4-FFF2-40B4-BE49-F238E27FC236}">
                <a16:creationId xmlns:a16="http://schemas.microsoft.com/office/drawing/2014/main" id="{4B98C5A3-C002-9319-97B9-D93DC5932770}"/>
              </a:ext>
            </a:extLst>
          </p:cNvPr>
          <p:cNvGrpSpPr/>
          <p:nvPr/>
        </p:nvGrpSpPr>
        <p:grpSpPr>
          <a:xfrm>
            <a:off x="-33848" y="5410626"/>
            <a:ext cx="1621971" cy="1447375"/>
            <a:chOff x="12922445" y="7368188"/>
            <a:chExt cx="2432955" cy="2171063"/>
          </a:xfrm>
        </p:grpSpPr>
        <p:pic>
          <p:nvPicPr>
            <p:cNvPr id="5" name="Google Shape;263;p2">
              <a:extLst>
                <a:ext uri="{FF2B5EF4-FFF2-40B4-BE49-F238E27FC236}">
                  <a16:creationId xmlns:a16="http://schemas.microsoft.com/office/drawing/2014/main" id="{74EB57AD-1B69-A6C2-9F5E-ACF722B12816}"/>
                </a:ext>
              </a:extLst>
            </p:cNvPr>
            <p:cNvPicPr preferRelativeResize="0"/>
            <p:nvPr/>
          </p:nvPicPr>
          <p:blipFill rotWithShape="1">
            <a:blip r:embed="rId4">
              <a:alphaModFix/>
            </a:blip>
            <a:srcRect/>
            <a:stretch/>
          </p:blipFill>
          <p:spPr>
            <a:xfrm>
              <a:off x="12922445" y="7368188"/>
              <a:ext cx="1432244" cy="1569959"/>
            </a:xfrm>
            <a:prstGeom prst="rect">
              <a:avLst/>
            </a:prstGeom>
            <a:noFill/>
            <a:ln>
              <a:noFill/>
            </a:ln>
          </p:spPr>
        </p:pic>
        <p:pic>
          <p:nvPicPr>
            <p:cNvPr id="6" name="Google Shape;264;p2">
              <a:extLst>
                <a:ext uri="{FF2B5EF4-FFF2-40B4-BE49-F238E27FC236}">
                  <a16:creationId xmlns:a16="http://schemas.microsoft.com/office/drawing/2014/main" id="{3E9996FB-FFFE-524E-2E5D-E7E462708729}"/>
                </a:ext>
              </a:extLst>
            </p:cNvPr>
            <p:cNvPicPr preferRelativeResize="0"/>
            <p:nvPr/>
          </p:nvPicPr>
          <p:blipFill rotWithShape="1">
            <a:blip r:embed="rId3">
              <a:alphaModFix/>
            </a:blip>
            <a:srcRect/>
            <a:stretch/>
          </p:blipFill>
          <p:spPr>
            <a:xfrm>
              <a:off x="13353978" y="8498764"/>
              <a:ext cx="2001422" cy="1033234"/>
            </a:xfrm>
            <a:prstGeom prst="rect">
              <a:avLst/>
            </a:prstGeom>
            <a:noFill/>
            <a:ln>
              <a:noFill/>
            </a:ln>
          </p:spPr>
        </p:pic>
        <p:pic>
          <p:nvPicPr>
            <p:cNvPr id="7" name="Google Shape;265;p2">
              <a:extLst>
                <a:ext uri="{FF2B5EF4-FFF2-40B4-BE49-F238E27FC236}">
                  <a16:creationId xmlns:a16="http://schemas.microsoft.com/office/drawing/2014/main" id="{BC2C8984-1E88-8C1C-0E24-BD2153541ADB}"/>
                </a:ext>
              </a:extLst>
            </p:cNvPr>
            <p:cNvPicPr preferRelativeResize="0"/>
            <p:nvPr/>
          </p:nvPicPr>
          <p:blipFill rotWithShape="1">
            <a:blip r:embed="rId5">
              <a:alphaModFix/>
            </a:blip>
            <a:srcRect l="218" r="219"/>
            <a:stretch/>
          </p:blipFill>
          <p:spPr>
            <a:xfrm>
              <a:off x="14367560" y="8833553"/>
              <a:ext cx="987839" cy="705698"/>
            </a:xfrm>
            <a:prstGeom prst="rect">
              <a:avLst/>
            </a:prstGeom>
            <a:noFill/>
            <a:ln>
              <a:noFill/>
            </a:ln>
          </p:spPr>
        </p:pic>
      </p:grpSp>
      <p:pic>
        <p:nvPicPr>
          <p:cNvPr id="8" name="Google Shape;266;p2">
            <a:extLst>
              <a:ext uri="{FF2B5EF4-FFF2-40B4-BE49-F238E27FC236}">
                <a16:creationId xmlns:a16="http://schemas.microsoft.com/office/drawing/2014/main" id="{477567BC-D0BF-5AF6-7678-07710DD56BD5}"/>
              </a:ext>
            </a:extLst>
          </p:cNvPr>
          <p:cNvPicPr preferRelativeResize="0"/>
          <p:nvPr/>
        </p:nvPicPr>
        <p:blipFill rotWithShape="1">
          <a:blip r:embed="rId6">
            <a:alphaModFix/>
          </a:blip>
          <a:srcRect/>
          <a:stretch/>
        </p:blipFill>
        <p:spPr>
          <a:xfrm rot="-1511033">
            <a:off x="3438846" y="154814"/>
            <a:ext cx="886927" cy="895887"/>
          </a:xfrm>
          <a:prstGeom prst="rect">
            <a:avLst/>
          </a:prstGeom>
          <a:noFill/>
          <a:ln>
            <a:noFill/>
          </a:ln>
        </p:spPr>
      </p:pic>
      <p:pic>
        <p:nvPicPr>
          <p:cNvPr id="9" name="Google Shape;267;p2">
            <a:extLst>
              <a:ext uri="{FF2B5EF4-FFF2-40B4-BE49-F238E27FC236}">
                <a16:creationId xmlns:a16="http://schemas.microsoft.com/office/drawing/2014/main" id="{FF75C5A4-1DF2-23BA-88BD-791657320624}"/>
              </a:ext>
            </a:extLst>
          </p:cNvPr>
          <p:cNvPicPr preferRelativeResize="0"/>
          <p:nvPr/>
        </p:nvPicPr>
        <p:blipFill rotWithShape="1">
          <a:blip r:embed="rId7">
            <a:alphaModFix/>
          </a:blip>
          <a:srcRect/>
          <a:stretch/>
        </p:blipFill>
        <p:spPr>
          <a:xfrm>
            <a:off x="9440573" y="279239"/>
            <a:ext cx="1024069" cy="805173"/>
          </a:xfrm>
          <a:prstGeom prst="rect">
            <a:avLst/>
          </a:prstGeom>
          <a:noFill/>
          <a:ln>
            <a:noFill/>
          </a:ln>
        </p:spPr>
      </p:pic>
      <p:pic>
        <p:nvPicPr>
          <p:cNvPr id="10" name="Google Shape;268;p2">
            <a:extLst>
              <a:ext uri="{FF2B5EF4-FFF2-40B4-BE49-F238E27FC236}">
                <a16:creationId xmlns:a16="http://schemas.microsoft.com/office/drawing/2014/main" id="{307964F4-DBC2-29B9-4BA1-CCA2FF8F4E55}"/>
              </a:ext>
            </a:extLst>
          </p:cNvPr>
          <p:cNvPicPr preferRelativeResize="0"/>
          <p:nvPr/>
        </p:nvPicPr>
        <p:blipFill rotWithShape="1">
          <a:blip r:embed="rId8">
            <a:alphaModFix/>
          </a:blip>
          <a:srcRect/>
          <a:stretch/>
        </p:blipFill>
        <p:spPr>
          <a:xfrm>
            <a:off x="6226391" y="186169"/>
            <a:ext cx="696352" cy="499633"/>
          </a:xfrm>
          <a:prstGeom prst="rect">
            <a:avLst/>
          </a:prstGeom>
          <a:noFill/>
          <a:ln>
            <a:noFill/>
          </a:ln>
        </p:spPr>
      </p:pic>
      <p:pic>
        <p:nvPicPr>
          <p:cNvPr id="11" name="Google Shape;269;p2">
            <a:extLst>
              <a:ext uri="{FF2B5EF4-FFF2-40B4-BE49-F238E27FC236}">
                <a16:creationId xmlns:a16="http://schemas.microsoft.com/office/drawing/2014/main" id="{3646D367-B0FC-3810-C5E6-6C14EF767F0F}"/>
              </a:ext>
            </a:extLst>
          </p:cNvPr>
          <p:cNvPicPr preferRelativeResize="0"/>
          <p:nvPr/>
        </p:nvPicPr>
        <p:blipFill rotWithShape="1">
          <a:blip r:embed="rId9">
            <a:alphaModFix/>
          </a:blip>
          <a:srcRect/>
          <a:stretch/>
        </p:blipFill>
        <p:spPr>
          <a:xfrm>
            <a:off x="10241856" y="599193"/>
            <a:ext cx="407605" cy="309440"/>
          </a:xfrm>
          <a:prstGeom prst="rect">
            <a:avLst/>
          </a:prstGeom>
          <a:noFill/>
          <a:ln>
            <a:noFill/>
          </a:ln>
        </p:spPr>
      </p:pic>
      <p:pic>
        <p:nvPicPr>
          <p:cNvPr id="12" name="Google Shape;270;p2">
            <a:hlinkClick r:id="rId10" action="ppaction://hlinksldjump"/>
            <a:extLst>
              <a:ext uri="{FF2B5EF4-FFF2-40B4-BE49-F238E27FC236}">
                <a16:creationId xmlns:a16="http://schemas.microsoft.com/office/drawing/2014/main" id="{023364AD-45BA-384F-9016-964A042A120C}"/>
              </a:ext>
            </a:extLst>
          </p:cNvPr>
          <p:cNvPicPr preferRelativeResize="0"/>
          <p:nvPr/>
        </p:nvPicPr>
        <p:blipFill rotWithShape="1">
          <a:blip r:embed="rId11">
            <a:alphaModFix/>
          </a:blip>
          <a:srcRect/>
          <a:stretch/>
        </p:blipFill>
        <p:spPr>
          <a:xfrm>
            <a:off x="11452429" y="6164342"/>
            <a:ext cx="642256" cy="579636"/>
          </a:xfrm>
          <a:prstGeom prst="rect">
            <a:avLst/>
          </a:prstGeom>
          <a:noFill/>
          <a:ln>
            <a:noFill/>
          </a:ln>
        </p:spPr>
      </p:pic>
      <p:pic>
        <p:nvPicPr>
          <p:cNvPr id="13" name="Google Shape;271;p2">
            <a:hlinkClick r:id="rId12" action="ppaction://hlinksldjump"/>
            <a:extLst>
              <a:ext uri="{FF2B5EF4-FFF2-40B4-BE49-F238E27FC236}">
                <a16:creationId xmlns:a16="http://schemas.microsoft.com/office/drawing/2014/main" id="{F0C6047E-20DF-B9E9-3D8E-367B44159921}"/>
              </a:ext>
            </a:extLst>
          </p:cNvPr>
          <p:cNvPicPr preferRelativeResize="0"/>
          <p:nvPr/>
        </p:nvPicPr>
        <p:blipFill rotWithShape="1">
          <a:blip r:embed="rId13">
            <a:alphaModFix/>
          </a:blip>
          <a:srcRect/>
          <a:stretch/>
        </p:blipFill>
        <p:spPr>
          <a:xfrm>
            <a:off x="183225" y="1492132"/>
            <a:ext cx="1987468" cy="2798307"/>
          </a:xfrm>
          <a:prstGeom prst="rect">
            <a:avLst/>
          </a:prstGeom>
          <a:noFill/>
          <a:ln>
            <a:noFill/>
          </a:ln>
        </p:spPr>
      </p:pic>
      <p:pic>
        <p:nvPicPr>
          <p:cNvPr id="14" name="Google Shape;272;p2">
            <a:hlinkClick r:id="rId14" action="ppaction://hlinksldjump"/>
            <a:extLst>
              <a:ext uri="{FF2B5EF4-FFF2-40B4-BE49-F238E27FC236}">
                <a16:creationId xmlns:a16="http://schemas.microsoft.com/office/drawing/2014/main" id="{67A95424-8CFD-002D-68F6-3742F663897A}"/>
              </a:ext>
            </a:extLst>
          </p:cNvPr>
          <p:cNvPicPr preferRelativeResize="0"/>
          <p:nvPr/>
        </p:nvPicPr>
        <p:blipFill rotWithShape="1">
          <a:blip r:embed="rId15">
            <a:alphaModFix/>
          </a:blip>
          <a:srcRect/>
          <a:stretch/>
        </p:blipFill>
        <p:spPr>
          <a:xfrm>
            <a:off x="5161334" y="1354871"/>
            <a:ext cx="2206943" cy="2901948"/>
          </a:xfrm>
          <a:prstGeom prst="rect">
            <a:avLst/>
          </a:prstGeom>
          <a:noFill/>
          <a:ln>
            <a:noFill/>
          </a:ln>
        </p:spPr>
      </p:pic>
      <p:pic>
        <p:nvPicPr>
          <p:cNvPr id="15" name="Google Shape;273;p2">
            <a:hlinkClick r:id="rId16" action="ppaction://hlinksldjump"/>
            <a:extLst>
              <a:ext uri="{FF2B5EF4-FFF2-40B4-BE49-F238E27FC236}">
                <a16:creationId xmlns:a16="http://schemas.microsoft.com/office/drawing/2014/main" id="{A80E733C-0707-B9F8-E1D1-216AA53C4B61}"/>
              </a:ext>
            </a:extLst>
          </p:cNvPr>
          <p:cNvPicPr preferRelativeResize="0"/>
          <p:nvPr/>
        </p:nvPicPr>
        <p:blipFill rotWithShape="1">
          <a:blip r:embed="rId17">
            <a:alphaModFix/>
          </a:blip>
          <a:srcRect/>
          <a:stretch/>
        </p:blipFill>
        <p:spPr>
          <a:xfrm>
            <a:off x="10241857" y="1205507"/>
            <a:ext cx="1298561" cy="3200677"/>
          </a:xfrm>
          <a:prstGeom prst="rect">
            <a:avLst/>
          </a:prstGeom>
          <a:noFill/>
          <a:ln>
            <a:noFill/>
          </a:ln>
        </p:spPr>
      </p:pic>
      <p:pic>
        <p:nvPicPr>
          <p:cNvPr id="16" name="Google Shape;274;p2">
            <a:hlinkClick r:id="rId18" action="ppaction://hlinksldjump"/>
            <a:extLst>
              <a:ext uri="{FF2B5EF4-FFF2-40B4-BE49-F238E27FC236}">
                <a16:creationId xmlns:a16="http://schemas.microsoft.com/office/drawing/2014/main" id="{659FDB05-D84C-AE19-62DE-2718EA4E6B06}"/>
              </a:ext>
            </a:extLst>
          </p:cNvPr>
          <p:cNvPicPr preferRelativeResize="0"/>
          <p:nvPr/>
        </p:nvPicPr>
        <p:blipFill rotWithShape="1">
          <a:blip r:embed="rId19">
            <a:alphaModFix/>
          </a:blip>
          <a:srcRect/>
          <a:stretch/>
        </p:blipFill>
        <p:spPr>
          <a:xfrm>
            <a:off x="2726243" y="3528263"/>
            <a:ext cx="1987468" cy="2859272"/>
          </a:xfrm>
          <a:prstGeom prst="rect">
            <a:avLst/>
          </a:prstGeom>
          <a:noFill/>
          <a:ln>
            <a:noFill/>
          </a:ln>
        </p:spPr>
      </p:pic>
      <p:pic>
        <p:nvPicPr>
          <p:cNvPr id="17" name="Google Shape;275;p2">
            <a:hlinkClick r:id="rId20" action="ppaction://hlinksldjump"/>
            <a:extLst>
              <a:ext uri="{FF2B5EF4-FFF2-40B4-BE49-F238E27FC236}">
                <a16:creationId xmlns:a16="http://schemas.microsoft.com/office/drawing/2014/main" id="{723A6A5F-4737-7BCB-F696-A178C03120AB}"/>
              </a:ext>
            </a:extLst>
          </p:cNvPr>
          <p:cNvPicPr preferRelativeResize="0"/>
          <p:nvPr/>
        </p:nvPicPr>
        <p:blipFill rotWithShape="1">
          <a:blip r:embed="rId21">
            <a:alphaModFix/>
          </a:blip>
          <a:srcRect/>
          <a:stretch/>
        </p:blipFill>
        <p:spPr>
          <a:xfrm>
            <a:off x="7870994" y="3739108"/>
            <a:ext cx="1987468" cy="2883659"/>
          </a:xfrm>
          <a:prstGeom prst="rect">
            <a:avLst/>
          </a:prstGeom>
          <a:noFill/>
          <a:ln>
            <a:noFill/>
          </a:ln>
        </p:spPr>
      </p:pic>
      <p:pic>
        <p:nvPicPr>
          <p:cNvPr id="18" name="Picture 17">
            <a:extLst>
              <a:ext uri="{FF2B5EF4-FFF2-40B4-BE49-F238E27FC236}">
                <a16:creationId xmlns:a16="http://schemas.microsoft.com/office/drawing/2014/main" id="{82DC2FA5-9C1A-B734-77B2-D862379AF247}"/>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Tree>
    <p:extLst>
      <p:ext uri="{BB962C8B-B14F-4D97-AF65-F5344CB8AC3E}">
        <p14:creationId xmlns:p14="http://schemas.microsoft.com/office/powerpoint/2010/main" val="257400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nodeType="clickEffect">
                                  <p:stCondLst>
                                    <p:cond delay="0"/>
                                  </p:stCondLst>
                                  <p:childTnLst>
                                    <p:anim calcmode="lin" valueType="num">
                                      <p:cBhvr additive="base">
                                        <p:cTn id="6" dur="500"/>
                                        <p:tgtEl>
                                          <p:spTgt spid="13"/>
                                        </p:tgtEl>
                                        <p:attrNameLst>
                                          <p:attrName>ppt_w</p:attrName>
                                        </p:attrNameLst>
                                      </p:cBhvr>
                                      <p:tavLst>
                                        <p:tav tm="0">
                                          <p:val>
                                            <p:strVal val="#ppt_w"/>
                                          </p:val>
                                        </p:tav>
                                        <p:tav tm="100000">
                                          <p:val>
                                            <p:strVal val="0"/>
                                          </p:val>
                                        </p:tav>
                                      </p:tavLst>
                                    </p:anim>
                                    <p:anim calcmode="lin" valueType="num">
                                      <p:cBhvr additive="base">
                                        <p:cTn id="7" dur="500"/>
                                        <p:tgtEl>
                                          <p:spTgt spid="13"/>
                                        </p:tgtEl>
                                        <p:attrNameLst>
                                          <p:attrName>ppt_h</p:attrName>
                                        </p:attrNameLst>
                                      </p:cBhvr>
                                      <p:tavLst>
                                        <p:tav tm="0">
                                          <p:val>
                                            <p:strVal val="#ppt_h"/>
                                          </p:val>
                                        </p:tav>
                                        <p:tav tm="100000">
                                          <p:val>
                                            <p:strVal val="0"/>
                                          </p:val>
                                        </p:tav>
                                      </p:tavLst>
                                    </p:anim>
                                    <p:set>
                                      <p:cBhvr>
                                        <p:cTn id="8" dur="1" fill="hold">
                                          <p:stCondLst>
                                            <p:cond delay="500"/>
                                          </p:stCondLst>
                                        </p:cTn>
                                        <p:tgtEl>
                                          <p:spTgt spid="1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3" presetClass="exit" presetSubtype="32" fill="hold" nodeType="clickEffect">
                                  <p:stCondLst>
                                    <p:cond delay="0"/>
                                  </p:stCondLst>
                                  <p:childTnLst>
                                    <p:anim calcmode="lin" valueType="num">
                                      <p:cBhvr additive="base">
                                        <p:cTn id="12" dur="500"/>
                                        <p:tgtEl>
                                          <p:spTgt spid="14"/>
                                        </p:tgtEl>
                                        <p:attrNameLst>
                                          <p:attrName>ppt_w</p:attrName>
                                        </p:attrNameLst>
                                      </p:cBhvr>
                                      <p:tavLst>
                                        <p:tav tm="0">
                                          <p:val>
                                            <p:strVal val="#ppt_w"/>
                                          </p:val>
                                        </p:tav>
                                        <p:tav tm="100000">
                                          <p:val>
                                            <p:strVal val="0"/>
                                          </p:val>
                                        </p:tav>
                                      </p:tavLst>
                                    </p:anim>
                                    <p:anim calcmode="lin" valueType="num">
                                      <p:cBhvr additive="base">
                                        <p:cTn id="13" dur="500"/>
                                        <p:tgtEl>
                                          <p:spTgt spid="14"/>
                                        </p:tgtEl>
                                        <p:attrNameLst>
                                          <p:attrName>ppt_h</p:attrName>
                                        </p:attrNameLst>
                                      </p:cBhvr>
                                      <p:tavLst>
                                        <p:tav tm="0">
                                          <p:val>
                                            <p:strVal val="#ppt_h"/>
                                          </p:val>
                                        </p:tav>
                                        <p:tav tm="100000">
                                          <p:val>
                                            <p:strVal val="0"/>
                                          </p:val>
                                        </p:tav>
                                      </p:tavLst>
                                    </p:anim>
                                    <p:set>
                                      <p:cBhvr>
                                        <p:cTn id="14" dur="1" fill="hold">
                                          <p:stCondLst>
                                            <p:cond delay="500"/>
                                          </p:stCondLst>
                                        </p:cTn>
                                        <p:tgtEl>
                                          <p:spTgt spid="1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3" presetClass="exit" presetSubtype="32" fill="hold" nodeType="clickEffect">
                                  <p:stCondLst>
                                    <p:cond delay="0"/>
                                  </p:stCondLst>
                                  <p:childTnLst>
                                    <p:anim calcmode="lin" valueType="num">
                                      <p:cBhvr additive="base">
                                        <p:cTn id="18" dur="500"/>
                                        <p:tgtEl>
                                          <p:spTgt spid="15"/>
                                        </p:tgtEl>
                                        <p:attrNameLst>
                                          <p:attrName>ppt_w</p:attrName>
                                        </p:attrNameLst>
                                      </p:cBhvr>
                                      <p:tavLst>
                                        <p:tav tm="0">
                                          <p:val>
                                            <p:strVal val="#ppt_w"/>
                                          </p:val>
                                        </p:tav>
                                        <p:tav tm="100000">
                                          <p:val>
                                            <p:strVal val="0"/>
                                          </p:val>
                                        </p:tav>
                                      </p:tavLst>
                                    </p:anim>
                                    <p:anim calcmode="lin" valueType="num">
                                      <p:cBhvr additive="base">
                                        <p:cTn id="19" dur="500"/>
                                        <p:tgtEl>
                                          <p:spTgt spid="15"/>
                                        </p:tgtEl>
                                        <p:attrNameLst>
                                          <p:attrName>ppt_h</p:attrName>
                                        </p:attrNameLst>
                                      </p:cBhvr>
                                      <p:tavLst>
                                        <p:tav tm="0">
                                          <p:val>
                                            <p:strVal val="#ppt_h"/>
                                          </p:val>
                                        </p:tav>
                                        <p:tav tm="100000">
                                          <p:val>
                                            <p:strVal val="0"/>
                                          </p:val>
                                        </p:tav>
                                      </p:tavLst>
                                    </p:anim>
                                    <p:set>
                                      <p:cBhvr>
                                        <p:cTn id="20" dur="1" fill="hold">
                                          <p:stCondLst>
                                            <p:cond delay="500"/>
                                          </p:stCondLst>
                                        </p:cTn>
                                        <p:tgtEl>
                                          <p:spTgt spid="1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3" presetClass="exit" presetSubtype="32" fill="hold" nodeType="clickEffect">
                                  <p:stCondLst>
                                    <p:cond delay="0"/>
                                  </p:stCondLst>
                                  <p:childTnLst>
                                    <p:anim calcmode="lin" valueType="num">
                                      <p:cBhvr additive="base">
                                        <p:cTn id="24" dur="500"/>
                                        <p:tgtEl>
                                          <p:spTgt spid="16"/>
                                        </p:tgtEl>
                                        <p:attrNameLst>
                                          <p:attrName>ppt_w</p:attrName>
                                        </p:attrNameLst>
                                      </p:cBhvr>
                                      <p:tavLst>
                                        <p:tav tm="0">
                                          <p:val>
                                            <p:strVal val="#ppt_w"/>
                                          </p:val>
                                        </p:tav>
                                        <p:tav tm="100000">
                                          <p:val>
                                            <p:strVal val="0"/>
                                          </p:val>
                                        </p:tav>
                                      </p:tavLst>
                                    </p:anim>
                                    <p:anim calcmode="lin" valueType="num">
                                      <p:cBhvr additive="base">
                                        <p:cTn id="25" dur="500"/>
                                        <p:tgtEl>
                                          <p:spTgt spid="16"/>
                                        </p:tgtEl>
                                        <p:attrNameLst>
                                          <p:attrName>ppt_h</p:attrName>
                                        </p:attrNameLst>
                                      </p:cBhvr>
                                      <p:tavLst>
                                        <p:tav tm="0">
                                          <p:val>
                                            <p:strVal val="#ppt_h"/>
                                          </p:val>
                                        </p:tav>
                                        <p:tav tm="100000">
                                          <p:val>
                                            <p:strVal val="0"/>
                                          </p:val>
                                        </p:tav>
                                      </p:tavLst>
                                    </p:anim>
                                    <p:set>
                                      <p:cBhvr>
                                        <p:cTn id="26" dur="1" fill="hold">
                                          <p:stCondLst>
                                            <p:cond delay="500"/>
                                          </p:stCondLst>
                                        </p:cTn>
                                        <p:tgtEl>
                                          <p:spTgt spid="1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3" presetClass="exit" presetSubtype="32" fill="hold" nodeType="clickEffect">
                                  <p:stCondLst>
                                    <p:cond delay="0"/>
                                  </p:stCondLst>
                                  <p:childTnLst>
                                    <p:anim calcmode="lin" valueType="num">
                                      <p:cBhvr additive="base">
                                        <p:cTn id="30" dur="500"/>
                                        <p:tgtEl>
                                          <p:spTgt spid="17"/>
                                        </p:tgtEl>
                                        <p:attrNameLst>
                                          <p:attrName>ppt_w</p:attrName>
                                        </p:attrNameLst>
                                      </p:cBhvr>
                                      <p:tavLst>
                                        <p:tav tm="0">
                                          <p:val>
                                            <p:strVal val="#ppt_w"/>
                                          </p:val>
                                        </p:tav>
                                        <p:tav tm="100000">
                                          <p:val>
                                            <p:strVal val="0"/>
                                          </p:val>
                                        </p:tav>
                                      </p:tavLst>
                                    </p:anim>
                                    <p:anim calcmode="lin" valueType="num">
                                      <p:cBhvr additive="base">
                                        <p:cTn id="31" dur="500"/>
                                        <p:tgtEl>
                                          <p:spTgt spid="17"/>
                                        </p:tgtEl>
                                        <p:attrNameLst>
                                          <p:attrName>ppt_h</p:attrName>
                                        </p:attrNameLst>
                                      </p:cBhvr>
                                      <p:tavLst>
                                        <p:tav tm="0">
                                          <p:val>
                                            <p:strVal val="#ppt_h"/>
                                          </p:val>
                                        </p:tav>
                                        <p:tav tm="100000">
                                          <p:val>
                                            <p:strVal val="0"/>
                                          </p:val>
                                        </p:tav>
                                      </p:tavLst>
                                    </p:anim>
                                    <p:set>
                                      <p:cBhvr>
                                        <p:cTn id="32" dur="1" fill="hold">
                                          <p:stCondLst>
                                            <p:cond delay="50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F04325-9F7D-1CC2-2F33-B3BDFF125FA3}"/>
            </a:ext>
          </a:extLst>
        </p:cNvPr>
        <p:cNvGrpSpPr/>
        <p:nvPr/>
      </p:nvGrpSpPr>
      <p:grpSpPr>
        <a:xfrm>
          <a:off x="0" y="0"/>
          <a:ext cx="0" cy="0"/>
          <a:chOff x="0" y="0"/>
          <a:chExt cx="0" cy="0"/>
        </a:xfrm>
      </p:grpSpPr>
      <p:pic>
        <p:nvPicPr>
          <p:cNvPr id="2" name="Google Shape;280;p3">
            <a:extLst>
              <a:ext uri="{FF2B5EF4-FFF2-40B4-BE49-F238E27FC236}">
                <a16:creationId xmlns:a16="http://schemas.microsoft.com/office/drawing/2014/main" id="{EC10EA26-E6FC-D4F5-3CD2-EFF963141E07}"/>
              </a:ext>
            </a:extLst>
          </p:cNvPr>
          <p:cNvPicPr preferRelativeResize="0"/>
          <p:nvPr/>
        </p:nvPicPr>
        <p:blipFill rotWithShape="1">
          <a:blip r:embed="rId2">
            <a:alphaModFix/>
          </a:blip>
          <a:srcRect l="19098" r="5935" b="68133"/>
          <a:stretch/>
        </p:blipFill>
        <p:spPr>
          <a:xfrm>
            <a:off x="1" y="4849770"/>
            <a:ext cx="12192000" cy="2008231"/>
          </a:xfrm>
          <a:prstGeom prst="rect">
            <a:avLst/>
          </a:prstGeom>
          <a:noFill/>
          <a:ln>
            <a:noFill/>
          </a:ln>
        </p:spPr>
      </p:pic>
      <p:pic>
        <p:nvPicPr>
          <p:cNvPr id="4" name="Google Shape;290;p3">
            <a:extLst>
              <a:ext uri="{FF2B5EF4-FFF2-40B4-BE49-F238E27FC236}">
                <a16:creationId xmlns:a16="http://schemas.microsoft.com/office/drawing/2014/main" id="{14CFB648-1455-2B62-E687-EF105884118D}"/>
              </a:ext>
            </a:extLst>
          </p:cNvPr>
          <p:cNvPicPr preferRelativeResize="0"/>
          <p:nvPr/>
        </p:nvPicPr>
        <p:blipFill rotWithShape="1">
          <a:blip r:embed="rId3">
            <a:alphaModFix/>
          </a:blip>
          <a:srcRect/>
          <a:stretch/>
        </p:blipFill>
        <p:spPr>
          <a:xfrm>
            <a:off x="-2" y="4714812"/>
            <a:ext cx="969793" cy="2143189"/>
          </a:xfrm>
          <a:prstGeom prst="rect">
            <a:avLst/>
          </a:prstGeom>
          <a:noFill/>
          <a:ln>
            <a:noFill/>
          </a:ln>
        </p:spPr>
      </p:pic>
      <p:pic>
        <p:nvPicPr>
          <p:cNvPr id="5" name="Google Shape;291;p3">
            <a:extLst>
              <a:ext uri="{FF2B5EF4-FFF2-40B4-BE49-F238E27FC236}">
                <a16:creationId xmlns:a16="http://schemas.microsoft.com/office/drawing/2014/main" id="{B9FD4481-A1F7-8F47-2B8D-45D428DBA79C}"/>
              </a:ext>
            </a:extLst>
          </p:cNvPr>
          <p:cNvPicPr preferRelativeResize="0"/>
          <p:nvPr/>
        </p:nvPicPr>
        <p:blipFill rotWithShape="1">
          <a:blip r:embed="rId4">
            <a:alphaModFix/>
          </a:blip>
          <a:srcRect/>
          <a:stretch/>
        </p:blipFill>
        <p:spPr>
          <a:xfrm>
            <a:off x="-42430" y="6181815"/>
            <a:ext cx="933724" cy="664111"/>
          </a:xfrm>
          <a:prstGeom prst="rect">
            <a:avLst/>
          </a:prstGeom>
          <a:noFill/>
          <a:ln>
            <a:noFill/>
          </a:ln>
        </p:spPr>
      </p:pic>
      <p:sp>
        <p:nvSpPr>
          <p:cNvPr id="6" name="Rectangle: Rounded Corners 13">
            <a:extLst>
              <a:ext uri="{FF2B5EF4-FFF2-40B4-BE49-F238E27FC236}">
                <a16:creationId xmlns:a16="http://schemas.microsoft.com/office/drawing/2014/main" id="{30220A14-D01E-3B1F-0462-09CBB57CA563}"/>
              </a:ext>
            </a:extLst>
          </p:cNvPr>
          <p:cNvSpPr/>
          <p:nvPr/>
        </p:nvSpPr>
        <p:spPr>
          <a:xfrm>
            <a:off x="841150" y="2590934"/>
            <a:ext cx="4872810"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ea typeface="Calibri" panose="020F0502020204030204" pitchFamily="34" charset="0"/>
                <a:cs typeface="Times New Roman" panose="02020603050405020304" pitchFamily="18" charset="0"/>
              </a:rPr>
              <a:t>A. </a:t>
            </a:r>
            <a:r>
              <a:rPr lang="en-US" sz="2400" dirty="0" err="1">
                <a:ea typeface="Calibri" panose="020F0502020204030204" pitchFamily="34" charset="0"/>
                <a:cs typeface="Times New Roman" panose="02020603050405020304" pitchFamily="18" charset="0"/>
              </a:rPr>
              <a:t>Quả</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bóng</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xanh</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trời</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xanh</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bồ</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câu</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hải</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âu</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sóng</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biển</a:t>
            </a:r>
            <a:r>
              <a:rPr lang="en-US" sz="2400" dirty="0">
                <a:ea typeface="Calibri" panose="020F0502020204030204" pitchFamily="34" charset="0"/>
                <a:cs typeface="Times New Roman" panose="02020603050405020304" pitchFamily="18" charset="0"/>
              </a:rPr>
              <a:t>.</a:t>
            </a:r>
          </a:p>
        </p:txBody>
      </p:sp>
      <p:sp>
        <p:nvSpPr>
          <p:cNvPr id="7" name="Rectangle: Rounded Corners 14">
            <a:extLst>
              <a:ext uri="{FF2B5EF4-FFF2-40B4-BE49-F238E27FC236}">
                <a16:creationId xmlns:a16="http://schemas.microsoft.com/office/drawing/2014/main" id="{2E3D22EA-C8AD-562E-9D0B-99F74E161ABD}"/>
              </a:ext>
            </a:extLst>
          </p:cNvPr>
          <p:cNvSpPr/>
          <p:nvPr/>
        </p:nvSpPr>
        <p:spPr>
          <a:xfrm>
            <a:off x="841150" y="4236755"/>
            <a:ext cx="4872810"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ea typeface="Calibri" panose="020F0502020204030204" pitchFamily="34" charset="0"/>
                <a:cs typeface="Times New Roman" panose="02020603050405020304" pitchFamily="18" charset="0"/>
              </a:rPr>
              <a:t>C. </a:t>
            </a:r>
            <a:r>
              <a:rPr lang="en-US" sz="2400" dirty="0" err="1">
                <a:ea typeface="Calibri" panose="020F0502020204030204" pitchFamily="34" charset="0"/>
                <a:cs typeface="Times New Roman" panose="02020603050405020304" pitchFamily="18" charset="0"/>
              </a:rPr>
              <a:t>Khói</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hình</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nấm</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bom</a:t>
            </a:r>
            <a:r>
              <a:rPr lang="en-US" sz="2400" dirty="0">
                <a:ea typeface="Calibri" panose="020F0502020204030204" pitchFamily="34" charset="0"/>
                <a:cs typeface="Times New Roman" panose="02020603050405020304" pitchFamily="18" charset="0"/>
              </a:rPr>
              <a:t> H, </a:t>
            </a:r>
          </a:p>
          <a:p>
            <a:pPr algn="ctr">
              <a:lnSpc>
                <a:spcPct val="150000"/>
              </a:lnSpc>
            </a:pPr>
            <a:r>
              <a:rPr lang="en-US" sz="2400" dirty="0" err="1">
                <a:ea typeface="Calibri" panose="020F0502020204030204" pitchFamily="34" charset="0"/>
                <a:cs typeface="Times New Roman" panose="02020603050405020304" pitchFamily="18" charset="0"/>
              </a:rPr>
              <a:t>bom</a:t>
            </a:r>
            <a:r>
              <a:rPr lang="en-US" sz="2400" dirty="0">
                <a:ea typeface="Calibri" panose="020F0502020204030204" pitchFamily="34" charset="0"/>
                <a:cs typeface="Times New Roman" panose="02020603050405020304" pitchFamily="18" charset="0"/>
              </a:rPr>
              <a:t> A, </a:t>
            </a:r>
            <a:r>
              <a:rPr lang="en-US" sz="2400" dirty="0" err="1">
                <a:ea typeface="Calibri" panose="020F0502020204030204" pitchFamily="34" charset="0"/>
                <a:cs typeface="Times New Roman" panose="02020603050405020304" pitchFamily="18" charset="0"/>
              </a:rPr>
              <a:t>hành</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tinh</a:t>
            </a:r>
            <a:r>
              <a:rPr lang="en-US" sz="2400" dirty="0">
                <a:ea typeface="Calibri" panose="020F0502020204030204" pitchFamily="34" charset="0"/>
                <a:cs typeface="Times New Roman" panose="02020603050405020304" pitchFamily="18" charset="0"/>
              </a:rPr>
              <a:t>.</a:t>
            </a:r>
          </a:p>
        </p:txBody>
      </p:sp>
      <p:sp>
        <p:nvSpPr>
          <p:cNvPr id="8" name="Rectangle: Rounded Corners 15">
            <a:extLst>
              <a:ext uri="{FF2B5EF4-FFF2-40B4-BE49-F238E27FC236}">
                <a16:creationId xmlns:a16="http://schemas.microsoft.com/office/drawing/2014/main" id="{F05F6810-7FCF-114B-36A3-D8412E2532E7}"/>
              </a:ext>
            </a:extLst>
          </p:cNvPr>
          <p:cNvSpPr/>
          <p:nvPr/>
        </p:nvSpPr>
        <p:spPr>
          <a:xfrm>
            <a:off x="5874327" y="2590934"/>
            <a:ext cx="4872810"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ea typeface="Calibri" panose="020F0502020204030204" pitchFamily="34" charset="0"/>
                <a:cs typeface="Times New Roman" panose="02020603050405020304" pitchFamily="18" charset="0"/>
              </a:rPr>
              <a:t>B. </a:t>
            </a:r>
            <a:r>
              <a:rPr lang="en-US" sz="2400" dirty="0" err="1">
                <a:ea typeface="Calibri" panose="020F0502020204030204" pitchFamily="34" charset="0"/>
                <a:cs typeface="Times New Roman" panose="02020603050405020304" pitchFamily="18" charset="0"/>
              </a:rPr>
              <a:t>Năm</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châu</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nụ</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hoa</a:t>
            </a:r>
            <a:r>
              <a:rPr lang="en-US" sz="2400" dirty="0">
                <a:ea typeface="Calibri" panose="020F0502020204030204" pitchFamily="34" charset="0"/>
                <a:cs typeface="Times New Roman" panose="02020603050405020304" pitchFamily="18" charset="0"/>
              </a:rPr>
              <a:t>, </a:t>
            </a:r>
          </a:p>
          <a:p>
            <a:pPr algn="ctr">
              <a:lnSpc>
                <a:spcPct val="150000"/>
              </a:lnSpc>
            </a:pPr>
            <a:r>
              <a:rPr lang="en-US" sz="2400" dirty="0" err="1">
                <a:ea typeface="Calibri" panose="020F0502020204030204" pitchFamily="34" charset="0"/>
                <a:cs typeface="Times New Roman" panose="02020603050405020304" pitchFamily="18" charset="0"/>
              </a:rPr>
              <a:t>bông</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hoa</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nắng</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vàng</a:t>
            </a:r>
            <a:r>
              <a:rPr lang="vi-VN" sz="2400" dirty="0">
                <a:ea typeface="Calibri" panose="020F0502020204030204" pitchFamily="34" charset="0"/>
                <a:cs typeface="Times New Roman" panose="02020603050405020304" pitchFamily="18" charset="0"/>
              </a:rPr>
              <a:t>.</a:t>
            </a:r>
            <a:endParaRPr lang="en-US" sz="2400" dirty="0">
              <a:ea typeface="Calibri" panose="020F0502020204030204" pitchFamily="34" charset="0"/>
              <a:cs typeface="Times New Roman" panose="02020603050405020304" pitchFamily="18" charset="0"/>
            </a:endParaRPr>
          </a:p>
        </p:txBody>
      </p:sp>
      <p:sp>
        <p:nvSpPr>
          <p:cNvPr id="9" name="Rectangle: Rounded Corners 16">
            <a:extLst>
              <a:ext uri="{FF2B5EF4-FFF2-40B4-BE49-F238E27FC236}">
                <a16:creationId xmlns:a16="http://schemas.microsoft.com/office/drawing/2014/main" id="{E62449FD-0DA7-D9A1-E377-5082E6168B03}"/>
              </a:ext>
            </a:extLst>
          </p:cNvPr>
          <p:cNvSpPr/>
          <p:nvPr/>
        </p:nvSpPr>
        <p:spPr>
          <a:xfrm>
            <a:off x="5874327" y="4236755"/>
            <a:ext cx="4872810"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ea typeface="Calibri" panose="020F0502020204030204" pitchFamily="34" charset="0"/>
                <a:cs typeface="Times New Roman" panose="02020603050405020304" pitchFamily="18" charset="0"/>
              </a:rPr>
              <a:t>D. Mặt trời</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học</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sinh</a:t>
            </a:r>
            <a:r>
              <a:rPr lang="en-US" sz="2400" dirty="0">
                <a:ea typeface="Calibri" panose="020F0502020204030204" pitchFamily="34" charset="0"/>
                <a:cs typeface="Times New Roman" panose="02020603050405020304" pitchFamily="18" charset="0"/>
              </a:rPr>
              <a:t>,</a:t>
            </a:r>
          </a:p>
          <a:p>
            <a:pPr algn="ctr">
              <a:lnSpc>
                <a:spcPct val="150000"/>
              </a:lnSpc>
            </a:pPr>
            <a:r>
              <a:rPr lang="en-US" sz="2400" dirty="0" err="1">
                <a:ea typeface="Calibri" panose="020F0502020204030204" pitchFamily="34" charset="0"/>
                <a:cs typeface="Times New Roman" panose="02020603050405020304" pitchFamily="18" charset="0"/>
              </a:rPr>
              <a:t>quả</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bóng</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xanh</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sóng</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biển</a:t>
            </a:r>
            <a:r>
              <a:rPr lang="en-US" sz="2400" dirty="0">
                <a:ea typeface="Calibri" panose="020F0502020204030204" pitchFamily="34" charset="0"/>
                <a:cs typeface="Times New Roman" panose="02020603050405020304" pitchFamily="18" charset="0"/>
              </a:rPr>
              <a:t>. </a:t>
            </a:r>
          </a:p>
        </p:txBody>
      </p:sp>
      <p:pic>
        <p:nvPicPr>
          <p:cNvPr id="10" name="Picture 18">
            <a:extLst>
              <a:ext uri="{FF2B5EF4-FFF2-40B4-BE49-F238E27FC236}">
                <a16:creationId xmlns:a16="http://schemas.microsoft.com/office/drawing/2014/main" id="{76418C88-EC13-4C2F-F562-0B97A0E7B11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74625" y="343819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EE570C25-64DA-252F-BED4-FE63D060ED4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36909" y="4989164"/>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D5B73AF4-DB5F-302D-791F-CDB8ED670C5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058821" y="3274383"/>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B379F4AC-0A32-C310-FC97-D8C3FA2AF0A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47718" y="5032297"/>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4">
            <a:extLst>
              <a:ext uri="{FF2B5EF4-FFF2-40B4-BE49-F238E27FC236}">
                <a16:creationId xmlns:a16="http://schemas.microsoft.com/office/drawing/2014/main" id="{321AA831-BEB0-7594-6118-D9C98B08D388}"/>
              </a:ext>
            </a:extLst>
          </p:cNvPr>
          <p:cNvSpPr/>
          <p:nvPr/>
        </p:nvSpPr>
        <p:spPr>
          <a:xfrm>
            <a:off x="841150" y="887659"/>
            <a:ext cx="9905987" cy="1426465"/>
          </a:xfrm>
          <a:prstGeom prst="roundRect">
            <a:avLst/>
          </a:prstGeom>
          <a:ln w="38100">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b="1" dirty="0">
                <a:ea typeface="Calibri" panose="020F0502020204030204" pitchFamily="34" charset="0"/>
                <a:cs typeface="Times New Roman" panose="02020603050405020304" pitchFamily="18" charset="0"/>
              </a:rPr>
              <a:t>Câu 1: </a:t>
            </a:r>
            <a:r>
              <a:rPr lang="en-US" sz="2400" dirty="0" err="1">
                <a:ea typeface="Calibri" panose="020F0502020204030204" pitchFamily="34" charset="0"/>
                <a:cs typeface="Times New Roman" panose="02020603050405020304" pitchFamily="18" charset="0"/>
              </a:rPr>
              <a:t>Những</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hình</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ảnh</a:t>
            </a:r>
            <a:r>
              <a:rPr lang="en-US" sz="2400" dirty="0">
                <a:ea typeface="Calibri" panose="020F0502020204030204" pitchFamily="34" charset="0"/>
                <a:cs typeface="Times New Roman" panose="02020603050405020304" pitchFamily="18" charset="0"/>
              </a:rPr>
              <a:t> </a:t>
            </a:r>
            <a:r>
              <a:rPr lang="vi-VN" sz="2400" dirty="0">
                <a:ea typeface="Calibri" panose="020F0502020204030204" pitchFamily="34" charset="0"/>
                <a:cs typeface="Times New Roman" panose="02020603050405020304" pitchFamily="18" charset="0"/>
              </a:rPr>
              <a:t>nào xuất hiện ở khổ thơ đầu tiên trong bài</a:t>
            </a:r>
            <a:r>
              <a:rPr lang="en-US" sz="2400" dirty="0">
                <a:ea typeface="Calibri" panose="020F0502020204030204" pitchFamily="34" charset="0"/>
                <a:cs typeface="Times New Roman" panose="02020603050405020304" pitchFamily="18" charset="0"/>
              </a:rPr>
              <a:t> </a:t>
            </a:r>
            <a:r>
              <a:rPr lang="vi-VN" sz="2400" i="1" dirty="0">
                <a:ea typeface="Calibri" panose="020F0502020204030204" pitchFamily="34" charset="0"/>
                <a:cs typeface="Times New Roman" panose="02020603050405020304" pitchFamily="18" charset="0"/>
              </a:rPr>
              <a:t>Bài ca Trái Đất</a:t>
            </a:r>
            <a:r>
              <a:rPr lang="vi-VN" sz="2400" dirty="0">
                <a:ea typeface="Calibri" panose="020F0502020204030204" pitchFamily="34" charset="0"/>
                <a:cs typeface="Times New Roman" panose="02020603050405020304" pitchFamily="18" charset="0"/>
              </a:rPr>
              <a:t>?</a:t>
            </a:r>
            <a:endParaRPr lang="en-US" sz="2000" dirty="0"/>
          </a:p>
        </p:txBody>
      </p:sp>
      <p:pic>
        <p:nvPicPr>
          <p:cNvPr id="15" name="Picture 14">
            <a:extLst>
              <a:ext uri="{FF2B5EF4-FFF2-40B4-BE49-F238E27FC236}">
                <a16:creationId xmlns:a16="http://schemas.microsoft.com/office/drawing/2014/main" id="{BFE2F5E3-8D64-5E95-4474-16951A5230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pic>
        <p:nvPicPr>
          <p:cNvPr id="16" name="Google Shape;289;p3">
            <a:hlinkClick r:id="rId8" action="ppaction://hlinksldjump"/>
            <a:extLst>
              <a:ext uri="{FF2B5EF4-FFF2-40B4-BE49-F238E27FC236}">
                <a16:creationId xmlns:a16="http://schemas.microsoft.com/office/drawing/2014/main" id="{92280BDC-1DDC-C8BE-B720-3A52122E1F74}"/>
              </a:ext>
            </a:extLst>
          </p:cNvPr>
          <p:cNvPicPr preferRelativeResize="0"/>
          <p:nvPr/>
        </p:nvPicPr>
        <p:blipFill rotWithShape="1">
          <a:blip r:embed="rId9">
            <a:alphaModFix/>
          </a:blip>
          <a:srcRect/>
          <a:stretch/>
        </p:blipFill>
        <p:spPr>
          <a:xfrm>
            <a:off x="10927247" y="5742170"/>
            <a:ext cx="1245513" cy="1133520"/>
          </a:xfrm>
          <a:prstGeom prst="rect">
            <a:avLst/>
          </a:prstGeom>
          <a:noFill/>
          <a:ln>
            <a:noFill/>
          </a:ln>
        </p:spPr>
      </p:pic>
    </p:spTree>
    <p:extLst>
      <p:ext uri="{BB962C8B-B14F-4D97-AF65-F5344CB8AC3E}">
        <p14:creationId xmlns:p14="http://schemas.microsoft.com/office/powerpoint/2010/main" val="1259660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555A85-B611-4671-9C5A-5472C38FB3F6}"/>
            </a:ext>
          </a:extLst>
        </p:cNvPr>
        <p:cNvGrpSpPr/>
        <p:nvPr/>
      </p:nvGrpSpPr>
      <p:grpSpPr>
        <a:xfrm>
          <a:off x="0" y="0"/>
          <a:ext cx="0" cy="0"/>
          <a:chOff x="0" y="0"/>
          <a:chExt cx="0" cy="0"/>
        </a:xfrm>
      </p:grpSpPr>
      <p:pic>
        <p:nvPicPr>
          <p:cNvPr id="2" name="Google Shape;280;p3">
            <a:extLst>
              <a:ext uri="{FF2B5EF4-FFF2-40B4-BE49-F238E27FC236}">
                <a16:creationId xmlns:a16="http://schemas.microsoft.com/office/drawing/2014/main" id="{3671DF28-5093-6371-A1D9-9C774339F8A1}"/>
              </a:ext>
            </a:extLst>
          </p:cNvPr>
          <p:cNvPicPr preferRelativeResize="0"/>
          <p:nvPr/>
        </p:nvPicPr>
        <p:blipFill rotWithShape="1">
          <a:blip r:embed="rId2">
            <a:alphaModFix/>
          </a:blip>
          <a:srcRect l="19098" r="5935" b="68133"/>
          <a:stretch/>
        </p:blipFill>
        <p:spPr>
          <a:xfrm>
            <a:off x="1" y="4849770"/>
            <a:ext cx="12192000" cy="2008231"/>
          </a:xfrm>
          <a:prstGeom prst="rect">
            <a:avLst/>
          </a:prstGeom>
          <a:noFill/>
          <a:ln>
            <a:noFill/>
          </a:ln>
        </p:spPr>
      </p:pic>
      <p:pic>
        <p:nvPicPr>
          <p:cNvPr id="4" name="Google Shape;290;p3">
            <a:extLst>
              <a:ext uri="{FF2B5EF4-FFF2-40B4-BE49-F238E27FC236}">
                <a16:creationId xmlns:a16="http://schemas.microsoft.com/office/drawing/2014/main" id="{9C59F35A-4404-84F6-FBB7-5D40649A5979}"/>
              </a:ext>
            </a:extLst>
          </p:cNvPr>
          <p:cNvPicPr preferRelativeResize="0"/>
          <p:nvPr/>
        </p:nvPicPr>
        <p:blipFill rotWithShape="1">
          <a:blip r:embed="rId3">
            <a:alphaModFix/>
          </a:blip>
          <a:srcRect/>
          <a:stretch/>
        </p:blipFill>
        <p:spPr>
          <a:xfrm>
            <a:off x="-2" y="4714812"/>
            <a:ext cx="969793" cy="2143189"/>
          </a:xfrm>
          <a:prstGeom prst="rect">
            <a:avLst/>
          </a:prstGeom>
          <a:noFill/>
          <a:ln>
            <a:noFill/>
          </a:ln>
        </p:spPr>
      </p:pic>
      <p:pic>
        <p:nvPicPr>
          <p:cNvPr id="5" name="Google Shape;291;p3">
            <a:extLst>
              <a:ext uri="{FF2B5EF4-FFF2-40B4-BE49-F238E27FC236}">
                <a16:creationId xmlns:a16="http://schemas.microsoft.com/office/drawing/2014/main" id="{7F20B1C7-4375-AB2B-DA1E-CD310D3C0A1D}"/>
              </a:ext>
            </a:extLst>
          </p:cNvPr>
          <p:cNvPicPr preferRelativeResize="0"/>
          <p:nvPr/>
        </p:nvPicPr>
        <p:blipFill rotWithShape="1">
          <a:blip r:embed="rId4">
            <a:alphaModFix/>
          </a:blip>
          <a:srcRect/>
          <a:stretch/>
        </p:blipFill>
        <p:spPr>
          <a:xfrm>
            <a:off x="-42430" y="6181815"/>
            <a:ext cx="933724" cy="664111"/>
          </a:xfrm>
          <a:prstGeom prst="rect">
            <a:avLst/>
          </a:prstGeom>
          <a:noFill/>
          <a:ln>
            <a:noFill/>
          </a:ln>
        </p:spPr>
      </p:pic>
      <p:sp>
        <p:nvSpPr>
          <p:cNvPr id="6" name="Rectangle: Rounded Corners 13">
            <a:extLst>
              <a:ext uri="{FF2B5EF4-FFF2-40B4-BE49-F238E27FC236}">
                <a16:creationId xmlns:a16="http://schemas.microsoft.com/office/drawing/2014/main" id="{DE088607-4623-B306-A035-E11767DE077C}"/>
              </a:ext>
            </a:extLst>
          </p:cNvPr>
          <p:cNvSpPr/>
          <p:nvPr/>
        </p:nvSpPr>
        <p:spPr>
          <a:xfrm>
            <a:off x="841149" y="2660207"/>
            <a:ext cx="4955201"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ea typeface="Calibri" panose="020F0502020204030204" pitchFamily="34" charset="0"/>
                <a:cs typeface="Times New Roman" panose="02020603050405020304" pitchFamily="18" charset="0"/>
              </a:rPr>
              <a:t>A. Châu </a:t>
            </a:r>
            <a:r>
              <a:rPr lang="en-US" sz="2400" dirty="0" err="1">
                <a:ea typeface="Calibri" panose="020F0502020204030204" pitchFamily="34" charset="0"/>
                <a:cs typeface="Times New Roman" panose="02020603050405020304" pitchFamily="18" charset="0"/>
              </a:rPr>
              <a:t>nhất</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châu</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nhị</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châu</a:t>
            </a:r>
            <a:r>
              <a:rPr lang="en-US" sz="2400" dirty="0">
                <a:ea typeface="Calibri" panose="020F0502020204030204" pitchFamily="34" charset="0"/>
                <a:cs typeface="Times New Roman" panose="02020603050405020304" pitchFamily="18" charset="0"/>
              </a:rPr>
              <a:t> tam, </a:t>
            </a:r>
            <a:r>
              <a:rPr lang="en-US" sz="2400" dirty="0" err="1">
                <a:ea typeface="Calibri" panose="020F0502020204030204" pitchFamily="34" charset="0"/>
                <a:cs typeface="Times New Roman" panose="02020603050405020304" pitchFamily="18" charset="0"/>
              </a:rPr>
              <a:t>châu</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tứ</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châu</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ngũ</a:t>
            </a:r>
            <a:r>
              <a:rPr lang="en-US" sz="2400" dirty="0">
                <a:ea typeface="Calibri" panose="020F0502020204030204" pitchFamily="34" charset="0"/>
                <a:cs typeface="Times New Roman" panose="02020603050405020304" pitchFamily="18" charset="0"/>
              </a:rPr>
              <a:t>.</a:t>
            </a:r>
          </a:p>
        </p:txBody>
      </p:sp>
      <p:sp>
        <p:nvSpPr>
          <p:cNvPr id="7" name="Rectangle: Rounded Corners 14">
            <a:extLst>
              <a:ext uri="{FF2B5EF4-FFF2-40B4-BE49-F238E27FC236}">
                <a16:creationId xmlns:a16="http://schemas.microsoft.com/office/drawing/2014/main" id="{E04C44D8-789F-D202-82FA-244134BA2BFE}"/>
              </a:ext>
            </a:extLst>
          </p:cNvPr>
          <p:cNvSpPr/>
          <p:nvPr/>
        </p:nvSpPr>
        <p:spPr>
          <a:xfrm>
            <a:off x="841149" y="4306028"/>
            <a:ext cx="4955201"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ea typeface="Calibri" panose="020F0502020204030204" pitchFamily="34" charset="0"/>
                <a:cs typeface="Times New Roman" panose="02020603050405020304" pitchFamily="18" charset="0"/>
              </a:rPr>
              <a:t>C. Châu </a:t>
            </a:r>
            <a:r>
              <a:rPr lang="en-US" sz="2400" dirty="0" err="1">
                <a:ea typeface="Calibri" panose="020F0502020204030204" pitchFamily="34" charset="0"/>
                <a:cs typeface="Times New Roman" panose="02020603050405020304" pitchFamily="18" charset="0"/>
              </a:rPr>
              <a:t>một</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châu</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hai</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châu</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ba</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châu</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bốn</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châu</a:t>
            </a:r>
            <a:r>
              <a:rPr lang="en-US" sz="2400" dirty="0">
                <a:ea typeface="Calibri" panose="020F0502020204030204" pitchFamily="34" charset="0"/>
                <a:cs typeface="Times New Roman" panose="02020603050405020304" pitchFamily="18" charset="0"/>
              </a:rPr>
              <a:t> </a:t>
            </a:r>
            <a:r>
              <a:rPr lang="en-US" sz="2400" dirty="0" err="1">
                <a:ea typeface="Calibri" panose="020F0502020204030204" pitchFamily="34" charset="0"/>
                <a:cs typeface="Times New Roman" panose="02020603050405020304" pitchFamily="18" charset="0"/>
              </a:rPr>
              <a:t>năm</a:t>
            </a:r>
            <a:r>
              <a:rPr lang="en-US" sz="2400" dirty="0">
                <a:ea typeface="Calibri" panose="020F0502020204030204" pitchFamily="34" charset="0"/>
                <a:cs typeface="Times New Roman" panose="02020603050405020304" pitchFamily="18" charset="0"/>
              </a:rPr>
              <a:t>.</a:t>
            </a:r>
          </a:p>
        </p:txBody>
      </p:sp>
      <p:sp>
        <p:nvSpPr>
          <p:cNvPr id="8" name="Rectangle: Rounded Corners 15">
            <a:extLst>
              <a:ext uri="{FF2B5EF4-FFF2-40B4-BE49-F238E27FC236}">
                <a16:creationId xmlns:a16="http://schemas.microsoft.com/office/drawing/2014/main" id="{0B977F41-BAF8-1EE9-28C0-E8F96EA069BC}"/>
              </a:ext>
            </a:extLst>
          </p:cNvPr>
          <p:cNvSpPr/>
          <p:nvPr/>
        </p:nvSpPr>
        <p:spPr>
          <a:xfrm>
            <a:off x="5929745" y="2660207"/>
            <a:ext cx="4955201"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ea typeface="Calibri" panose="020F0502020204030204" pitchFamily="34" charset="0"/>
                <a:cs typeface="Times New Roman" panose="02020603050405020304" pitchFamily="18" charset="0"/>
              </a:rPr>
              <a:t>B. Châu Á, châu Âu, châu Mĩ, châu Phi, châu Đại Dương.</a:t>
            </a:r>
            <a:endParaRPr lang="en-US" sz="2400" dirty="0">
              <a:ea typeface="Calibri" panose="020F0502020204030204" pitchFamily="34" charset="0"/>
              <a:cs typeface="Times New Roman" panose="02020603050405020304" pitchFamily="18" charset="0"/>
            </a:endParaRPr>
          </a:p>
        </p:txBody>
      </p:sp>
      <p:sp>
        <p:nvSpPr>
          <p:cNvPr id="9" name="Rectangle: Rounded Corners 16">
            <a:extLst>
              <a:ext uri="{FF2B5EF4-FFF2-40B4-BE49-F238E27FC236}">
                <a16:creationId xmlns:a16="http://schemas.microsoft.com/office/drawing/2014/main" id="{A1F381E4-5061-4F31-038F-414F8FF419D5}"/>
              </a:ext>
            </a:extLst>
          </p:cNvPr>
          <p:cNvSpPr/>
          <p:nvPr/>
        </p:nvSpPr>
        <p:spPr>
          <a:xfrm>
            <a:off x="5929745" y="4306028"/>
            <a:ext cx="4955201"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ea typeface="Calibri" panose="020F0502020204030204" pitchFamily="34" charset="0"/>
                <a:cs typeface="Times New Roman" panose="02020603050405020304" pitchFamily="18" charset="0"/>
              </a:rPr>
              <a:t>D. Châu Á, châu Âu, châu Mĩ, châu Phi, châu ngũ.</a:t>
            </a:r>
            <a:endParaRPr lang="en-US" sz="2400" dirty="0">
              <a:ea typeface="Calibri" panose="020F0502020204030204" pitchFamily="34" charset="0"/>
              <a:cs typeface="Times New Roman" panose="02020603050405020304" pitchFamily="18" charset="0"/>
            </a:endParaRPr>
          </a:p>
        </p:txBody>
      </p:sp>
      <p:pic>
        <p:nvPicPr>
          <p:cNvPr id="10" name="Picture 18">
            <a:extLst>
              <a:ext uri="{FF2B5EF4-FFF2-40B4-BE49-F238E27FC236}">
                <a16:creationId xmlns:a16="http://schemas.microsoft.com/office/drawing/2014/main" id="{BB37B9B0-B7DD-43F8-9327-CF5BB083017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86559" y="345508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3111983F-1BCD-EC65-B457-BD756F10FCD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07789" y="5092021"/>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EF48F7A9-2C83-577F-17D1-9B1AE4A85F0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35736" y="343772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99273991-22AA-A0AB-C4D0-00E831050E6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80238" y="5068846"/>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4">
            <a:extLst>
              <a:ext uri="{FF2B5EF4-FFF2-40B4-BE49-F238E27FC236}">
                <a16:creationId xmlns:a16="http://schemas.microsoft.com/office/drawing/2014/main" id="{74C0A3D7-AD2B-4CE1-2D5A-29B8750BC2D1}"/>
              </a:ext>
            </a:extLst>
          </p:cNvPr>
          <p:cNvSpPr/>
          <p:nvPr/>
        </p:nvSpPr>
        <p:spPr>
          <a:xfrm>
            <a:off x="841150" y="952318"/>
            <a:ext cx="10011680" cy="1426464"/>
          </a:xfrm>
          <a:prstGeom prst="roundRect">
            <a:avLst/>
          </a:prstGeom>
          <a:ln w="38100">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nl-NL" sz="2400" b="1" dirty="0" err="1">
                <a:ea typeface="Calibri" panose="020F0502020204030204" pitchFamily="34" charset="0"/>
                <a:cs typeface="Times New Roman" panose="02020603050405020304" pitchFamily="18" charset="0"/>
              </a:rPr>
              <a:t>Câu</a:t>
            </a:r>
            <a:r>
              <a:rPr lang="nl-NL" sz="2400" b="1" dirty="0">
                <a:ea typeface="Calibri" panose="020F0502020204030204" pitchFamily="34" charset="0"/>
                <a:cs typeface="Times New Roman" panose="02020603050405020304" pitchFamily="18" charset="0"/>
              </a:rPr>
              <a:t> 2: </a:t>
            </a:r>
            <a:r>
              <a:rPr lang="nl-NL" sz="2400" dirty="0" err="1">
                <a:ea typeface="Calibri" panose="020F0502020204030204" pitchFamily="34" charset="0"/>
                <a:cs typeface="Times New Roman" panose="02020603050405020304" pitchFamily="18" charset="0"/>
              </a:rPr>
              <a:t>Năm</a:t>
            </a:r>
            <a:r>
              <a:rPr lang="nl-NL" sz="2400" dirty="0">
                <a:ea typeface="Calibri" panose="020F0502020204030204" pitchFamily="34" charset="0"/>
                <a:cs typeface="Times New Roman" panose="02020603050405020304" pitchFamily="18" charset="0"/>
              </a:rPr>
              <a:t> </a:t>
            </a:r>
            <a:r>
              <a:rPr lang="nl-NL" sz="2400" dirty="0" err="1">
                <a:ea typeface="Calibri" panose="020F0502020204030204" pitchFamily="34" charset="0"/>
                <a:cs typeface="Times New Roman" panose="02020603050405020304" pitchFamily="18" charset="0"/>
              </a:rPr>
              <a:t>châu</a:t>
            </a:r>
            <a:r>
              <a:rPr lang="nl-NL" sz="2400" dirty="0">
                <a:ea typeface="Calibri" panose="020F0502020204030204" pitchFamily="34" charset="0"/>
                <a:cs typeface="Times New Roman" panose="02020603050405020304" pitchFamily="18" charset="0"/>
              </a:rPr>
              <a:t> </a:t>
            </a:r>
            <a:r>
              <a:rPr lang="nl-NL" sz="2400" dirty="0" err="1">
                <a:ea typeface="Calibri" panose="020F0502020204030204" pitchFamily="34" charset="0"/>
                <a:cs typeface="Times New Roman" panose="02020603050405020304" pitchFamily="18" charset="0"/>
              </a:rPr>
              <a:t>bao</a:t>
            </a:r>
            <a:r>
              <a:rPr lang="nl-NL" sz="2400" dirty="0">
                <a:ea typeface="Calibri" panose="020F0502020204030204" pitchFamily="34" charset="0"/>
                <a:cs typeface="Times New Roman" panose="02020603050405020304" pitchFamily="18" charset="0"/>
              </a:rPr>
              <a:t> </a:t>
            </a:r>
            <a:r>
              <a:rPr lang="nl-NL" sz="2400" dirty="0" err="1">
                <a:ea typeface="Calibri" panose="020F0502020204030204" pitchFamily="34" charset="0"/>
                <a:cs typeface="Times New Roman" panose="02020603050405020304" pitchFamily="18" charset="0"/>
              </a:rPr>
              <a:t>gồm</a:t>
            </a:r>
            <a:r>
              <a:rPr lang="nl-NL" sz="2400" dirty="0">
                <a:ea typeface="Calibri" panose="020F0502020204030204" pitchFamily="34" charset="0"/>
                <a:cs typeface="Times New Roman" panose="02020603050405020304" pitchFamily="18" charset="0"/>
              </a:rPr>
              <a:t> </a:t>
            </a:r>
            <a:r>
              <a:rPr lang="nl-NL" sz="2400" dirty="0" err="1">
                <a:ea typeface="Calibri" panose="020F0502020204030204" pitchFamily="34" charset="0"/>
                <a:cs typeface="Times New Roman" panose="02020603050405020304" pitchFamily="18" charset="0"/>
              </a:rPr>
              <a:t>những</a:t>
            </a:r>
            <a:r>
              <a:rPr lang="nl-NL" sz="2400" dirty="0">
                <a:ea typeface="Calibri" panose="020F0502020204030204" pitchFamily="34" charset="0"/>
                <a:cs typeface="Times New Roman" panose="02020603050405020304" pitchFamily="18" charset="0"/>
              </a:rPr>
              <a:t> </a:t>
            </a:r>
            <a:r>
              <a:rPr lang="nl-NL" sz="2400" dirty="0" err="1">
                <a:ea typeface="Calibri" panose="020F0502020204030204" pitchFamily="34" charset="0"/>
                <a:cs typeface="Times New Roman" panose="02020603050405020304" pitchFamily="18" charset="0"/>
              </a:rPr>
              <a:t>châu</a:t>
            </a:r>
            <a:r>
              <a:rPr lang="nl-NL" sz="2400" dirty="0">
                <a:ea typeface="Calibri" panose="020F0502020204030204" pitchFamily="34" charset="0"/>
                <a:cs typeface="Times New Roman" panose="02020603050405020304" pitchFamily="18" charset="0"/>
              </a:rPr>
              <a:t> </a:t>
            </a:r>
            <a:r>
              <a:rPr lang="nl-NL" sz="2400" dirty="0" err="1">
                <a:ea typeface="Calibri" panose="020F0502020204030204" pitchFamily="34" charset="0"/>
                <a:cs typeface="Times New Roman" panose="02020603050405020304" pitchFamily="18" charset="0"/>
              </a:rPr>
              <a:t>lục</a:t>
            </a:r>
            <a:r>
              <a:rPr lang="nl-NL" sz="2400" dirty="0">
                <a:ea typeface="Calibri" panose="020F0502020204030204" pitchFamily="34" charset="0"/>
                <a:cs typeface="Times New Roman" panose="02020603050405020304" pitchFamily="18" charset="0"/>
              </a:rPr>
              <a:t> </a:t>
            </a:r>
            <a:r>
              <a:rPr lang="nl-NL" sz="2400" dirty="0" err="1">
                <a:ea typeface="Calibri" panose="020F0502020204030204" pitchFamily="34" charset="0"/>
                <a:cs typeface="Times New Roman" panose="02020603050405020304" pitchFamily="18" charset="0"/>
              </a:rPr>
              <a:t>nào</a:t>
            </a:r>
            <a:r>
              <a:rPr lang="nl-NL" sz="2400" dirty="0">
                <a:ea typeface="Calibri" panose="020F0502020204030204" pitchFamily="34" charset="0"/>
                <a:cs typeface="Times New Roman" panose="02020603050405020304" pitchFamily="18" charset="0"/>
              </a:rPr>
              <a:t>?</a:t>
            </a:r>
            <a:endParaRPr lang="en-US" sz="2400" dirty="0"/>
          </a:p>
        </p:txBody>
      </p:sp>
      <p:pic>
        <p:nvPicPr>
          <p:cNvPr id="15" name="Picture 14">
            <a:extLst>
              <a:ext uri="{FF2B5EF4-FFF2-40B4-BE49-F238E27FC236}">
                <a16:creationId xmlns:a16="http://schemas.microsoft.com/office/drawing/2014/main" id="{22B30AB9-1F0D-ACA4-8CF0-BCB71197C55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pic>
        <p:nvPicPr>
          <p:cNvPr id="16" name="Google Shape;289;p3">
            <a:hlinkClick r:id="rId8" action="ppaction://hlinksldjump"/>
            <a:extLst>
              <a:ext uri="{FF2B5EF4-FFF2-40B4-BE49-F238E27FC236}">
                <a16:creationId xmlns:a16="http://schemas.microsoft.com/office/drawing/2014/main" id="{163203A1-77AB-49EA-2C3D-2B93283AD6C4}"/>
              </a:ext>
            </a:extLst>
          </p:cNvPr>
          <p:cNvPicPr preferRelativeResize="0"/>
          <p:nvPr/>
        </p:nvPicPr>
        <p:blipFill rotWithShape="1">
          <a:blip r:embed="rId9">
            <a:alphaModFix/>
          </a:blip>
          <a:srcRect/>
          <a:stretch/>
        </p:blipFill>
        <p:spPr>
          <a:xfrm>
            <a:off x="10927247" y="5742170"/>
            <a:ext cx="1245513" cy="1133520"/>
          </a:xfrm>
          <a:prstGeom prst="rect">
            <a:avLst/>
          </a:prstGeom>
          <a:noFill/>
          <a:ln>
            <a:noFill/>
          </a:ln>
        </p:spPr>
      </p:pic>
    </p:spTree>
    <p:extLst>
      <p:ext uri="{BB962C8B-B14F-4D97-AF65-F5344CB8AC3E}">
        <p14:creationId xmlns:p14="http://schemas.microsoft.com/office/powerpoint/2010/main" val="2980815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3BC5CB-0A20-E3AE-5362-D005F7A96F50}"/>
            </a:ext>
          </a:extLst>
        </p:cNvPr>
        <p:cNvGrpSpPr/>
        <p:nvPr/>
      </p:nvGrpSpPr>
      <p:grpSpPr>
        <a:xfrm>
          <a:off x="0" y="0"/>
          <a:ext cx="0" cy="0"/>
          <a:chOff x="0" y="0"/>
          <a:chExt cx="0" cy="0"/>
        </a:xfrm>
      </p:grpSpPr>
      <p:pic>
        <p:nvPicPr>
          <p:cNvPr id="2" name="Google Shape;280;p3">
            <a:extLst>
              <a:ext uri="{FF2B5EF4-FFF2-40B4-BE49-F238E27FC236}">
                <a16:creationId xmlns:a16="http://schemas.microsoft.com/office/drawing/2014/main" id="{DA4DB8C4-23DC-EF9A-A0BF-E1D71C63A09C}"/>
              </a:ext>
            </a:extLst>
          </p:cNvPr>
          <p:cNvPicPr preferRelativeResize="0"/>
          <p:nvPr/>
        </p:nvPicPr>
        <p:blipFill rotWithShape="1">
          <a:blip r:embed="rId2">
            <a:alphaModFix/>
          </a:blip>
          <a:srcRect l="19098" r="5935" b="68133"/>
          <a:stretch/>
        </p:blipFill>
        <p:spPr>
          <a:xfrm>
            <a:off x="1" y="4849770"/>
            <a:ext cx="12192000" cy="2008231"/>
          </a:xfrm>
          <a:prstGeom prst="rect">
            <a:avLst/>
          </a:prstGeom>
          <a:noFill/>
          <a:ln>
            <a:noFill/>
          </a:ln>
        </p:spPr>
      </p:pic>
      <p:pic>
        <p:nvPicPr>
          <p:cNvPr id="4" name="Google Shape;290;p3">
            <a:extLst>
              <a:ext uri="{FF2B5EF4-FFF2-40B4-BE49-F238E27FC236}">
                <a16:creationId xmlns:a16="http://schemas.microsoft.com/office/drawing/2014/main" id="{B4192E33-CE72-4D48-A67B-ADE8D7DD8528}"/>
              </a:ext>
            </a:extLst>
          </p:cNvPr>
          <p:cNvPicPr preferRelativeResize="0"/>
          <p:nvPr/>
        </p:nvPicPr>
        <p:blipFill rotWithShape="1">
          <a:blip r:embed="rId3">
            <a:alphaModFix/>
          </a:blip>
          <a:srcRect/>
          <a:stretch/>
        </p:blipFill>
        <p:spPr>
          <a:xfrm>
            <a:off x="-2" y="4714812"/>
            <a:ext cx="969793" cy="2143189"/>
          </a:xfrm>
          <a:prstGeom prst="rect">
            <a:avLst/>
          </a:prstGeom>
          <a:noFill/>
          <a:ln>
            <a:noFill/>
          </a:ln>
        </p:spPr>
      </p:pic>
      <p:pic>
        <p:nvPicPr>
          <p:cNvPr id="5" name="Google Shape;291;p3">
            <a:extLst>
              <a:ext uri="{FF2B5EF4-FFF2-40B4-BE49-F238E27FC236}">
                <a16:creationId xmlns:a16="http://schemas.microsoft.com/office/drawing/2014/main" id="{47FBC237-A54E-913E-7020-6A64E35B1B14}"/>
              </a:ext>
            </a:extLst>
          </p:cNvPr>
          <p:cNvPicPr preferRelativeResize="0"/>
          <p:nvPr/>
        </p:nvPicPr>
        <p:blipFill rotWithShape="1">
          <a:blip r:embed="rId4">
            <a:alphaModFix/>
          </a:blip>
          <a:srcRect/>
          <a:stretch/>
        </p:blipFill>
        <p:spPr>
          <a:xfrm>
            <a:off x="-42430" y="6181815"/>
            <a:ext cx="933724" cy="664111"/>
          </a:xfrm>
          <a:prstGeom prst="rect">
            <a:avLst/>
          </a:prstGeom>
          <a:noFill/>
          <a:ln>
            <a:noFill/>
          </a:ln>
        </p:spPr>
      </p:pic>
      <p:pic>
        <p:nvPicPr>
          <p:cNvPr id="6" name="Picture 5">
            <a:extLst>
              <a:ext uri="{FF2B5EF4-FFF2-40B4-BE49-F238E27FC236}">
                <a16:creationId xmlns:a16="http://schemas.microsoft.com/office/drawing/2014/main" id="{865ED9B7-F8E6-2E00-857A-DB3E8C4183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sp>
        <p:nvSpPr>
          <p:cNvPr id="7" name="Rectangle: Rounded Corners 13">
            <a:extLst>
              <a:ext uri="{FF2B5EF4-FFF2-40B4-BE49-F238E27FC236}">
                <a16:creationId xmlns:a16="http://schemas.microsoft.com/office/drawing/2014/main" id="{3F344DFF-997B-AEB6-BEFA-5CA0A2171632}"/>
              </a:ext>
            </a:extLst>
          </p:cNvPr>
          <p:cNvSpPr/>
          <p:nvPr/>
        </p:nvSpPr>
        <p:spPr>
          <a:xfrm>
            <a:off x="1012219" y="2803241"/>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ea typeface="Calibri" panose="020F0502020204030204" pitchFamily="34" charset="0"/>
                <a:cs typeface="Times New Roman" panose="02020603050405020304" pitchFamily="18" charset="0"/>
              </a:rPr>
              <a:t>A. Vàng.</a:t>
            </a:r>
          </a:p>
        </p:txBody>
      </p:sp>
      <p:sp>
        <p:nvSpPr>
          <p:cNvPr id="8" name="Rectangle: Rounded Corners 14">
            <a:extLst>
              <a:ext uri="{FF2B5EF4-FFF2-40B4-BE49-F238E27FC236}">
                <a16:creationId xmlns:a16="http://schemas.microsoft.com/office/drawing/2014/main" id="{1789A903-9846-F553-727E-41F220E2603C}"/>
              </a:ext>
            </a:extLst>
          </p:cNvPr>
          <p:cNvSpPr/>
          <p:nvPr/>
        </p:nvSpPr>
        <p:spPr>
          <a:xfrm>
            <a:off x="1012219" y="4449062"/>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ea typeface="Calibri" panose="020F0502020204030204" pitchFamily="34" charset="0"/>
                <a:cs typeface="Times New Roman" panose="02020603050405020304" pitchFamily="18" charset="0"/>
              </a:rPr>
              <a:t>C. Đen.</a:t>
            </a:r>
          </a:p>
        </p:txBody>
      </p:sp>
      <p:sp>
        <p:nvSpPr>
          <p:cNvPr id="9" name="Rectangle: Rounded Corners 15">
            <a:extLst>
              <a:ext uri="{FF2B5EF4-FFF2-40B4-BE49-F238E27FC236}">
                <a16:creationId xmlns:a16="http://schemas.microsoft.com/office/drawing/2014/main" id="{06219E45-F778-B283-E4D5-1B7E63B80F25}"/>
              </a:ext>
            </a:extLst>
          </p:cNvPr>
          <p:cNvSpPr/>
          <p:nvPr/>
        </p:nvSpPr>
        <p:spPr>
          <a:xfrm>
            <a:off x="6566719" y="2803241"/>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ea typeface="Calibri" panose="020F0502020204030204" pitchFamily="34" charset="0"/>
                <a:cs typeface="Times New Roman" panose="02020603050405020304" pitchFamily="18" charset="0"/>
              </a:rPr>
              <a:t>B. Trắng.</a:t>
            </a:r>
          </a:p>
        </p:txBody>
      </p:sp>
      <p:sp>
        <p:nvSpPr>
          <p:cNvPr id="10" name="Rectangle: Rounded Corners 16">
            <a:extLst>
              <a:ext uri="{FF2B5EF4-FFF2-40B4-BE49-F238E27FC236}">
                <a16:creationId xmlns:a16="http://schemas.microsoft.com/office/drawing/2014/main" id="{4F7A32E0-EE11-DF2D-7FEE-56FB4ED753D6}"/>
              </a:ext>
            </a:extLst>
          </p:cNvPr>
          <p:cNvSpPr/>
          <p:nvPr/>
        </p:nvSpPr>
        <p:spPr>
          <a:xfrm>
            <a:off x="6566719" y="4449062"/>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ea typeface="Calibri" panose="020F0502020204030204" pitchFamily="34" charset="0"/>
                <a:cs typeface="Times New Roman" panose="02020603050405020304" pitchFamily="18" charset="0"/>
              </a:rPr>
              <a:t>D. Cả ba màu da: vàng, trắng, đen.</a:t>
            </a:r>
          </a:p>
        </p:txBody>
      </p:sp>
      <p:pic>
        <p:nvPicPr>
          <p:cNvPr id="11" name="Picture 18">
            <a:extLst>
              <a:ext uri="{FF2B5EF4-FFF2-40B4-BE49-F238E27FC236}">
                <a16:creationId xmlns:a16="http://schemas.microsoft.com/office/drawing/2014/main" id="{BC67C7B0-2749-6C9F-FFD6-192CF7C6387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51838" y="5189963"/>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19010CA7-5514-1173-4714-759E6E4080A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12848" y="355111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57BE155-CBE7-19B0-249F-AAAF0CF8FD4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58821" y="353762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85B4210F-54CD-E6DF-F681-8F206F274A1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12848" y="5227403"/>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5" name="Rectangle: Rounded Corners 24">
            <a:extLst>
              <a:ext uri="{FF2B5EF4-FFF2-40B4-BE49-F238E27FC236}">
                <a16:creationId xmlns:a16="http://schemas.microsoft.com/office/drawing/2014/main" id="{4D3BFF77-F671-F0D9-70FB-C254F9D33A04}"/>
              </a:ext>
            </a:extLst>
          </p:cNvPr>
          <p:cNvSpPr/>
          <p:nvPr/>
        </p:nvSpPr>
        <p:spPr>
          <a:xfrm>
            <a:off x="1012219" y="1099966"/>
            <a:ext cx="9725593" cy="1426465"/>
          </a:xfrm>
          <a:prstGeom prst="roundRect">
            <a:avLst/>
          </a:prstGeom>
          <a:ln w="38100">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b="1" dirty="0">
                <a:ea typeface="Calibri" panose="020F0502020204030204" pitchFamily="34" charset="0"/>
                <a:cs typeface="Times New Roman" panose="02020603050405020304" pitchFamily="18" charset="0"/>
              </a:rPr>
              <a:t>Câu 3: </a:t>
            </a:r>
            <a:r>
              <a:rPr lang="vi-VN" sz="2400" dirty="0">
                <a:ea typeface="Calibri" panose="020F0502020204030204" pitchFamily="34" charset="0"/>
                <a:cs typeface="Times New Roman" panose="02020603050405020304" pitchFamily="18" charset="0"/>
              </a:rPr>
              <a:t>Những màu da nào được nhắc đến trong khổ thơ </a:t>
            </a:r>
            <a:endParaRPr lang="en-US" sz="2400" dirty="0">
              <a:ea typeface="Calibri" panose="020F0502020204030204" pitchFamily="34" charset="0"/>
              <a:cs typeface="Times New Roman" panose="02020603050405020304" pitchFamily="18" charset="0"/>
            </a:endParaRPr>
          </a:p>
          <a:p>
            <a:pPr algn="ctr">
              <a:lnSpc>
                <a:spcPct val="150000"/>
              </a:lnSpc>
            </a:pPr>
            <a:r>
              <a:rPr lang="vi-VN" sz="2400" dirty="0">
                <a:ea typeface="Calibri" panose="020F0502020204030204" pitchFamily="34" charset="0"/>
                <a:cs typeface="Times New Roman" panose="02020603050405020304" pitchFamily="18" charset="0"/>
              </a:rPr>
              <a:t>thứ hai của bài thơ?</a:t>
            </a:r>
          </a:p>
        </p:txBody>
      </p:sp>
      <p:pic>
        <p:nvPicPr>
          <p:cNvPr id="16" name="Google Shape;289;p3">
            <a:hlinkClick r:id="rId8" action="ppaction://hlinksldjump"/>
            <a:extLst>
              <a:ext uri="{FF2B5EF4-FFF2-40B4-BE49-F238E27FC236}">
                <a16:creationId xmlns:a16="http://schemas.microsoft.com/office/drawing/2014/main" id="{33C443E4-BE4D-B845-0D4D-8922924D94E1}"/>
              </a:ext>
            </a:extLst>
          </p:cNvPr>
          <p:cNvPicPr preferRelativeResize="0"/>
          <p:nvPr/>
        </p:nvPicPr>
        <p:blipFill rotWithShape="1">
          <a:blip r:embed="rId9">
            <a:alphaModFix/>
          </a:blip>
          <a:srcRect/>
          <a:stretch/>
        </p:blipFill>
        <p:spPr>
          <a:xfrm>
            <a:off x="10927247" y="5742170"/>
            <a:ext cx="1245513" cy="1133520"/>
          </a:xfrm>
          <a:prstGeom prst="rect">
            <a:avLst/>
          </a:prstGeom>
          <a:noFill/>
          <a:ln>
            <a:noFill/>
          </a:ln>
        </p:spPr>
      </p:pic>
    </p:spTree>
    <p:extLst>
      <p:ext uri="{BB962C8B-B14F-4D97-AF65-F5344CB8AC3E}">
        <p14:creationId xmlns:p14="http://schemas.microsoft.com/office/powerpoint/2010/main" val="2124592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10"/>
                  </p:tgtEl>
                </p:cond>
              </p:nextCondLst>
            </p:seq>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nextCondLst>
                <p:cond evt="onClick" delay="0">
                  <p:tgtEl>
                    <p:spTgt spid="8"/>
                  </p:tgtEl>
                </p:cond>
              </p:nextCondLst>
            </p:seq>
            <p:seq concurrent="1" nextAc="seek">
              <p:cTn id="32" restart="whenNotActive" fill="hold" evtFilter="cancelBubble" nodeType="interactiveSeq">
                <p:stCondLst>
                  <p:cond evt="onClick" delay="0">
                    <p:tgtEl>
                      <p:spTgt spid="7"/>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nextCondLst>
                <p:cond evt="onClick" delay="0">
                  <p:tgtEl>
                    <p:spTgt spid="7"/>
                  </p:tgtEl>
                </p:cond>
              </p:nextCondLst>
            </p:seq>
            <p:seq concurrent="1" nextAc="seek">
              <p:cTn id="38" restart="whenNotActive" fill="hold" evtFilter="cancelBubble" nodeType="interactiveSeq">
                <p:stCondLst>
                  <p:cond evt="onClick" delay="0">
                    <p:tgtEl>
                      <p:spTgt spid="9"/>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nextCondLst>
                <p:cond evt="onClick" delay="0">
                  <p:tgtEl>
                    <p:spTgt spid="9"/>
                  </p:tgtEl>
                </p:cond>
              </p:nextCondLst>
            </p:seq>
          </p:childTnLst>
        </p:cTn>
      </p:par>
    </p:tnLst>
    <p:bldLst>
      <p:bldP spid="7" grpId="0" animBg="1"/>
      <p:bldP spid="8" grpId="0" animBg="1"/>
      <p:bldP spid="9" grpId="0" animBg="1"/>
      <p:bldP spid="10" grpId="0" animBg="1"/>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0F9D49-E0C3-7E4E-FAD9-47E0A737AB2F}"/>
            </a:ext>
          </a:extLst>
        </p:cNvPr>
        <p:cNvGrpSpPr/>
        <p:nvPr/>
      </p:nvGrpSpPr>
      <p:grpSpPr>
        <a:xfrm>
          <a:off x="0" y="0"/>
          <a:ext cx="0" cy="0"/>
          <a:chOff x="0" y="0"/>
          <a:chExt cx="0" cy="0"/>
        </a:xfrm>
      </p:grpSpPr>
      <p:pic>
        <p:nvPicPr>
          <p:cNvPr id="2" name="Google Shape;280;p3">
            <a:extLst>
              <a:ext uri="{FF2B5EF4-FFF2-40B4-BE49-F238E27FC236}">
                <a16:creationId xmlns:a16="http://schemas.microsoft.com/office/drawing/2014/main" id="{FC547544-20FB-3407-3989-4CC46A47ACB3}"/>
              </a:ext>
            </a:extLst>
          </p:cNvPr>
          <p:cNvPicPr preferRelativeResize="0"/>
          <p:nvPr/>
        </p:nvPicPr>
        <p:blipFill rotWithShape="1">
          <a:blip r:embed="rId2">
            <a:alphaModFix/>
          </a:blip>
          <a:srcRect l="19098" r="5935" b="68133"/>
          <a:stretch/>
        </p:blipFill>
        <p:spPr>
          <a:xfrm>
            <a:off x="1" y="4849770"/>
            <a:ext cx="12192000" cy="2008231"/>
          </a:xfrm>
          <a:prstGeom prst="rect">
            <a:avLst/>
          </a:prstGeom>
          <a:noFill/>
          <a:ln>
            <a:noFill/>
          </a:ln>
        </p:spPr>
      </p:pic>
      <p:pic>
        <p:nvPicPr>
          <p:cNvPr id="4" name="Google Shape;290;p3">
            <a:extLst>
              <a:ext uri="{FF2B5EF4-FFF2-40B4-BE49-F238E27FC236}">
                <a16:creationId xmlns:a16="http://schemas.microsoft.com/office/drawing/2014/main" id="{E70378EE-569A-742D-6243-1ED3A97129AE}"/>
              </a:ext>
            </a:extLst>
          </p:cNvPr>
          <p:cNvPicPr preferRelativeResize="0"/>
          <p:nvPr/>
        </p:nvPicPr>
        <p:blipFill rotWithShape="1">
          <a:blip r:embed="rId3">
            <a:alphaModFix/>
          </a:blip>
          <a:srcRect/>
          <a:stretch/>
        </p:blipFill>
        <p:spPr>
          <a:xfrm>
            <a:off x="-2" y="4714812"/>
            <a:ext cx="969793" cy="2143189"/>
          </a:xfrm>
          <a:prstGeom prst="rect">
            <a:avLst/>
          </a:prstGeom>
          <a:noFill/>
          <a:ln>
            <a:noFill/>
          </a:ln>
        </p:spPr>
      </p:pic>
      <p:pic>
        <p:nvPicPr>
          <p:cNvPr id="5" name="Google Shape;291;p3">
            <a:extLst>
              <a:ext uri="{FF2B5EF4-FFF2-40B4-BE49-F238E27FC236}">
                <a16:creationId xmlns:a16="http://schemas.microsoft.com/office/drawing/2014/main" id="{0E97621F-A506-A988-F2DE-09FE92B91B91}"/>
              </a:ext>
            </a:extLst>
          </p:cNvPr>
          <p:cNvPicPr preferRelativeResize="0"/>
          <p:nvPr/>
        </p:nvPicPr>
        <p:blipFill rotWithShape="1">
          <a:blip r:embed="rId4">
            <a:alphaModFix/>
          </a:blip>
          <a:srcRect/>
          <a:stretch/>
        </p:blipFill>
        <p:spPr>
          <a:xfrm>
            <a:off x="-42430" y="6181815"/>
            <a:ext cx="933724" cy="664111"/>
          </a:xfrm>
          <a:prstGeom prst="rect">
            <a:avLst/>
          </a:prstGeom>
          <a:noFill/>
          <a:ln>
            <a:noFill/>
          </a:ln>
        </p:spPr>
      </p:pic>
      <p:sp>
        <p:nvSpPr>
          <p:cNvPr id="6" name="Rectangle: Rounded Corners 13">
            <a:extLst>
              <a:ext uri="{FF2B5EF4-FFF2-40B4-BE49-F238E27FC236}">
                <a16:creationId xmlns:a16="http://schemas.microsoft.com/office/drawing/2014/main" id="{27505AE1-60CE-7551-0E63-F9300C0464C7}"/>
              </a:ext>
            </a:extLst>
          </p:cNvPr>
          <p:cNvSpPr/>
          <p:nvPr/>
        </p:nvSpPr>
        <p:spPr>
          <a:xfrm>
            <a:off x="841149" y="1981335"/>
            <a:ext cx="4451361"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just">
              <a:lnSpc>
                <a:spcPct val="150000"/>
              </a:lnSpc>
            </a:pPr>
            <a:r>
              <a:rPr lang="vi-VN" sz="2000" dirty="0">
                <a:ea typeface="Calibri" panose="020F0502020204030204" pitchFamily="34" charset="0"/>
                <a:cs typeface="Times New Roman" panose="02020603050405020304" pitchFamily="18" charset="0"/>
              </a:rPr>
              <a:t>A. Mỗi loài hoa đều có vẻ đẹp riêng nhưng loài hoa nào cũng quý cũng thơm.</a:t>
            </a:r>
            <a:endParaRPr lang="en-US" sz="2000" dirty="0">
              <a:ea typeface="Calibri" panose="020F0502020204030204" pitchFamily="34" charset="0"/>
              <a:cs typeface="Times New Roman" panose="02020603050405020304" pitchFamily="18" charset="0"/>
            </a:endParaRPr>
          </a:p>
        </p:txBody>
      </p:sp>
      <p:sp>
        <p:nvSpPr>
          <p:cNvPr id="7" name="Rectangle: Rounded Corners 14">
            <a:extLst>
              <a:ext uri="{FF2B5EF4-FFF2-40B4-BE49-F238E27FC236}">
                <a16:creationId xmlns:a16="http://schemas.microsoft.com/office/drawing/2014/main" id="{F734014C-FE04-1863-6B69-40F06AC4D6A3}"/>
              </a:ext>
            </a:extLst>
          </p:cNvPr>
          <p:cNvSpPr/>
          <p:nvPr/>
        </p:nvSpPr>
        <p:spPr>
          <a:xfrm>
            <a:off x="841149" y="3628705"/>
            <a:ext cx="4477570" cy="2492193"/>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just">
              <a:lnSpc>
                <a:spcPct val="150000"/>
              </a:lnSpc>
            </a:pPr>
            <a:r>
              <a:rPr lang="en-US" sz="2000" dirty="0">
                <a:ea typeface="Calibri" panose="020F0502020204030204" pitchFamily="34" charset="0"/>
                <a:cs typeface="Times New Roman" panose="02020603050405020304" pitchFamily="18" charset="0"/>
              </a:rPr>
              <a:t>C</a:t>
            </a:r>
            <a:r>
              <a:rPr lang="vi-VN" sz="2000" dirty="0">
                <a:ea typeface="Calibri" panose="020F0502020204030204" pitchFamily="34" charset="0"/>
                <a:cs typeface="Times New Roman" panose="02020603050405020304" pitchFamily="18" charset="0"/>
              </a:rPr>
              <a:t>. Mỗi loài hoa đều có vẻ đẹp riêng nhưng hoa nào cũng quý</a:t>
            </a:r>
            <a:r>
              <a:rPr lang="en-US" sz="2000" dirty="0">
                <a:ea typeface="Calibri" panose="020F0502020204030204" pitchFamily="34" charset="0"/>
                <a:cs typeface="Times New Roman" panose="02020603050405020304" pitchFamily="18" charset="0"/>
              </a:rPr>
              <a:t>, </a:t>
            </a:r>
            <a:r>
              <a:rPr lang="vi-VN" sz="2000" dirty="0">
                <a:ea typeface="Calibri" panose="020F0502020204030204" pitchFamily="34" charset="0"/>
                <a:cs typeface="Times New Roman" panose="02020603050405020304" pitchFamily="18" charset="0"/>
              </a:rPr>
              <a:t>thơm như mọi trẻ em trên thế giới dù khác màu da nhưng đều bình đẳng, đáng quý</a:t>
            </a:r>
            <a:r>
              <a:rPr lang="en-US" sz="2000" dirty="0">
                <a:ea typeface="Calibri" panose="020F0502020204030204" pitchFamily="34" charset="0"/>
                <a:cs typeface="Times New Roman" panose="02020603050405020304" pitchFamily="18" charset="0"/>
              </a:rPr>
              <a:t>.</a:t>
            </a:r>
          </a:p>
        </p:txBody>
      </p:sp>
      <p:sp>
        <p:nvSpPr>
          <p:cNvPr id="8" name="Rectangle: Rounded Corners 8">
            <a:extLst>
              <a:ext uri="{FF2B5EF4-FFF2-40B4-BE49-F238E27FC236}">
                <a16:creationId xmlns:a16="http://schemas.microsoft.com/office/drawing/2014/main" id="{220378AF-AFA9-1AAA-8C6E-927A9C09B34B}"/>
              </a:ext>
            </a:extLst>
          </p:cNvPr>
          <p:cNvSpPr/>
          <p:nvPr/>
        </p:nvSpPr>
        <p:spPr>
          <a:xfrm>
            <a:off x="6096000" y="1981335"/>
            <a:ext cx="444188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000" dirty="0">
                <a:ea typeface="Calibri" panose="020F0502020204030204" pitchFamily="34" charset="0"/>
                <a:cs typeface="Times New Roman" panose="02020603050405020304" pitchFamily="18" charset="0"/>
              </a:rPr>
              <a:t>B</a:t>
            </a:r>
            <a:r>
              <a:rPr lang="vi-VN" sz="2000" dirty="0">
                <a:ea typeface="Calibri" panose="020F0502020204030204" pitchFamily="34" charset="0"/>
                <a:cs typeface="Times New Roman" panose="02020603050405020304" pitchFamily="18" charset="0"/>
              </a:rPr>
              <a:t>. Hoa là sự vật thơm nhất, quý nhất và đẹp nhất trên đời này. </a:t>
            </a:r>
            <a:endParaRPr lang="en-US" sz="2000" dirty="0">
              <a:ea typeface="Calibri" panose="020F0502020204030204" pitchFamily="34" charset="0"/>
              <a:cs typeface="Times New Roman" panose="02020603050405020304" pitchFamily="18" charset="0"/>
            </a:endParaRPr>
          </a:p>
        </p:txBody>
      </p:sp>
      <p:sp>
        <p:nvSpPr>
          <p:cNvPr id="9" name="Rectangle: Rounded Corners 16">
            <a:extLst>
              <a:ext uri="{FF2B5EF4-FFF2-40B4-BE49-F238E27FC236}">
                <a16:creationId xmlns:a16="http://schemas.microsoft.com/office/drawing/2014/main" id="{2AA45546-3DCB-843E-8D97-9C7F6448445F}"/>
              </a:ext>
            </a:extLst>
          </p:cNvPr>
          <p:cNvSpPr/>
          <p:nvPr/>
        </p:nvSpPr>
        <p:spPr>
          <a:xfrm>
            <a:off x="6095999" y="3627847"/>
            <a:ext cx="4477569" cy="2492192"/>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000" dirty="0">
                <a:ea typeface="Calibri" panose="020F0502020204030204" pitchFamily="34" charset="0"/>
                <a:cs typeface="Times New Roman" panose="02020603050405020304" pitchFamily="18" charset="0"/>
              </a:rPr>
              <a:t>D. Trẻ em quý, đẹp </a:t>
            </a:r>
          </a:p>
          <a:p>
            <a:pPr algn="ctr">
              <a:lnSpc>
                <a:spcPct val="150000"/>
              </a:lnSpc>
            </a:pPr>
            <a:r>
              <a:rPr lang="vi-VN" sz="2000" dirty="0">
                <a:ea typeface="Calibri" panose="020F0502020204030204" pitchFamily="34" charset="0"/>
                <a:cs typeface="Times New Roman" panose="02020603050405020304" pitchFamily="18" charset="0"/>
              </a:rPr>
              <a:t>và thơm như hoa.</a:t>
            </a:r>
            <a:endParaRPr lang="en-US" sz="2000" dirty="0">
              <a:ea typeface="Calibri" panose="020F0502020204030204" pitchFamily="34" charset="0"/>
              <a:cs typeface="Times New Roman" panose="02020603050405020304" pitchFamily="18" charset="0"/>
            </a:endParaRPr>
          </a:p>
        </p:txBody>
      </p:sp>
      <p:pic>
        <p:nvPicPr>
          <p:cNvPr id="10" name="Picture 18">
            <a:extLst>
              <a:ext uri="{FF2B5EF4-FFF2-40B4-BE49-F238E27FC236}">
                <a16:creationId xmlns:a16="http://schemas.microsoft.com/office/drawing/2014/main" id="{21338829-CC4D-C521-F6DC-2C4B18A625E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8502" y="5470709"/>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4B86C63E-F7CD-2295-371F-E3FC6494B98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46204" y="5450229"/>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C857B3D5-5BB2-4273-78FA-EDC2B198FF1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63340" y="2809192"/>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596AB0F4-D348-9215-A3C9-524A3B8313A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03558" y="285560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4">
            <a:extLst>
              <a:ext uri="{FF2B5EF4-FFF2-40B4-BE49-F238E27FC236}">
                <a16:creationId xmlns:a16="http://schemas.microsoft.com/office/drawing/2014/main" id="{E82EF6B1-A3E2-8A39-ECBD-D967A093F74A}"/>
              </a:ext>
            </a:extLst>
          </p:cNvPr>
          <p:cNvSpPr/>
          <p:nvPr/>
        </p:nvSpPr>
        <p:spPr>
          <a:xfrm>
            <a:off x="841150" y="743178"/>
            <a:ext cx="9725593" cy="988326"/>
          </a:xfrm>
          <a:prstGeom prst="roundRect">
            <a:avLst/>
          </a:prstGeom>
          <a:ln w="38100">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nl-NL" sz="2000" b="1" dirty="0" err="1">
                <a:ea typeface="Calibri" panose="020F0502020204030204" pitchFamily="34" charset="0"/>
                <a:cs typeface="Times New Roman" panose="02020603050405020304" pitchFamily="18" charset="0"/>
              </a:rPr>
              <a:t>Câu</a:t>
            </a:r>
            <a:r>
              <a:rPr lang="nl-NL" sz="2000" b="1" dirty="0">
                <a:ea typeface="Calibri" panose="020F0502020204030204" pitchFamily="34" charset="0"/>
                <a:cs typeface="Times New Roman" panose="02020603050405020304" pitchFamily="18" charset="0"/>
              </a:rPr>
              <a:t> </a:t>
            </a:r>
            <a:r>
              <a:rPr lang="en-US" sz="2000" b="1" dirty="0">
                <a:ea typeface="Calibri" panose="020F0502020204030204" pitchFamily="34" charset="0"/>
                <a:cs typeface="Times New Roman" panose="02020603050405020304" pitchFamily="18" charset="0"/>
              </a:rPr>
              <a:t>4</a:t>
            </a:r>
            <a:r>
              <a:rPr lang="vi-VN" sz="2000" b="1" dirty="0">
                <a:ea typeface="Calibri" panose="020F0502020204030204" pitchFamily="34" charset="0"/>
                <a:cs typeface="Times New Roman" panose="02020603050405020304" pitchFamily="18" charset="0"/>
              </a:rPr>
              <a:t>: </a:t>
            </a:r>
            <a:r>
              <a:rPr lang="vi-VN" sz="2000" dirty="0">
                <a:ea typeface="Calibri" panose="020F0502020204030204" pitchFamily="34" charset="0"/>
                <a:cs typeface="Times New Roman" panose="02020603050405020304" pitchFamily="18" charset="0"/>
              </a:rPr>
              <a:t>Em hiểu câu thơ </a:t>
            </a:r>
            <a:r>
              <a:rPr lang="en-US" sz="2000" dirty="0" err="1">
                <a:ea typeface="Calibri" panose="020F0502020204030204" pitchFamily="34" charset="0"/>
                <a:cs typeface="Times New Roman" panose="02020603050405020304" pitchFamily="18" charset="0"/>
              </a:rPr>
              <a:t>sau</a:t>
            </a:r>
            <a:r>
              <a:rPr lang="vi-VN" sz="2000" dirty="0">
                <a:ea typeface="Calibri" panose="020F0502020204030204" pitchFamily="34" charset="0"/>
                <a:cs typeface="Times New Roman" panose="02020603050405020304" pitchFamily="18" charset="0"/>
              </a:rPr>
              <a:t> có nghĩa là gì?</a:t>
            </a:r>
            <a:r>
              <a:rPr lang="en-US" sz="2000" dirty="0">
                <a:ea typeface="Calibri" panose="020F0502020204030204" pitchFamily="34" charset="0"/>
                <a:cs typeface="Times New Roman" panose="02020603050405020304" pitchFamily="18" charset="0"/>
              </a:rPr>
              <a:t>: </a:t>
            </a:r>
            <a:r>
              <a:rPr lang="vi-VN" sz="2000" dirty="0">
                <a:ea typeface="Calibri" panose="020F0502020204030204" pitchFamily="34" charset="0"/>
                <a:cs typeface="Times New Roman" panose="02020603050405020304" pitchFamily="18" charset="0"/>
              </a:rPr>
              <a:t>“Màu hoa nào cũng quý, cũng thơm</a:t>
            </a:r>
            <a:r>
              <a:rPr lang="en-US" sz="2000" dirty="0">
                <a:ea typeface="Calibri" panose="020F0502020204030204" pitchFamily="34" charset="0"/>
                <a:cs typeface="Times New Roman" panose="02020603050405020304" pitchFamily="18" charset="0"/>
              </a:rPr>
              <a:t>!/ </a:t>
            </a:r>
            <a:r>
              <a:rPr lang="vi-VN" sz="2000" dirty="0">
                <a:ea typeface="Calibri" panose="020F0502020204030204" pitchFamily="34" charset="0"/>
                <a:cs typeface="Times New Roman" panose="02020603050405020304" pitchFamily="18" charset="0"/>
              </a:rPr>
              <a:t>Màu hoa nào cũng quý</a:t>
            </a:r>
            <a:r>
              <a:rPr lang="en-US" sz="2000" dirty="0">
                <a:ea typeface="Calibri" panose="020F0502020204030204" pitchFamily="34" charset="0"/>
                <a:cs typeface="Times New Roman" panose="02020603050405020304" pitchFamily="18" charset="0"/>
              </a:rPr>
              <a:t>,</a:t>
            </a:r>
            <a:r>
              <a:rPr lang="vi-VN" sz="2000" dirty="0">
                <a:ea typeface="Calibri" panose="020F0502020204030204" pitchFamily="34" charset="0"/>
                <a:cs typeface="Times New Roman" panose="02020603050405020304" pitchFamily="18" charset="0"/>
              </a:rPr>
              <a:t> cũng thơm!”</a:t>
            </a:r>
          </a:p>
        </p:txBody>
      </p:sp>
      <p:pic>
        <p:nvPicPr>
          <p:cNvPr id="15" name="Picture 14">
            <a:extLst>
              <a:ext uri="{FF2B5EF4-FFF2-40B4-BE49-F238E27FC236}">
                <a16:creationId xmlns:a16="http://schemas.microsoft.com/office/drawing/2014/main" id="{497D7CA7-1983-A9C7-4261-C525270CD2B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pic>
        <p:nvPicPr>
          <p:cNvPr id="16" name="Google Shape;289;p3">
            <a:hlinkClick r:id="rId8" action="ppaction://hlinksldjump"/>
            <a:extLst>
              <a:ext uri="{FF2B5EF4-FFF2-40B4-BE49-F238E27FC236}">
                <a16:creationId xmlns:a16="http://schemas.microsoft.com/office/drawing/2014/main" id="{7212F0E1-D931-43AB-53D2-B852E7585411}"/>
              </a:ext>
            </a:extLst>
          </p:cNvPr>
          <p:cNvPicPr preferRelativeResize="0"/>
          <p:nvPr/>
        </p:nvPicPr>
        <p:blipFill rotWithShape="1">
          <a:blip r:embed="rId9">
            <a:alphaModFix/>
          </a:blip>
          <a:srcRect/>
          <a:stretch/>
        </p:blipFill>
        <p:spPr>
          <a:xfrm>
            <a:off x="10927247" y="5742170"/>
            <a:ext cx="1245513" cy="1133520"/>
          </a:xfrm>
          <a:prstGeom prst="rect">
            <a:avLst/>
          </a:prstGeom>
          <a:noFill/>
          <a:ln>
            <a:noFill/>
          </a:ln>
        </p:spPr>
      </p:pic>
    </p:spTree>
    <p:extLst>
      <p:ext uri="{BB962C8B-B14F-4D97-AF65-F5344CB8AC3E}">
        <p14:creationId xmlns:p14="http://schemas.microsoft.com/office/powerpoint/2010/main" val="3826400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53258F-0D74-4830-813A-9A4AC6D6EA57}"/>
            </a:ext>
          </a:extLst>
        </p:cNvPr>
        <p:cNvGrpSpPr/>
        <p:nvPr/>
      </p:nvGrpSpPr>
      <p:grpSpPr>
        <a:xfrm>
          <a:off x="0" y="0"/>
          <a:ext cx="0" cy="0"/>
          <a:chOff x="0" y="0"/>
          <a:chExt cx="0" cy="0"/>
        </a:xfrm>
      </p:grpSpPr>
      <p:pic>
        <p:nvPicPr>
          <p:cNvPr id="2" name="Google Shape;280;p3">
            <a:extLst>
              <a:ext uri="{FF2B5EF4-FFF2-40B4-BE49-F238E27FC236}">
                <a16:creationId xmlns:a16="http://schemas.microsoft.com/office/drawing/2014/main" id="{6CE7ACB8-25A2-21EE-2BF8-AA076C6E355A}"/>
              </a:ext>
            </a:extLst>
          </p:cNvPr>
          <p:cNvPicPr preferRelativeResize="0"/>
          <p:nvPr/>
        </p:nvPicPr>
        <p:blipFill rotWithShape="1">
          <a:blip r:embed="rId2">
            <a:alphaModFix/>
          </a:blip>
          <a:srcRect l="19098" r="5935" b="68133"/>
          <a:stretch/>
        </p:blipFill>
        <p:spPr>
          <a:xfrm>
            <a:off x="1" y="4849770"/>
            <a:ext cx="12192000" cy="2008231"/>
          </a:xfrm>
          <a:prstGeom prst="rect">
            <a:avLst/>
          </a:prstGeom>
          <a:noFill/>
          <a:ln>
            <a:noFill/>
          </a:ln>
        </p:spPr>
      </p:pic>
      <p:pic>
        <p:nvPicPr>
          <p:cNvPr id="4" name="Google Shape;290;p3">
            <a:extLst>
              <a:ext uri="{FF2B5EF4-FFF2-40B4-BE49-F238E27FC236}">
                <a16:creationId xmlns:a16="http://schemas.microsoft.com/office/drawing/2014/main" id="{935AEF8F-32C8-F42D-5D9F-3ED6D430A07C}"/>
              </a:ext>
            </a:extLst>
          </p:cNvPr>
          <p:cNvPicPr preferRelativeResize="0"/>
          <p:nvPr/>
        </p:nvPicPr>
        <p:blipFill rotWithShape="1">
          <a:blip r:embed="rId3">
            <a:alphaModFix/>
          </a:blip>
          <a:srcRect/>
          <a:stretch/>
        </p:blipFill>
        <p:spPr>
          <a:xfrm>
            <a:off x="-2" y="4714812"/>
            <a:ext cx="969793" cy="2143189"/>
          </a:xfrm>
          <a:prstGeom prst="rect">
            <a:avLst/>
          </a:prstGeom>
          <a:noFill/>
          <a:ln>
            <a:noFill/>
          </a:ln>
        </p:spPr>
      </p:pic>
      <p:pic>
        <p:nvPicPr>
          <p:cNvPr id="5" name="Google Shape;291;p3">
            <a:extLst>
              <a:ext uri="{FF2B5EF4-FFF2-40B4-BE49-F238E27FC236}">
                <a16:creationId xmlns:a16="http://schemas.microsoft.com/office/drawing/2014/main" id="{F1FFD396-01F8-A67D-18D7-778CB8223C40}"/>
              </a:ext>
            </a:extLst>
          </p:cNvPr>
          <p:cNvPicPr preferRelativeResize="0"/>
          <p:nvPr/>
        </p:nvPicPr>
        <p:blipFill rotWithShape="1">
          <a:blip r:embed="rId4">
            <a:alphaModFix/>
          </a:blip>
          <a:srcRect/>
          <a:stretch/>
        </p:blipFill>
        <p:spPr>
          <a:xfrm>
            <a:off x="-42430" y="6181815"/>
            <a:ext cx="933724" cy="664111"/>
          </a:xfrm>
          <a:prstGeom prst="rect">
            <a:avLst/>
          </a:prstGeom>
          <a:noFill/>
          <a:ln>
            <a:noFill/>
          </a:ln>
        </p:spPr>
      </p:pic>
      <p:sp>
        <p:nvSpPr>
          <p:cNvPr id="6" name="Rectangle: Rounded Corners 13">
            <a:extLst>
              <a:ext uri="{FF2B5EF4-FFF2-40B4-BE49-F238E27FC236}">
                <a16:creationId xmlns:a16="http://schemas.microsoft.com/office/drawing/2014/main" id="{BE339D5F-CC30-FED7-71AA-E72F426D725A}"/>
              </a:ext>
            </a:extLst>
          </p:cNvPr>
          <p:cNvSpPr/>
          <p:nvPr/>
        </p:nvSpPr>
        <p:spPr>
          <a:xfrm>
            <a:off x="841150" y="2798753"/>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en-US" sz="2400" dirty="0">
                <a:ea typeface="Calibri" panose="020F0502020204030204" pitchFamily="34" charset="0"/>
                <a:cs typeface="Times New Roman" panose="02020603050405020304" pitchFamily="18" charset="0"/>
              </a:rPr>
              <a:t>A. </a:t>
            </a:r>
            <a:r>
              <a:rPr lang="vi-VN" sz="2400" dirty="0">
                <a:ea typeface="Calibri" panose="020F0502020204030204" pitchFamily="34" charset="0"/>
                <a:cs typeface="Times New Roman" panose="02020603050405020304" pitchFamily="18" charset="0"/>
              </a:rPr>
              <a:t>Khói hình nấm, </a:t>
            </a:r>
            <a:endParaRPr lang="en-US" sz="2400" dirty="0">
              <a:ea typeface="Calibri" panose="020F0502020204030204" pitchFamily="34" charset="0"/>
              <a:cs typeface="Times New Roman" panose="02020603050405020304" pitchFamily="18" charset="0"/>
            </a:endParaRPr>
          </a:p>
          <a:p>
            <a:pPr algn="ctr">
              <a:lnSpc>
                <a:spcPct val="150000"/>
              </a:lnSpc>
            </a:pPr>
            <a:r>
              <a:rPr lang="vi-VN" sz="2400" dirty="0">
                <a:ea typeface="Calibri" panose="020F0502020204030204" pitchFamily="34" charset="0"/>
                <a:cs typeface="Times New Roman" panose="02020603050405020304" pitchFamily="18" charset="0"/>
              </a:rPr>
              <a:t>bom H.</a:t>
            </a:r>
          </a:p>
        </p:txBody>
      </p:sp>
      <p:sp>
        <p:nvSpPr>
          <p:cNvPr id="7" name="Rectangle: Rounded Corners 14">
            <a:extLst>
              <a:ext uri="{FF2B5EF4-FFF2-40B4-BE49-F238E27FC236}">
                <a16:creationId xmlns:a16="http://schemas.microsoft.com/office/drawing/2014/main" id="{43DE604E-F46B-BE58-9090-2233F760801A}"/>
              </a:ext>
            </a:extLst>
          </p:cNvPr>
          <p:cNvSpPr/>
          <p:nvPr/>
        </p:nvSpPr>
        <p:spPr>
          <a:xfrm>
            <a:off x="841150" y="4444574"/>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ea typeface="Calibri" panose="020F0502020204030204" pitchFamily="34" charset="0"/>
                <a:cs typeface="Times New Roman" panose="02020603050405020304" pitchFamily="18" charset="0"/>
              </a:rPr>
              <a:t>C. Bom A, bom H, khói hình nấm.</a:t>
            </a:r>
          </a:p>
        </p:txBody>
      </p:sp>
      <p:sp>
        <p:nvSpPr>
          <p:cNvPr id="8" name="Rectangle: Rounded Corners 8">
            <a:extLst>
              <a:ext uri="{FF2B5EF4-FFF2-40B4-BE49-F238E27FC236}">
                <a16:creationId xmlns:a16="http://schemas.microsoft.com/office/drawing/2014/main" id="{C019597B-C2F8-1A18-1725-E23757F02B53}"/>
              </a:ext>
            </a:extLst>
          </p:cNvPr>
          <p:cNvSpPr/>
          <p:nvPr/>
        </p:nvSpPr>
        <p:spPr>
          <a:xfrm>
            <a:off x="6395650" y="2798753"/>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ea typeface="Calibri" panose="020F0502020204030204" pitchFamily="34" charset="0"/>
                <a:cs typeface="Times New Roman" panose="02020603050405020304" pitchFamily="18" charset="0"/>
              </a:rPr>
              <a:t>B. Bom H, khói hình nấm.</a:t>
            </a:r>
          </a:p>
        </p:txBody>
      </p:sp>
      <p:sp>
        <p:nvSpPr>
          <p:cNvPr id="9" name="Rectangle: Rounded Corners 16">
            <a:extLst>
              <a:ext uri="{FF2B5EF4-FFF2-40B4-BE49-F238E27FC236}">
                <a16:creationId xmlns:a16="http://schemas.microsoft.com/office/drawing/2014/main" id="{128CB729-112E-62D6-7195-4C64DD552759}"/>
              </a:ext>
            </a:extLst>
          </p:cNvPr>
          <p:cNvSpPr/>
          <p:nvPr/>
        </p:nvSpPr>
        <p:spPr>
          <a:xfrm>
            <a:off x="6395650" y="4444574"/>
            <a:ext cx="4142232" cy="1426464"/>
          </a:xfrm>
          <a:prstGeom prst="roundRect">
            <a:avLst/>
          </a:prstGeom>
          <a:ln>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vi-VN" sz="2400" dirty="0">
                <a:ea typeface="Calibri" panose="020F0502020204030204" pitchFamily="34" charset="0"/>
                <a:cs typeface="Times New Roman" panose="02020603050405020304" pitchFamily="18" charset="0"/>
              </a:rPr>
              <a:t>D. Không có điều gì làm Trái </a:t>
            </a:r>
            <a:r>
              <a:rPr lang="en-US" sz="2400" dirty="0">
                <a:ea typeface="Calibri" panose="020F0502020204030204" pitchFamily="34" charset="0"/>
                <a:cs typeface="Times New Roman" panose="02020603050405020304" pitchFamily="18" charset="0"/>
              </a:rPr>
              <a:t>Đ</a:t>
            </a:r>
            <a:r>
              <a:rPr lang="vi-VN" sz="2400" dirty="0">
                <a:ea typeface="Calibri" panose="020F0502020204030204" pitchFamily="34" charset="0"/>
                <a:cs typeface="Times New Roman" panose="02020603050405020304" pitchFamily="18" charset="0"/>
              </a:rPr>
              <a:t>ất nguy hiểm cả. </a:t>
            </a:r>
          </a:p>
        </p:txBody>
      </p:sp>
      <p:pic>
        <p:nvPicPr>
          <p:cNvPr id="10" name="Picture 18">
            <a:extLst>
              <a:ext uri="{FF2B5EF4-FFF2-40B4-BE49-F238E27FC236}">
                <a16:creationId xmlns:a16="http://schemas.microsoft.com/office/drawing/2014/main" id="{5E650EB0-DB90-5FEB-8539-4847154FC13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8502" y="5179760"/>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2C97F96E-4C3D-A74D-3D7F-0B809C95C3E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58033" y="5302301"/>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C028F44-39A3-8608-4419-67235B23489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71257" y="3483063"/>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53564F6A-9E1C-E3A2-6A21-E984BE55B20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72293" y="3486838"/>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4" name="Rectangle: Rounded Corners 14">
            <a:extLst>
              <a:ext uri="{FF2B5EF4-FFF2-40B4-BE49-F238E27FC236}">
                <a16:creationId xmlns:a16="http://schemas.microsoft.com/office/drawing/2014/main" id="{381B5D55-66CF-038E-D60C-742685B67234}"/>
              </a:ext>
            </a:extLst>
          </p:cNvPr>
          <p:cNvSpPr/>
          <p:nvPr/>
        </p:nvSpPr>
        <p:spPr>
          <a:xfrm>
            <a:off x="841150" y="823463"/>
            <a:ext cx="9725593" cy="1645822"/>
          </a:xfrm>
          <a:prstGeom prst="roundRect">
            <a:avLst/>
          </a:prstGeom>
          <a:ln w="38100">
            <a:solidFill>
              <a:schemeClr val="accent6">
                <a:lumMod val="10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algn="ctr">
              <a:lnSpc>
                <a:spcPct val="150000"/>
              </a:lnSpc>
            </a:pPr>
            <a:r>
              <a:rPr lang="nl-NL" sz="2400" b="1" dirty="0">
                <a:ea typeface="Calibri" panose="020F0502020204030204" pitchFamily="34" charset="0"/>
                <a:cs typeface="Times New Roman" panose="02020603050405020304" pitchFamily="18" charset="0"/>
              </a:rPr>
              <a:t>Câu 5: </a:t>
            </a:r>
            <a:r>
              <a:rPr lang="nl-NL" sz="2400" dirty="0">
                <a:ea typeface="Calibri" panose="020F0502020204030204" pitchFamily="34" charset="0"/>
                <a:cs typeface="Times New Roman" panose="02020603050405020304" pitchFamily="18" charset="0"/>
              </a:rPr>
              <a:t>Những điều gì sẽ gây nguy hiểm cho Trái Đất?</a:t>
            </a:r>
          </a:p>
          <a:p>
            <a:pPr algn="ctr">
              <a:lnSpc>
                <a:spcPct val="150000"/>
              </a:lnSpc>
            </a:pPr>
            <a:r>
              <a:rPr lang="nl-NL" sz="2400" dirty="0">
                <a:ea typeface="Calibri" panose="020F0502020204030204" pitchFamily="34" charset="0"/>
                <a:cs typeface="Times New Roman" panose="02020603050405020304" pitchFamily="18" charset="0"/>
              </a:rPr>
              <a:t>Chọn ý đúng nhất:</a:t>
            </a:r>
            <a:endParaRPr lang="vi-VN" sz="2400" dirty="0">
              <a:ea typeface="Calibri" panose="020F0502020204030204" pitchFamily="34" charset="0"/>
              <a:cs typeface="Times New Roman" panose="02020603050405020304" pitchFamily="18" charset="0"/>
            </a:endParaRPr>
          </a:p>
        </p:txBody>
      </p:sp>
      <p:pic>
        <p:nvPicPr>
          <p:cNvPr id="15" name="Picture 14">
            <a:extLst>
              <a:ext uri="{FF2B5EF4-FFF2-40B4-BE49-F238E27FC236}">
                <a16:creationId xmlns:a16="http://schemas.microsoft.com/office/drawing/2014/main" id="{B5A96C06-4E76-3C63-8FA4-9FA567BE3E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691733" cy="772226"/>
          </a:xfrm>
          <a:prstGeom prst="rect">
            <a:avLst/>
          </a:prstGeom>
        </p:spPr>
      </p:pic>
      <p:pic>
        <p:nvPicPr>
          <p:cNvPr id="16" name="Google Shape;289;p3">
            <a:hlinkClick r:id="rId8" action="ppaction://hlinksldjump"/>
            <a:extLst>
              <a:ext uri="{FF2B5EF4-FFF2-40B4-BE49-F238E27FC236}">
                <a16:creationId xmlns:a16="http://schemas.microsoft.com/office/drawing/2014/main" id="{C653FF95-44C3-74AD-E400-71BCFA7D4528}"/>
              </a:ext>
            </a:extLst>
          </p:cNvPr>
          <p:cNvPicPr preferRelativeResize="0"/>
          <p:nvPr/>
        </p:nvPicPr>
        <p:blipFill rotWithShape="1">
          <a:blip r:embed="rId9">
            <a:alphaModFix/>
          </a:blip>
          <a:srcRect/>
          <a:stretch/>
        </p:blipFill>
        <p:spPr>
          <a:xfrm>
            <a:off x="10927247" y="5742170"/>
            <a:ext cx="1245513" cy="1133520"/>
          </a:xfrm>
          <a:prstGeom prst="rect">
            <a:avLst/>
          </a:prstGeom>
          <a:noFill/>
          <a:ln>
            <a:noFill/>
          </a:ln>
        </p:spPr>
      </p:pic>
    </p:spTree>
    <p:extLst>
      <p:ext uri="{BB962C8B-B14F-4D97-AF65-F5344CB8AC3E}">
        <p14:creationId xmlns:p14="http://schemas.microsoft.com/office/powerpoint/2010/main" val="395189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952A7F-C6A6-840F-EC34-437CDE19F7FE}"/>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5BEFE91-64E3-54E9-57B4-4798CDE8A3A3}"/>
              </a:ext>
            </a:extLst>
          </p:cNvPr>
          <p:cNvGrpSpPr/>
          <p:nvPr/>
        </p:nvGrpSpPr>
        <p:grpSpPr>
          <a:xfrm>
            <a:off x="971605" y="1818168"/>
            <a:ext cx="6150174" cy="2240917"/>
            <a:chOff x="832901" y="1208948"/>
            <a:chExt cx="9763138" cy="3557360"/>
          </a:xfrm>
        </p:grpSpPr>
        <p:grpSp>
          <p:nvGrpSpPr>
            <p:cNvPr id="3" name="Group 2">
              <a:extLst>
                <a:ext uri="{FF2B5EF4-FFF2-40B4-BE49-F238E27FC236}">
                  <a16:creationId xmlns:a16="http://schemas.microsoft.com/office/drawing/2014/main" id="{1287294D-CD90-F163-BA22-65698A1594E9}"/>
                </a:ext>
              </a:extLst>
            </p:cNvPr>
            <p:cNvGrpSpPr/>
            <p:nvPr/>
          </p:nvGrpSpPr>
          <p:grpSpPr>
            <a:xfrm>
              <a:off x="832901" y="1208948"/>
              <a:ext cx="9763138" cy="3557360"/>
              <a:chOff x="832901" y="1208948"/>
              <a:chExt cx="9763138" cy="3557360"/>
            </a:xfrm>
          </p:grpSpPr>
          <p:grpSp>
            <p:nvGrpSpPr>
              <p:cNvPr id="5" name="Group 3">
                <a:extLst>
                  <a:ext uri="{FF2B5EF4-FFF2-40B4-BE49-F238E27FC236}">
                    <a16:creationId xmlns:a16="http://schemas.microsoft.com/office/drawing/2014/main" id="{FBC3B541-9BFF-40BF-C560-B1283583F954}"/>
                  </a:ext>
                </a:extLst>
              </p:cNvPr>
              <p:cNvGrpSpPr/>
              <p:nvPr/>
            </p:nvGrpSpPr>
            <p:grpSpPr>
              <a:xfrm>
                <a:off x="832901" y="1519237"/>
                <a:ext cx="9763138" cy="3247071"/>
                <a:chOff x="-53974" y="-47625"/>
                <a:chExt cx="2407840" cy="2564338"/>
              </a:xfrm>
            </p:grpSpPr>
            <p:sp>
              <p:nvSpPr>
                <p:cNvPr id="7" name="Freeform 4">
                  <a:extLst>
                    <a:ext uri="{FF2B5EF4-FFF2-40B4-BE49-F238E27FC236}">
                      <a16:creationId xmlns:a16="http://schemas.microsoft.com/office/drawing/2014/main" id="{65BE5C6A-E666-A337-648C-6C5D33A6B124}"/>
                    </a:ext>
                  </a:extLst>
                </p:cNvPr>
                <p:cNvSpPr/>
                <p:nvPr/>
              </p:nvSpPr>
              <p:spPr>
                <a:xfrm>
                  <a:off x="-53974" y="0"/>
                  <a:ext cx="2407840" cy="2516713"/>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chemeClr val="accent1">
                    <a:lumMod val="20000"/>
                    <a:lumOff val="80000"/>
                  </a:schemeClr>
                </a:solidFill>
              </p:spPr>
              <p:txBody>
                <a:bodyPr/>
                <a:lstStyle/>
                <a:p>
                  <a:endParaRPr lang="en-US" sz="882" dirty="0">
                    <a:latin typeface="UTM Avo" panose="02040603050506020204" pitchFamily="18"/>
                    <a:cs typeface="Arial" panose="020B0604020202020204" pitchFamily="34" charset="0"/>
                  </a:endParaRPr>
                </a:p>
              </p:txBody>
            </p:sp>
            <p:sp>
              <p:nvSpPr>
                <p:cNvPr id="8" name="TextBox 5">
                  <a:extLst>
                    <a:ext uri="{FF2B5EF4-FFF2-40B4-BE49-F238E27FC236}">
                      <a16:creationId xmlns:a16="http://schemas.microsoft.com/office/drawing/2014/main" id="{161180AA-4A72-18CE-B700-C503E3667CB1}"/>
                    </a:ext>
                  </a:extLst>
                </p:cNvPr>
                <p:cNvSpPr txBox="1"/>
                <p:nvPr/>
              </p:nvSpPr>
              <p:spPr>
                <a:xfrm>
                  <a:off x="0" y="-47625"/>
                  <a:ext cx="812800" cy="860425"/>
                </a:xfrm>
                <a:prstGeom prst="rect">
                  <a:avLst/>
                </a:prstGeom>
              </p:spPr>
              <p:txBody>
                <a:bodyPr lIns="32001" tIns="32001" rIns="32001" bIns="32001" rtlCol="0" anchor="ctr"/>
                <a:lstStyle/>
                <a:p>
                  <a:pPr algn="ctr">
                    <a:lnSpc>
                      <a:spcPts val="1676"/>
                    </a:lnSpc>
                  </a:pPr>
                  <a:endParaRPr sz="882" dirty="0">
                    <a:latin typeface="UTM Avo" panose="02040603050506020204" pitchFamily="18"/>
                    <a:cs typeface="Arial" panose="020B0604020202020204" pitchFamily="34" charset="0"/>
                  </a:endParaRPr>
                </a:p>
              </p:txBody>
            </p:sp>
          </p:grpSp>
          <p:pic>
            <p:nvPicPr>
              <p:cNvPr id="6" name="Picture 9">
                <a:extLst>
                  <a:ext uri="{FF2B5EF4-FFF2-40B4-BE49-F238E27FC236}">
                    <a16:creationId xmlns:a16="http://schemas.microsoft.com/office/drawing/2014/main" id="{710A428D-B6B0-C9EA-66A5-05768510344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224830" y="1208948"/>
                <a:ext cx="2571150" cy="663824"/>
              </a:xfrm>
              <a:prstGeom prst="rect">
                <a:avLst/>
              </a:prstGeom>
            </p:spPr>
          </p:pic>
        </p:grpSp>
        <p:sp>
          <p:nvSpPr>
            <p:cNvPr id="4" name="TextBox 3">
              <a:extLst>
                <a:ext uri="{FF2B5EF4-FFF2-40B4-BE49-F238E27FC236}">
                  <a16:creationId xmlns:a16="http://schemas.microsoft.com/office/drawing/2014/main" id="{8FDFF577-5F60-090A-48CC-310DCA00A723}"/>
                </a:ext>
              </a:extLst>
            </p:cNvPr>
            <p:cNvSpPr txBox="1"/>
            <p:nvPr/>
          </p:nvSpPr>
          <p:spPr>
            <a:xfrm>
              <a:off x="1145613" y="2221162"/>
              <a:ext cx="9084154" cy="1879311"/>
            </a:xfrm>
            <a:prstGeom prst="rect">
              <a:avLst/>
            </a:prstGeom>
            <a:noFill/>
          </p:spPr>
          <p:txBody>
            <a:bodyPr wrap="square">
              <a:spAutoFit/>
            </a:bodyPr>
            <a:lstStyle/>
            <a:p>
              <a:pPr algn="ctr">
                <a:lnSpc>
                  <a:spcPct val="150000"/>
                </a:lnSpc>
              </a:pP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Đọc</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lại</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bài</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Bài</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ca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Trái</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Đất</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hiểu</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ý</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nghĩa</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bài</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đọc</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a:t>
              </a:r>
            </a:p>
          </p:txBody>
        </p:sp>
      </p:grpSp>
      <p:grpSp>
        <p:nvGrpSpPr>
          <p:cNvPr id="9" name="Group 8">
            <a:extLst>
              <a:ext uri="{FF2B5EF4-FFF2-40B4-BE49-F238E27FC236}">
                <a16:creationId xmlns:a16="http://schemas.microsoft.com/office/drawing/2014/main" id="{D4DBAB3D-8A5B-7E49-D0F7-B722552313DB}"/>
              </a:ext>
            </a:extLst>
          </p:cNvPr>
          <p:cNvGrpSpPr/>
          <p:nvPr/>
        </p:nvGrpSpPr>
        <p:grpSpPr>
          <a:xfrm>
            <a:off x="971605" y="4292536"/>
            <a:ext cx="6150174" cy="2140343"/>
            <a:chOff x="832901" y="1208948"/>
            <a:chExt cx="9763138" cy="3397701"/>
          </a:xfrm>
        </p:grpSpPr>
        <p:grpSp>
          <p:nvGrpSpPr>
            <p:cNvPr id="10" name="Group 9">
              <a:extLst>
                <a:ext uri="{FF2B5EF4-FFF2-40B4-BE49-F238E27FC236}">
                  <a16:creationId xmlns:a16="http://schemas.microsoft.com/office/drawing/2014/main" id="{2573F51C-7627-86FD-6775-1E8BA5C1820D}"/>
                </a:ext>
              </a:extLst>
            </p:cNvPr>
            <p:cNvGrpSpPr/>
            <p:nvPr/>
          </p:nvGrpSpPr>
          <p:grpSpPr>
            <a:xfrm>
              <a:off x="832901" y="1208948"/>
              <a:ext cx="9763138" cy="3397701"/>
              <a:chOff x="832901" y="1208948"/>
              <a:chExt cx="9763138" cy="3397701"/>
            </a:xfrm>
          </p:grpSpPr>
          <p:grpSp>
            <p:nvGrpSpPr>
              <p:cNvPr id="12" name="Group 3">
                <a:extLst>
                  <a:ext uri="{FF2B5EF4-FFF2-40B4-BE49-F238E27FC236}">
                    <a16:creationId xmlns:a16="http://schemas.microsoft.com/office/drawing/2014/main" id="{79CCE858-0DF5-8148-EA25-BCC88E17840C}"/>
                  </a:ext>
                </a:extLst>
              </p:cNvPr>
              <p:cNvGrpSpPr/>
              <p:nvPr/>
            </p:nvGrpSpPr>
            <p:grpSpPr>
              <a:xfrm>
                <a:off x="832901" y="1519237"/>
                <a:ext cx="9763138" cy="3087412"/>
                <a:chOff x="-53974" y="-47625"/>
                <a:chExt cx="2407840" cy="2438249"/>
              </a:xfrm>
            </p:grpSpPr>
            <p:sp>
              <p:nvSpPr>
                <p:cNvPr id="14" name="Freeform 4">
                  <a:extLst>
                    <a:ext uri="{FF2B5EF4-FFF2-40B4-BE49-F238E27FC236}">
                      <a16:creationId xmlns:a16="http://schemas.microsoft.com/office/drawing/2014/main" id="{8F5A82B0-36C3-D18B-52A1-B0D6449CF820}"/>
                    </a:ext>
                  </a:extLst>
                </p:cNvPr>
                <p:cNvSpPr/>
                <p:nvPr/>
              </p:nvSpPr>
              <p:spPr>
                <a:xfrm>
                  <a:off x="-53974" y="0"/>
                  <a:ext cx="2407840" cy="2390624"/>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chemeClr val="accent1">
                    <a:lumMod val="20000"/>
                    <a:lumOff val="80000"/>
                  </a:schemeClr>
                </a:solidFill>
              </p:spPr>
              <p:txBody>
                <a:bodyPr/>
                <a:lstStyle/>
                <a:p>
                  <a:endParaRPr lang="en-US" sz="882" dirty="0">
                    <a:latin typeface="UTM Avo" panose="02040603050506020204" pitchFamily="18"/>
                    <a:cs typeface="Arial" panose="020B0604020202020204" pitchFamily="34" charset="0"/>
                  </a:endParaRPr>
                </a:p>
              </p:txBody>
            </p:sp>
            <p:sp>
              <p:nvSpPr>
                <p:cNvPr id="15" name="TextBox 5">
                  <a:extLst>
                    <a:ext uri="{FF2B5EF4-FFF2-40B4-BE49-F238E27FC236}">
                      <a16:creationId xmlns:a16="http://schemas.microsoft.com/office/drawing/2014/main" id="{3511581A-D1E5-3EA6-4BE3-AF0F46A3625A}"/>
                    </a:ext>
                  </a:extLst>
                </p:cNvPr>
                <p:cNvSpPr txBox="1"/>
                <p:nvPr/>
              </p:nvSpPr>
              <p:spPr>
                <a:xfrm>
                  <a:off x="0" y="-47625"/>
                  <a:ext cx="812800" cy="860425"/>
                </a:xfrm>
                <a:prstGeom prst="rect">
                  <a:avLst/>
                </a:prstGeom>
              </p:spPr>
              <p:txBody>
                <a:bodyPr lIns="32001" tIns="32001" rIns="32001" bIns="32001" rtlCol="0" anchor="ctr"/>
                <a:lstStyle/>
                <a:p>
                  <a:pPr algn="ctr">
                    <a:lnSpc>
                      <a:spcPts val="1676"/>
                    </a:lnSpc>
                  </a:pPr>
                  <a:endParaRPr sz="882" dirty="0">
                    <a:latin typeface="UTM Avo" panose="02040603050506020204" pitchFamily="18"/>
                    <a:cs typeface="Arial" panose="020B0604020202020204" pitchFamily="34" charset="0"/>
                  </a:endParaRPr>
                </a:p>
              </p:txBody>
            </p:sp>
          </p:grpSp>
          <p:pic>
            <p:nvPicPr>
              <p:cNvPr id="13" name="Picture 9">
                <a:extLst>
                  <a:ext uri="{FF2B5EF4-FFF2-40B4-BE49-F238E27FC236}">
                    <a16:creationId xmlns:a16="http://schemas.microsoft.com/office/drawing/2014/main" id="{88141871-9F78-776B-23D1-DF31CEE3E0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224830" y="1208948"/>
                <a:ext cx="2571150" cy="663824"/>
              </a:xfrm>
              <a:prstGeom prst="rect">
                <a:avLst/>
              </a:prstGeom>
            </p:spPr>
          </p:pic>
        </p:grpSp>
        <p:sp>
          <p:nvSpPr>
            <p:cNvPr id="11" name="TextBox 10">
              <a:extLst>
                <a:ext uri="{FF2B5EF4-FFF2-40B4-BE49-F238E27FC236}">
                  <a16:creationId xmlns:a16="http://schemas.microsoft.com/office/drawing/2014/main" id="{6149A507-BAC1-A0BC-4275-DE9C619659E6}"/>
                </a:ext>
              </a:extLst>
            </p:cNvPr>
            <p:cNvSpPr txBox="1"/>
            <p:nvPr/>
          </p:nvSpPr>
          <p:spPr>
            <a:xfrm>
              <a:off x="1100238" y="1981039"/>
              <a:ext cx="9192144" cy="1879312"/>
            </a:xfrm>
            <a:prstGeom prst="rect">
              <a:avLst/>
            </a:prstGeom>
            <a:noFill/>
          </p:spPr>
          <p:txBody>
            <a:bodyPr wrap="square">
              <a:spAutoFit/>
            </a:bodyPr>
            <a:lstStyle/>
            <a:p>
              <a:pPr algn="ctr">
                <a:lnSpc>
                  <a:spcPct val="150000"/>
                </a:lnSpc>
              </a:pPr>
              <a:r>
                <a:rPr lang="vi-VN" sz="2520" dirty="0">
                  <a:solidFill>
                    <a:schemeClr val="tx1"/>
                  </a:solidFill>
                  <a:latin typeface="UTM Avo" panose="02040603050506020204" pitchFamily="18"/>
                  <a:ea typeface="Calibri" panose="020F0502020204030204" pitchFamily="34" charset="0"/>
                  <a:cs typeface="Arial" panose="020B0604020202020204" pitchFamily="34" charset="0"/>
                </a:rPr>
                <a:t>Đọc trước bài Luyện từ và câu</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Liên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kết</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câu</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bằng</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cách</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lặp</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từ</a:t>
              </a:r>
              <a:r>
                <a:rPr lang="en-US" sz="2520" dirty="0">
                  <a:solidFill>
                    <a:schemeClr val="tx1"/>
                  </a:solidFill>
                  <a:latin typeface="UTM Avo" panose="02040603050506020204" pitchFamily="18"/>
                  <a:ea typeface="Calibri" panose="020F0502020204030204" pitchFamily="34" charset="0"/>
                  <a:cs typeface="Arial" panose="020B0604020202020204" pitchFamily="34" charset="0"/>
                </a:rPr>
                <a:t> </a:t>
              </a:r>
              <a:r>
                <a:rPr lang="en-US" sz="2520" dirty="0" err="1">
                  <a:solidFill>
                    <a:schemeClr val="tx1"/>
                  </a:solidFill>
                  <a:latin typeface="UTM Avo" panose="02040603050506020204" pitchFamily="18"/>
                  <a:ea typeface="Calibri" panose="020F0502020204030204" pitchFamily="34" charset="0"/>
                  <a:cs typeface="Arial" panose="020B0604020202020204" pitchFamily="34" charset="0"/>
                </a:rPr>
                <a:t>ngữ</a:t>
              </a:r>
              <a:endParaRPr lang="en-US" sz="2520" dirty="0">
                <a:solidFill>
                  <a:schemeClr val="tx1"/>
                </a:solidFill>
                <a:latin typeface="UTM Avo" panose="02040603050506020204" pitchFamily="18"/>
                <a:ea typeface="Calibri" panose="020F0502020204030204" pitchFamily="34" charset="0"/>
                <a:cs typeface="Arial" panose="020B0604020202020204" pitchFamily="34" charset="0"/>
              </a:endParaRPr>
            </a:p>
          </p:txBody>
        </p:sp>
      </p:grpSp>
      <p:pic>
        <p:nvPicPr>
          <p:cNvPr id="16" name="Picture 20">
            <a:extLst>
              <a:ext uri="{FF2B5EF4-FFF2-40B4-BE49-F238E27FC236}">
                <a16:creationId xmlns:a16="http://schemas.microsoft.com/office/drawing/2014/main" id="{34DBD5FB-DE18-9ADC-1522-3996C753FEA3}"/>
              </a:ext>
            </a:extLst>
          </p:cNvPr>
          <p:cNvPicPr>
            <a:picLocks noChangeAspect="1"/>
          </p:cNvPicPr>
          <p:nvPr/>
        </p:nvPicPr>
        <p:blipFill>
          <a:blip r:embed="rId5"/>
          <a:srcRect/>
          <a:stretch>
            <a:fillRect/>
          </a:stretch>
        </p:blipFill>
        <p:spPr>
          <a:xfrm rot="1035986">
            <a:off x="9486447" y="1281326"/>
            <a:ext cx="1779998" cy="1926926"/>
          </a:xfrm>
          <a:prstGeom prst="rect">
            <a:avLst/>
          </a:prstGeom>
        </p:spPr>
      </p:pic>
      <p:grpSp>
        <p:nvGrpSpPr>
          <p:cNvPr id="17" name="Group 6">
            <a:extLst>
              <a:ext uri="{FF2B5EF4-FFF2-40B4-BE49-F238E27FC236}">
                <a16:creationId xmlns:a16="http://schemas.microsoft.com/office/drawing/2014/main" id="{C293E4F9-3A8A-38B7-A9F5-4AEBFF592994}"/>
              </a:ext>
            </a:extLst>
          </p:cNvPr>
          <p:cNvGrpSpPr/>
          <p:nvPr/>
        </p:nvGrpSpPr>
        <p:grpSpPr>
          <a:xfrm>
            <a:off x="7460051" y="2432480"/>
            <a:ext cx="3788571" cy="3788571"/>
            <a:chOff x="0" y="0"/>
            <a:chExt cx="812800" cy="812800"/>
          </a:xfrm>
        </p:grpSpPr>
        <p:sp>
          <p:nvSpPr>
            <p:cNvPr id="18" name="Freeform 7">
              <a:extLst>
                <a:ext uri="{FF2B5EF4-FFF2-40B4-BE49-F238E27FC236}">
                  <a16:creationId xmlns:a16="http://schemas.microsoft.com/office/drawing/2014/main" id="{2D33B54D-BAC7-5B06-5364-67AE82626900}"/>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C5615F"/>
            </a:solidFill>
          </p:spPr>
          <p:txBody>
            <a:bodyPr/>
            <a:lstStyle/>
            <a:p>
              <a:endParaRPr lang="en-US" sz="882" b="1" dirty="0">
                <a:latin typeface="UTM Avo" panose="02040603050506020204" pitchFamily="18"/>
                <a:cs typeface="Arial" panose="020B0604020202020204" pitchFamily="34" charset="0"/>
              </a:endParaRPr>
            </a:p>
          </p:txBody>
        </p:sp>
        <p:sp>
          <p:nvSpPr>
            <p:cNvPr id="19" name="TextBox 8">
              <a:extLst>
                <a:ext uri="{FF2B5EF4-FFF2-40B4-BE49-F238E27FC236}">
                  <a16:creationId xmlns:a16="http://schemas.microsoft.com/office/drawing/2014/main" id="{720499AB-7028-64FF-2B5C-2FEC75969EAD}"/>
                </a:ext>
              </a:extLst>
            </p:cNvPr>
            <p:cNvSpPr txBox="1"/>
            <p:nvPr/>
          </p:nvSpPr>
          <p:spPr>
            <a:xfrm>
              <a:off x="76200" y="28575"/>
              <a:ext cx="660400" cy="708025"/>
            </a:xfrm>
            <a:prstGeom prst="rect">
              <a:avLst/>
            </a:prstGeom>
          </p:spPr>
          <p:txBody>
            <a:bodyPr lIns="32001" tIns="32001" rIns="32001" bIns="32001" rtlCol="0" anchor="ctr"/>
            <a:lstStyle/>
            <a:p>
              <a:pPr algn="ctr">
                <a:lnSpc>
                  <a:spcPts val="1676"/>
                </a:lnSpc>
              </a:pPr>
              <a:endParaRPr sz="882" b="1" dirty="0">
                <a:latin typeface="UTM Avo" panose="02040603050506020204" pitchFamily="18"/>
                <a:cs typeface="Arial" panose="020B0604020202020204" pitchFamily="34" charset="0"/>
              </a:endParaRPr>
            </a:p>
          </p:txBody>
        </p:sp>
      </p:grpSp>
      <p:pic>
        <p:nvPicPr>
          <p:cNvPr id="20" name="Picture 10">
            <a:extLst>
              <a:ext uri="{FF2B5EF4-FFF2-40B4-BE49-F238E27FC236}">
                <a16:creationId xmlns:a16="http://schemas.microsoft.com/office/drawing/2014/main" id="{8B881455-4B59-E4CE-1B96-B54FE94EC0F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695080">
            <a:off x="7953016" y="5856049"/>
            <a:ext cx="2245507" cy="579749"/>
          </a:xfrm>
          <a:prstGeom prst="rect">
            <a:avLst/>
          </a:prstGeom>
        </p:spPr>
      </p:pic>
      <p:sp>
        <p:nvSpPr>
          <p:cNvPr id="21" name="TextBox 20">
            <a:extLst>
              <a:ext uri="{FF2B5EF4-FFF2-40B4-BE49-F238E27FC236}">
                <a16:creationId xmlns:a16="http://schemas.microsoft.com/office/drawing/2014/main" id="{75BAD9C6-3087-C51E-F9E7-ABE7C3FE764F}"/>
              </a:ext>
            </a:extLst>
          </p:cNvPr>
          <p:cNvSpPr txBox="1"/>
          <p:nvPr/>
        </p:nvSpPr>
        <p:spPr>
          <a:xfrm>
            <a:off x="7784043" y="3506857"/>
            <a:ext cx="3140582" cy="1729641"/>
          </a:xfrm>
          <a:prstGeom prst="rect">
            <a:avLst/>
          </a:prstGeom>
          <a:noFill/>
        </p:spPr>
        <p:txBody>
          <a:bodyPr wrap="square" rtlCol="0">
            <a:spAutoFit/>
          </a:bodyPr>
          <a:lstStyle/>
          <a:p>
            <a:pPr algn="ctr">
              <a:lnSpc>
                <a:spcPct val="150000"/>
              </a:lnSpc>
            </a:pPr>
            <a:r>
              <a:rPr lang="en-US" sz="3780" b="1" dirty="0">
                <a:solidFill>
                  <a:schemeClr val="bg1"/>
                </a:solidFill>
                <a:latin typeface="UTM Avo" panose="02040603050506020204" pitchFamily="18"/>
                <a:ea typeface="Calibri" panose="020F0502020204030204" pitchFamily="34" charset="0"/>
                <a:cs typeface="Arial" panose="020B0604020202020204" pitchFamily="34" charset="0"/>
              </a:rPr>
              <a:t>CỦNG CỐ DẶN DÒ</a:t>
            </a:r>
          </a:p>
        </p:txBody>
      </p:sp>
    </p:spTree>
    <p:extLst>
      <p:ext uri="{BB962C8B-B14F-4D97-AF65-F5344CB8AC3E}">
        <p14:creationId xmlns:p14="http://schemas.microsoft.com/office/powerpoint/2010/main" val="286726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pic>
        <p:nvPicPr>
          <p:cNvPr id="9" name="Picture 8" descr="A screenshot of a qr code&#10;&#10;Description automatically generated">
            <a:hlinkClick r:id="rId4"/>
            <a:extLst>
              <a:ext uri="{FF2B5EF4-FFF2-40B4-BE49-F238E27FC236}">
                <a16:creationId xmlns:a16="http://schemas.microsoft.com/office/drawing/2014/main" id="{0C2D6A12-42FC-6EEB-211F-6EFE707163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TotalTime>
  <Words>1456</Words>
  <Application>Microsoft Office PowerPoint</Application>
  <PresentationFormat>Widescreen</PresentationFormat>
  <Paragraphs>115</Paragraphs>
  <Slides>37</Slides>
  <Notes>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Calibri</vt:lpstr>
      <vt:lpstr>Courier New</vt:lpstr>
      <vt:lpstr>Poppins</vt:lpstr>
      <vt:lpstr>UTM Avo</vt:lpstr>
      <vt:lpstr>Arial</vt:lpstr>
      <vt:lpstr>2_Office Theme</vt:lpstr>
      <vt:lpstr>Tuần 28 Bài đọc 2: Bài ca Trái Đất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135</cp:revision>
  <dcterms:created xsi:type="dcterms:W3CDTF">2023-10-19T01:39:18Z</dcterms:created>
  <dcterms:modified xsi:type="dcterms:W3CDTF">2025-02-28T04:29:52Z</dcterms:modified>
</cp:coreProperties>
</file>