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87" r:id="rId2"/>
    <p:sldMasterId id="2147483736" r:id="rId3"/>
    <p:sldMasterId id="2147483748" r:id="rId4"/>
  </p:sldMasterIdLst>
  <p:notesMasterIdLst>
    <p:notesMasterId r:id="rId41"/>
  </p:notesMasterIdLst>
  <p:sldIdLst>
    <p:sldId id="257" r:id="rId5"/>
    <p:sldId id="256" r:id="rId6"/>
    <p:sldId id="267" r:id="rId7"/>
    <p:sldId id="432" r:id="rId8"/>
    <p:sldId id="770" r:id="rId9"/>
    <p:sldId id="260" r:id="rId10"/>
    <p:sldId id="262" r:id="rId11"/>
    <p:sldId id="720" r:id="rId12"/>
    <p:sldId id="803" r:id="rId13"/>
    <p:sldId id="775" r:id="rId14"/>
    <p:sldId id="673" r:id="rId15"/>
    <p:sldId id="788" r:id="rId16"/>
    <p:sldId id="789" r:id="rId17"/>
    <p:sldId id="805" r:id="rId18"/>
    <p:sldId id="806" r:id="rId19"/>
    <p:sldId id="807" r:id="rId20"/>
    <p:sldId id="808" r:id="rId21"/>
    <p:sldId id="811" r:id="rId22"/>
    <p:sldId id="790" r:id="rId23"/>
    <p:sldId id="259" r:id="rId24"/>
    <p:sldId id="263" r:id="rId25"/>
    <p:sldId id="261" r:id="rId26"/>
    <p:sldId id="258" r:id="rId27"/>
    <p:sldId id="273" r:id="rId28"/>
    <p:sldId id="314" r:id="rId29"/>
    <p:sldId id="308" r:id="rId30"/>
    <p:sldId id="315" r:id="rId31"/>
    <p:sldId id="812" r:id="rId32"/>
    <p:sldId id="317" r:id="rId33"/>
    <p:sldId id="275" r:id="rId34"/>
    <p:sldId id="813" r:id="rId35"/>
    <p:sldId id="265" r:id="rId36"/>
    <p:sldId id="264" r:id="rId37"/>
    <p:sldId id="284" r:id="rId38"/>
    <p:sldId id="704" r:id="rId39"/>
    <p:sldId id="266" r:id="rId40"/>
  </p:sldIdLst>
  <p:sldSz cx="12192000" cy="6858000"/>
  <p:notesSz cx="6858000" cy="9144000"/>
  <p:embeddedFontLst>
    <p:embeddedFont>
      <p:font typeface="UTM Avo" panose="02040603050506020204" pitchFamily="18"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BEB"/>
    <a:srgbClr val="FF9999"/>
    <a:srgbClr val="00B7CE"/>
    <a:srgbClr val="BEE6EF"/>
    <a:srgbClr val="63A7B5"/>
    <a:srgbClr val="CCCCFF"/>
    <a:srgbClr val="E1E7FF"/>
    <a:srgbClr val="FFFAF7"/>
    <a:srgbClr val="FFD5D5"/>
    <a:srgbClr val="E37D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557" autoAdjust="0"/>
  </p:normalViewPr>
  <p:slideViewPr>
    <p:cSldViewPr snapToGrid="0">
      <p:cViewPr varScale="1">
        <p:scale>
          <a:sx n="108" d="100"/>
          <a:sy n="108" d="100"/>
        </p:scale>
        <p:origin x="63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3.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0A319E-BE4B-4412-AAEC-A29263D8DF50}" type="datetimeFigureOut">
              <a:rPr lang="en-US" smtClean="0"/>
              <a:t>3/3/2025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1E1D07-01BA-4526-9E8F-AF86C3325CD5}" type="slidenum">
              <a:rPr lang="en-US" smtClean="0"/>
              <a:t>‹#›</a:t>
            </a:fld>
            <a:endParaRPr lang="en-US"/>
          </a:p>
        </p:txBody>
      </p:sp>
    </p:spTree>
    <p:extLst>
      <p:ext uri="{BB962C8B-B14F-4D97-AF65-F5344CB8AC3E}">
        <p14:creationId xmlns:p14="http://schemas.microsoft.com/office/powerpoint/2010/main" val="1581858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1</a:t>
            </a:fld>
            <a:endParaRPr lang="en-US"/>
          </a:p>
        </p:txBody>
      </p:sp>
    </p:spTree>
    <p:extLst>
      <p:ext uri="{BB962C8B-B14F-4D97-AF65-F5344CB8AC3E}">
        <p14:creationId xmlns:p14="http://schemas.microsoft.com/office/powerpoint/2010/main" val="983903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81E1D07-01BA-4526-9E8F-AF86C3325CD5}" type="slidenum">
              <a:rPr lang="en-US" smtClean="0"/>
              <a:t>2</a:t>
            </a:fld>
            <a:endParaRPr lang="en-US"/>
          </a:p>
        </p:txBody>
      </p:sp>
    </p:spTree>
    <p:extLst>
      <p:ext uri="{BB962C8B-B14F-4D97-AF65-F5344CB8AC3E}">
        <p14:creationId xmlns:p14="http://schemas.microsoft.com/office/powerpoint/2010/main" val="1232338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4</a:t>
            </a:fld>
            <a:endParaRPr lang="en-US"/>
          </a:p>
        </p:txBody>
      </p:sp>
    </p:spTree>
    <p:extLst>
      <p:ext uri="{BB962C8B-B14F-4D97-AF65-F5344CB8AC3E}">
        <p14:creationId xmlns:p14="http://schemas.microsoft.com/office/powerpoint/2010/main" val="1659630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5033E-EF39-135C-0A87-1954B5B2DA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3282C9-6F27-0816-91FB-F2D86E6DA7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70BC14-22C7-BD71-626A-D3FDED1D66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FA6569-2676-BBCB-F955-BBA99CF9A6A4}"/>
              </a:ext>
            </a:extLst>
          </p:cNvPr>
          <p:cNvSpPr>
            <a:spLocks noGrp="1"/>
          </p:cNvSpPr>
          <p:nvPr>
            <p:ph type="sldNum" sz="quarter" idx="5"/>
          </p:nvPr>
        </p:nvSpPr>
        <p:spPr/>
        <p:txBody>
          <a:bodyPr/>
          <a:lstStyle/>
          <a:p>
            <a:fld id="{281E1D07-01BA-4526-9E8F-AF86C3325CD5}" type="slidenum">
              <a:rPr lang="en-US" smtClean="0"/>
              <a:t>5</a:t>
            </a:fld>
            <a:endParaRPr lang="en-US"/>
          </a:p>
        </p:txBody>
      </p:sp>
    </p:spTree>
    <p:extLst>
      <p:ext uri="{BB962C8B-B14F-4D97-AF65-F5344CB8AC3E}">
        <p14:creationId xmlns:p14="http://schemas.microsoft.com/office/powerpoint/2010/main" val="2339960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6</a:t>
            </a:fld>
            <a:endParaRPr lang="en-US"/>
          </a:p>
        </p:txBody>
      </p:sp>
    </p:spTree>
    <p:extLst>
      <p:ext uri="{BB962C8B-B14F-4D97-AF65-F5344CB8AC3E}">
        <p14:creationId xmlns:p14="http://schemas.microsoft.com/office/powerpoint/2010/main" val="4163269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7</a:t>
            </a:fld>
            <a:endParaRPr lang="en-US"/>
          </a:p>
        </p:txBody>
      </p:sp>
    </p:spTree>
    <p:extLst>
      <p:ext uri="{BB962C8B-B14F-4D97-AF65-F5344CB8AC3E}">
        <p14:creationId xmlns:p14="http://schemas.microsoft.com/office/powerpoint/2010/main" val="2021632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54B47-44F9-4930-B45D-C0FC78D427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A80F6D-66F6-E95C-0868-E447960B50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A25F97-26E3-36C8-F0E3-A09CFF7E40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838F02-3224-9C77-E746-9BDCADFFE5EC}"/>
              </a:ext>
            </a:extLst>
          </p:cNvPr>
          <p:cNvSpPr>
            <a:spLocks noGrp="1"/>
          </p:cNvSpPr>
          <p:nvPr>
            <p:ph type="sldNum" sz="quarter" idx="5"/>
          </p:nvPr>
        </p:nvSpPr>
        <p:spPr/>
        <p:txBody>
          <a:bodyPr/>
          <a:lstStyle/>
          <a:p>
            <a:fld id="{281E1D07-01BA-4526-9E8F-AF86C3325CD5}" type="slidenum">
              <a:rPr lang="en-US" smtClean="0"/>
              <a:t>8</a:t>
            </a:fld>
            <a:endParaRPr lang="en-US"/>
          </a:p>
        </p:txBody>
      </p:sp>
    </p:spTree>
    <p:extLst>
      <p:ext uri="{BB962C8B-B14F-4D97-AF65-F5344CB8AC3E}">
        <p14:creationId xmlns:p14="http://schemas.microsoft.com/office/powerpoint/2010/main" val="2869822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26D1F-64B0-CA47-5699-0AF1C49325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5018A6-9CDC-6E89-8744-8CDED060A5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C189E3-4CB9-6047-5D3F-D8660AFF1B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186229-9F1F-667B-4698-4E6455FD9EAD}"/>
              </a:ext>
            </a:extLst>
          </p:cNvPr>
          <p:cNvSpPr>
            <a:spLocks noGrp="1"/>
          </p:cNvSpPr>
          <p:nvPr>
            <p:ph type="sldNum" sz="quarter" idx="5"/>
          </p:nvPr>
        </p:nvSpPr>
        <p:spPr/>
        <p:txBody>
          <a:bodyPr/>
          <a:lstStyle/>
          <a:p>
            <a:fld id="{281E1D07-01BA-4526-9E8F-AF86C3325CD5}" type="slidenum">
              <a:rPr lang="en-US" smtClean="0"/>
              <a:t>9</a:t>
            </a:fld>
            <a:endParaRPr lang="en-US"/>
          </a:p>
        </p:txBody>
      </p:sp>
    </p:spTree>
    <p:extLst>
      <p:ext uri="{BB962C8B-B14F-4D97-AF65-F5344CB8AC3E}">
        <p14:creationId xmlns:p14="http://schemas.microsoft.com/office/powerpoint/2010/main" val="27958076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153FD-3CD4-CE2F-CBE4-BCC6178B13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66B931-5330-D908-3255-EB8B5F70F1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5A1943-FB7C-CEA0-4239-B19C1D4D71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52C0A8-48BB-AEB3-5BAB-9E8995B75D9F}"/>
              </a:ext>
            </a:extLst>
          </p:cNvPr>
          <p:cNvSpPr>
            <a:spLocks noGrp="1"/>
          </p:cNvSpPr>
          <p:nvPr>
            <p:ph type="sldNum" sz="quarter" idx="5"/>
          </p:nvPr>
        </p:nvSpPr>
        <p:spPr/>
        <p:txBody>
          <a:bodyPr/>
          <a:lstStyle/>
          <a:p>
            <a:fld id="{281E1D07-01BA-4526-9E8F-AF86C3325CD5}" type="slidenum">
              <a:rPr lang="en-US" smtClean="0"/>
              <a:t>10</a:t>
            </a:fld>
            <a:endParaRPr lang="en-US"/>
          </a:p>
        </p:txBody>
      </p:sp>
    </p:spTree>
    <p:extLst>
      <p:ext uri="{BB962C8B-B14F-4D97-AF65-F5344CB8AC3E}">
        <p14:creationId xmlns:p14="http://schemas.microsoft.com/office/powerpoint/2010/main" val="20509198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F5A5A-9CBE-A9BD-973B-AC0B59FA54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5ABB26-AB54-575D-CA0A-E026169F1E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BCFC68-7454-D057-10AB-B9FB5F119B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F86789-AD31-37E5-65E6-807D42DC003A}"/>
              </a:ext>
            </a:extLst>
          </p:cNvPr>
          <p:cNvSpPr>
            <a:spLocks noGrp="1"/>
          </p:cNvSpPr>
          <p:nvPr>
            <p:ph type="sldNum" sz="quarter" idx="5"/>
          </p:nvPr>
        </p:nvSpPr>
        <p:spPr/>
        <p:txBody>
          <a:bodyPr/>
          <a:lstStyle/>
          <a:p>
            <a:fld id="{281E1D07-01BA-4526-9E8F-AF86C3325CD5}" type="slidenum">
              <a:rPr lang="en-US" smtClean="0"/>
              <a:t>11</a:t>
            </a:fld>
            <a:endParaRPr lang="en-US"/>
          </a:p>
        </p:txBody>
      </p:sp>
    </p:spTree>
    <p:extLst>
      <p:ext uri="{BB962C8B-B14F-4D97-AF65-F5344CB8AC3E}">
        <p14:creationId xmlns:p14="http://schemas.microsoft.com/office/powerpoint/2010/main" val="29137789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1C307-EE9D-ABD3-BBE0-CF56796210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5B785C-C15A-AA2C-3A05-70DAAF565F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1469E5-E76F-0209-5B91-B243907508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D602DB-8958-8960-0995-F42314E0C9A3}"/>
              </a:ext>
            </a:extLst>
          </p:cNvPr>
          <p:cNvSpPr>
            <a:spLocks noGrp="1"/>
          </p:cNvSpPr>
          <p:nvPr>
            <p:ph type="sldNum" sz="quarter" idx="5"/>
          </p:nvPr>
        </p:nvSpPr>
        <p:spPr/>
        <p:txBody>
          <a:bodyPr/>
          <a:lstStyle/>
          <a:p>
            <a:fld id="{281E1D07-01BA-4526-9E8F-AF86C3325CD5}" type="slidenum">
              <a:rPr lang="en-US" smtClean="0"/>
              <a:t>12</a:t>
            </a:fld>
            <a:endParaRPr lang="en-US"/>
          </a:p>
        </p:txBody>
      </p:sp>
    </p:spTree>
    <p:extLst>
      <p:ext uri="{BB962C8B-B14F-4D97-AF65-F5344CB8AC3E}">
        <p14:creationId xmlns:p14="http://schemas.microsoft.com/office/powerpoint/2010/main" val="20984152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81AC1-BA13-6DC0-9377-2628607F0F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DFA245-9D53-8C27-56A0-49A58599D4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C585FE-C85B-FD50-9BC2-840183459E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C994ED-5B74-0ED7-06B0-BFFEF7C8D647}"/>
              </a:ext>
            </a:extLst>
          </p:cNvPr>
          <p:cNvSpPr>
            <a:spLocks noGrp="1"/>
          </p:cNvSpPr>
          <p:nvPr>
            <p:ph type="sldNum" sz="quarter" idx="5"/>
          </p:nvPr>
        </p:nvSpPr>
        <p:spPr/>
        <p:txBody>
          <a:bodyPr/>
          <a:lstStyle/>
          <a:p>
            <a:fld id="{281E1D07-01BA-4526-9E8F-AF86C3325CD5}" type="slidenum">
              <a:rPr lang="en-US" smtClean="0"/>
              <a:t>13</a:t>
            </a:fld>
            <a:endParaRPr lang="en-US"/>
          </a:p>
        </p:txBody>
      </p:sp>
    </p:spTree>
    <p:extLst>
      <p:ext uri="{BB962C8B-B14F-4D97-AF65-F5344CB8AC3E}">
        <p14:creationId xmlns:p14="http://schemas.microsoft.com/office/powerpoint/2010/main" val="41633184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2C3D8-7D3E-D64C-D647-F2B93E50C3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0421E8-8E7C-0376-9091-D481D6744E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D20F6F-5EAE-F6AE-CE04-3DA321BF33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7241993-2391-111E-1227-C90BA8AB1119}"/>
              </a:ext>
            </a:extLst>
          </p:cNvPr>
          <p:cNvSpPr>
            <a:spLocks noGrp="1"/>
          </p:cNvSpPr>
          <p:nvPr>
            <p:ph type="sldNum" sz="quarter" idx="5"/>
          </p:nvPr>
        </p:nvSpPr>
        <p:spPr/>
        <p:txBody>
          <a:bodyPr/>
          <a:lstStyle/>
          <a:p>
            <a:fld id="{281E1D07-01BA-4526-9E8F-AF86C3325CD5}" type="slidenum">
              <a:rPr lang="en-US" smtClean="0"/>
              <a:t>14</a:t>
            </a:fld>
            <a:endParaRPr lang="en-US"/>
          </a:p>
        </p:txBody>
      </p:sp>
    </p:spTree>
    <p:extLst>
      <p:ext uri="{BB962C8B-B14F-4D97-AF65-F5344CB8AC3E}">
        <p14:creationId xmlns:p14="http://schemas.microsoft.com/office/powerpoint/2010/main" val="6951242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FC492-729B-6D3B-C75F-8C47343059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9ABE08-8793-A15D-8C4B-E3E7C59D5C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79046A-ACA3-77E4-5E50-A2E06B51E1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EF3E44-8FAF-A7C6-E528-EE77443F653E}"/>
              </a:ext>
            </a:extLst>
          </p:cNvPr>
          <p:cNvSpPr>
            <a:spLocks noGrp="1"/>
          </p:cNvSpPr>
          <p:nvPr>
            <p:ph type="sldNum" sz="quarter" idx="5"/>
          </p:nvPr>
        </p:nvSpPr>
        <p:spPr/>
        <p:txBody>
          <a:bodyPr/>
          <a:lstStyle/>
          <a:p>
            <a:fld id="{281E1D07-01BA-4526-9E8F-AF86C3325CD5}" type="slidenum">
              <a:rPr lang="en-US" smtClean="0"/>
              <a:t>15</a:t>
            </a:fld>
            <a:endParaRPr lang="en-US"/>
          </a:p>
        </p:txBody>
      </p:sp>
    </p:spTree>
    <p:extLst>
      <p:ext uri="{BB962C8B-B14F-4D97-AF65-F5344CB8AC3E}">
        <p14:creationId xmlns:p14="http://schemas.microsoft.com/office/powerpoint/2010/main" val="23513941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E758F-6793-DDA9-6876-8E5B9A55DD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7D25BB-F844-EF0B-48F3-2184561D1B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DDBBB5-ADED-349B-C40C-30DA7C21CC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9060E3-D4E7-9055-D165-3989FB5E69C8}"/>
              </a:ext>
            </a:extLst>
          </p:cNvPr>
          <p:cNvSpPr>
            <a:spLocks noGrp="1"/>
          </p:cNvSpPr>
          <p:nvPr>
            <p:ph type="sldNum" sz="quarter" idx="5"/>
          </p:nvPr>
        </p:nvSpPr>
        <p:spPr/>
        <p:txBody>
          <a:bodyPr/>
          <a:lstStyle/>
          <a:p>
            <a:fld id="{281E1D07-01BA-4526-9E8F-AF86C3325CD5}" type="slidenum">
              <a:rPr lang="en-US" smtClean="0"/>
              <a:t>16</a:t>
            </a:fld>
            <a:endParaRPr lang="en-US"/>
          </a:p>
        </p:txBody>
      </p:sp>
    </p:spTree>
    <p:extLst>
      <p:ext uri="{BB962C8B-B14F-4D97-AF65-F5344CB8AC3E}">
        <p14:creationId xmlns:p14="http://schemas.microsoft.com/office/powerpoint/2010/main" val="6583411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7A90D-AE37-6DCF-9FDD-584EF16747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21A3D3-DC6F-6250-BBF4-9AC06843A2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215E75-DE4B-8DAD-8682-5F0290826F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D55157-E478-B9D9-49FA-AE7E133137A1}"/>
              </a:ext>
            </a:extLst>
          </p:cNvPr>
          <p:cNvSpPr>
            <a:spLocks noGrp="1"/>
          </p:cNvSpPr>
          <p:nvPr>
            <p:ph type="sldNum" sz="quarter" idx="5"/>
          </p:nvPr>
        </p:nvSpPr>
        <p:spPr/>
        <p:txBody>
          <a:bodyPr/>
          <a:lstStyle/>
          <a:p>
            <a:fld id="{281E1D07-01BA-4526-9E8F-AF86C3325CD5}" type="slidenum">
              <a:rPr lang="en-US" smtClean="0"/>
              <a:t>17</a:t>
            </a:fld>
            <a:endParaRPr lang="en-US"/>
          </a:p>
        </p:txBody>
      </p:sp>
    </p:spTree>
    <p:extLst>
      <p:ext uri="{BB962C8B-B14F-4D97-AF65-F5344CB8AC3E}">
        <p14:creationId xmlns:p14="http://schemas.microsoft.com/office/powerpoint/2010/main" val="587196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32F56-D8CA-27ED-C42D-78D3EF2AB4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E4FA69-F61C-779E-F002-34D3F60163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861490-D3E3-A244-F500-35AD126ECB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351FAF-66F0-8E1C-F358-000A6E803B35}"/>
              </a:ext>
            </a:extLst>
          </p:cNvPr>
          <p:cNvSpPr>
            <a:spLocks noGrp="1"/>
          </p:cNvSpPr>
          <p:nvPr>
            <p:ph type="sldNum" sz="quarter" idx="5"/>
          </p:nvPr>
        </p:nvSpPr>
        <p:spPr/>
        <p:txBody>
          <a:bodyPr/>
          <a:lstStyle/>
          <a:p>
            <a:fld id="{281E1D07-01BA-4526-9E8F-AF86C3325CD5}" type="slidenum">
              <a:rPr lang="en-US" smtClean="0"/>
              <a:t>18</a:t>
            </a:fld>
            <a:endParaRPr lang="en-US"/>
          </a:p>
        </p:txBody>
      </p:sp>
    </p:spTree>
    <p:extLst>
      <p:ext uri="{BB962C8B-B14F-4D97-AF65-F5344CB8AC3E}">
        <p14:creationId xmlns:p14="http://schemas.microsoft.com/office/powerpoint/2010/main" val="25045194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1EA71-EC2B-CB17-F24B-7D7F8B0D6C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481EAA-0CA4-544B-2577-2D135E54CF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82BCDF-5860-5D3B-A02B-ADAC39AE19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F54DA0-DA5A-12F5-0186-4A707011C983}"/>
              </a:ext>
            </a:extLst>
          </p:cNvPr>
          <p:cNvSpPr>
            <a:spLocks noGrp="1"/>
          </p:cNvSpPr>
          <p:nvPr>
            <p:ph type="sldNum" sz="quarter" idx="5"/>
          </p:nvPr>
        </p:nvSpPr>
        <p:spPr/>
        <p:txBody>
          <a:bodyPr/>
          <a:lstStyle/>
          <a:p>
            <a:fld id="{281E1D07-01BA-4526-9E8F-AF86C3325CD5}" type="slidenum">
              <a:rPr lang="en-US" smtClean="0"/>
              <a:t>19</a:t>
            </a:fld>
            <a:endParaRPr lang="en-US"/>
          </a:p>
        </p:txBody>
      </p:sp>
    </p:spTree>
    <p:extLst>
      <p:ext uri="{BB962C8B-B14F-4D97-AF65-F5344CB8AC3E}">
        <p14:creationId xmlns:p14="http://schemas.microsoft.com/office/powerpoint/2010/main" val="35360394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0749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3/3/2025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3/3/2025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3/3/2025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3/3/2025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3/3/2025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3/3/2025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36761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48087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793428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5804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86003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64366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401035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538653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161203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468251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3/3/2025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8207675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3/3/2025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1480691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3/3/2025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942185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3/3/2025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0553380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3/3/2025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9553691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3/3/2025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2298410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3/3/2025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3641927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3/3/2025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6346010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3/3/2025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3215610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3/3/2025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119665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3/3/2025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1946306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857879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814948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654753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69476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014373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770288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778842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462403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88530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409990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24341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ags" Target="../tags/tag1.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1.jpe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3/3/2025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15231243"/>
      </p:ext>
    </p:extLst>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3/3/2025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3306087398"/>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21000" r="-2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3/3/2025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56254269"/>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hyperlink" Target="https://www.hoc10.vn/doc-sach/hoat-dong-trai-nghiem-5/1/690/82/"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hyperlink" Target="https://www.hoc10.vn/doc-sach/hoat-dong-trai-nghiem-5/1/690/82/"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7.sv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2.jp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18" Type="http://schemas.openxmlformats.org/officeDocument/2006/relationships/image" Target="../media/image37.svg"/><Relationship Id="rId3" Type="http://schemas.openxmlformats.org/officeDocument/2006/relationships/image" Target="../media/image12.jpg"/><Relationship Id="rId7" Type="http://schemas.openxmlformats.org/officeDocument/2006/relationships/image" Target="../media/image26.svg"/><Relationship Id="rId12" Type="http://schemas.openxmlformats.org/officeDocument/2006/relationships/image" Target="../media/image31.svg"/><Relationship Id="rId17" Type="http://schemas.openxmlformats.org/officeDocument/2006/relationships/image" Target="../media/image36.png"/><Relationship Id="rId2" Type="http://schemas.openxmlformats.org/officeDocument/2006/relationships/notesSlide" Target="../notesSlides/notesSlide10.xml"/><Relationship Id="rId16" Type="http://schemas.openxmlformats.org/officeDocument/2006/relationships/image" Target="../media/image35.svg"/><Relationship Id="rId20" Type="http://schemas.openxmlformats.org/officeDocument/2006/relationships/image" Target="../media/image39.svg"/><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svg"/><Relationship Id="rId15" Type="http://schemas.openxmlformats.org/officeDocument/2006/relationships/image" Target="../media/image34.png"/><Relationship Id="rId10" Type="http://schemas.openxmlformats.org/officeDocument/2006/relationships/image" Target="../media/image29.png"/><Relationship Id="rId19" Type="http://schemas.openxmlformats.org/officeDocument/2006/relationships/image" Target="../media/image38.png"/><Relationship Id="rId4" Type="http://schemas.openxmlformats.org/officeDocument/2006/relationships/image" Target="../media/image23.png"/><Relationship Id="rId9" Type="http://schemas.openxmlformats.org/officeDocument/2006/relationships/image" Target="../media/image28.svg"/><Relationship Id="rId14" Type="http://schemas.openxmlformats.org/officeDocument/2006/relationships/image" Target="../media/image33.svg"/></Relationships>
</file>

<file path=ppt/slides/_rels/slide1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2.jpg"/><Relationship Id="rId7" Type="http://schemas.openxmlformats.org/officeDocument/2006/relationships/image" Target="../media/image43.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45.svg"/></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49.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svg"/><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7.sv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50.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53.svg"/><Relationship Id="rId4" Type="http://schemas.openxmlformats.org/officeDocument/2006/relationships/image" Target="../media/image52.png"/></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55.sv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14.sv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50.png"/></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57.svg"/><Relationship Id="rId4" Type="http://schemas.openxmlformats.org/officeDocument/2006/relationships/image" Target="../media/image56.png"/></Relationships>
</file>

<file path=ppt/slides/_rels/slide20.xml.rels><?xml version="1.0" encoding="UTF-8" standalone="yes"?>
<Relationships xmlns="http://schemas.openxmlformats.org/package/2006/relationships"><Relationship Id="rId3" Type="http://schemas.openxmlformats.org/officeDocument/2006/relationships/hyperlink" Target="https://www.hoc10.vn/doc-sach/hoat-dong-trai-nghiem-5/1/690/84/" TargetMode="External"/><Relationship Id="rId2" Type="http://schemas.openxmlformats.org/officeDocument/2006/relationships/image" Target="../media/image58.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www.hoc10.vn/doc-sach/hoat-dong-trai-nghiem-5/1/690/84/" TargetMode="External"/><Relationship Id="rId2" Type="http://schemas.openxmlformats.org/officeDocument/2006/relationships/image" Target="../media/image61.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34.xml"/><Relationship Id="rId7" Type="http://schemas.openxmlformats.org/officeDocument/2006/relationships/image" Target="../media/image6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5.jpeg"/><Relationship Id="rId5" Type="http://schemas.openxmlformats.org/officeDocument/2006/relationships/image" Target="../media/image64.png"/><Relationship Id="rId4" Type="http://schemas.openxmlformats.org/officeDocument/2006/relationships/image" Target="../media/image63.png"/></Relationships>
</file>

<file path=ppt/slides/_rels/slide2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4.png"/><Relationship Id="rId1" Type="http://schemas.openxmlformats.org/officeDocument/2006/relationships/slideLayout" Target="../slideLayouts/slideLayout34.xml"/><Relationship Id="rId4" Type="http://schemas.openxmlformats.org/officeDocument/2006/relationships/image" Target="../media/image65.jpeg"/></Relationships>
</file>

<file path=ppt/slides/_rels/slide26.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slide" Target="slide28.xml"/><Relationship Id="rId3" Type="http://schemas.openxmlformats.org/officeDocument/2006/relationships/image" Target="../media/image68.png"/><Relationship Id="rId7" Type="http://schemas.openxmlformats.org/officeDocument/2006/relationships/image" Target="../media/image72.png"/><Relationship Id="rId12" Type="http://schemas.openxmlformats.org/officeDocument/2006/relationships/slide" Target="slide27.xml"/><Relationship Id="rId17" Type="http://schemas.openxmlformats.org/officeDocument/2006/relationships/image" Target="../media/image65.jpeg"/><Relationship Id="rId2" Type="http://schemas.openxmlformats.org/officeDocument/2006/relationships/slide" Target="slide32.xml"/><Relationship Id="rId16" Type="http://schemas.openxmlformats.org/officeDocument/2006/relationships/slide" Target="slide31.xml"/><Relationship Id="rId1" Type="http://schemas.openxmlformats.org/officeDocument/2006/relationships/slideLayout" Target="../slideLayouts/slideLayout33.xml"/><Relationship Id="rId6" Type="http://schemas.openxmlformats.org/officeDocument/2006/relationships/image" Target="../media/image71.png"/><Relationship Id="rId11" Type="http://schemas.openxmlformats.org/officeDocument/2006/relationships/image" Target="../media/image75.png"/><Relationship Id="rId5" Type="http://schemas.openxmlformats.org/officeDocument/2006/relationships/image" Target="../media/image70.png"/><Relationship Id="rId15" Type="http://schemas.openxmlformats.org/officeDocument/2006/relationships/slide" Target="slide30.xml"/><Relationship Id="rId10" Type="http://schemas.openxmlformats.org/officeDocument/2006/relationships/image" Target="../media/image63.png"/><Relationship Id="rId4" Type="http://schemas.openxmlformats.org/officeDocument/2006/relationships/image" Target="../media/image69.png"/><Relationship Id="rId9" Type="http://schemas.openxmlformats.org/officeDocument/2006/relationships/image" Target="../media/image74.png"/><Relationship Id="rId14" Type="http://schemas.openxmlformats.org/officeDocument/2006/relationships/slide" Target="slide29.xml"/></Relationships>
</file>

<file path=ppt/slides/_rels/slide27.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slide" Target="slide26.xml"/><Relationship Id="rId7" Type="http://schemas.openxmlformats.org/officeDocument/2006/relationships/image" Target="../media/image79.png"/><Relationship Id="rId2" Type="http://schemas.openxmlformats.org/officeDocument/2006/relationships/image" Target="../media/image68.png"/><Relationship Id="rId1" Type="http://schemas.openxmlformats.org/officeDocument/2006/relationships/slideLayout" Target="../slideLayouts/slideLayout34.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 Id="rId9" Type="http://schemas.openxmlformats.org/officeDocument/2006/relationships/image" Target="../media/image65.jpeg"/></Relationships>
</file>

<file path=ppt/slides/_rels/slide28.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slide" Target="slide26.xml"/><Relationship Id="rId7" Type="http://schemas.openxmlformats.org/officeDocument/2006/relationships/image" Target="../media/image79.png"/><Relationship Id="rId2" Type="http://schemas.openxmlformats.org/officeDocument/2006/relationships/image" Target="../media/image68.png"/><Relationship Id="rId1" Type="http://schemas.openxmlformats.org/officeDocument/2006/relationships/slideLayout" Target="../slideLayouts/slideLayout34.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 Id="rId9" Type="http://schemas.openxmlformats.org/officeDocument/2006/relationships/image" Target="../media/image65.jpeg"/></Relationships>
</file>

<file path=ppt/slides/_rels/slide29.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slide" Target="slide26.xml"/><Relationship Id="rId7" Type="http://schemas.openxmlformats.org/officeDocument/2006/relationships/image" Target="../media/image79.png"/><Relationship Id="rId2" Type="http://schemas.openxmlformats.org/officeDocument/2006/relationships/image" Target="../media/image68.png"/><Relationship Id="rId1" Type="http://schemas.openxmlformats.org/officeDocument/2006/relationships/slideLayout" Target="../slideLayouts/slideLayout34.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 Id="rId9" Type="http://schemas.openxmlformats.org/officeDocument/2006/relationships/image" Target="../media/image65.jpeg"/></Relationships>
</file>

<file path=ppt/slides/_rels/slide30.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slide" Target="slide26.xml"/><Relationship Id="rId7" Type="http://schemas.openxmlformats.org/officeDocument/2006/relationships/image" Target="../media/image79.png"/><Relationship Id="rId2" Type="http://schemas.openxmlformats.org/officeDocument/2006/relationships/image" Target="../media/image68.png"/><Relationship Id="rId1" Type="http://schemas.openxmlformats.org/officeDocument/2006/relationships/slideLayout" Target="../slideLayouts/slideLayout34.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 Id="rId9" Type="http://schemas.openxmlformats.org/officeDocument/2006/relationships/image" Target="../media/image65.jpeg"/></Relationships>
</file>

<file path=ppt/slides/_rels/slide31.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slide" Target="slide26.xml"/><Relationship Id="rId7" Type="http://schemas.openxmlformats.org/officeDocument/2006/relationships/image" Target="../media/image79.png"/><Relationship Id="rId2" Type="http://schemas.openxmlformats.org/officeDocument/2006/relationships/image" Target="../media/image68.png"/><Relationship Id="rId1" Type="http://schemas.openxmlformats.org/officeDocument/2006/relationships/slideLayout" Target="../slideLayouts/slideLayout34.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 Id="rId9" Type="http://schemas.openxmlformats.org/officeDocument/2006/relationships/image" Target="../media/image65.jpeg"/></Relationships>
</file>

<file path=ppt/slides/_rels/slide32.xml.rels><?xml version="1.0" encoding="UTF-8" standalone="yes"?>
<Relationships xmlns="http://schemas.openxmlformats.org/package/2006/relationships"><Relationship Id="rId3" Type="http://schemas.openxmlformats.org/officeDocument/2006/relationships/hyperlink" Target="https://www.hoc10.vn/doc-sach/hoat-dong-trai-nghiem-5/1/690/84/" TargetMode="External"/><Relationship Id="rId2" Type="http://schemas.openxmlformats.org/officeDocument/2006/relationships/image" Target="../media/image81.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86.svg"/><Relationship Id="rId4" Type="http://schemas.openxmlformats.org/officeDocument/2006/relationships/image" Target="../media/image85.png"/></Relationships>
</file>

<file path=ppt/slides/_rels/slide35.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20.xml"/><Relationship Id="rId1" Type="http://schemas.openxmlformats.org/officeDocument/2006/relationships/slideLayout" Target="../slideLayouts/slideLayout28.xml"/><Relationship Id="rId4" Type="http://schemas.openxmlformats.org/officeDocument/2006/relationships/image" Target="../media/image87.jpeg"/></Relationships>
</file>

<file path=ppt/slides/_rels/slide36.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810D1-DEBD-FCE6-9C17-AE2CEC4FC144}"/>
              </a:ext>
            </a:extLst>
          </p:cNvPr>
          <p:cNvSpPr txBox="1">
            <a:spLocks/>
          </p:cNvSpPr>
          <p:nvPr/>
        </p:nvSpPr>
        <p:spPr>
          <a:xfrm>
            <a:off x="575247" y="1862883"/>
            <a:ext cx="11041506"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200" b="1" dirty="0">
                <a:solidFill>
                  <a:srgbClr val="002060"/>
                </a:solidFill>
                <a:latin typeface="UTM Avo" panose="02040603050506020204" pitchFamily="18" charset="0"/>
              </a:rPr>
              <a:t>Chủ đề </a:t>
            </a:r>
            <a:r>
              <a:rPr lang="en-US" sz="5200" b="1" dirty="0">
                <a:solidFill>
                  <a:srgbClr val="002060"/>
                </a:solidFill>
                <a:latin typeface="UTM Avo" panose="02040603050506020204" pitchFamily="18" charset="0"/>
              </a:rPr>
              <a:t>7:</a:t>
            </a:r>
          </a:p>
          <a:p>
            <a:pPr>
              <a:lnSpc>
                <a:spcPct val="150000"/>
              </a:lnSpc>
            </a:pPr>
            <a:r>
              <a:rPr lang="vi-VN" sz="5200" b="1" dirty="0">
                <a:solidFill>
                  <a:srgbClr val="002060"/>
                </a:solidFill>
                <a:latin typeface="UTM Avo" panose="02040603050506020204" pitchFamily="18" charset="0"/>
              </a:rPr>
              <a:t>Mái ấm gia đình</a:t>
            </a:r>
            <a:endParaRPr lang="en-US" sz="5200" b="1" dirty="0">
              <a:solidFill>
                <a:srgbClr val="002060"/>
              </a:solidFill>
              <a:latin typeface="UTM Avo" panose="02040603050506020204" pitchFamily="18" charset="0"/>
            </a:endParaRPr>
          </a:p>
        </p:txBody>
      </p:sp>
      <p:sp>
        <p:nvSpPr>
          <p:cNvPr id="3" name="Subtitle 2">
            <a:extLst>
              <a:ext uri="{FF2B5EF4-FFF2-40B4-BE49-F238E27FC236}">
                <a16:creationId xmlns:a16="http://schemas.microsoft.com/office/drawing/2014/main" id="{16E69F7D-D827-160B-551E-5AF3630BF17C}"/>
              </a:ext>
            </a:extLst>
          </p:cNvPr>
          <p:cNvSpPr txBox="1">
            <a:spLocks/>
          </p:cNvSpPr>
          <p:nvPr/>
        </p:nvSpPr>
        <p:spPr>
          <a:xfrm>
            <a:off x="1524000" y="4167152"/>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28</a:t>
            </a:r>
          </a:p>
        </p:txBody>
      </p:sp>
      <p:sp>
        <p:nvSpPr>
          <p:cNvPr id="7" name="Title 1">
            <a:extLst>
              <a:ext uri="{FF2B5EF4-FFF2-40B4-BE49-F238E27FC236}">
                <a16:creationId xmlns:a16="http://schemas.microsoft.com/office/drawing/2014/main" id="{0EC3861D-F73D-B233-42C6-DB33D7B0FC3A}"/>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5</a:t>
            </a:r>
          </a:p>
        </p:txBody>
      </p:sp>
    </p:spTree>
    <p:extLst>
      <p:ext uri="{BB962C8B-B14F-4D97-AF65-F5344CB8AC3E}">
        <p14:creationId xmlns:p14="http://schemas.microsoft.com/office/powerpoint/2010/main" val="301104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7BAB1BD-74E5-5CBF-1648-61C602BE090F}"/>
              </a:ext>
            </a:extLst>
          </p:cNvPr>
          <p:cNvGrpSpPr/>
          <p:nvPr/>
        </p:nvGrpSpPr>
        <p:grpSpPr>
          <a:xfrm>
            <a:off x="4557132" y="2985655"/>
            <a:ext cx="3077736" cy="1666333"/>
            <a:chOff x="-756043" y="2287668"/>
            <a:chExt cx="3237488" cy="1666333"/>
          </a:xfrm>
        </p:grpSpPr>
        <p:pic>
          <p:nvPicPr>
            <p:cNvPr id="3" name="Picture 2">
              <a:hlinkClick r:id="rId4"/>
              <a:extLst>
                <a:ext uri="{FF2B5EF4-FFF2-40B4-BE49-F238E27FC236}">
                  <a16:creationId xmlns:a16="http://schemas.microsoft.com/office/drawing/2014/main" id="{64830DE4-ABE3-3C65-D087-F3752E5234D9}"/>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61884AD5-7BF6-0C3B-FA07-F4E41C245AB5}"/>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27535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3783A3-6D71-66BA-0FFC-7B61FE122EC8}"/>
              </a:ext>
            </a:extLst>
          </p:cNvPr>
          <p:cNvSpPr txBox="1"/>
          <p:nvPr/>
        </p:nvSpPr>
        <p:spPr>
          <a:xfrm>
            <a:off x="952956" y="1346944"/>
            <a:ext cx="10286087" cy="1708258"/>
          </a:xfrm>
          <a:prstGeom prst="roundRect">
            <a:avLst>
              <a:gd name="adj" fmla="val 3739"/>
            </a:avLst>
          </a:prstGeom>
          <a:noFill/>
        </p:spPr>
        <p:txBody>
          <a:bodyPr wrap="square">
            <a:spAutoFit/>
          </a:bodyPr>
          <a:lstStyle/>
          <a:p>
            <a:pPr algn="ctr">
              <a:lnSpc>
                <a:spcPct val="150000"/>
              </a:lnSpc>
            </a:pPr>
            <a:r>
              <a:rPr lang="vi-VN" sz="2400" b="1" dirty="0">
                <a:latin typeface="UTM Avo" panose="02040603050506020204" pitchFamily="18" charset="0"/>
                <a:ea typeface="UD Digi Kyokasho N-B" panose="02020700000000000000" pitchFamily="17" charset="-128"/>
              </a:rPr>
              <a:t>Trò chuyện về chủ đề Quản lí chi tiêu trong gia đình</a:t>
            </a:r>
          </a:p>
          <a:p>
            <a:pPr marL="342900" indent="-342900" algn="just">
              <a:lnSpc>
                <a:spcPct val="150000"/>
              </a:lnSpc>
              <a:buFont typeface="Arial" panose="020B0604020202020204" pitchFamily="34" charset="0"/>
              <a:buChar char="•"/>
            </a:pPr>
            <a:r>
              <a:rPr lang="vi-VN" sz="2400" dirty="0">
                <a:latin typeface="UTM Avo" panose="02040603050506020204" pitchFamily="18" charset="0"/>
                <a:ea typeface="UD Digi Kyokasho N-B" panose="02020700000000000000" pitchFamily="17" charset="-128"/>
              </a:rPr>
              <a:t>Đặt câu hỏi thảo luận về chủ đề Quản lí chi tiêu trong gia đình. </a:t>
            </a:r>
          </a:p>
          <a:p>
            <a:pPr marL="342900" indent="-342900" algn="just">
              <a:lnSpc>
                <a:spcPct val="150000"/>
              </a:lnSpc>
              <a:buFont typeface="Arial" panose="020B0604020202020204" pitchFamily="34" charset="0"/>
              <a:buChar char="•"/>
            </a:pPr>
            <a:r>
              <a:rPr lang="vi-VN" sz="2400" dirty="0">
                <a:latin typeface="UTM Avo" panose="02040603050506020204" pitchFamily="18" charset="0"/>
                <a:ea typeface="UD Digi Kyokasho N-B" panose="02020700000000000000" pitchFamily="17" charset="-128"/>
              </a:rPr>
              <a:t>Chia sẻ bài học em rút ra được sau buổi trò chuyện. </a:t>
            </a:r>
          </a:p>
        </p:txBody>
      </p:sp>
      <p:pic>
        <p:nvPicPr>
          <p:cNvPr id="4" name="Picture 3">
            <a:extLst>
              <a:ext uri="{FF2B5EF4-FFF2-40B4-BE49-F238E27FC236}">
                <a16:creationId xmlns:a16="http://schemas.microsoft.com/office/drawing/2014/main" id="{53C32DB7-2AD2-AE37-C3BE-0B39C31914F7}"/>
              </a:ext>
            </a:extLst>
          </p:cNvPr>
          <p:cNvPicPr>
            <a:picLocks noChangeAspect="1"/>
          </p:cNvPicPr>
          <p:nvPr/>
        </p:nvPicPr>
        <p:blipFill>
          <a:blip r:embed="rId3"/>
          <a:stretch>
            <a:fillRect/>
          </a:stretch>
        </p:blipFill>
        <p:spPr>
          <a:xfrm>
            <a:off x="2011379" y="3191523"/>
            <a:ext cx="8169240" cy="3420094"/>
          </a:xfrm>
          <a:prstGeom prst="rect">
            <a:avLst/>
          </a:prstGeom>
        </p:spPr>
      </p:pic>
    </p:spTree>
    <p:extLst>
      <p:ext uri="{BB962C8B-B14F-4D97-AF65-F5344CB8AC3E}">
        <p14:creationId xmlns:p14="http://schemas.microsoft.com/office/powerpoint/2010/main" val="1308164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8" name="Line Callout 1 (Border and Accent Bar) 3">
            <a:extLst>
              <a:ext uri="{FF2B5EF4-FFF2-40B4-BE49-F238E27FC236}">
                <a16:creationId xmlns:a16="http://schemas.microsoft.com/office/drawing/2014/main" id="{E0F80DC3-E9A8-0751-31B9-BA32448E7619}"/>
              </a:ext>
            </a:extLst>
          </p:cNvPr>
          <p:cNvSpPr/>
          <p:nvPr/>
        </p:nvSpPr>
        <p:spPr>
          <a:xfrm>
            <a:off x="4645142" y="882666"/>
            <a:ext cx="2901711" cy="742273"/>
          </a:xfrm>
          <a:prstGeom prst="roundRect">
            <a:avLst/>
          </a:prstGeom>
          <a:solidFill>
            <a:schemeClr val="accent2"/>
          </a:solidFill>
          <a:ln w="25400" cap="flat" cmpd="sng" algn="ctr">
            <a:noFill/>
            <a:prstDash val="solid"/>
          </a:ln>
          <a:effectLst>
            <a:outerShdw blurRad="50800" dist="38100" dir="18900000" algn="bl" rotWithShape="0">
              <a:prstClr val="black">
                <a:alpha val="40000"/>
              </a:prstClr>
            </a:outerShdw>
          </a:effectLst>
        </p:spPr>
        <p:txBody>
          <a:bodyPr rtlCol="0" anchor="ctr"/>
          <a:lstStyle/>
          <a:p>
            <a:pPr algn="ctr" defTabSz="812820">
              <a:buClrTx/>
              <a:defRPr/>
            </a:pPr>
            <a:r>
              <a:rPr lang="pt-BR" sz="2800" b="1" kern="1200" dirty="0">
                <a:solidFill>
                  <a:schemeClr val="bg1"/>
                </a:solidFill>
                <a:latin typeface="UTM Avo" panose="02040603050506020204" pitchFamily="18"/>
                <a:ea typeface="+mn-ea"/>
                <a:cs typeface="Arial" panose="020B0604020202020204" pitchFamily="34" charset="0"/>
              </a:rPr>
              <a:t>KHỞI ĐỘNG</a:t>
            </a:r>
            <a:endParaRPr lang="en-US" sz="2800" b="1" i="1" kern="1200" dirty="0">
              <a:solidFill>
                <a:schemeClr val="bg1"/>
              </a:solidFill>
              <a:latin typeface="UTM Avo" panose="02040603050506020204" pitchFamily="18"/>
              <a:ea typeface="+mn-ea"/>
              <a:cs typeface="Arial" panose="020B0604020202020204" pitchFamily="34" charset="0"/>
            </a:endParaRPr>
          </a:p>
        </p:txBody>
      </p:sp>
      <p:pic>
        <p:nvPicPr>
          <p:cNvPr id="3" name="Picture 2" descr="Hướng dẫn cách chi tiêu hợp lý cho gia đình 4 người từ A - Z">
            <a:extLst>
              <a:ext uri="{FF2B5EF4-FFF2-40B4-BE49-F238E27FC236}">
                <a16:creationId xmlns:a16="http://schemas.microsoft.com/office/drawing/2014/main" id="{6E238489-4F89-148F-0641-766962236B06}"/>
              </a:ext>
            </a:extLst>
          </p:cNvPr>
          <p:cNvPicPr>
            <a:picLocks noChangeAspect="1" noChangeArrowheads="1"/>
          </p:cNvPicPr>
          <p:nvPr/>
        </p:nvPicPr>
        <p:blipFill>
          <a:blip r:embed="rId4">
            <a:clrChange>
              <a:clrFrom>
                <a:srgbClr val="F0F0F0"/>
              </a:clrFrom>
              <a:clrTo>
                <a:srgbClr val="F0F0F0">
                  <a:alpha val="0"/>
                </a:srgbClr>
              </a:clrTo>
            </a:clrChange>
            <a:extLst>
              <a:ext uri="{28A0092B-C50C-407E-A947-70E740481C1C}">
                <a14:useLocalDpi xmlns:a14="http://schemas.microsoft.com/office/drawing/2010/main" val="0"/>
              </a:ext>
            </a:extLst>
          </a:blip>
          <a:srcRect/>
          <a:stretch>
            <a:fillRect/>
          </a:stretch>
        </p:blipFill>
        <p:spPr bwMode="auto">
          <a:xfrm>
            <a:off x="3250375" y="2968831"/>
            <a:ext cx="5691249" cy="379416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DBC4D1A-CC2C-8ECF-4B01-27082828433C}"/>
              </a:ext>
            </a:extLst>
          </p:cNvPr>
          <p:cNvSpPr txBox="1"/>
          <p:nvPr/>
        </p:nvSpPr>
        <p:spPr>
          <a:xfrm>
            <a:off x="2888616" y="1735962"/>
            <a:ext cx="6414765" cy="1121846"/>
          </a:xfrm>
          <a:prstGeom prst="rect">
            <a:avLst/>
          </a:prstGeom>
          <a:noFill/>
        </p:spPr>
        <p:txBody>
          <a:bodyPr wrap="square">
            <a:spAutoFit/>
          </a:bodyPr>
          <a:lstStyle/>
          <a:p>
            <a:pPr algn="ctr">
              <a:lnSpc>
                <a:spcPct val="150000"/>
              </a:lnSpc>
              <a:buClr>
                <a:srgbClr val="000000"/>
              </a:buClr>
              <a:buFont typeface="Arial"/>
              <a:buNone/>
            </a:pPr>
            <a:r>
              <a:rPr lang="en-US" sz="2400" kern="0" dirty="0">
                <a:solidFill>
                  <a:srgbClr val="000000"/>
                </a:solidFill>
                <a:latin typeface="UTM Avo" panose="02040603050506020204" pitchFamily="18" charset="0"/>
                <a:cs typeface="Arial"/>
                <a:sym typeface="Arial"/>
              </a:rPr>
              <a:t>Em </a:t>
            </a:r>
            <a:r>
              <a:rPr lang="en-US" sz="2400" kern="0" dirty="0" err="1">
                <a:solidFill>
                  <a:srgbClr val="000000"/>
                </a:solidFill>
                <a:latin typeface="UTM Avo" panose="02040603050506020204" pitchFamily="18" charset="0"/>
                <a:cs typeface="Arial"/>
                <a:sym typeface="Arial"/>
              </a:rPr>
              <a:t>hãy</a:t>
            </a:r>
            <a:r>
              <a:rPr lang="en-US" sz="2400" kern="0" dirty="0">
                <a:solidFill>
                  <a:srgbClr val="000000"/>
                </a:solidFill>
                <a:latin typeface="UTM Avo" panose="02040603050506020204" pitchFamily="18" charset="0"/>
                <a:cs typeface="Arial"/>
                <a:sym typeface="Arial"/>
              </a:rPr>
              <a:t> chia </a:t>
            </a:r>
            <a:r>
              <a:rPr lang="en-US" sz="2400" kern="0" dirty="0" err="1">
                <a:solidFill>
                  <a:srgbClr val="000000"/>
                </a:solidFill>
                <a:latin typeface="UTM Avo" panose="02040603050506020204" pitchFamily="18" charset="0"/>
                <a:cs typeface="Arial"/>
                <a:sym typeface="Arial"/>
              </a:rPr>
              <a:t>sẻ</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theo</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cặp</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đôi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về</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những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cách</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ghi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chép</a:t>
            </a:r>
            <a:r>
              <a:rPr lang="en-US" sz="2400" kern="0" dirty="0">
                <a:solidFill>
                  <a:srgbClr val="000000"/>
                </a:solidFill>
                <a:latin typeface="UTM Avo" panose="02040603050506020204" pitchFamily="18" charset="0"/>
                <a:cs typeface="Arial"/>
                <a:sym typeface="Arial"/>
              </a:rPr>
              <a:t> chi </a:t>
            </a:r>
            <a:r>
              <a:rPr lang="en-US" sz="2400" kern="0" dirty="0" err="1">
                <a:solidFill>
                  <a:srgbClr val="000000"/>
                </a:solidFill>
                <a:latin typeface="UTM Avo" panose="02040603050506020204" pitchFamily="18" charset="0"/>
                <a:cs typeface="Arial"/>
                <a:sym typeface="Arial"/>
              </a:rPr>
              <a:t>tiêu</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của</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gia</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đình</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mình</a:t>
            </a:r>
            <a:r>
              <a:rPr lang="en-US" sz="2400" kern="0" dirty="0">
                <a:solidFill>
                  <a:srgbClr val="000000"/>
                </a:solidFill>
                <a:latin typeface="UTM Avo" panose="02040603050506020204" pitchFamily="18" charset="0"/>
                <a:cs typeface="Arial"/>
                <a:sym typeface="Arial"/>
              </a:rPr>
              <a:t>.</a:t>
            </a:r>
          </a:p>
        </p:txBody>
      </p:sp>
    </p:spTree>
    <p:extLst>
      <p:ext uri="{BB962C8B-B14F-4D97-AF65-F5344CB8AC3E}">
        <p14:creationId xmlns:p14="http://schemas.microsoft.com/office/powerpoint/2010/main" val="49382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DAB8655-4B22-0CEC-274F-5B5A5D942B8C}"/>
            </a:ext>
          </a:extLst>
        </p:cNvPr>
        <p:cNvGrpSpPr/>
        <p:nvPr/>
      </p:nvGrpSpPr>
      <p:grpSpPr>
        <a:xfrm>
          <a:off x="0" y="0"/>
          <a:ext cx="0" cy="0"/>
          <a:chOff x="0" y="0"/>
          <a:chExt cx="0" cy="0"/>
        </a:xfrm>
      </p:grpSpPr>
      <p:pic>
        <p:nvPicPr>
          <p:cNvPr id="3" name="Picture 7">
            <a:extLst>
              <a:ext uri="{FF2B5EF4-FFF2-40B4-BE49-F238E27FC236}">
                <a16:creationId xmlns:a16="http://schemas.microsoft.com/office/drawing/2014/main" id="{2A3AF71C-AE01-A7FE-C83A-8A3A043812D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756615" y="4111356"/>
            <a:ext cx="6678770" cy="2746644"/>
          </a:xfrm>
          <a:prstGeom prst="rect">
            <a:avLst/>
          </a:prstGeom>
        </p:spPr>
      </p:pic>
      <p:sp>
        <p:nvSpPr>
          <p:cNvPr id="5" name="Rectangle: Rounded Corners 4">
            <a:extLst>
              <a:ext uri="{FF2B5EF4-FFF2-40B4-BE49-F238E27FC236}">
                <a16:creationId xmlns:a16="http://schemas.microsoft.com/office/drawing/2014/main" id="{249FCD77-86CA-59A0-C17F-C41BC81C2F1D}"/>
              </a:ext>
            </a:extLst>
          </p:cNvPr>
          <p:cNvSpPr/>
          <p:nvPr/>
        </p:nvSpPr>
        <p:spPr>
          <a:xfrm>
            <a:off x="615319" y="1952391"/>
            <a:ext cx="5244495" cy="1862227"/>
          </a:xfrm>
          <a:prstGeom prst="roundRect">
            <a:avLst>
              <a:gd name="adj" fmla="val 11088"/>
            </a:avLst>
          </a:prstGeom>
          <a:solidFill>
            <a:srgbClr val="FFFFFF"/>
          </a:solidFill>
          <a:ln w="25400" cap="flat" cmpd="sng" algn="ctr">
            <a:solidFill>
              <a:srgbClr val="2A8C60">
                <a:shade val="15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Chia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sẻ</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với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cả</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lớp</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về</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cách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ghi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chép</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chi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tiêu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của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gia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đình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mình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với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các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bạn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a:t>
            </a:r>
          </a:p>
        </p:txBody>
      </p:sp>
      <p:sp>
        <p:nvSpPr>
          <p:cNvPr id="6" name="Rectangle: Rounded Corners 5">
            <a:extLst>
              <a:ext uri="{FF2B5EF4-FFF2-40B4-BE49-F238E27FC236}">
                <a16:creationId xmlns:a16="http://schemas.microsoft.com/office/drawing/2014/main" id="{911CDD1E-5D35-4A04-6F01-E8D3C3ADFAEC}"/>
              </a:ext>
            </a:extLst>
          </p:cNvPr>
          <p:cNvSpPr/>
          <p:nvPr/>
        </p:nvSpPr>
        <p:spPr>
          <a:xfrm>
            <a:off x="6332187" y="1952391"/>
            <a:ext cx="5244495" cy="1862227"/>
          </a:xfrm>
          <a:prstGeom prst="roundRect">
            <a:avLst>
              <a:gd name="adj" fmla="val 11088"/>
            </a:avLst>
          </a:prstGeom>
          <a:solidFill>
            <a:srgbClr val="FFFFFF"/>
          </a:solidFill>
          <a:ln w="25400" cap="flat" cmpd="sng" algn="ctr">
            <a:solidFill>
              <a:srgbClr val="2A8C60">
                <a:shade val="15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Tìm</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ra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những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điểm</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giống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nhau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khác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nhau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trong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cách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ghi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chép</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chi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tiêu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của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các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gia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đình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a:t>
            </a:r>
          </a:p>
        </p:txBody>
      </p:sp>
    </p:spTree>
    <p:extLst>
      <p:ext uri="{BB962C8B-B14F-4D97-AF65-F5344CB8AC3E}">
        <p14:creationId xmlns:p14="http://schemas.microsoft.com/office/powerpoint/2010/main" val="138740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ED8C2F4-E0BC-25D8-A58A-C6CAB0B19919}"/>
              </a:ext>
            </a:extLst>
          </p:cNvPr>
          <p:cNvGrpSpPr/>
          <p:nvPr/>
        </p:nvGrpSpPr>
        <p:grpSpPr>
          <a:xfrm>
            <a:off x="4557132" y="2985655"/>
            <a:ext cx="3077736" cy="1666333"/>
            <a:chOff x="-756043" y="2287668"/>
            <a:chExt cx="3237488" cy="1666333"/>
          </a:xfrm>
        </p:grpSpPr>
        <p:pic>
          <p:nvPicPr>
            <p:cNvPr id="3" name="Picture 2">
              <a:hlinkClick r:id="rId4"/>
              <a:extLst>
                <a:ext uri="{FF2B5EF4-FFF2-40B4-BE49-F238E27FC236}">
                  <a16:creationId xmlns:a16="http://schemas.microsoft.com/office/drawing/2014/main" id="{95860AD4-433F-5A27-C174-38CA2504E555}"/>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B7954792-A13C-C329-2857-305E07A63112}"/>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61013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399099-7AD9-0EF3-5871-F0A1D2A6C810}"/>
              </a:ext>
            </a:extLst>
          </p:cNvPr>
          <p:cNvSpPr txBox="1"/>
          <p:nvPr/>
        </p:nvSpPr>
        <p:spPr>
          <a:xfrm>
            <a:off x="1263234" y="1532483"/>
            <a:ext cx="9665532" cy="635493"/>
          </a:xfrm>
          <a:prstGeom prst="roundRect">
            <a:avLst/>
          </a:prstGeom>
          <a:solidFill>
            <a:schemeClr val="accent6">
              <a:lumMod val="20000"/>
              <a:lumOff val="80000"/>
            </a:schemeClr>
          </a:solidFill>
        </p:spPr>
        <p:txBody>
          <a:bodyPr wrap="square">
            <a:spAutoFit/>
          </a:bodyPr>
          <a:lstStyle/>
          <a:p>
            <a:pPr algn="ctr">
              <a:lnSpc>
                <a:spcPct val="150000"/>
              </a:lnSpc>
            </a:pPr>
            <a:r>
              <a:rPr lang="vi-VN" sz="2400" b="1" dirty="0">
                <a:solidFill>
                  <a:schemeClr val="tx1">
                    <a:lumMod val="50000"/>
                  </a:schemeClr>
                </a:solidFill>
                <a:latin typeface="UTM Avo" panose="02040603050506020204" pitchFamily="18" charset="0"/>
                <a:cs typeface="Arial" panose="020B0604020202020204" pitchFamily="34" charset="0"/>
              </a:rPr>
              <a:t>Hoạt động 1. Chia sẻ về các khoản chi tiêu trong gia đình</a:t>
            </a:r>
          </a:p>
        </p:txBody>
      </p:sp>
      <p:grpSp>
        <p:nvGrpSpPr>
          <p:cNvPr id="2" name="Group 1">
            <a:extLst>
              <a:ext uri="{FF2B5EF4-FFF2-40B4-BE49-F238E27FC236}">
                <a16:creationId xmlns:a16="http://schemas.microsoft.com/office/drawing/2014/main" id="{EFC1A5B9-A8D2-72E9-5252-BA917E43307A}"/>
              </a:ext>
            </a:extLst>
          </p:cNvPr>
          <p:cNvGrpSpPr/>
          <p:nvPr/>
        </p:nvGrpSpPr>
        <p:grpSpPr>
          <a:xfrm>
            <a:off x="1011555" y="2409457"/>
            <a:ext cx="10168889" cy="769150"/>
            <a:chOff x="333830" y="725724"/>
            <a:chExt cx="7626667" cy="576863"/>
          </a:xfrm>
        </p:grpSpPr>
        <p:sp>
          <p:nvSpPr>
            <p:cNvPr id="4" name="Rectangle: Rounded Corners 3">
              <a:extLst>
                <a:ext uri="{FF2B5EF4-FFF2-40B4-BE49-F238E27FC236}">
                  <a16:creationId xmlns:a16="http://schemas.microsoft.com/office/drawing/2014/main" id="{3AF2AA4A-EE6E-97C9-BB33-D6D560B6CEC0}"/>
                </a:ext>
              </a:extLst>
            </p:cNvPr>
            <p:cNvSpPr/>
            <p:nvPr/>
          </p:nvSpPr>
          <p:spPr>
            <a:xfrm>
              <a:off x="333830" y="725724"/>
              <a:ext cx="7626667" cy="576863"/>
            </a:xfrm>
            <a:prstGeom prst="roundRect">
              <a:avLst>
                <a:gd name="adj" fmla="val 10298"/>
              </a:avLst>
            </a:prstGeom>
            <a:solidFill>
              <a:srgbClr val="FFFFFF"/>
            </a:solidFill>
            <a:ln w="25400" cap="flat" cmpd="sng" algn="ctr">
              <a:solidFill>
                <a:schemeClr val="accent6"/>
              </a:solid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effectLst/>
                  <a:uLnTx/>
                  <a:uFillTx/>
                  <a:latin typeface="UTM Avo" panose="02040603050506020204" pitchFamily="18" charset="0"/>
                  <a:ea typeface="+mn-ea"/>
                  <a:cs typeface="+mn-cs"/>
                  <a:sym typeface="Arial"/>
                </a:rPr>
                <a:t>Em hãy vẽ sơ đồ tư duy về các khoản chi tiêu trong gia đình. </a:t>
              </a:r>
            </a:p>
          </p:txBody>
        </p:sp>
        <p:sp>
          <p:nvSpPr>
            <p:cNvPr id="6" name="Freeform 4">
              <a:extLst>
                <a:ext uri="{FF2B5EF4-FFF2-40B4-BE49-F238E27FC236}">
                  <a16:creationId xmlns:a16="http://schemas.microsoft.com/office/drawing/2014/main" id="{7F63BEE7-912D-4E27-B08F-BEBEC1EE99C7}"/>
                </a:ext>
              </a:extLst>
            </p:cNvPr>
            <p:cNvSpPr/>
            <p:nvPr/>
          </p:nvSpPr>
          <p:spPr>
            <a:xfrm>
              <a:off x="333830" y="725724"/>
              <a:ext cx="684988" cy="576863"/>
            </a:xfrm>
            <a:custGeom>
              <a:avLst/>
              <a:gdLst/>
              <a:ahLst/>
              <a:cxnLst/>
              <a:rect l="l" t="t" r="r" b="b"/>
              <a:pathLst>
                <a:path w="4247535" h="4114800">
                  <a:moveTo>
                    <a:pt x="0" y="0"/>
                  </a:moveTo>
                  <a:lnTo>
                    <a:pt x="4247536" y="0"/>
                  </a:lnTo>
                  <a:lnTo>
                    <a:pt x="424753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vi-VN" sz="2489" b="0" i="0" u="none" strike="noStrike" kern="0" cap="none" spc="0" normalizeH="0" baseline="0" noProof="0" dirty="0">
                <a:ln>
                  <a:noFill/>
                </a:ln>
                <a:solidFill>
                  <a:srgbClr val="000000"/>
                </a:solidFill>
                <a:effectLst/>
                <a:uLnTx/>
                <a:uFillTx/>
                <a:cs typeface="Arial"/>
                <a:sym typeface="Arial"/>
              </a:endParaRPr>
            </a:p>
          </p:txBody>
        </p:sp>
      </p:grpSp>
      <p:pic>
        <p:nvPicPr>
          <p:cNvPr id="8" name="Picture 7">
            <a:extLst>
              <a:ext uri="{FF2B5EF4-FFF2-40B4-BE49-F238E27FC236}">
                <a16:creationId xmlns:a16="http://schemas.microsoft.com/office/drawing/2014/main" id="{8125233E-E356-26AE-3EDB-F66C92AD8343}"/>
              </a:ext>
            </a:extLst>
          </p:cNvPr>
          <p:cNvPicPr>
            <a:picLocks noChangeAspect="1"/>
          </p:cNvPicPr>
          <p:nvPr/>
        </p:nvPicPr>
        <p:blipFill>
          <a:blip r:embed="rId6">
            <a:clrChange>
              <a:clrFrom>
                <a:srgbClr val="FFFFFF"/>
              </a:clrFrom>
              <a:clrTo>
                <a:srgbClr val="FFFFFF">
                  <a:alpha val="0"/>
                </a:srgbClr>
              </a:clrTo>
            </a:clrChange>
          </a:blip>
          <a:srcRect t="5166"/>
          <a:stretch/>
        </p:blipFill>
        <p:spPr>
          <a:xfrm>
            <a:off x="1841248" y="3178607"/>
            <a:ext cx="8682021" cy="3491147"/>
          </a:xfrm>
          <a:prstGeom prst="rect">
            <a:avLst/>
          </a:prstGeom>
        </p:spPr>
      </p:pic>
    </p:spTree>
    <p:extLst>
      <p:ext uri="{BB962C8B-B14F-4D97-AF65-F5344CB8AC3E}">
        <p14:creationId xmlns:p14="http://schemas.microsoft.com/office/powerpoint/2010/main" val="866177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C538A27-C153-F4AB-7333-A7DA492E1B1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73DD192-C4B1-8940-E3B9-639D6D55F86F}"/>
              </a:ext>
            </a:extLst>
          </p:cNvPr>
          <p:cNvSpPr txBox="1"/>
          <p:nvPr/>
        </p:nvSpPr>
        <p:spPr>
          <a:xfrm>
            <a:off x="2467428" y="1406551"/>
            <a:ext cx="7257143" cy="461665"/>
          </a:xfrm>
          <a:prstGeom prst="rect">
            <a:avLst/>
          </a:prstGeom>
          <a:noFill/>
        </p:spPr>
        <p:txBody>
          <a:bodyPr wrap="square" rtlCol="0">
            <a:spAutoFit/>
          </a:bodyPr>
          <a:lstStyle/>
          <a:p>
            <a:pPr algn="ctr">
              <a:buClr>
                <a:srgbClr val="000000"/>
              </a:buClr>
              <a:buFont typeface="Arial"/>
              <a:buNone/>
            </a:pPr>
            <a:r>
              <a:rPr lang="en-US" sz="2400" b="1" kern="0" dirty="0">
                <a:latin typeface="UTM Avo" panose="02040603050506020204" pitchFamily="18" charset="0"/>
                <a:cs typeface="Arial"/>
                <a:sym typeface="Arial"/>
              </a:rPr>
              <a:t>TRÌNH BÀY TRƯỚC LỚP </a:t>
            </a:r>
          </a:p>
        </p:txBody>
      </p:sp>
      <p:grpSp>
        <p:nvGrpSpPr>
          <p:cNvPr id="19" name="Group 18">
            <a:extLst>
              <a:ext uri="{FF2B5EF4-FFF2-40B4-BE49-F238E27FC236}">
                <a16:creationId xmlns:a16="http://schemas.microsoft.com/office/drawing/2014/main" id="{899C66A3-9387-5C76-D695-DCC262A44CBD}"/>
              </a:ext>
            </a:extLst>
          </p:cNvPr>
          <p:cNvGrpSpPr/>
          <p:nvPr/>
        </p:nvGrpSpPr>
        <p:grpSpPr>
          <a:xfrm>
            <a:off x="569695" y="2202649"/>
            <a:ext cx="5147733" cy="4268305"/>
            <a:chOff x="569695" y="2202649"/>
            <a:chExt cx="5147733" cy="4268305"/>
          </a:xfrm>
        </p:grpSpPr>
        <p:sp>
          <p:nvSpPr>
            <p:cNvPr id="11" name="Rectangle: Rounded Corners 10">
              <a:extLst>
                <a:ext uri="{FF2B5EF4-FFF2-40B4-BE49-F238E27FC236}">
                  <a16:creationId xmlns:a16="http://schemas.microsoft.com/office/drawing/2014/main" id="{5B00F7FF-40F6-DED9-6A3C-B4B019028D2F}"/>
                </a:ext>
              </a:extLst>
            </p:cNvPr>
            <p:cNvSpPr/>
            <p:nvPr/>
          </p:nvSpPr>
          <p:spPr>
            <a:xfrm>
              <a:off x="569695" y="2202649"/>
              <a:ext cx="5147733" cy="4268305"/>
            </a:xfrm>
            <a:prstGeom prst="roundRect">
              <a:avLst>
                <a:gd name="adj" fmla="val 8971"/>
              </a:avLst>
            </a:prstGeom>
            <a:solidFill>
              <a:srgbClr val="FFFFFF"/>
            </a:solidFill>
            <a:ln w="25400" cap="flat" cmpd="sng" algn="ctr">
              <a:solidFill>
                <a:srgbClr val="FF985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E6F0EF"/>
                </a:solidFill>
                <a:effectLst/>
                <a:uLnTx/>
                <a:uFillTx/>
                <a:latin typeface="UTM Avo" panose="02040603050506020204" pitchFamily="18" charset="0"/>
                <a:ea typeface="+mn-ea"/>
                <a:cs typeface="+mn-cs"/>
                <a:sym typeface="Arial"/>
              </a:endParaRPr>
            </a:p>
          </p:txBody>
        </p:sp>
        <p:sp>
          <p:nvSpPr>
            <p:cNvPr id="12" name="Freeform 4">
              <a:extLst>
                <a:ext uri="{FF2B5EF4-FFF2-40B4-BE49-F238E27FC236}">
                  <a16:creationId xmlns:a16="http://schemas.microsoft.com/office/drawing/2014/main" id="{8E05A884-65BE-9AFF-5AA6-33AFA9129715}"/>
                </a:ext>
              </a:extLst>
            </p:cNvPr>
            <p:cNvSpPr/>
            <p:nvPr/>
          </p:nvSpPr>
          <p:spPr>
            <a:xfrm>
              <a:off x="1280572" y="4703204"/>
              <a:ext cx="3725978" cy="1574226"/>
            </a:xfrm>
            <a:custGeom>
              <a:avLst/>
              <a:gdLst/>
              <a:ahLst/>
              <a:cxnLst/>
              <a:rect l="l" t="t" r="r" b="b"/>
              <a:pathLst>
                <a:path w="7315200" h="3090672">
                  <a:moveTo>
                    <a:pt x="0" y="0"/>
                  </a:moveTo>
                  <a:lnTo>
                    <a:pt x="7315200" y="0"/>
                  </a:lnTo>
                  <a:lnTo>
                    <a:pt x="7315200" y="3090672"/>
                  </a:lnTo>
                  <a:lnTo>
                    <a:pt x="0" y="309067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vi-VN" sz="2489" b="0" i="0" u="none" strike="noStrike" kern="0" cap="none" spc="0" normalizeH="0" baseline="0" noProof="0" dirty="0">
                <a:ln>
                  <a:noFill/>
                </a:ln>
                <a:solidFill>
                  <a:srgbClr val="000000"/>
                </a:solidFill>
                <a:effectLst/>
                <a:uLnTx/>
                <a:uFillTx/>
                <a:cs typeface="Arial"/>
                <a:sym typeface="Arial"/>
              </a:endParaRPr>
            </a:p>
          </p:txBody>
        </p:sp>
        <p:sp>
          <p:nvSpPr>
            <p:cNvPr id="13" name="TextBox 12">
              <a:extLst>
                <a:ext uri="{FF2B5EF4-FFF2-40B4-BE49-F238E27FC236}">
                  <a16:creationId xmlns:a16="http://schemas.microsoft.com/office/drawing/2014/main" id="{818EFC3A-2E45-A95F-405E-21DE92DE2B45}"/>
                </a:ext>
              </a:extLst>
            </p:cNvPr>
            <p:cNvSpPr txBox="1"/>
            <p:nvPr/>
          </p:nvSpPr>
          <p:spPr>
            <a:xfrm>
              <a:off x="853933" y="2307750"/>
              <a:ext cx="4579256" cy="2229842"/>
            </a:xfrm>
            <a:prstGeom prst="rect">
              <a:avLst/>
            </a:prstGeom>
            <a:noFill/>
          </p:spPr>
          <p:txBody>
            <a:bodyPr wrap="square">
              <a:sp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NHÓM THUYẾT TRÌNH </a:t>
              </a:r>
            </a:p>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Trình bày trước lớp, chia sẻ về các khoản chi tiêu trong gia đình. </a:t>
              </a:r>
            </a:p>
          </p:txBody>
        </p:sp>
      </p:grpSp>
      <p:grpSp>
        <p:nvGrpSpPr>
          <p:cNvPr id="20" name="Group 19">
            <a:extLst>
              <a:ext uri="{FF2B5EF4-FFF2-40B4-BE49-F238E27FC236}">
                <a16:creationId xmlns:a16="http://schemas.microsoft.com/office/drawing/2014/main" id="{08690003-C8F7-3CE0-B6FA-C7B7DF45F220}"/>
              </a:ext>
            </a:extLst>
          </p:cNvPr>
          <p:cNvGrpSpPr/>
          <p:nvPr/>
        </p:nvGrpSpPr>
        <p:grpSpPr>
          <a:xfrm>
            <a:off x="6474572" y="2202649"/>
            <a:ext cx="5147733" cy="4268304"/>
            <a:chOff x="6426192" y="2202651"/>
            <a:chExt cx="5147733" cy="4268304"/>
          </a:xfrm>
        </p:grpSpPr>
        <p:sp>
          <p:nvSpPr>
            <p:cNvPr id="15" name="Rectangle: Rounded Corners 14">
              <a:extLst>
                <a:ext uri="{FF2B5EF4-FFF2-40B4-BE49-F238E27FC236}">
                  <a16:creationId xmlns:a16="http://schemas.microsoft.com/office/drawing/2014/main" id="{21208757-6854-D39D-6EBC-2F46BD532506}"/>
                </a:ext>
              </a:extLst>
            </p:cNvPr>
            <p:cNvSpPr/>
            <p:nvPr/>
          </p:nvSpPr>
          <p:spPr>
            <a:xfrm>
              <a:off x="6426192" y="2202651"/>
              <a:ext cx="5147733" cy="4268304"/>
            </a:xfrm>
            <a:prstGeom prst="roundRect">
              <a:avLst>
                <a:gd name="adj" fmla="val 8971"/>
              </a:avLst>
            </a:prstGeom>
            <a:solidFill>
              <a:srgbClr val="FFFFFF"/>
            </a:solidFill>
            <a:ln w="25400" cap="flat" cmpd="sng" algn="ctr">
              <a:solidFill>
                <a:srgbClr val="FF985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E6F0EF"/>
                </a:solidFill>
                <a:effectLst/>
                <a:uLnTx/>
                <a:uFillTx/>
                <a:latin typeface="UTM Avo" panose="02040603050506020204" pitchFamily="18" charset="0"/>
                <a:ea typeface="+mn-ea"/>
                <a:cs typeface="+mn-cs"/>
                <a:sym typeface="Arial"/>
              </a:endParaRPr>
            </a:p>
          </p:txBody>
        </p:sp>
        <p:sp>
          <p:nvSpPr>
            <p:cNvPr id="17" name="TextBox 16">
              <a:extLst>
                <a:ext uri="{FF2B5EF4-FFF2-40B4-BE49-F238E27FC236}">
                  <a16:creationId xmlns:a16="http://schemas.microsoft.com/office/drawing/2014/main" id="{86884FD2-B9C2-13F4-2093-657A318B4D28}"/>
                </a:ext>
              </a:extLst>
            </p:cNvPr>
            <p:cNvSpPr txBox="1"/>
            <p:nvPr/>
          </p:nvSpPr>
          <p:spPr>
            <a:xfrm>
              <a:off x="6568311" y="2307751"/>
              <a:ext cx="4863494" cy="2229841"/>
            </a:xfrm>
            <a:prstGeom prst="rect">
              <a:avLst/>
            </a:prstGeom>
            <a:noFill/>
          </p:spPr>
          <p:txBody>
            <a:bodyPr wrap="square">
              <a:sp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CÁC NHÓM KHÁC</a:t>
              </a:r>
            </a:p>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Lắng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nghe</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nhận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xét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đặt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câu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hỏi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về</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những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điều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bản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thân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còn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băn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khoăn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nếu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có</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a:t>
              </a:r>
            </a:p>
          </p:txBody>
        </p:sp>
        <p:sp>
          <p:nvSpPr>
            <p:cNvPr id="18" name="Freeform 4">
              <a:extLst>
                <a:ext uri="{FF2B5EF4-FFF2-40B4-BE49-F238E27FC236}">
                  <a16:creationId xmlns:a16="http://schemas.microsoft.com/office/drawing/2014/main" id="{6C112751-E934-1E5E-BC6A-E03BB4B1C2DE}"/>
                </a:ext>
              </a:extLst>
            </p:cNvPr>
            <p:cNvSpPr/>
            <p:nvPr/>
          </p:nvSpPr>
          <p:spPr>
            <a:xfrm>
              <a:off x="7137069" y="4703204"/>
              <a:ext cx="3725978" cy="1574226"/>
            </a:xfrm>
            <a:custGeom>
              <a:avLst/>
              <a:gdLst/>
              <a:ahLst/>
              <a:cxnLst/>
              <a:rect l="l" t="t" r="r" b="b"/>
              <a:pathLst>
                <a:path w="7315200" h="3090672">
                  <a:moveTo>
                    <a:pt x="0" y="0"/>
                  </a:moveTo>
                  <a:lnTo>
                    <a:pt x="7315200" y="0"/>
                  </a:lnTo>
                  <a:lnTo>
                    <a:pt x="7315200" y="3090672"/>
                  </a:lnTo>
                  <a:lnTo>
                    <a:pt x="0" y="309067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vi-VN" sz="2489" b="0" i="0" u="none" strike="noStrike" kern="0" cap="none" spc="0" normalizeH="0" baseline="0" noProof="0" dirty="0">
                <a:ln>
                  <a:noFill/>
                </a:ln>
                <a:solidFill>
                  <a:srgbClr val="000000"/>
                </a:solidFill>
                <a:effectLst/>
                <a:uLnTx/>
                <a:uFillTx/>
                <a:cs typeface="Arial"/>
                <a:sym typeface="Arial"/>
              </a:endParaRPr>
            </a:p>
          </p:txBody>
        </p:sp>
      </p:grpSp>
    </p:spTree>
    <p:extLst>
      <p:ext uri="{BB962C8B-B14F-4D97-AF65-F5344CB8AC3E}">
        <p14:creationId xmlns:p14="http://schemas.microsoft.com/office/powerpoint/2010/main" val="2755374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par>
                                <p:cTn id="13" presetID="10"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734BF42-B618-B698-06DA-C299FDB17DB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7D18EB4-F65F-18E0-E9EC-6E16515A198C}"/>
              </a:ext>
            </a:extLst>
          </p:cNvPr>
          <p:cNvPicPr>
            <a:picLocks noChangeAspect="1"/>
          </p:cNvPicPr>
          <p:nvPr/>
        </p:nvPicPr>
        <p:blipFill>
          <a:blip r:embed="rId4"/>
          <a:stretch>
            <a:fillRect/>
          </a:stretch>
        </p:blipFill>
        <p:spPr>
          <a:xfrm>
            <a:off x="1089246" y="1530824"/>
            <a:ext cx="2919432" cy="1642181"/>
          </a:xfrm>
          <a:prstGeom prst="roundRect">
            <a:avLst>
              <a:gd name="adj" fmla="val 0"/>
            </a:avLst>
          </a:prstGeom>
          <a:effectLst>
            <a:outerShdw blurRad="50800" dist="38100" dir="8100000" algn="tr" rotWithShape="0">
              <a:prstClr val="black">
                <a:alpha val="40000"/>
              </a:prstClr>
            </a:outerShdw>
          </a:effectLst>
        </p:spPr>
      </p:pic>
      <p:pic>
        <p:nvPicPr>
          <p:cNvPr id="4" name="Picture 8" descr="Học phí năm học 2024-2025 của 63 tỉnh thành (Cập nhật)">
            <a:extLst>
              <a:ext uri="{FF2B5EF4-FFF2-40B4-BE49-F238E27FC236}">
                <a16:creationId xmlns:a16="http://schemas.microsoft.com/office/drawing/2014/main" id="{89CA7398-BBA0-30F6-727F-F44C090B85A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0779"/>
          <a:stretch/>
        </p:blipFill>
        <p:spPr bwMode="auto">
          <a:xfrm>
            <a:off x="4099666" y="3332549"/>
            <a:ext cx="2871987" cy="1707208"/>
          </a:xfrm>
          <a:prstGeom prst="roundRect">
            <a:avLst>
              <a:gd name="adj" fmla="val 0"/>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 name="Picture 12" descr="Nhiều đơn vị chưa áp dụng hóa đơn điện tử từ máy tính tiền, Cục Thuế TP. Hà  Nội hỗ trợ ra sao? - Nhịp sống kinh tế Việt Nam &amp; Thế">
            <a:extLst>
              <a:ext uri="{FF2B5EF4-FFF2-40B4-BE49-F238E27FC236}">
                <a16:creationId xmlns:a16="http://schemas.microsoft.com/office/drawing/2014/main" id="{31287BF7-2A1C-FC27-52B9-73F4E0A286F1}"/>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4291"/>
          <a:stretch/>
        </p:blipFill>
        <p:spPr bwMode="auto">
          <a:xfrm>
            <a:off x="8786647" y="4750676"/>
            <a:ext cx="2958419" cy="1973431"/>
          </a:xfrm>
          <a:prstGeom prst="roundRect">
            <a:avLst>
              <a:gd name="adj" fmla="val 0"/>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Freeform 2">
            <a:extLst>
              <a:ext uri="{FF2B5EF4-FFF2-40B4-BE49-F238E27FC236}">
                <a16:creationId xmlns:a16="http://schemas.microsoft.com/office/drawing/2014/main" id="{08CE780D-98FA-C74B-170A-2F237495F356}"/>
              </a:ext>
            </a:extLst>
          </p:cNvPr>
          <p:cNvSpPr/>
          <p:nvPr/>
        </p:nvSpPr>
        <p:spPr>
          <a:xfrm>
            <a:off x="446934" y="4042203"/>
            <a:ext cx="2992273" cy="2603278"/>
          </a:xfrm>
          <a:custGeom>
            <a:avLst/>
            <a:gdLst/>
            <a:ahLst/>
            <a:cxnLst/>
            <a:rect l="l" t="t" r="r" b="b"/>
            <a:pathLst>
              <a:path w="4729655" h="4114800">
                <a:moveTo>
                  <a:pt x="0" y="0"/>
                </a:moveTo>
                <a:lnTo>
                  <a:pt x="4729655" y="0"/>
                </a:lnTo>
                <a:lnTo>
                  <a:pt x="4729655"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a:buClr>
                <a:srgbClr val="000000"/>
              </a:buClr>
              <a:buFont typeface="Arial"/>
              <a:buNone/>
            </a:pPr>
            <a:endParaRPr lang="vi-VN" sz="2489" kern="0" dirty="0">
              <a:solidFill>
                <a:srgbClr val="000000"/>
              </a:solidFill>
              <a:cs typeface="Arial"/>
              <a:sym typeface="Arial"/>
            </a:endParaRPr>
          </a:p>
        </p:txBody>
      </p:sp>
      <p:sp>
        <p:nvSpPr>
          <p:cNvPr id="7" name="Speech Bubble: Rectangle with Corners Rounded 6">
            <a:extLst>
              <a:ext uri="{FF2B5EF4-FFF2-40B4-BE49-F238E27FC236}">
                <a16:creationId xmlns:a16="http://schemas.microsoft.com/office/drawing/2014/main" id="{53BB6942-59C0-2C2B-971B-A7AFAC45C0C9}"/>
              </a:ext>
            </a:extLst>
          </p:cNvPr>
          <p:cNvSpPr/>
          <p:nvPr/>
        </p:nvSpPr>
        <p:spPr>
          <a:xfrm>
            <a:off x="4474236" y="1946135"/>
            <a:ext cx="3955061" cy="725713"/>
          </a:xfrm>
          <a:prstGeom prst="wedgeRoundRectCallout">
            <a:avLst>
              <a:gd name="adj1" fmla="val -57065"/>
              <a:gd name="adj2" fmla="val 43833"/>
              <a:gd name="adj3" fmla="val 16667"/>
            </a:avLst>
          </a:prstGeom>
          <a:solidFill>
            <a:srgbClr val="FFFFFF"/>
          </a:solidFill>
          <a:ln w="25400" cap="flat" cmpd="sng" algn="ctr">
            <a:solidFill>
              <a:srgbClr val="851923">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Chi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phí</a:t>
            </a: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cho</a:t>
            </a: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thực</a:t>
            </a: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phẩm</a:t>
            </a:r>
            <a:endPar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endParaRPr>
          </a:p>
        </p:txBody>
      </p:sp>
      <p:sp>
        <p:nvSpPr>
          <p:cNvPr id="8" name="Speech Bubble: Rectangle with Corners Rounded 7">
            <a:extLst>
              <a:ext uri="{FF2B5EF4-FFF2-40B4-BE49-F238E27FC236}">
                <a16:creationId xmlns:a16="http://schemas.microsoft.com/office/drawing/2014/main" id="{3B49660B-2195-F7D8-D1FE-6F38FC28916C}"/>
              </a:ext>
            </a:extLst>
          </p:cNvPr>
          <p:cNvSpPr/>
          <p:nvPr/>
        </p:nvSpPr>
        <p:spPr>
          <a:xfrm>
            <a:off x="7416894" y="3679347"/>
            <a:ext cx="3435045" cy="725713"/>
          </a:xfrm>
          <a:prstGeom prst="wedgeRoundRectCallout">
            <a:avLst>
              <a:gd name="adj1" fmla="val -57065"/>
              <a:gd name="adj2" fmla="val 43833"/>
              <a:gd name="adj3" fmla="val 16667"/>
            </a:avLst>
          </a:prstGeom>
          <a:solidFill>
            <a:srgbClr val="FFFFFF"/>
          </a:solidFill>
          <a:ln w="25400" cap="flat" cmpd="sng" algn="ctr">
            <a:solidFill>
              <a:srgbClr val="851923">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Chi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phí</a:t>
            </a: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cho</a:t>
            </a: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học</a:t>
            </a: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phí</a:t>
            </a:r>
            <a:endPar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endParaRPr>
          </a:p>
        </p:txBody>
      </p:sp>
      <p:sp>
        <p:nvSpPr>
          <p:cNvPr id="9" name="Speech Bubble: Rectangle with Corners Rounded 8">
            <a:extLst>
              <a:ext uri="{FF2B5EF4-FFF2-40B4-BE49-F238E27FC236}">
                <a16:creationId xmlns:a16="http://schemas.microsoft.com/office/drawing/2014/main" id="{609EF060-8C04-357A-6535-41567D5DCAC7}"/>
              </a:ext>
            </a:extLst>
          </p:cNvPr>
          <p:cNvSpPr/>
          <p:nvPr/>
        </p:nvSpPr>
        <p:spPr>
          <a:xfrm>
            <a:off x="4877330" y="5412559"/>
            <a:ext cx="3464076" cy="725713"/>
          </a:xfrm>
          <a:prstGeom prst="wedgeRoundRectCallout">
            <a:avLst>
              <a:gd name="adj1" fmla="val 58019"/>
              <a:gd name="adj2" fmla="val 43833"/>
              <a:gd name="adj3" fmla="val 16667"/>
            </a:avLst>
          </a:prstGeom>
          <a:solidFill>
            <a:srgbClr val="FFFFFF"/>
          </a:solidFill>
          <a:ln w="25400" cap="flat" cmpd="sng" algn="ctr">
            <a:solidFill>
              <a:srgbClr val="851923">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Chi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phí</a:t>
            </a: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cho</a:t>
            </a: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hóa</a:t>
            </a: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mn-ea"/>
                <a:cs typeface="+mn-cs"/>
                <a:sym typeface="Arial"/>
              </a:rPr>
              <a:t>đơn</a:t>
            </a:r>
            <a:endPar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mn-ea"/>
              <a:cs typeface="+mn-cs"/>
              <a:sym typeface="Arial"/>
            </a:endParaRPr>
          </a:p>
        </p:txBody>
      </p:sp>
    </p:spTree>
    <p:extLst>
      <p:ext uri="{BB962C8B-B14F-4D97-AF65-F5344CB8AC3E}">
        <p14:creationId xmlns:p14="http://schemas.microsoft.com/office/powerpoint/2010/main" val="2745961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BB3094E-E35A-2320-1789-84D3EAC94623}"/>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DEC900C2-0709-424F-A416-968BAFF5A2D2}"/>
              </a:ext>
            </a:extLst>
          </p:cNvPr>
          <p:cNvGrpSpPr/>
          <p:nvPr/>
        </p:nvGrpSpPr>
        <p:grpSpPr>
          <a:xfrm>
            <a:off x="1458660" y="2210394"/>
            <a:ext cx="8515658" cy="3444171"/>
            <a:chOff x="478476" y="949065"/>
            <a:chExt cx="3647566" cy="3110457"/>
          </a:xfrm>
        </p:grpSpPr>
        <p:sp>
          <p:nvSpPr>
            <p:cNvPr id="7" name="Rectangle: Diagonal Corners Rounded 6">
              <a:extLst>
                <a:ext uri="{FF2B5EF4-FFF2-40B4-BE49-F238E27FC236}">
                  <a16:creationId xmlns:a16="http://schemas.microsoft.com/office/drawing/2014/main" id="{288CBEFD-7071-AF93-10DE-F1AF897A00A4}"/>
                </a:ext>
              </a:extLst>
            </p:cNvPr>
            <p:cNvSpPr/>
            <p:nvPr/>
          </p:nvSpPr>
          <p:spPr>
            <a:xfrm>
              <a:off x="585281" y="1083975"/>
              <a:ext cx="3540761" cy="2975547"/>
            </a:xfrm>
            <a:prstGeom prst="round2DiagRect">
              <a:avLst/>
            </a:prstGeom>
            <a:solidFill>
              <a:srgbClr val="5E8381"/>
            </a:solidFill>
            <a:ln w="25400" cap="flat" cmpd="sng" algn="ctr">
              <a:solidFill>
                <a:srgbClr val="5E838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F5A60B"/>
                </a:solidFill>
                <a:effectLst/>
                <a:uLnTx/>
                <a:uFillTx/>
                <a:latin typeface="UTM Avo" panose="02040603050506020204" pitchFamily="18" charset="0"/>
                <a:ea typeface="+mn-ea"/>
                <a:cs typeface="+mn-cs"/>
                <a:sym typeface="Arial"/>
              </a:endParaRPr>
            </a:p>
          </p:txBody>
        </p:sp>
        <p:sp>
          <p:nvSpPr>
            <p:cNvPr id="8" name="Rectangle: Diagonal Corners Rounded 7">
              <a:extLst>
                <a:ext uri="{FF2B5EF4-FFF2-40B4-BE49-F238E27FC236}">
                  <a16:creationId xmlns:a16="http://schemas.microsoft.com/office/drawing/2014/main" id="{9CD8DAF9-20E7-7B91-4393-63AF9C97493F}"/>
                </a:ext>
              </a:extLst>
            </p:cNvPr>
            <p:cNvSpPr/>
            <p:nvPr/>
          </p:nvSpPr>
          <p:spPr>
            <a:xfrm>
              <a:off x="478476" y="949065"/>
              <a:ext cx="3540761" cy="2975547"/>
            </a:xfrm>
            <a:prstGeom prst="round2DiagRect">
              <a:avLst/>
            </a:prstGeom>
            <a:solidFill>
              <a:srgbClr val="FFFFFF"/>
            </a:solidFill>
            <a:ln w="25400" cap="flat" cmpd="sng" algn="ctr">
              <a:solidFill>
                <a:srgbClr val="5E8381"/>
              </a:solidFill>
              <a:prstDash val="solid"/>
            </a:ln>
            <a:effectLst/>
          </p:spPr>
          <p:txBody>
            <a:bodyPr rtlCol="0" anchor="ctr"/>
            <a:lstStyle/>
            <a:p>
              <a:pPr marL="342900" marR="0" lvl="0" indent="-342900" algn="just" defTabSz="91440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Mỗi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gia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đình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tùy</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theo</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hoàn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cảnh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kinh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tế</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thu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nhập</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khác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nhau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mà</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có</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sự</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chi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tiêu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khác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nhau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p>
            <a:p>
              <a:pPr marL="342900" marR="0" lvl="0" indent="-342900" algn="just" defTabSz="91440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Vì</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vậy</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việc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chi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tiêu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cần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căn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cứ</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vào</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tổng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thu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nhập</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và</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nhu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cầu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của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mỗi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thành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viên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từ</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đó</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có</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sự</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cân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đối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chi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tiêu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cho</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phù</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hợp</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p>
          </p:txBody>
        </p:sp>
      </p:grpSp>
    </p:spTree>
    <p:extLst>
      <p:ext uri="{BB962C8B-B14F-4D97-AF65-F5344CB8AC3E}">
        <p14:creationId xmlns:p14="http://schemas.microsoft.com/office/powerpoint/2010/main" val="2826019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A7F7DCC-D2F0-34B2-18DA-C354993B224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B841718-CEC6-D410-42AF-FA504332E287}"/>
              </a:ext>
            </a:extLst>
          </p:cNvPr>
          <p:cNvSpPr txBox="1"/>
          <p:nvPr/>
        </p:nvSpPr>
        <p:spPr>
          <a:xfrm>
            <a:off x="1555022" y="1663112"/>
            <a:ext cx="9081956" cy="635493"/>
          </a:xfrm>
          <a:prstGeom prst="roundRect">
            <a:avLst/>
          </a:prstGeom>
          <a:solidFill>
            <a:schemeClr val="accent4">
              <a:lumMod val="20000"/>
              <a:lumOff val="80000"/>
            </a:schemeClr>
          </a:solidFill>
        </p:spPr>
        <p:txBody>
          <a:bodyPr wrap="square">
            <a:spAutoFit/>
          </a:bodyPr>
          <a:lstStyle/>
          <a:p>
            <a:pPr algn="ctr">
              <a:lnSpc>
                <a:spcPct val="150000"/>
              </a:lnSpc>
            </a:pPr>
            <a:r>
              <a:rPr lang="vi-VN" sz="2400" b="1">
                <a:solidFill>
                  <a:schemeClr val="tx1">
                    <a:lumMod val="50000"/>
                  </a:schemeClr>
                </a:solidFill>
                <a:latin typeface="UTM Avo" panose="02040603050506020204" pitchFamily="18" charset="0"/>
                <a:cs typeface="Arial" panose="020B0604020202020204" pitchFamily="34" charset="0"/>
              </a:rPr>
              <a:t>Hoạt động 2. Lập sổ tay ghi chép chi tiêu của gia đình</a:t>
            </a:r>
            <a:endParaRPr lang="vi-VN" sz="2400" b="1" dirty="0">
              <a:solidFill>
                <a:schemeClr val="tx1">
                  <a:lumMod val="50000"/>
                </a:schemeClr>
              </a:solidFill>
              <a:latin typeface="UTM Avo" panose="02040603050506020204" pitchFamily="18" charset="0"/>
              <a:cs typeface="Arial" panose="020B0604020202020204" pitchFamily="34" charset="0"/>
            </a:endParaRPr>
          </a:p>
        </p:txBody>
      </p:sp>
      <p:grpSp>
        <p:nvGrpSpPr>
          <p:cNvPr id="2" name="Group 1">
            <a:extLst>
              <a:ext uri="{FF2B5EF4-FFF2-40B4-BE49-F238E27FC236}">
                <a16:creationId xmlns:a16="http://schemas.microsoft.com/office/drawing/2014/main" id="{ADD4C687-9310-35B4-0EB9-921F12BAA61A}"/>
              </a:ext>
            </a:extLst>
          </p:cNvPr>
          <p:cNvGrpSpPr/>
          <p:nvPr/>
        </p:nvGrpSpPr>
        <p:grpSpPr>
          <a:xfrm>
            <a:off x="0" y="2543647"/>
            <a:ext cx="2921874" cy="666976"/>
            <a:chOff x="138228" y="420916"/>
            <a:chExt cx="2191406" cy="500232"/>
          </a:xfrm>
        </p:grpSpPr>
        <p:sp>
          <p:nvSpPr>
            <p:cNvPr id="4" name="Rectangle: Rounded Corners 3">
              <a:extLst>
                <a:ext uri="{FF2B5EF4-FFF2-40B4-BE49-F238E27FC236}">
                  <a16:creationId xmlns:a16="http://schemas.microsoft.com/office/drawing/2014/main" id="{E159005B-541F-E55B-1366-198EBCDA2248}"/>
                </a:ext>
              </a:extLst>
            </p:cNvPr>
            <p:cNvSpPr/>
            <p:nvPr/>
          </p:nvSpPr>
          <p:spPr>
            <a:xfrm>
              <a:off x="493488" y="420916"/>
              <a:ext cx="1836146" cy="500232"/>
            </a:xfrm>
            <a:prstGeom prst="roundRect">
              <a:avLst>
                <a:gd name="adj" fmla="val 50000"/>
              </a:avLst>
            </a:prstGeom>
            <a:solidFill>
              <a:schemeClr val="bg1"/>
            </a:solidFill>
            <a:ln w="57150" cap="flat" cmpd="sng" algn="ctr">
              <a:solidFill>
                <a:schemeClr val="accent4"/>
              </a:solidFill>
              <a:prstDash val="solid"/>
            </a:ln>
            <a:effectLst/>
            <a:scene3d>
              <a:camera prst="orthographicFront">
                <a:rot lat="0" lon="0" rev="0"/>
              </a:camera>
              <a:lightRig rig="contrasting" dir="t">
                <a:rot lat="0" lon="0" rev="7800000"/>
              </a:lightRig>
            </a:scene3d>
            <a:sp3d>
              <a:bevelT w="139700" h="139700"/>
            </a:sp3d>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u="none" strike="noStrike" kern="0" cap="none" spc="0" normalizeH="0" baseline="0" noProof="0" dirty="0" err="1">
                  <a:ln>
                    <a:noFill/>
                  </a:ln>
                  <a:effectLst/>
                  <a:uLnTx/>
                  <a:uFillTx/>
                  <a:latin typeface="UTM Avo" panose="02040603050506020204" pitchFamily="18" charset="0"/>
                  <a:ea typeface="+mn-ea"/>
                  <a:cs typeface="+mn-cs"/>
                  <a:sym typeface="Arial"/>
                </a:rPr>
                <a:t>Chuẩn</a:t>
              </a:r>
              <a:r>
                <a:rPr kumimoji="0" lang="en-US" sz="2400" b="1" u="none" strike="noStrike" kern="0" cap="none" spc="0" normalizeH="0" baseline="0" noProof="0" dirty="0">
                  <a:ln>
                    <a:noFill/>
                  </a:ln>
                  <a:effectLst/>
                  <a:uLnTx/>
                  <a:uFillTx/>
                  <a:latin typeface="UTM Avo" panose="02040603050506020204" pitchFamily="18" charset="0"/>
                  <a:ea typeface="+mn-ea"/>
                  <a:cs typeface="+mn-cs"/>
                  <a:sym typeface="Arial"/>
                </a:rPr>
                <a:t> </a:t>
              </a:r>
              <a:r>
                <a:rPr kumimoji="0" lang="en-US" sz="2400" b="1" u="none" strike="noStrike" kern="0" cap="none" spc="0" normalizeH="0" baseline="0" noProof="0" dirty="0" err="1">
                  <a:ln>
                    <a:noFill/>
                  </a:ln>
                  <a:effectLst/>
                  <a:uLnTx/>
                  <a:uFillTx/>
                  <a:latin typeface="UTM Avo" panose="02040603050506020204" pitchFamily="18" charset="0"/>
                  <a:ea typeface="+mn-ea"/>
                  <a:cs typeface="+mn-cs"/>
                  <a:sym typeface="Arial"/>
                </a:rPr>
                <a:t>bị</a:t>
              </a:r>
              <a:endParaRPr kumimoji="0" lang="en-US" sz="2400" b="1" u="none" strike="noStrike" kern="0" cap="none" spc="0" normalizeH="0" baseline="0" noProof="0" dirty="0">
                <a:ln>
                  <a:noFill/>
                </a:ln>
                <a:effectLst/>
                <a:uLnTx/>
                <a:uFillTx/>
                <a:latin typeface="UTM Avo" panose="02040603050506020204" pitchFamily="18" charset="0"/>
                <a:ea typeface="+mn-ea"/>
                <a:cs typeface="+mn-cs"/>
                <a:sym typeface="Arial"/>
              </a:endParaRPr>
            </a:p>
          </p:txBody>
        </p:sp>
        <p:cxnSp>
          <p:nvCxnSpPr>
            <p:cNvPr id="5" name="Straight Connector 4">
              <a:extLst>
                <a:ext uri="{FF2B5EF4-FFF2-40B4-BE49-F238E27FC236}">
                  <a16:creationId xmlns:a16="http://schemas.microsoft.com/office/drawing/2014/main" id="{EB2436A0-8D28-1D91-072A-28AEDE95AB42}"/>
                </a:ext>
              </a:extLst>
            </p:cNvPr>
            <p:cNvCxnSpPr>
              <a:cxnSpLocks/>
              <a:stCxn id="4" idx="1"/>
            </p:cNvCxnSpPr>
            <p:nvPr/>
          </p:nvCxnSpPr>
          <p:spPr>
            <a:xfrm flipH="1">
              <a:off x="138228" y="671032"/>
              <a:ext cx="355261" cy="0"/>
            </a:xfrm>
            <a:prstGeom prst="line">
              <a:avLst/>
            </a:prstGeom>
            <a:noFill/>
            <a:ln w="57150" cap="flat" cmpd="sng" algn="ctr">
              <a:solidFill>
                <a:schemeClr val="accent4"/>
              </a:solidFill>
              <a:prstDash val="solid"/>
            </a:ln>
            <a:effectLst/>
          </p:spPr>
        </p:cxnSp>
      </p:grpSp>
      <p:grpSp>
        <p:nvGrpSpPr>
          <p:cNvPr id="6" name="Group 5">
            <a:extLst>
              <a:ext uri="{FF2B5EF4-FFF2-40B4-BE49-F238E27FC236}">
                <a16:creationId xmlns:a16="http://schemas.microsoft.com/office/drawing/2014/main" id="{0EF3930B-2504-19DE-DF8B-23D1B0A8E72A}"/>
              </a:ext>
            </a:extLst>
          </p:cNvPr>
          <p:cNvGrpSpPr/>
          <p:nvPr/>
        </p:nvGrpSpPr>
        <p:grpSpPr>
          <a:xfrm>
            <a:off x="1697777" y="3062721"/>
            <a:ext cx="3793027" cy="3683403"/>
            <a:chOff x="822202" y="2324100"/>
            <a:chExt cx="7484867" cy="7268546"/>
          </a:xfrm>
        </p:grpSpPr>
        <p:sp>
          <p:nvSpPr>
            <p:cNvPr id="7" name="Freeform 2">
              <a:extLst>
                <a:ext uri="{FF2B5EF4-FFF2-40B4-BE49-F238E27FC236}">
                  <a16:creationId xmlns:a16="http://schemas.microsoft.com/office/drawing/2014/main" id="{6A062BFF-ACA2-99B3-E2EF-77BB1B199596}"/>
                </a:ext>
              </a:extLst>
            </p:cNvPr>
            <p:cNvSpPr/>
            <p:nvPr/>
          </p:nvSpPr>
          <p:spPr>
            <a:xfrm>
              <a:off x="1537939" y="2746062"/>
              <a:ext cx="2027215" cy="2364099"/>
            </a:xfrm>
            <a:custGeom>
              <a:avLst/>
              <a:gdLst/>
              <a:ahLst/>
              <a:cxnLst/>
              <a:rect l="l" t="t" r="r" b="b"/>
              <a:pathLst>
                <a:path w="3528441" h="4114800">
                  <a:moveTo>
                    <a:pt x="0" y="0"/>
                  </a:moveTo>
                  <a:lnTo>
                    <a:pt x="3528441" y="0"/>
                  </a:lnTo>
                  <a:lnTo>
                    <a:pt x="352844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vi-VN" sz="2489" kern="0" dirty="0">
                <a:solidFill>
                  <a:srgbClr val="000000"/>
                </a:solidFill>
                <a:cs typeface="Arial"/>
                <a:sym typeface="Arial"/>
              </a:endParaRPr>
            </a:p>
          </p:txBody>
        </p:sp>
        <p:sp>
          <p:nvSpPr>
            <p:cNvPr id="9" name="Freeform 3">
              <a:extLst>
                <a:ext uri="{FF2B5EF4-FFF2-40B4-BE49-F238E27FC236}">
                  <a16:creationId xmlns:a16="http://schemas.microsoft.com/office/drawing/2014/main" id="{2634947A-A924-1FB3-5143-DF5473BB340E}"/>
                </a:ext>
              </a:extLst>
            </p:cNvPr>
            <p:cNvSpPr/>
            <p:nvPr/>
          </p:nvSpPr>
          <p:spPr>
            <a:xfrm>
              <a:off x="4161032" y="2324100"/>
              <a:ext cx="2705694" cy="2364100"/>
            </a:xfrm>
            <a:custGeom>
              <a:avLst/>
              <a:gdLst/>
              <a:ahLst/>
              <a:cxnLst/>
              <a:rect l="l" t="t" r="r" b="b"/>
              <a:pathLst>
                <a:path w="4709356" h="4114800">
                  <a:moveTo>
                    <a:pt x="0" y="0"/>
                  </a:moveTo>
                  <a:lnTo>
                    <a:pt x="4709356" y="0"/>
                  </a:lnTo>
                  <a:lnTo>
                    <a:pt x="470935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a:buClr>
                  <a:srgbClr val="000000"/>
                </a:buClr>
                <a:buFont typeface="Arial"/>
                <a:buNone/>
              </a:pPr>
              <a:endParaRPr lang="vi-VN" sz="2489" kern="0" dirty="0">
                <a:solidFill>
                  <a:srgbClr val="000000"/>
                </a:solidFill>
                <a:cs typeface="Arial"/>
                <a:sym typeface="Arial"/>
              </a:endParaRPr>
            </a:p>
          </p:txBody>
        </p:sp>
        <p:sp>
          <p:nvSpPr>
            <p:cNvPr id="12" name="Freeform 4">
              <a:extLst>
                <a:ext uri="{FF2B5EF4-FFF2-40B4-BE49-F238E27FC236}">
                  <a16:creationId xmlns:a16="http://schemas.microsoft.com/office/drawing/2014/main" id="{3D786B7B-92A5-9B21-D5A6-1CE124408599}"/>
                </a:ext>
              </a:extLst>
            </p:cNvPr>
            <p:cNvSpPr/>
            <p:nvPr/>
          </p:nvSpPr>
          <p:spPr>
            <a:xfrm>
              <a:off x="5799992" y="7002653"/>
              <a:ext cx="2041006" cy="2364100"/>
            </a:xfrm>
            <a:custGeom>
              <a:avLst/>
              <a:gdLst/>
              <a:ahLst/>
              <a:cxnLst/>
              <a:rect l="l" t="t" r="r" b="b"/>
              <a:pathLst>
                <a:path w="3552444" h="4114800">
                  <a:moveTo>
                    <a:pt x="0" y="0"/>
                  </a:moveTo>
                  <a:lnTo>
                    <a:pt x="3552444" y="0"/>
                  </a:lnTo>
                  <a:lnTo>
                    <a:pt x="3552444"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a:buClr>
                  <a:srgbClr val="000000"/>
                </a:buClr>
                <a:buFont typeface="Arial"/>
                <a:buNone/>
              </a:pPr>
              <a:endParaRPr lang="vi-VN" sz="2489" kern="0" dirty="0">
                <a:solidFill>
                  <a:srgbClr val="000000"/>
                </a:solidFill>
                <a:cs typeface="Arial"/>
                <a:sym typeface="Arial"/>
              </a:endParaRPr>
            </a:p>
          </p:txBody>
        </p:sp>
        <p:sp>
          <p:nvSpPr>
            <p:cNvPr id="13" name="Freeform 5">
              <a:extLst>
                <a:ext uri="{FF2B5EF4-FFF2-40B4-BE49-F238E27FC236}">
                  <a16:creationId xmlns:a16="http://schemas.microsoft.com/office/drawing/2014/main" id="{FC88EA3B-D379-3477-95C5-DC51399053D0}"/>
                </a:ext>
              </a:extLst>
            </p:cNvPr>
            <p:cNvSpPr/>
            <p:nvPr/>
          </p:nvSpPr>
          <p:spPr>
            <a:xfrm>
              <a:off x="3693467" y="5172076"/>
              <a:ext cx="2041006" cy="2444319"/>
            </a:xfrm>
            <a:custGeom>
              <a:avLst/>
              <a:gdLst/>
              <a:ahLst/>
              <a:cxnLst/>
              <a:rect l="l" t="t" r="r" b="b"/>
              <a:pathLst>
                <a:path w="6871716" h="8229600">
                  <a:moveTo>
                    <a:pt x="0" y="0"/>
                  </a:moveTo>
                  <a:lnTo>
                    <a:pt x="6871716" y="0"/>
                  </a:lnTo>
                  <a:lnTo>
                    <a:pt x="6871716" y="8229600"/>
                  </a:lnTo>
                  <a:lnTo>
                    <a:pt x="0" y="8229600"/>
                  </a:lnTo>
                  <a:lnTo>
                    <a:pt x="0" y="0"/>
                  </a:lnTo>
                  <a:close/>
                </a:path>
              </a:pathLst>
            </a:custGeom>
            <a:blipFill>
              <a:blip r:embed="rId10"/>
              <a:stretch>
                <a:fillRect/>
              </a:stretch>
            </a:blipFill>
          </p:spPr>
          <p:txBody>
            <a:bodyPr/>
            <a:lstStyle/>
            <a:p>
              <a:pPr>
                <a:buClr>
                  <a:srgbClr val="000000"/>
                </a:buClr>
                <a:buFont typeface="Arial"/>
                <a:buNone/>
              </a:pPr>
              <a:endParaRPr lang="vi-VN" sz="2489" kern="0" dirty="0">
                <a:solidFill>
                  <a:srgbClr val="000000"/>
                </a:solidFill>
                <a:cs typeface="Arial"/>
                <a:sym typeface="Arial"/>
              </a:endParaRPr>
            </a:p>
          </p:txBody>
        </p:sp>
        <p:sp>
          <p:nvSpPr>
            <p:cNvPr id="14" name="Freeform 6">
              <a:extLst>
                <a:ext uri="{FF2B5EF4-FFF2-40B4-BE49-F238E27FC236}">
                  <a16:creationId xmlns:a16="http://schemas.microsoft.com/office/drawing/2014/main" id="{C92EBDF4-49AF-D721-199C-B423F971CB2D}"/>
                </a:ext>
              </a:extLst>
            </p:cNvPr>
            <p:cNvSpPr/>
            <p:nvPr/>
          </p:nvSpPr>
          <p:spPr>
            <a:xfrm>
              <a:off x="6618138" y="4623053"/>
              <a:ext cx="1688931" cy="1951496"/>
            </a:xfrm>
            <a:custGeom>
              <a:avLst/>
              <a:gdLst/>
              <a:ahLst/>
              <a:cxnLst/>
              <a:rect l="l" t="t" r="r" b="b"/>
              <a:pathLst>
                <a:path w="3561172" h="4114800">
                  <a:moveTo>
                    <a:pt x="0" y="0"/>
                  </a:moveTo>
                  <a:lnTo>
                    <a:pt x="3561173" y="0"/>
                  </a:lnTo>
                  <a:lnTo>
                    <a:pt x="3561173"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a:buClr>
                  <a:srgbClr val="000000"/>
                </a:buClr>
                <a:buFont typeface="Arial"/>
                <a:buNone/>
              </a:pPr>
              <a:endParaRPr lang="vi-VN" sz="2489" kern="0" dirty="0">
                <a:solidFill>
                  <a:srgbClr val="000000"/>
                </a:solidFill>
                <a:cs typeface="Arial"/>
                <a:sym typeface="Arial"/>
              </a:endParaRPr>
            </a:p>
          </p:txBody>
        </p:sp>
        <p:sp>
          <p:nvSpPr>
            <p:cNvPr id="15" name="Freeform 7">
              <a:extLst>
                <a:ext uri="{FF2B5EF4-FFF2-40B4-BE49-F238E27FC236}">
                  <a16:creationId xmlns:a16="http://schemas.microsoft.com/office/drawing/2014/main" id="{2D7D740A-A915-3A5C-0C5B-1DC03D1A0857}"/>
                </a:ext>
              </a:extLst>
            </p:cNvPr>
            <p:cNvSpPr/>
            <p:nvPr/>
          </p:nvSpPr>
          <p:spPr>
            <a:xfrm>
              <a:off x="2733616" y="8184703"/>
              <a:ext cx="1407943" cy="1407943"/>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a:buClr>
                  <a:srgbClr val="000000"/>
                </a:buClr>
                <a:buFont typeface="Arial"/>
                <a:buNone/>
              </a:pPr>
              <a:endParaRPr lang="vi-VN" sz="2489" kern="0" dirty="0">
                <a:solidFill>
                  <a:srgbClr val="000000"/>
                </a:solidFill>
                <a:cs typeface="Arial"/>
                <a:sym typeface="Arial"/>
              </a:endParaRPr>
            </a:p>
          </p:txBody>
        </p:sp>
        <p:sp>
          <p:nvSpPr>
            <p:cNvPr id="16" name="Freeform 8">
              <a:extLst>
                <a:ext uri="{FF2B5EF4-FFF2-40B4-BE49-F238E27FC236}">
                  <a16:creationId xmlns:a16="http://schemas.microsoft.com/office/drawing/2014/main" id="{1A71FDBE-DD47-CFCA-E5DC-FB224524C38B}"/>
                </a:ext>
              </a:extLst>
            </p:cNvPr>
            <p:cNvSpPr/>
            <p:nvPr/>
          </p:nvSpPr>
          <p:spPr>
            <a:xfrm>
              <a:off x="822202" y="6134100"/>
              <a:ext cx="2402768" cy="1617864"/>
            </a:xfrm>
            <a:custGeom>
              <a:avLst/>
              <a:gdLst/>
              <a:ahLst/>
              <a:cxnLst/>
              <a:rect l="l" t="t" r="r" b="b"/>
              <a:pathLst>
                <a:path w="6111089" h="4114800">
                  <a:moveTo>
                    <a:pt x="0" y="0"/>
                  </a:moveTo>
                  <a:lnTo>
                    <a:pt x="6111089" y="0"/>
                  </a:lnTo>
                  <a:lnTo>
                    <a:pt x="6111089" y="4114800"/>
                  </a:lnTo>
                  <a:lnTo>
                    <a:pt x="0" y="411480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a:buClr>
                  <a:srgbClr val="000000"/>
                </a:buClr>
                <a:buFont typeface="Arial"/>
                <a:buNone/>
              </a:pPr>
              <a:endParaRPr lang="vi-VN" sz="2489" kern="0" dirty="0">
                <a:solidFill>
                  <a:srgbClr val="000000"/>
                </a:solidFill>
                <a:cs typeface="Arial"/>
                <a:sym typeface="Arial"/>
              </a:endParaRPr>
            </a:p>
          </p:txBody>
        </p:sp>
      </p:grpSp>
      <p:grpSp>
        <p:nvGrpSpPr>
          <p:cNvPr id="17" name="Group 16">
            <a:extLst>
              <a:ext uri="{FF2B5EF4-FFF2-40B4-BE49-F238E27FC236}">
                <a16:creationId xmlns:a16="http://schemas.microsoft.com/office/drawing/2014/main" id="{B0720646-5CC5-23F3-1536-C100BFDA52C2}"/>
              </a:ext>
            </a:extLst>
          </p:cNvPr>
          <p:cNvGrpSpPr/>
          <p:nvPr/>
        </p:nvGrpSpPr>
        <p:grpSpPr>
          <a:xfrm>
            <a:off x="6901113" y="2833795"/>
            <a:ext cx="4949672" cy="3424446"/>
            <a:chOff x="3396094" y="196580"/>
            <a:chExt cx="3712254" cy="2568334"/>
          </a:xfrm>
        </p:grpSpPr>
        <p:pic>
          <p:nvPicPr>
            <p:cNvPr id="18" name="Picture 4">
              <a:extLst>
                <a:ext uri="{FF2B5EF4-FFF2-40B4-BE49-F238E27FC236}">
                  <a16:creationId xmlns:a16="http://schemas.microsoft.com/office/drawing/2014/main" id="{B867BD90-2752-7745-B65A-D49FB19C1601}"/>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3396094" y="196580"/>
              <a:ext cx="3712254" cy="2568334"/>
            </a:xfrm>
            <a:prstGeom prst="rect">
              <a:avLst/>
            </a:prstGeom>
          </p:spPr>
        </p:pic>
        <p:sp>
          <p:nvSpPr>
            <p:cNvPr id="19" name="TextBox 18">
              <a:extLst>
                <a:ext uri="{FF2B5EF4-FFF2-40B4-BE49-F238E27FC236}">
                  <a16:creationId xmlns:a16="http://schemas.microsoft.com/office/drawing/2014/main" id="{81E1319A-F385-310B-7301-4472582E445B}"/>
                </a:ext>
              </a:extLst>
            </p:cNvPr>
            <p:cNvSpPr txBox="1"/>
            <p:nvPr/>
          </p:nvSpPr>
          <p:spPr>
            <a:xfrm>
              <a:off x="3813057" y="579413"/>
              <a:ext cx="3165417" cy="1256882"/>
            </a:xfrm>
            <a:prstGeom prst="rect">
              <a:avLst/>
            </a:prstGeom>
            <a:noFill/>
          </p:spPr>
          <p:txBody>
            <a:bodyPr wrap="square" rtlCol="0">
              <a:spAutoFit/>
            </a:bodyPr>
            <a:lstStyle/>
            <a:p>
              <a:pPr marL="380990" indent="-380990" algn="just">
                <a:lnSpc>
                  <a:spcPct val="150000"/>
                </a:lnSpc>
                <a:buClr>
                  <a:srgbClr val="000000"/>
                </a:buClr>
                <a:buFont typeface="Arial" panose="020B0604020202020204" pitchFamily="34" charset="0"/>
                <a:buChar char="•"/>
              </a:pPr>
              <a:r>
                <a:rPr lang="en-US" sz="2400" kern="0" dirty="0" err="1">
                  <a:solidFill>
                    <a:srgbClr val="000000"/>
                  </a:solidFill>
                  <a:latin typeface="UTM Avo" panose="02040603050506020204" pitchFamily="18" charset="0"/>
                  <a:cs typeface="Arial"/>
                  <a:sym typeface="Arial"/>
                </a:rPr>
                <a:t>Cuốn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sổ</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nhỏ</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bìa</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giấy</a:t>
              </a:r>
              <a:r>
                <a:rPr lang="en-US" sz="2400" kern="0" dirty="0">
                  <a:solidFill>
                    <a:srgbClr val="000000"/>
                  </a:solidFill>
                  <a:latin typeface="UTM Avo" panose="02040603050506020204" pitchFamily="18" charset="0"/>
                  <a:cs typeface="Arial"/>
                  <a:sym typeface="Arial"/>
                </a:rPr>
                <a:t>.</a:t>
              </a:r>
            </a:p>
            <a:p>
              <a:pPr marL="380990" indent="-380990" algn="just">
                <a:lnSpc>
                  <a:spcPct val="150000"/>
                </a:lnSpc>
                <a:buClr>
                  <a:srgbClr val="000000"/>
                </a:buClr>
                <a:buFont typeface="Arial" panose="020B0604020202020204" pitchFamily="34" charset="0"/>
                <a:buChar char="•"/>
              </a:pPr>
              <a:r>
                <a:rPr lang="en-US" sz="2400" kern="0" dirty="0" err="1">
                  <a:solidFill>
                    <a:srgbClr val="000000"/>
                  </a:solidFill>
                  <a:latin typeface="UTM Avo" panose="02040603050506020204" pitchFamily="18" charset="0"/>
                  <a:cs typeface="Arial"/>
                  <a:sym typeface="Arial"/>
                </a:rPr>
                <a:t>Bút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màu</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kéo</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hồ</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dán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băng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dính</a:t>
              </a:r>
              <a:r>
                <a:rPr lang="en-US" sz="2400" kern="0" dirty="0">
                  <a:solidFill>
                    <a:srgbClr val="000000"/>
                  </a:solidFill>
                  <a:latin typeface="UTM Avo" panose="02040603050506020204" pitchFamily="18" charset="0"/>
                  <a:cs typeface="Arial"/>
                  <a:sym typeface="Arial"/>
                </a:rPr>
                <a:t>,..</a:t>
              </a:r>
            </a:p>
          </p:txBody>
        </p:sp>
      </p:grpSp>
      <p:pic>
        <p:nvPicPr>
          <p:cNvPr id="20" name="Picture 22">
            <a:extLst>
              <a:ext uri="{FF2B5EF4-FFF2-40B4-BE49-F238E27FC236}">
                <a16:creationId xmlns:a16="http://schemas.microsoft.com/office/drawing/2014/main" id="{C56508D7-3F25-0587-2A2D-B980371B59D8}"/>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a:off x="5408401" y="5512513"/>
            <a:ext cx="1717613" cy="865248"/>
          </a:xfrm>
          <a:prstGeom prst="rect">
            <a:avLst/>
          </a:prstGeom>
        </p:spPr>
      </p:pic>
    </p:spTree>
    <p:extLst>
      <p:ext uri="{BB962C8B-B14F-4D97-AF65-F5344CB8AC3E}">
        <p14:creationId xmlns:p14="http://schemas.microsoft.com/office/powerpoint/2010/main" val="274358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831CFD3-3C45-FF0B-E96B-185DD799E92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A76BACB-C6F4-2A69-3CDD-6BBDE2A018B3}"/>
              </a:ext>
            </a:extLst>
          </p:cNvPr>
          <p:cNvPicPr>
            <a:picLocks noChangeAspect="1"/>
          </p:cNvPicPr>
          <p:nvPr/>
        </p:nvPicPr>
        <p:blipFill>
          <a:blip r:embed="rId4"/>
          <a:stretch>
            <a:fillRect/>
          </a:stretch>
        </p:blipFill>
        <p:spPr>
          <a:xfrm>
            <a:off x="6358759" y="2507271"/>
            <a:ext cx="5833241" cy="4018002"/>
          </a:xfrm>
          <a:prstGeom prst="rect">
            <a:avLst/>
          </a:prstGeom>
        </p:spPr>
      </p:pic>
      <p:pic>
        <p:nvPicPr>
          <p:cNvPr id="5" name="Picture 4">
            <a:extLst>
              <a:ext uri="{FF2B5EF4-FFF2-40B4-BE49-F238E27FC236}">
                <a16:creationId xmlns:a16="http://schemas.microsoft.com/office/drawing/2014/main" id="{727A1922-3351-D88B-C83A-A770A6E3C016}"/>
              </a:ext>
            </a:extLst>
          </p:cNvPr>
          <p:cNvPicPr>
            <a:picLocks noChangeAspect="1"/>
          </p:cNvPicPr>
          <p:nvPr/>
        </p:nvPicPr>
        <p:blipFill>
          <a:blip r:embed="rId5"/>
          <a:stretch>
            <a:fillRect/>
          </a:stretch>
        </p:blipFill>
        <p:spPr>
          <a:xfrm>
            <a:off x="635740" y="1314635"/>
            <a:ext cx="4305438" cy="4122413"/>
          </a:xfrm>
          <a:prstGeom prst="rect">
            <a:avLst/>
          </a:prstGeom>
        </p:spPr>
      </p:pic>
      <p:grpSp>
        <p:nvGrpSpPr>
          <p:cNvPr id="6" name="Group 5">
            <a:extLst>
              <a:ext uri="{FF2B5EF4-FFF2-40B4-BE49-F238E27FC236}">
                <a16:creationId xmlns:a16="http://schemas.microsoft.com/office/drawing/2014/main" id="{8552AAFE-26DC-FFC3-8609-909132407CBB}"/>
              </a:ext>
            </a:extLst>
          </p:cNvPr>
          <p:cNvGrpSpPr/>
          <p:nvPr/>
        </p:nvGrpSpPr>
        <p:grpSpPr>
          <a:xfrm>
            <a:off x="2807439" y="4925848"/>
            <a:ext cx="2184976" cy="1804425"/>
            <a:chOff x="1009874" y="3505200"/>
            <a:chExt cx="1868707" cy="1543240"/>
          </a:xfrm>
        </p:grpSpPr>
        <p:pic>
          <p:nvPicPr>
            <p:cNvPr id="8" name="Picture 6">
              <a:extLst>
                <a:ext uri="{FF2B5EF4-FFF2-40B4-BE49-F238E27FC236}">
                  <a16:creationId xmlns:a16="http://schemas.microsoft.com/office/drawing/2014/main" id="{4E52BA6E-0248-B823-1E46-63513846E0C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09874" y="3505200"/>
              <a:ext cx="1868707" cy="1543240"/>
            </a:xfrm>
            <a:prstGeom prst="rect">
              <a:avLst/>
            </a:prstGeom>
          </p:spPr>
        </p:pic>
        <p:sp>
          <p:nvSpPr>
            <p:cNvPr id="9" name="TextBox 8">
              <a:extLst>
                <a:ext uri="{FF2B5EF4-FFF2-40B4-BE49-F238E27FC236}">
                  <a16:creationId xmlns:a16="http://schemas.microsoft.com/office/drawing/2014/main" id="{C32005DA-3434-977C-5758-F851BCCCE4EE}"/>
                </a:ext>
              </a:extLst>
            </p:cNvPr>
            <p:cNvSpPr txBox="1"/>
            <p:nvPr/>
          </p:nvSpPr>
          <p:spPr>
            <a:xfrm>
              <a:off x="1217797" y="3816913"/>
              <a:ext cx="1451429" cy="812768"/>
            </a:xfrm>
            <a:prstGeom prst="rect">
              <a:avLst/>
            </a:prstGeom>
            <a:noFill/>
          </p:spPr>
          <p:txBody>
            <a:bodyPr wrap="square" rtlCol="0">
              <a:spAutoFit/>
            </a:bodyPr>
            <a:lstStyle/>
            <a:p>
              <a:pPr algn="ctr">
                <a:lnSpc>
                  <a:spcPct val="150000"/>
                </a:lnSpc>
                <a:buClr>
                  <a:srgbClr val="000000"/>
                </a:buClr>
                <a:buFont typeface="Arial"/>
                <a:buNone/>
              </a:pPr>
              <a:r>
                <a:rPr lang="en-US" sz="2000" kern="0" dirty="0" err="1">
                  <a:latin typeface="UTM Avo" panose="02040603050506020204" pitchFamily="18" charset="0"/>
                  <a:cs typeface="Arial"/>
                  <a:sym typeface="Arial"/>
                </a:rPr>
                <a:t>Bìa</a:t>
              </a:r>
              <a:r>
                <a:rPr lang="en-US" sz="2000" kern="0" dirty="0">
                  <a:latin typeface="UTM Avo" panose="02040603050506020204" pitchFamily="18" charset="0"/>
                  <a:cs typeface="Arial"/>
                  <a:sym typeface="Arial"/>
                </a:rPr>
                <a:t> </a:t>
              </a:r>
              <a:r>
                <a:rPr lang="en-US" sz="2000" kern="0" dirty="0" err="1">
                  <a:latin typeface="UTM Avo" panose="02040603050506020204" pitchFamily="18" charset="0"/>
                  <a:cs typeface="Arial"/>
                  <a:sym typeface="Arial"/>
                </a:rPr>
                <a:t>của</a:t>
              </a:r>
              <a:r>
                <a:rPr lang="en-US" sz="2000" kern="0" dirty="0">
                  <a:latin typeface="UTM Avo" panose="02040603050506020204" pitchFamily="18" charset="0"/>
                  <a:cs typeface="Arial"/>
                  <a:sym typeface="Arial"/>
                </a:rPr>
                <a:t> </a:t>
              </a:r>
              <a:r>
                <a:rPr lang="en-US" sz="2000" kern="0" dirty="0" err="1">
                  <a:latin typeface="UTM Avo" panose="02040603050506020204" pitchFamily="18" charset="0"/>
                  <a:cs typeface="Arial"/>
                  <a:sym typeface="Arial"/>
                </a:rPr>
                <a:t>cuốn</a:t>
              </a:r>
              <a:r>
                <a:rPr lang="en-US" sz="2000" kern="0" dirty="0">
                  <a:latin typeface="UTM Avo" panose="02040603050506020204" pitchFamily="18" charset="0"/>
                  <a:cs typeface="Arial"/>
                  <a:sym typeface="Arial"/>
                </a:rPr>
                <a:t> </a:t>
              </a:r>
              <a:r>
                <a:rPr lang="en-US" sz="2000" kern="0" dirty="0" err="1">
                  <a:latin typeface="UTM Avo" panose="02040603050506020204" pitchFamily="18" charset="0"/>
                  <a:cs typeface="Arial"/>
                  <a:sym typeface="Arial"/>
                </a:rPr>
                <a:t>sổ</a:t>
              </a:r>
              <a:r>
                <a:rPr lang="en-US" sz="2000" kern="0" dirty="0">
                  <a:latin typeface="UTM Avo" panose="02040603050506020204" pitchFamily="18" charset="0"/>
                  <a:cs typeface="Arial"/>
                  <a:sym typeface="Arial"/>
                </a:rPr>
                <a:t> </a:t>
              </a:r>
            </a:p>
          </p:txBody>
        </p:sp>
      </p:grpSp>
      <p:grpSp>
        <p:nvGrpSpPr>
          <p:cNvPr id="10" name="Group 9">
            <a:extLst>
              <a:ext uri="{FF2B5EF4-FFF2-40B4-BE49-F238E27FC236}">
                <a16:creationId xmlns:a16="http://schemas.microsoft.com/office/drawing/2014/main" id="{8ABBEB48-9563-25E9-1360-42CA00768CF2}"/>
              </a:ext>
            </a:extLst>
          </p:cNvPr>
          <p:cNvGrpSpPr/>
          <p:nvPr/>
        </p:nvGrpSpPr>
        <p:grpSpPr>
          <a:xfrm>
            <a:off x="8917343" y="758581"/>
            <a:ext cx="2184976" cy="1804426"/>
            <a:chOff x="1009874" y="3505200"/>
            <a:chExt cx="1868707" cy="1543240"/>
          </a:xfrm>
        </p:grpSpPr>
        <p:pic>
          <p:nvPicPr>
            <p:cNvPr id="11" name="Picture 6">
              <a:extLst>
                <a:ext uri="{FF2B5EF4-FFF2-40B4-BE49-F238E27FC236}">
                  <a16:creationId xmlns:a16="http://schemas.microsoft.com/office/drawing/2014/main" id="{03E42484-8A26-244B-522C-FD32158126C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09874" y="3505200"/>
              <a:ext cx="1868707" cy="1543240"/>
            </a:xfrm>
            <a:prstGeom prst="rect">
              <a:avLst/>
            </a:prstGeom>
          </p:spPr>
        </p:pic>
        <p:sp>
          <p:nvSpPr>
            <p:cNvPr id="12" name="TextBox 11">
              <a:extLst>
                <a:ext uri="{FF2B5EF4-FFF2-40B4-BE49-F238E27FC236}">
                  <a16:creationId xmlns:a16="http://schemas.microsoft.com/office/drawing/2014/main" id="{3427C1D5-3EDF-78C4-2ABB-819BCB6A7366}"/>
                </a:ext>
              </a:extLst>
            </p:cNvPr>
            <p:cNvSpPr txBox="1"/>
            <p:nvPr/>
          </p:nvSpPr>
          <p:spPr>
            <a:xfrm>
              <a:off x="1267598" y="3861858"/>
              <a:ext cx="1451429" cy="812768"/>
            </a:xfrm>
            <a:prstGeom prst="rect">
              <a:avLst/>
            </a:prstGeom>
            <a:noFill/>
          </p:spPr>
          <p:txBody>
            <a:bodyPr wrap="square" rtlCol="0">
              <a:spAutoFit/>
            </a:bodyPr>
            <a:lstStyle/>
            <a:p>
              <a:pPr algn="ctr">
                <a:lnSpc>
                  <a:spcPct val="150000"/>
                </a:lnSpc>
                <a:buClr>
                  <a:srgbClr val="000000"/>
                </a:buClr>
                <a:buFont typeface="Arial"/>
                <a:buNone/>
              </a:pPr>
              <a:r>
                <a:rPr lang="en-US" sz="2000" kern="0" dirty="0" err="1">
                  <a:latin typeface="UTM Avo" panose="02040603050506020204" pitchFamily="18" charset="0"/>
                  <a:cs typeface="Arial"/>
                  <a:sym typeface="Arial"/>
                </a:rPr>
                <a:t>Phía</a:t>
              </a:r>
              <a:r>
                <a:rPr lang="en-US" sz="2000" kern="0" dirty="0">
                  <a:latin typeface="UTM Avo" panose="02040603050506020204" pitchFamily="18" charset="0"/>
                  <a:cs typeface="Arial"/>
                  <a:sym typeface="Arial"/>
                </a:rPr>
                <a:t> </a:t>
              </a:r>
              <a:r>
                <a:rPr lang="en-US" sz="2000" kern="0" dirty="0" err="1">
                  <a:latin typeface="UTM Avo" panose="02040603050506020204" pitchFamily="18" charset="0"/>
                  <a:cs typeface="Arial"/>
                  <a:sym typeface="Arial"/>
                </a:rPr>
                <a:t>trong</a:t>
              </a:r>
              <a:r>
                <a:rPr lang="en-US" sz="2000" kern="0" dirty="0">
                  <a:latin typeface="UTM Avo" panose="02040603050506020204" pitchFamily="18" charset="0"/>
                  <a:cs typeface="Arial"/>
                  <a:sym typeface="Arial"/>
                </a:rPr>
                <a:t> </a:t>
              </a:r>
              <a:r>
                <a:rPr lang="en-US" sz="2000" kern="0" dirty="0" err="1">
                  <a:latin typeface="UTM Avo" panose="02040603050506020204" pitchFamily="18" charset="0"/>
                  <a:cs typeface="Arial"/>
                  <a:sym typeface="Arial"/>
                </a:rPr>
                <a:t>cuốn</a:t>
              </a:r>
              <a:r>
                <a:rPr lang="en-US" sz="2000" kern="0" dirty="0">
                  <a:latin typeface="UTM Avo" panose="02040603050506020204" pitchFamily="18" charset="0"/>
                  <a:cs typeface="Arial"/>
                  <a:sym typeface="Arial"/>
                </a:rPr>
                <a:t> </a:t>
              </a:r>
              <a:r>
                <a:rPr lang="en-US" sz="2000" kern="0" dirty="0" err="1">
                  <a:latin typeface="UTM Avo" panose="02040603050506020204" pitchFamily="18" charset="0"/>
                  <a:cs typeface="Arial"/>
                  <a:sym typeface="Arial"/>
                </a:rPr>
                <a:t>sổ</a:t>
              </a:r>
              <a:r>
                <a:rPr lang="en-US" sz="2000" kern="0" dirty="0">
                  <a:latin typeface="UTM Avo" panose="02040603050506020204" pitchFamily="18" charset="0"/>
                  <a:cs typeface="Arial"/>
                  <a:sym typeface="Arial"/>
                </a:rPr>
                <a:t> </a:t>
              </a:r>
            </a:p>
          </p:txBody>
        </p:sp>
      </p:grpSp>
      <p:pic>
        <p:nvPicPr>
          <p:cNvPr id="13" name="Picture 2">
            <a:extLst>
              <a:ext uri="{FF2B5EF4-FFF2-40B4-BE49-F238E27FC236}">
                <a16:creationId xmlns:a16="http://schemas.microsoft.com/office/drawing/2014/main" id="{1F339EA2-DA9E-C5C6-CF9E-F078130DB0C6}"/>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4877474" flipH="1">
            <a:off x="4661881" y="4737140"/>
            <a:ext cx="1058251" cy="491917"/>
          </a:xfrm>
          <a:prstGeom prst="rect">
            <a:avLst/>
          </a:prstGeom>
        </p:spPr>
      </p:pic>
      <p:pic>
        <p:nvPicPr>
          <p:cNvPr id="14" name="Picture 2">
            <a:extLst>
              <a:ext uri="{FF2B5EF4-FFF2-40B4-BE49-F238E27FC236}">
                <a16:creationId xmlns:a16="http://schemas.microsoft.com/office/drawing/2014/main" id="{BED5960E-C28F-0FCC-8A8D-72C73EE027F6}"/>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0010738" flipH="1" flipV="1">
            <a:off x="7874849" y="1869086"/>
            <a:ext cx="1058251" cy="524652"/>
          </a:xfrm>
          <a:prstGeom prst="rect">
            <a:avLst/>
          </a:prstGeom>
        </p:spPr>
      </p:pic>
    </p:spTree>
    <p:extLst>
      <p:ext uri="{BB962C8B-B14F-4D97-AF65-F5344CB8AC3E}">
        <p14:creationId xmlns:p14="http://schemas.microsoft.com/office/powerpoint/2010/main" val="3896498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par>
                                <p:cTn id="20" presetID="10"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5AA2BA6-43A8-C0D6-4DCA-188B95A4E887}"/>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9CD67BD6-678F-9C37-6E0D-F51FD4DFEC39}"/>
              </a:ext>
            </a:extLst>
          </p:cNvPr>
          <p:cNvGrpSpPr/>
          <p:nvPr/>
        </p:nvGrpSpPr>
        <p:grpSpPr>
          <a:xfrm>
            <a:off x="5621574" y="2197234"/>
            <a:ext cx="5268648" cy="3484624"/>
            <a:chOff x="489885" y="791449"/>
            <a:chExt cx="3951486" cy="2613468"/>
          </a:xfrm>
        </p:grpSpPr>
        <p:grpSp>
          <p:nvGrpSpPr>
            <p:cNvPr id="6" name="Group 5">
              <a:extLst>
                <a:ext uri="{FF2B5EF4-FFF2-40B4-BE49-F238E27FC236}">
                  <a16:creationId xmlns:a16="http://schemas.microsoft.com/office/drawing/2014/main" id="{89015D15-4254-8D18-790B-B23169DB5536}"/>
                </a:ext>
              </a:extLst>
            </p:cNvPr>
            <p:cNvGrpSpPr/>
            <p:nvPr/>
          </p:nvGrpSpPr>
          <p:grpSpPr>
            <a:xfrm>
              <a:off x="489885" y="1219200"/>
              <a:ext cx="3951486" cy="2185717"/>
              <a:chOff x="489885" y="1219200"/>
              <a:chExt cx="3951486" cy="2185717"/>
            </a:xfrm>
          </p:grpSpPr>
          <p:sp>
            <p:nvSpPr>
              <p:cNvPr id="8" name="Rectangle: Rounded Corners 7">
                <a:extLst>
                  <a:ext uri="{FF2B5EF4-FFF2-40B4-BE49-F238E27FC236}">
                    <a16:creationId xmlns:a16="http://schemas.microsoft.com/office/drawing/2014/main" id="{06BEA755-3717-DC74-B65C-4C09AB66B83D}"/>
                  </a:ext>
                </a:extLst>
              </p:cNvPr>
              <p:cNvSpPr/>
              <p:nvPr/>
            </p:nvSpPr>
            <p:spPr>
              <a:xfrm rot="21014539">
                <a:off x="489885" y="1223842"/>
                <a:ext cx="3897085" cy="2181075"/>
              </a:xfrm>
              <a:prstGeom prst="roundRect">
                <a:avLst>
                  <a:gd name="adj" fmla="val 6127"/>
                </a:avLst>
              </a:prstGeom>
              <a:solidFill>
                <a:srgbClr val="37B87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E6F0EF"/>
                  </a:solidFill>
                  <a:effectLst/>
                  <a:uLnTx/>
                  <a:uFillTx/>
                  <a:latin typeface="UTM Avo" panose="02040603050506020204" pitchFamily="18" charset="0"/>
                  <a:ea typeface="+mn-ea"/>
                  <a:cs typeface="+mn-cs"/>
                  <a:sym typeface="Arial"/>
                </a:endParaRPr>
              </a:p>
            </p:txBody>
          </p:sp>
          <p:sp>
            <p:nvSpPr>
              <p:cNvPr id="9" name="Rectangle: Rounded Corners 8">
                <a:extLst>
                  <a:ext uri="{FF2B5EF4-FFF2-40B4-BE49-F238E27FC236}">
                    <a16:creationId xmlns:a16="http://schemas.microsoft.com/office/drawing/2014/main" id="{6BFE91AE-0CA6-3DA7-041C-F6DDB296137C}"/>
                  </a:ext>
                </a:extLst>
              </p:cNvPr>
              <p:cNvSpPr/>
              <p:nvPr/>
            </p:nvSpPr>
            <p:spPr>
              <a:xfrm>
                <a:off x="544286" y="1219200"/>
                <a:ext cx="3897085" cy="2181075"/>
              </a:xfrm>
              <a:prstGeom prst="roundRect">
                <a:avLst>
                  <a:gd name="adj" fmla="val 6127"/>
                </a:avLst>
              </a:prstGeom>
              <a:solidFill>
                <a:srgbClr val="FFFFFF"/>
              </a:solidFill>
              <a:ln w="25400" cap="flat" cmpd="sng" algn="ctr">
                <a:solidFill>
                  <a:srgbClr val="2A8C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E6F0EF"/>
                  </a:solidFill>
                  <a:effectLst/>
                  <a:uLnTx/>
                  <a:uFillTx/>
                  <a:latin typeface="UTM Avo" panose="02040603050506020204" pitchFamily="18" charset="0"/>
                  <a:ea typeface="+mn-ea"/>
                  <a:cs typeface="+mn-cs"/>
                  <a:sym typeface="Arial"/>
                </a:endParaRPr>
              </a:p>
            </p:txBody>
          </p:sp>
          <p:sp>
            <p:nvSpPr>
              <p:cNvPr id="10" name="TextBox 9">
                <a:extLst>
                  <a:ext uri="{FF2B5EF4-FFF2-40B4-BE49-F238E27FC236}">
                    <a16:creationId xmlns:a16="http://schemas.microsoft.com/office/drawing/2014/main" id="{9D4CC2A3-55BF-A8E7-8C8C-26445987BC1B}"/>
                  </a:ext>
                </a:extLst>
              </p:cNvPr>
              <p:cNvSpPr txBox="1"/>
              <p:nvPr/>
            </p:nvSpPr>
            <p:spPr>
              <a:xfrm>
                <a:off x="648607" y="1579413"/>
                <a:ext cx="3688442" cy="1672381"/>
              </a:xfrm>
              <a:prstGeom prst="rect">
                <a:avLst/>
              </a:prstGeom>
              <a:noFill/>
            </p:spPr>
            <p:txBody>
              <a:bodyPr wrap="square">
                <a:spAutoFit/>
              </a:bodyP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Em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hãy</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nhận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xét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về</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cách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trình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bày</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các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cuốn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sổ</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tay</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ghi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chép</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chi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tiêu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và</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cách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ghi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chép</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chi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tiêu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trong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sổ</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p>
            </p:txBody>
          </p:sp>
        </p:grpSp>
        <p:sp>
          <p:nvSpPr>
            <p:cNvPr id="7" name="Freeform 6">
              <a:extLst>
                <a:ext uri="{FF2B5EF4-FFF2-40B4-BE49-F238E27FC236}">
                  <a16:creationId xmlns:a16="http://schemas.microsoft.com/office/drawing/2014/main" id="{CF92E7E7-7CBD-0DFE-BA43-45F77D9C0A3B}"/>
                </a:ext>
              </a:extLst>
            </p:cNvPr>
            <p:cNvSpPr/>
            <p:nvPr/>
          </p:nvSpPr>
          <p:spPr>
            <a:xfrm>
              <a:off x="2391488" y="791449"/>
              <a:ext cx="670037" cy="670037"/>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vi-VN" sz="2489" b="0" i="0" u="none" strike="noStrike" kern="0" cap="none" spc="0" normalizeH="0" baseline="0" noProof="0" dirty="0">
                <a:ln>
                  <a:noFill/>
                </a:ln>
                <a:solidFill>
                  <a:srgbClr val="000000"/>
                </a:solidFill>
                <a:effectLst/>
                <a:uLnTx/>
                <a:uFillTx/>
                <a:cs typeface="Arial"/>
                <a:sym typeface="Arial"/>
              </a:endParaRPr>
            </a:p>
          </p:txBody>
        </p:sp>
      </p:grpSp>
      <p:sp>
        <p:nvSpPr>
          <p:cNvPr id="11" name="Freeform 3">
            <a:extLst>
              <a:ext uri="{FF2B5EF4-FFF2-40B4-BE49-F238E27FC236}">
                <a16:creationId xmlns:a16="http://schemas.microsoft.com/office/drawing/2014/main" id="{DBB5E4C4-E5CD-F594-FB96-4C8C9D436245}"/>
              </a:ext>
            </a:extLst>
          </p:cNvPr>
          <p:cNvSpPr/>
          <p:nvPr/>
        </p:nvSpPr>
        <p:spPr>
          <a:xfrm>
            <a:off x="1921409" y="1681655"/>
            <a:ext cx="3008751" cy="5176345"/>
          </a:xfrm>
          <a:custGeom>
            <a:avLst/>
            <a:gdLst/>
            <a:ahLst/>
            <a:cxnLst/>
            <a:rect l="l" t="t" r="r" b="b"/>
            <a:pathLst>
              <a:path w="2391728" h="4114800">
                <a:moveTo>
                  <a:pt x="0" y="0"/>
                </a:moveTo>
                <a:lnTo>
                  <a:pt x="2391728" y="0"/>
                </a:lnTo>
                <a:lnTo>
                  <a:pt x="2391728"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a:buClr>
                <a:srgbClr val="000000"/>
              </a:buClr>
              <a:buFont typeface="Arial"/>
              <a:buNone/>
            </a:pPr>
            <a:endParaRPr lang="vi-VN" sz="2489" kern="0" dirty="0">
              <a:solidFill>
                <a:srgbClr val="000000"/>
              </a:solidFill>
              <a:cs typeface="Arial"/>
              <a:sym typeface="Arial"/>
            </a:endParaRPr>
          </a:p>
        </p:txBody>
      </p:sp>
    </p:spTree>
    <p:extLst>
      <p:ext uri="{BB962C8B-B14F-4D97-AF65-F5344CB8AC3E}">
        <p14:creationId xmlns:p14="http://schemas.microsoft.com/office/powerpoint/2010/main" val="210871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DADE909-02F2-33CB-5246-D8EF55F9C69F}"/>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07696E9-65A1-04D7-6C08-025346BCF8B4}"/>
              </a:ext>
            </a:extLst>
          </p:cNvPr>
          <p:cNvSpPr/>
          <p:nvPr/>
        </p:nvSpPr>
        <p:spPr>
          <a:xfrm>
            <a:off x="595086" y="1734207"/>
            <a:ext cx="11001829" cy="3365145"/>
          </a:xfrm>
          <a:prstGeom prst="roundRect">
            <a:avLst>
              <a:gd name="adj" fmla="val 11450"/>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marL="342900" lvl="0" indent="-342900" algn="just">
              <a:lnSpc>
                <a:spcPct val="150000"/>
              </a:lnSpc>
              <a:buClr>
                <a:srgbClr val="000000"/>
              </a:buClr>
              <a:buFont typeface="Arial" panose="020B0604020202020204" pitchFamily="34" charset="0"/>
              <a:buChar char="•"/>
            </a:pPr>
            <a:r>
              <a:rPr lang="vi-VN" sz="2400" kern="0" dirty="0">
                <a:latin typeface="UTM Avo" panose="02040603050506020204" pitchFamily="18" charset="0"/>
                <a:sym typeface="Arial"/>
              </a:rPr>
              <a:t>Các cuốn sổ tay thường được chia làm 2 phần chính gồm tổng thu nhập và các khoản chi. </a:t>
            </a:r>
          </a:p>
          <a:p>
            <a:pPr marL="342900" lvl="0" indent="-342900" algn="just">
              <a:lnSpc>
                <a:spcPct val="150000"/>
              </a:lnSpc>
              <a:buClr>
                <a:srgbClr val="000000"/>
              </a:buClr>
              <a:buFont typeface="Arial" panose="020B0604020202020204" pitchFamily="34" charset="0"/>
              <a:buChar char="•"/>
            </a:pPr>
            <a:r>
              <a:rPr lang="vi-VN" sz="2400" kern="0" dirty="0">
                <a:latin typeface="UTM Avo" panose="02040603050506020204" pitchFamily="18" charset="0"/>
                <a:sym typeface="Arial"/>
              </a:rPr>
              <a:t>Mục ghi thu nhập chép lại cụ thể số tiền có thể thu được từ các nguồn khác nhau. </a:t>
            </a:r>
          </a:p>
          <a:p>
            <a:pPr marL="342900" lvl="0" indent="-342900" algn="just">
              <a:lnSpc>
                <a:spcPct val="150000"/>
              </a:lnSpc>
              <a:buClr>
                <a:srgbClr val="000000"/>
              </a:buClr>
              <a:buFont typeface="Arial" panose="020B0604020202020204" pitchFamily="34" charset="0"/>
              <a:buChar char="•"/>
            </a:pPr>
            <a:r>
              <a:rPr lang="vi-VN" sz="2400" kern="0" dirty="0">
                <a:latin typeface="UTM Avo" panose="02040603050506020204" pitchFamily="18" charset="0"/>
                <a:sym typeface="Arial"/>
              </a:rPr>
              <a:t>Mục các khoản chi ghi lại cụ thể những danh mục, số tiền cần trả để đáp ứng các nhu cầu hằng ngày theo tuần, tháng, quý...</a:t>
            </a:r>
          </a:p>
        </p:txBody>
      </p:sp>
      <p:sp>
        <p:nvSpPr>
          <p:cNvPr id="5" name="Freeform 4">
            <a:extLst>
              <a:ext uri="{FF2B5EF4-FFF2-40B4-BE49-F238E27FC236}">
                <a16:creationId xmlns:a16="http://schemas.microsoft.com/office/drawing/2014/main" id="{97E90271-FE04-D68D-E50D-4B58CFB24590}"/>
              </a:ext>
            </a:extLst>
          </p:cNvPr>
          <p:cNvSpPr/>
          <p:nvPr/>
        </p:nvSpPr>
        <p:spPr>
          <a:xfrm>
            <a:off x="3834982" y="5023463"/>
            <a:ext cx="4522033" cy="1910560"/>
          </a:xfrm>
          <a:custGeom>
            <a:avLst/>
            <a:gdLst/>
            <a:ahLst/>
            <a:cxnLst/>
            <a:rect l="l" t="t" r="r" b="b"/>
            <a:pathLst>
              <a:path w="7315200" h="3090672">
                <a:moveTo>
                  <a:pt x="0" y="0"/>
                </a:moveTo>
                <a:lnTo>
                  <a:pt x="7315200" y="0"/>
                </a:lnTo>
                <a:lnTo>
                  <a:pt x="7315200" y="3090672"/>
                </a:lnTo>
                <a:lnTo>
                  <a:pt x="0" y="309067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vi-VN" sz="2489" kern="0" dirty="0">
              <a:solidFill>
                <a:srgbClr val="000000"/>
              </a:solidFill>
              <a:cs typeface="Arial"/>
              <a:sym typeface="Arial"/>
            </a:endParaRPr>
          </a:p>
        </p:txBody>
      </p:sp>
      <p:sp>
        <p:nvSpPr>
          <p:cNvPr id="8" name="TextBox 7">
            <a:extLst>
              <a:ext uri="{FF2B5EF4-FFF2-40B4-BE49-F238E27FC236}">
                <a16:creationId xmlns:a16="http://schemas.microsoft.com/office/drawing/2014/main" id="{1149C8C4-3D29-E35C-535B-50C313E85825}"/>
              </a:ext>
            </a:extLst>
          </p:cNvPr>
          <p:cNvSpPr txBox="1"/>
          <p:nvPr/>
        </p:nvSpPr>
        <p:spPr>
          <a:xfrm>
            <a:off x="2564190" y="1152693"/>
            <a:ext cx="7063619" cy="461665"/>
          </a:xfrm>
          <a:prstGeom prst="rect">
            <a:avLst/>
          </a:prstGeom>
          <a:noFill/>
        </p:spPr>
        <p:txBody>
          <a:bodyPr wrap="square" rtlCol="0">
            <a:spAutoFit/>
          </a:bodyPr>
          <a:lstStyle/>
          <a:p>
            <a:pPr algn="ctr">
              <a:buClr>
                <a:srgbClr val="000000"/>
              </a:buClr>
              <a:buFont typeface="Arial"/>
              <a:buNone/>
            </a:pPr>
            <a:r>
              <a:rPr lang="en-US" sz="2400" b="1" kern="0" dirty="0">
                <a:latin typeface="UTM Avo" panose="02040603050506020204" pitchFamily="18" charset="0"/>
                <a:cs typeface="Arial"/>
                <a:sym typeface="Arial"/>
              </a:rPr>
              <a:t>NỘI DUNG SỔ CHI TIÊU GIA ĐÌNH</a:t>
            </a:r>
          </a:p>
        </p:txBody>
      </p:sp>
    </p:spTree>
    <p:extLst>
      <p:ext uri="{BB962C8B-B14F-4D97-AF65-F5344CB8AC3E}">
        <p14:creationId xmlns:p14="http://schemas.microsoft.com/office/powerpoint/2010/main" val="29729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4ADA4C8-7870-4EED-EE0C-E98B91BFF38F}"/>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FA9BC436-71D3-C148-FE6B-322061368A61}"/>
              </a:ext>
            </a:extLst>
          </p:cNvPr>
          <p:cNvGrpSpPr/>
          <p:nvPr/>
        </p:nvGrpSpPr>
        <p:grpSpPr>
          <a:xfrm>
            <a:off x="4591064" y="1879440"/>
            <a:ext cx="5180835" cy="3399450"/>
            <a:chOff x="3533155" y="926709"/>
            <a:chExt cx="3885626" cy="4259944"/>
          </a:xfrm>
        </p:grpSpPr>
        <p:sp>
          <p:nvSpPr>
            <p:cNvPr id="6" name="Rectangle 5">
              <a:extLst>
                <a:ext uri="{FF2B5EF4-FFF2-40B4-BE49-F238E27FC236}">
                  <a16:creationId xmlns:a16="http://schemas.microsoft.com/office/drawing/2014/main" id="{C30085E9-873C-77FC-4363-37269708E7F8}"/>
                </a:ext>
              </a:extLst>
            </p:cNvPr>
            <p:cNvSpPr/>
            <p:nvPr/>
          </p:nvSpPr>
          <p:spPr>
            <a:xfrm rot="267523">
              <a:off x="3533155" y="926709"/>
              <a:ext cx="3885625" cy="4259943"/>
            </a:xfrm>
            <a:prstGeom prst="rect">
              <a:avLst/>
            </a:prstGeom>
            <a:solidFill>
              <a:srgbClr val="79CED8">
                <a:lumMod val="60000"/>
                <a:lumOff val="40000"/>
              </a:srgb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E6F0EF"/>
                </a:solidFill>
                <a:effectLst/>
                <a:uLnTx/>
                <a:uFillTx/>
                <a:latin typeface="UTM Avo" panose="02040603050506020204" pitchFamily="18" charset="0"/>
                <a:ea typeface="+mn-ea"/>
                <a:cs typeface="+mn-cs"/>
                <a:sym typeface="Arial"/>
              </a:endParaRPr>
            </a:p>
          </p:txBody>
        </p:sp>
        <p:sp>
          <p:nvSpPr>
            <p:cNvPr id="7" name="Rectangle 6">
              <a:extLst>
                <a:ext uri="{FF2B5EF4-FFF2-40B4-BE49-F238E27FC236}">
                  <a16:creationId xmlns:a16="http://schemas.microsoft.com/office/drawing/2014/main" id="{4E4A32CC-4535-03E3-D4CA-531E65406E80}"/>
                </a:ext>
              </a:extLst>
            </p:cNvPr>
            <p:cNvSpPr/>
            <p:nvPr/>
          </p:nvSpPr>
          <p:spPr>
            <a:xfrm rot="21080175">
              <a:off x="3533156" y="926710"/>
              <a:ext cx="3885625" cy="4259943"/>
            </a:xfrm>
            <a:prstGeom prst="rect">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E6F0EF"/>
                </a:solidFill>
                <a:effectLst/>
                <a:uLnTx/>
                <a:uFillTx/>
                <a:latin typeface="UTM Avo" panose="02040603050506020204" pitchFamily="18" charset="0"/>
                <a:ea typeface="+mn-ea"/>
                <a:cs typeface="+mn-cs"/>
                <a:sym typeface="Arial"/>
              </a:endParaRPr>
            </a:p>
          </p:txBody>
        </p:sp>
        <p:sp>
          <p:nvSpPr>
            <p:cNvPr id="8" name="TextBox 7">
              <a:extLst>
                <a:ext uri="{FF2B5EF4-FFF2-40B4-BE49-F238E27FC236}">
                  <a16:creationId xmlns:a16="http://schemas.microsoft.com/office/drawing/2014/main" id="{B870DFCA-7242-8493-DFC1-159C91AF1E90}"/>
                </a:ext>
              </a:extLst>
            </p:cNvPr>
            <p:cNvSpPr txBox="1"/>
            <p:nvPr/>
          </p:nvSpPr>
          <p:spPr>
            <a:xfrm>
              <a:off x="3864127" y="1818482"/>
              <a:ext cx="3200236" cy="2100045"/>
            </a:xfrm>
            <a:prstGeom prst="rect">
              <a:avLst/>
            </a:prstGeom>
            <a:noFill/>
          </p:spPr>
          <p:txBody>
            <a:bodyPr wrap="square">
              <a:sp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effectLst/>
                  <a:uLnTx/>
                  <a:uFillTx/>
                  <a:latin typeface="UTM Avo" panose="02040603050506020204" pitchFamily="18" charset="0"/>
                  <a:cs typeface="Arial"/>
                  <a:sym typeface="Arial"/>
                </a:rPr>
                <a:t>NHIỆM VỤ</a:t>
              </a: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Lập</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sổ</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tay</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ghi</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chép</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chi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tiêu</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của</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gia</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effectLst/>
                  <a:uLnTx/>
                  <a:uFillTx/>
                  <a:latin typeface="UTM Avo" panose="02040603050506020204" pitchFamily="18" charset="0"/>
                  <a:cs typeface="Arial"/>
                  <a:sym typeface="Arial"/>
                </a:rPr>
                <a:t>đình</a:t>
              </a:r>
              <a:r>
                <a:rPr kumimoji="0" lang="en-US" sz="2400" b="0" i="0" u="none" strike="noStrike" kern="0" cap="none" spc="0" normalizeH="0" baseline="0" noProof="0" dirty="0">
                  <a:ln>
                    <a:noFill/>
                  </a:ln>
                  <a:effectLst/>
                  <a:uLnTx/>
                  <a:uFillTx/>
                  <a:latin typeface="UTM Avo" panose="02040603050506020204" pitchFamily="18" charset="0"/>
                  <a:cs typeface="Arial"/>
                  <a:sym typeface="Arial"/>
                </a:rPr>
                <a:t>.</a:t>
              </a:r>
            </a:p>
          </p:txBody>
        </p:sp>
      </p:grpSp>
      <p:sp>
        <p:nvSpPr>
          <p:cNvPr id="9" name="Freeform 4">
            <a:extLst>
              <a:ext uri="{FF2B5EF4-FFF2-40B4-BE49-F238E27FC236}">
                <a16:creationId xmlns:a16="http://schemas.microsoft.com/office/drawing/2014/main" id="{91E2ECFC-CD34-2461-18DD-01AB64A22EC4}"/>
              </a:ext>
            </a:extLst>
          </p:cNvPr>
          <p:cNvSpPr/>
          <p:nvPr/>
        </p:nvSpPr>
        <p:spPr>
          <a:xfrm>
            <a:off x="56747" y="3579165"/>
            <a:ext cx="4085776" cy="3278835"/>
          </a:xfrm>
          <a:custGeom>
            <a:avLst/>
            <a:gdLst/>
            <a:ahLst/>
            <a:cxnLst/>
            <a:rect l="l" t="t" r="r" b="b"/>
            <a:pathLst>
              <a:path w="10254953" h="8229600">
                <a:moveTo>
                  <a:pt x="0" y="0"/>
                </a:moveTo>
                <a:lnTo>
                  <a:pt x="10254953" y="0"/>
                </a:lnTo>
                <a:lnTo>
                  <a:pt x="10254953" y="8229600"/>
                </a:lnTo>
                <a:lnTo>
                  <a:pt x="0" y="8229600"/>
                </a:lnTo>
                <a:lnTo>
                  <a:pt x="0" y="0"/>
                </a:lnTo>
                <a:close/>
              </a:path>
            </a:pathLst>
          </a:custGeom>
          <a:blipFill>
            <a:blip r:embed="rId4"/>
            <a:stretch>
              <a:fillRect/>
            </a:stretch>
          </a:blipFill>
        </p:spPr>
        <p:txBody>
          <a:bodyPr/>
          <a:lstStyle/>
          <a:p>
            <a:pPr>
              <a:buClr>
                <a:srgbClr val="000000"/>
              </a:buClr>
              <a:buFont typeface="Arial"/>
              <a:buNone/>
            </a:pPr>
            <a:endParaRPr lang="vi-VN" sz="2489" kern="0" dirty="0">
              <a:solidFill>
                <a:srgbClr val="000000"/>
              </a:solidFill>
              <a:cs typeface="Arial"/>
              <a:sym typeface="Arial"/>
            </a:endParaRPr>
          </a:p>
        </p:txBody>
      </p:sp>
      <p:sp>
        <p:nvSpPr>
          <p:cNvPr id="10" name="Freeform 5">
            <a:extLst>
              <a:ext uri="{FF2B5EF4-FFF2-40B4-BE49-F238E27FC236}">
                <a16:creationId xmlns:a16="http://schemas.microsoft.com/office/drawing/2014/main" id="{B93FCE85-40A9-A587-7171-2ED23C8DC322}"/>
              </a:ext>
            </a:extLst>
          </p:cNvPr>
          <p:cNvSpPr/>
          <p:nvPr/>
        </p:nvSpPr>
        <p:spPr>
          <a:xfrm>
            <a:off x="9467668" y="3352800"/>
            <a:ext cx="2192613" cy="2629821"/>
          </a:xfrm>
          <a:custGeom>
            <a:avLst/>
            <a:gdLst/>
            <a:ahLst/>
            <a:cxnLst/>
            <a:rect l="l" t="t" r="r" b="b"/>
            <a:pathLst>
              <a:path w="6861429" h="8229600">
                <a:moveTo>
                  <a:pt x="0" y="0"/>
                </a:moveTo>
                <a:lnTo>
                  <a:pt x="6861429" y="0"/>
                </a:lnTo>
                <a:lnTo>
                  <a:pt x="6861429" y="8229600"/>
                </a:lnTo>
                <a:lnTo>
                  <a:pt x="0" y="8229600"/>
                </a:lnTo>
                <a:lnTo>
                  <a:pt x="0" y="0"/>
                </a:lnTo>
                <a:close/>
              </a:path>
            </a:pathLst>
          </a:custGeom>
          <a:blipFill>
            <a:blip r:embed="rId5"/>
            <a:stretch>
              <a:fillRect/>
            </a:stretch>
          </a:blipFill>
        </p:spPr>
        <p:txBody>
          <a:bodyPr/>
          <a:lstStyle/>
          <a:p>
            <a:pPr>
              <a:buClr>
                <a:srgbClr val="000000"/>
              </a:buClr>
              <a:buFont typeface="Arial"/>
              <a:buNone/>
            </a:pPr>
            <a:endParaRPr lang="vi-VN" sz="2489" kern="0" dirty="0">
              <a:solidFill>
                <a:srgbClr val="000000"/>
              </a:solidFill>
              <a:cs typeface="Arial"/>
              <a:sym typeface="Arial"/>
            </a:endParaRPr>
          </a:p>
        </p:txBody>
      </p:sp>
    </p:spTree>
    <p:extLst>
      <p:ext uri="{BB962C8B-B14F-4D97-AF65-F5344CB8AC3E}">
        <p14:creationId xmlns:p14="http://schemas.microsoft.com/office/powerpoint/2010/main" val="2359542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E6F658C-CF23-6FFE-AB23-9A890DF1F448}"/>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27776274-C43D-6609-97D8-170A12EFF715}"/>
              </a:ext>
            </a:extLst>
          </p:cNvPr>
          <p:cNvSpPr/>
          <p:nvPr/>
        </p:nvSpPr>
        <p:spPr>
          <a:xfrm>
            <a:off x="4238171" y="2638097"/>
            <a:ext cx="7628007" cy="3405350"/>
          </a:xfrm>
          <a:prstGeom prst="roundRect">
            <a:avLst>
              <a:gd name="adj" fmla="val 9944"/>
            </a:avLst>
          </a:prstGeom>
          <a:solidFill>
            <a:srgbClr val="FFEBEB"/>
          </a:solidFill>
          <a:ln w="28575" cap="flat" cmpd="sng" algn="ctr">
            <a:noFill/>
            <a:prstDash val="solid"/>
          </a:ln>
          <a:effectLst/>
        </p:spPr>
        <p:txBody>
          <a:bodyPr rtlCol="0" anchor="ctr"/>
          <a:lstStyle/>
          <a:p>
            <a:pPr marL="342900" lvl="0" indent="-342900" algn="just">
              <a:lnSpc>
                <a:spcPct val="150000"/>
              </a:lnSpc>
              <a:buClr>
                <a:srgbClr val="000000"/>
              </a:buClr>
              <a:buFont typeface="Arial" panose="020B0604020202020204" pitchFamily="34" charset="0"/>
              <a:buChar char="•"/>
              <a:defRPr/>
            </a:pPr>
            <a:r>
              <a:rPr lang="vi-VN" sz="2400" kern="0" dirty="0">
                <a:latin typeface="UTM Avo" panose="02040603050506020204" pitchFamily="18" charset="0"/>
                <a:sym typeface="Arial"/>
              </a:rPr>
              <a:t>Suy nghĩ về ý tưởng thiết kế sổ tay của em. </a:t>
            </a:r>
            <a:endParaRPr lang="en-US" sz="2400" kern="0" dirty="0">
              <a:latin typeface="UTM Avo" panose="02040603050506020204" pitchFamily="18" charset="0"/>
              <a:sym typeface="Arial"/>
            </a:endParaRPr>
          </a:p>
          <a:p>
            <a:pPr marL="342900" lvl="0" indent="-342900" algn="just">
              <a:lnSpc>
                <a:spcPct val="150000"/>
              </a:lnSpc>
              <a:buClr>
                <a:srgbClr val="000000"/>
              </a:buClr>
              <a:buFont typeface="Arial" panose="020B0604020202020204" pitchFamily="34" charset="0"/>
              <a:buChar char="•"/>
              <a:defRPr/>
            </a:pPr>
            <a:r>
              <a:rPr lang="en-US" sz="2400" kern="0" dirty="0" err="1">
                <a:latin typeface="UTM Avo" panose="02040603050506020204" pitchFamily="18" charset="0"/>
                <a:sym typeface="Arial"/>
              </a:rPr>
              <a:t>Xác</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định</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những</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nội</a:t>
            </a:r>
            <a:r>
              <a:rPr lang="en-US" sz="2400" kern="0" dirty="0">
                <a:latin typeface="UTM Avo" panose="02040603050506020204" pitchFamily="18" charset="0"/>
                <a:sym typeface="Arial"/>
              </a:rPr>
              <a:t> dung </a:t>
            </a:r>
            <a:r>
              <a:rPr lang="en-US" sz="2400" kern="0" dirty="0" err="1">
                <a:latin typeface="UTM Avo" panose="02040603050506020204" pitchFamily="18" charset="0"/>
                <a:sym typeface="Arial"/>
              </a:rPr>
              <a:t>cần</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có</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trong</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sổ</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tay</a:t>
            </a:r>
            <a:r>
              <a:rPr lang="en-US" sz="2400" kern="0" dirty="0">
                <a:latin typeface="UTM Avo" panose="02040603050506020204" pitchFamily="18" charset="0"/>
                <a:sym typeface="Arial"/>
              </a:rPr>
              <a:t>. </a:t>
            </a:r>
          </a:p>
          <a:p>
            <a:pPr marL="342900" lvl="0" indent="-342900" algn="just">
              <a:lnSpc>
                <a:spcPct val="150000"/>
              </a:lnSpc>
              <a:buClr>
                <a:srgbClr val="000000"/>
              </a:buClr>
              <a:buFont typeface="Arial" panose="020B0604020202020204" pitchFamily="34" charset="0"/>
              <a:buChar char="•"/>
              <a:defRPr/>
            </a:pPr>
            <a:r>
              <a:rPr lang="en-US" sz="2400" kern="0" dirty="0" err="1">
                <a:latin typeface="UTM Avo" panose="02040603050506020204" pitchFamily="18" charset="0"/>
                <a:sym typeface="Arial"/>
              </a:rPr>
              <a:t>Dán</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gáy</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các</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tờ</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giấy</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trắng</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tạo</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thành</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cuốn</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sổ</a:t>
            </a:r>
            <a:r>
              <a:rPr lang="en-US" sz="2400" kern="0" dirty="0">
                <a:latin typeface="UTM Avo" panose="02040603050506020204" pitchFamily="18" charset="0"/>
                <a:sym typeface="Arial"/>
              </a:rPr>
              <a:t>. </a:t>
            </a:r>
          </a:p>
          <a:p>
            <a:pPr marL="342900" lvl="0" indent="-342900" algn="just">
              <a:lnSpc>
                <a:spcPct val="150000"/>
              </a:lnSpc>
              <a:buClr>
                <a:srgbClr val="000000"/>
              </a:buClr>
              <a:buFont typeface="Arial" panose="020B0604020202020204" pitchFamily="34" charset="0"/>
              <a:buChar char="•"/>
              <a:defRPr/>
            </a:pPr>
            <a:r>
              <a:rPr lang="vi-VN" sz="2400" kern="0" dirty="0">
                <a:latin typeface="UTM Avo" panose="02040603050506020204" pitchFamily="18" charset="0"/>
                <a:sym typeface="Arial"/>
              </a:rPr>
              <a:t>Tiến hành thiết kế và trang trí sổ tay theo ý tưởng của em.</a:t>
            </a:r>
          </a:p>
        </p:txBody>
      </p:sp>
      <p:sp>
        <p:nvSpPr>
          <p:cNvPr id="3" name="Freeform 5">
            <a:extLst>
              <a:ext uri="{FF2B5EF4-FFF2-40B4-BE49-F238E27FC236}">
                <a16:creationId xmlns:a16="http://schemas.microsoft.com/office/drawing/2014/main" id="{66318304-19DF-E308-DD7B-87C44E28E9B4}"/>
              </a:ext>
            </a:extLst>
          </p:cNvPr>
          <p:cNvSpPr/>
          <p:nvPr/>
        </p:nvSpPr>
        <p:spPr>
          <a:xfrm>
            <a:off x="754743" y="2928371"/>
            <a:ext cx="3483428" cy="3934811"/>
          </a:xfrm>
          <a:custGeom>
            <a:avLst/>
            <a:gdLst/>
            <a:ahLst/>
            <a:cxnLst/>
            <a:rect l="l" t="t" r="r" b="b"/>
            <a:pathLst>
              <a:path w="3801047" h="4114800">
                <a:moveTo>
                  <a:pt x="0" y="0"/>
                </a:moveTo>
                <a:lnTo>
                  <a:pt x="3801046" y="0"/>
                </a:lnTo>
                <a:lnTo>
                  <a:pt x="380104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vi-VN" sz="2489" kern="0" dirty="0">
              <a:solidFill>
                <a:srgbClr val="000000"/>
              </a:solidFill>
              <a:cs typeface="Arial"/>
              <a:sym typeface="Arial"/>
            </a:endParaRPr>
          </a:p>
        </p:txBody>
      </p:sp>
      <p:sp>
        <p:nvSpPr>
          <p:cNvPr id="5" name="Rectangle: Rounded Corners 4">
            <a:extLst>
              <a:ext uri="{FF2B5EF4-FFF2-40B4-BE49-F238E27FC236}">
                <a16:creationId xmlns:a16="http://schemas.microsoft.com/office/drawing/2014/main" id="{241006ED-DE9F-081C-F996-807810F799C5}"/>
              </a:ext>
            </a:extLst>
          </p:cNvPr>
          <p:cNvSpPr/>
          <p:nvPr/>
        </p:nvSpPr>
        <p:spPr>
          <a:xfrm>
            <a:off x="4935858" y="1477104"/>
            <a:ext cx="2320284" cy="682515"/>
          </a:xfrm>
          <a:prstGeom prst="roundRect">
            <a:avLst>
              <a:gd name="adj" fmla="val 50000"/>
            </a:avLst>
          </a:prstGeom>
          <a:solidFill>
            <a:schemeClr val="bg1"/>
          </a:solidFill>
          <a:ln w="38100" cap="flat" cmpd="sng" algn="ctr">
            <a:solidFill>
              <a:srgbClr val="FF9999"/>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effectLst/>
                <a:uLnTx/>
                <a:uFillTx/>
                <a:latin typeface="UTM Avo" panose="02040603050506020204" pitchFamily="18" charset="0"/>
                <a:ea typeface="+mn-ea"/>
                <a:cs typeface="+mn-cs"/>
                <a:sym typeface="Arial"/>
              </a:rPr>
              <a:t>GỢI Ý </a:t>
            </a:r>
          </a:p>
        </p:txBody>
      </p:sp>
    </p:spTree>
    <p:extLst>
      <p:ext uri="{BB962C8B-B14F-4D97-AF65-F5344CB8AC3E}">
        <p14:creationId xmlns:p14="http://schemas.microsoft.com/office/powerpoint/2010/main" val="606577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240701C-5265-1698-9B91-9B368D1476CE}"/>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CA64FB2B-EB50-ADBD-EC7F-710F5801D900}"/>
              </a:ext>
            </a:extLst>
          </p:cNvPr>
          <p:cNvGrpSpPr/>
          <p:nvPr/>
        </p:nvGrpSpPr>
        <p:grpSpPr>
          <a:xfrm>
            <a:off x="343348" y="1695978"/>
            <a:ext cx="11505304" cy="1128386"/>
            <a:chOff x="257511" y="642648"/>
            <a:chExt cx="8628978" cy="846289"/>
          </a:xfrm>
        </p:grpSpPr>
        <p:sp>
          <p:nvSpPr>
            <p:cNvPr id="6" name="TextBox 5">
              <a:extLst>
                <a:ext uri="{FF2B5EF4-FFF2-40B4-BE49-F238E27FC236}">
                  <a16:creationId xmlns:a16="http://schemas.microsoft.com/office/drawing/2014/main" id="{855BA90C-31B0-E30A-49FF-D4E7D2DAE25A}"/>
                </a:ext>
              </a:extLst>
            </p:cNvPr>
            <p:cNvSpPr txBox="1"/>
            <p:nvPr/>
          </p:nvSpPr>
          <p:spPr>
            <a:xfrm>
              <a:off x="1033689" y="642648"/>
              <a:ext cx="7852800" cy="846289"/>
            </a:xfrm>
            <a:prstGeom prst="rect">
              <a:avLst/>
            </a:prstGeom>
            <a:noFill/>
          </p:spPr>
          <p:txBody>
            <a:bodyPr wrap="square">
              <a:spAutoFit/>
            </a:bodyPr>
            <a:lstStyle/>
            <a:p>
              <a:pPr algn="just">
                <a:lnSpc>
                  <a:spcPct val="150000"/>
                </a:lnSpc>
                <a:buClr>
                  <a:srgbClr val="000000"/>
                </a:buClr>
                <a:buFont typeface="Arial"/>
                <a:buNone/>
              </a:pPr>
              <a:r>
                <a:rPr lang="en-US" sz="2400" b="1" kern="0" dirty="0" err="1">
                  <a:solidFill>
                    <a:srgbClr val="000000"/>
                  </a:solidFill>
                  <a:latin typeface="UTM Avo" panose="02040603050506020204" pitchFamily="18" charset="0"/>
                  <a:cs typeface="Arial"/>
                  <a:sym typeface="Arial"/>
                </a:rPr>
                <a:t>Thảo</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luận</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về</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cách</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sử</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dụng</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sổ</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tay</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ghi</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chép</a:t>
              </a:r>
              <a:r>
                <a:rPr lang="en-US" sz="2400" b="1" kern="0" dirty="0">
                  <a:solidFill>
                    <a:srgbClr val="000000"/>
                  </a:solidFill>
                  <a:latin typeface="UTM Avo" panose="02040603050506020204" pitchFamily="18" charset="0"/>
                  <a:cs typeface="Arial"/>
                  <a:sym typeface="Arial"/>
                </a:rPr>
                <a:t> chi </a:t>
              </a:r>
              <a:r>
                <a:rPr lang="en-US" sz="2400" b="1" kern="0" dirty="0" err="1">
                  <a:solidFill>
                    <a:srgbClr val="000000"/>
                  </a:solidFill>
                  <a:latin typeface="UTM Avo" panose="02040603050506020204" pitchFamily="18" charset="0"/>
                  <a:cs typeface="Arial"/>
                  <a:sym typeface="Arial"/>
                </a:rPr>
                <a:t>tiêu</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của</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gia</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đình</a:t>
              </a:r>
              <a:r>
                <a:rPr lang="en-US" sz="2400" b="1" kern="0" dirty="0">
                  <a:solidFill>
                    <a:srgbClr val="000000"/>
                  </a:solidFill>
                  <a:latin typeface="UTM Avo" panose="02040603050506020204" pitchFamily="18" charset="0"/>
                  <a:cs typeface="Arial"/>
                  <a:sym typeface="Arial"/>
                </a:rPr>
                <a:t> khoa </a:t>
              </a:r>
              <a:r>
                <a:rPr lang="en-US" sz="2400" b="1" kern="0" dirty="0" err="1">
                  <a:solidFill>
                    <a:srgbClr val="000000"/>
                  </a:solidFill>
                  <a:latin typeface="UTM Avo" panose="02040603050506020204" pitchFamily="18" charset="0"/>
                  <a:cs typeface="Arial"/>
                  <a:sym typeface="Arial"/>
                </a:rPr>
                <a:t>học</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hợp</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lí</a:t>
              </a:r>
              <a:r>
                <a:rPr lang="en-US" sz="2400" b="1" kern="0" dirty="0">
                  <a:solidFill>
                    <a:srgbClr val="000000"/>
                  </a:solidFill>
                  <a:latin typeface="UTM Avo" panose="02040603050506020204" pitchFamily="18" charset="0"/>
                  <a:cs typeface="Arial"/>
                  <a:sym typeface="Arial"/>
                </a:rPr>
                <a:t>.</a:t>
              </a:r>
            </a:p>
          </p:txBody>
        </p:sp>
        <p:sp>
          <p:nvSpPr>
            <p:cNvPr id="7" name="Freeform 4">
              <a:extLst>
                <a:ext uri="{FF2B5EF4-FFF2-40B4-BE49-F238E27FC236}">
                  <a16:creationId xmlns:a16="http://schemas.microsoft.com/office/drawing/2014/main" id="{3CBE7526-00AA-B487-0265-F4966884314B}"/>
                </a:ext>
              </a:extLst>
            </p:cNvPr>
            <p:cNvSpPr/>
            <p:nvPr/>
          </p:nvSpPr>
          <p:spPr>
            <a:xfrm>
              <a:off x="257511" y="811718"/>
              <a:ext cx="674578" cy="508150"/>
            </a:xfrm>
            <a:custGeom>
              <a:avLst/>
              <a:gdLst/>
              <a:ahLst/>
              <a:cxnLst/>
              <a:rect l="l" t="t" r="r" b="b"/>
              <a:pathLst>
                <a:path w="4247535" h="4114800">
                  <a:moveTo>
                    <a:pt x="0" y="0"/>
                  </a:moveTo>
                  <a:lnTo>
                    <a:pt x="4247536" y="0"/>
                  </a:lnTo>
                  <a:lnTo>
                    <a:pt x="424753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vi-VN" sz="2489" kern="0" dirty="0">
                <a:solidFill>
                  <a:srgbClr val="000000"/>
                </a:solidFill>
                <a:cs typeface="Arial"/>
                <a:sym typeface="Arial"/>
              </a:endParaRPr>
            </a:p>
          </p:txBody>
        </p:sp>
      </p:grpSp>
      <p:pic>
        <p:nvPicPr>
          <p:cNvPr id="8" name="Picture 22">
            <a:extLst>
              <a:ext uri="{FF2B5EF4-FFF2-40B4-BE49-F238E27FC236}">
                <a16:creationId xmlns:a16="http://schemas.microsoft.com/office/drawing/2014/main" id="{C0207F36-41E5-AE0B-EED7-6DCD0E4D63A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 y="3293533"/>
            <a:ext cx="4746020" cy="3429000"/>
          </a:xfrm>
          <a:prstGeom prst="rect">
            <a:avLst/>
          </a:prstGeom>
        </p:spPr>
      </p:pic>
      <p:sp>
        <p:nvSpPr>
          <p:cNvPr id="9" name="Rectangle: Rounded Corners 8">
            <a:extLst>
              <a:ext uri="{FF2B5EF4-FFF2-40B4-BE49-F238E27FC236}">
                <a16:creationId xmlns:a16="http://schemas.microsoft.com/office/drawing/2014/main" id="{888A39E3-CEF2-F739-4795-202F72448846}"/>
              </a:ext>
            </a:extLst>
          </p:cNvPr>
          <p:cNvSpPr/>
          <p:nvPr/>
        </p:nvSpPr>
        <p:spPr>
          <a:xfrm>
            <a:off x="5415221" y="3003019"/>
            <a:ext cx="1896532" cy="581028"/>
          </a:xfrm>
          <a:prstGeom prst="roundRect">
            <a:avLst>
              <a:gd name="adj" fmla="val 50000"/>
            </a:avLst>
          </a:prstGeom>
          <a:solidFill>
            <a:srgbClr val="2A8C6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GỢI Ý </a:t>
            </a:r>
          </a:p>
        </p:txBody>
      </p:sp>
      <p:sp>
        <p:nvSpPr>
          <p:cNvPr id="10" name="Rectangle: Rounded Corners 9">
            <a:extLst>
              <a:ext uri="{FF2B5EF4-FFF2-40B4-BE49-F238E27FC236}">
                <a16:creationId xmlns:a16="http://schemas.microsoft.com/office/drawing/2014/main" id="{4264F94D-2B7F-834A-312C-3D3E57989D37}"/>
              </a:ext>
            </a:extLst>
          </p:cNvPr>
          <p:cNvSpPr/>
          <p:nvPr/>
        </p:nvSpPr>
        <p:spPr>
          <a:xfrm>
            <a:off x="5415221" y="3762702"/>
            <a:ext cx="5053084" cy="860179"/>
          </a:xfrm>
          <a:prstGeom prst="roundRect">
            <a:avLst>
              <a:gd name="adj" fmla="val 11245"/>
            </a:avLst>
          </a:prstGeom>
          <a:solidFill>
            <a:srgbClr val="FFFFFF"/>
          </a:solidFill>
          <a:ln w="25400" cap="flat" cmpd="sng" algn="ctr">
            <a:solidFill>
              <a:srgbClr val="2A8C60">
                <a:lumMod val="75000"/>
              </a:srgbClr>
            </a:solidFill>
            <a:prstDash val="solid"/>
          </a:ln>
          <a:effectLst/>
        </p:spPr>
        <p:txBody>
          <a:bodyPr rtlCol="0" anchor="ctr"/>
          <a:lstStyle/>
          <a:p>
            <a:pPr marL="0" marR="0" lvl="0" indent="0" algn="just" defTabSz="914400" eaLnBrk="1" fontAlgn="auto" latinLnBrk="0" hangingPunct="1">
              <a:lnSpc>
                <a:spcPct val="100000"/>
              </a:lnSpc>
              <a:spcBef>
                <a:spcPts val="0"/>
              </a:spcBef>
              <a:spcAft>
                <a:spcPts val="0"/>
              </a:spcAft>
              <a:buClr>
                <a:srgbClr val="000000"/>
              </a:buClr>
              <a:buSzTx/>
              <a:buFont typeface="Arial"/>
              <a:buNone/>
              <a:tabLst/>
              <a:defRPr/>
            </a:pPr>
            <a:r>
              <a:rPr lang="vi-VN" sz="2400" kern="0" dirty="0">
                <a:solidFill>
                  <a:srgbClr val="000000"/>
                </a:solidFill>
                <a:latin typeface="UTM Avo" panose="02040603050506020204" pitchFamily="18" charset="0"/>
                <a:cs typeface="Arial"/>
                <a:sym typeface="Arial"/>
              </a:rPr>
              <a:t>Ghi vào thời điểm nào?</a:t>
            </a:r>
            <a:endParaRPr lang="en-US" sz="2400" kern="0" dirty="0">
              <a:solidFill>
                <a:srgbClr val="000000"/>
              </a:solidFill>
              <a:latin typeface="UTM Avo" panose="02040603050506020204" pitchFamily="18" charset="0"/>
              <a:cs typeface="Arial"/>
              <a:sym typeface="Arial"/>
            </a:endParaRPr>
          </a:p>
        </p:txBody>
      </p:sp>
      <p:sp>
        <p:nvSpPr>
          <p:cNvPr id="11" name="Rectangle: Rounded Corners 10">
            <a:extLst>
              <a:ext uri="{FF2B5EF4-FFF2-40B4-BE49-F238E27FC236}">
                <a16:creationId xmlns:a16="http://schemas.microsoft.com/office/drawing/2014/main" id="{E9039318-D468-437C-362C-3C4185A4EA81}"/>
              </a:ext>
            </a:extLst>
          </p:cNvPr>
          <p:cNvSpPr/>
          <p:nvPr/>
        </p:nvSpPr>
        <p:spPr>
          <a:xfrm>
            <a:off x="5415221" y="4963006"/>
            <a:ext cx="5053084" cy="1217077"/>
          </a:xfrm>
          <a:prstGeom prst="roundRect">
            <a:avLst>
              <a:gd name="adj" fmla="val 11245"/>
            </a:avLst>
          </a:prstGeom>
          <a:solidFill>
            <a:srgbClr val="FFFFFF"/>
          </a:solidFill>
          <a:ln w="25400" cap="flat" cmpd="sng" algn="ctr">
            <a:solidFill>
              <a:srgbClr val="2A8C60">
                <a:lumMod val="75000"/>
              </a:srgbClr>
            </a:solidFill>
            <a:prstDash val="solid"/>
          </a:ln>
          <a:effectLst/>
        </p:spPr>
        <p:txBody>
          <a:bodyPr rtlCol="0" anchor="ctr"/>
          <a:lstStyle/>
          <a:p>
            <a:pPr algn="just">
              <a:lnSpc>
                <a:spcPct val="150000"/>
              </a:lnSpc>
              <a:buClr>
                <a:srgbClr val="000000"/>
              </a:buClr>
            </a:pPr>
            <a:r>
              <a:rPr lang="vi-VN" sz="2400" kern="0" dirty="0">
                <a:solidFill>
                  <a:srgbClr val="000000"/>
                </a:solidFill>
                <a:latin typeface="UTM Avo" panose="02040603050506020204" pitchFamily="18" charset="0"/>
                <a:cs typeface="Arial"/>
                <a:sym typeface="Arial"/>
              </a:rPr>
              <a:t>Có ghi riêng biệt khoản thu và khoản chi không?</a:t>
            </a:r>
            <a:endParaRPr lang="en-US" sz="2400"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2070151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E8E4096-0BA3-4D41-AD8E-76871158DB59}"/>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36D18AB2-1046-57F9-D49C-D8F4C584F3CB}"/>
              </a:ext>
            </a:extLst>
          </p:cNvPr>
          <p:cNvGrpSpPr/>
          <p:nvPr/>
        </p:nvGrpSpPr>
        <p:grpSpPr>
          <a:xfrm>
            <a:off x="4591064" y="1879440"/>
            <a:ext cx="5180835" cy="3399450"/>
            <a:chOff x="3533155" y="926709"/>
            <a:chExt cx="3885626" cy="4259944"/>
          </a:xfrm>
        </p:grpSpPr>
        <p:sp>
          <p:nvSpPr>
            <p:cNvPr id="6" name="Rectangle 5">
              <a:extLst>
                <a:ext uri="{FF2B5EF4-FFF2-40B4-BE49-F238E27FC236}">
                  <a16:creationId xmlns:a16="http://schemas.microsoft.com/office/drawing/2014/main" id="{797DEA76-BD2B-0D99-43F4-1772F4AA7268}"/>
                </a:ext>
              </a:extLst>
            </p:cNvPr>
            <p:cNvSpPr/>
            <p:nvPr/>
          </p:nvSpPr>
          <p:spPr>
            <a:xfrm rot="267523">
              <a:off x="3533155" y="926709"/>
              <a:ext cx="3885625" cy="4259943"/>
            </a:xfrm>
            <a:prstGeom prst="rect">
              <a:avLst/>
            </a:prstGeom>
            <a:solidFill>
              <a:srgbClr val="79CED8">
                <a:lumMod val="60000"/>
                <a:lumOff val="40000"/>
              </a:srgb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E6F0EF"/>
                </a:solidFill>
                <a:effectLst/>
                <a:uLnTx/>
                <a:uFillTx/>
                <a:latin typeface="UTM Avo" panose="02040603050506020204" pitchFamily="18" charset="0"/>
                <a:ea typeface="+mn-ea"/>
                <a:cs typeface="+mn-cs"/>
                <a:sym typeface="Arial"/>
              </a:endParaRPr>
            </a:p>
          </p:txBody>
        </p:sp>
        <p:sp>
          <p:nvSpPr>
            <p:cNvPr id="7" name="Rectangle 6">
              <a:extLst>
                <a:ext uri="{FF2B5EF4-FFF2-40B4-BE49-F238E27FC236}">
                  <a16:creationId xmlns:a16="http://schemas.microsoft.com/office/drawing/2014/main" id="{B0974C8E-F944-5716-A6D0-C8CEF6693F4F}"/>
                </a:ext>
              </a:extLst>
            </p:cNvPr>
            <p:cNvSpPr/>
            <p:nvPr/>
          </p:nvSpPr>
          <p:spPr>
            <a:xfrm rot="21080175">
              <a:off x="3533156" y="926710"/>
              <a:ext cx="3885625" cy="4259943"/>
            </a:xfrm>
            <a:prstGeom prst="rect">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E6F0EF"/>
                </a:solidFill>
                <a:effectLst/>
                <a:uLnTx/>
                <a:uFillTx/>
                <a:latin typeface="UTM Avo" panose="02040603050506020204" pitchFamily="18" charset="0"/>
                <a:ea typeface="+mn-ea"/>
                <a:cs typeface="+mn-cs"/>
                <a:sym typeface="Arial"/>
              </a:endParaRPr>
            </a:p>
          </p:txBody>
        </p:sp>
        <p:sp>
          <p:nvSpPr>
            <p:cNvPr id="8" name="TextBox 7">
              <a:extLst>
                <a:ext uri="{FF2B5EF4-FFF2-40B4-BE49-F238E27FC236}">
                  <a16:creationId xmlns:a16="http://schemas.microsoft.com/office/drawing/2014/main" id="{37CC203C-C95B-9E85-6160-F1F7CB13E769}"/>
                </a:ext>
              </a:extLst>
            </p:cNvPr>
            <p:cNvSpPr txBox="1"/>
            <p:nvPr/>
          </p:nvSpPr>
          <p:spPr>
            <a:xfrm>
              <a:off x="3875849" y="1308330"/>
              <a:ext cx="3200236" cy="3496700"/>
            </a:xfrm>
            <a:prstGeom prst="rect">
              <a:avLst/>
            </a:prstGeom>
            <a:noFill/>
          </p:spPr>
          <p:txBody>
            <a:bodyPr wrap="square">
              <a:sp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effectLst/>
                  <a:uLnTx/>
                  <a:uFillTx/>
                  <a:latin typeface="UTM Avo" panose="02040603050506020204" pitchFamily="18" charset="0"/>
                  <a:cs typeface="Arial"/>
                  <a:sym typeface="Arial"/>
                </a:rPr>
                <a:t>Gợi</a:t>
              </a:r>
              <a:r>
                <a:rPr kumimoji="0" lang="en-US" sz="2400" b="1" i="0" u="none" strike="noStrike" kern="0" cap="none" spc="0" normalizeH="0" baseline="0" noProof="0" dirty="0">
                  <a:ln>
                    <a:noFill/>
                  </a:ln>
                  <a:effectLst/>
                  <a:uLnTx/>
                  <a:uFillTx/>
                  <a:latin typeface="UTM Avo" panose="02040603050506020204" pitchFamily="18" charset="0"/>
                  <a:cs typeface="Arial"/>
                  <a:sym typeface="Arial"/>
                </a:rPr>
                <a:t> ý</a:t>
              </a:r>
            </a:p>
            <a:p>
              <a:pPr marL="342900" marR="0" lvl="0" indent="-342900" algn="just" defTabSz="91440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0" lang="en-US" sz="2400" i="0" u="none" strike="noStrike" kern="0" cap="none" spc="0" normalizeH="0" baseline="0" noProof="0" dirty="0" err="1">
                  <a:ln>
                    <a:noFill/>
                  </a:ln>
                  <a:effectLst/>
                  <a:uLnTx/>
                  <a:uFillTx/>
                  <a:latin typeface="UTM Avo" panose="02040603050506020204" pitchFamily="18" charset="0"/>
                  <a:cs typeface="Arial"/>
                  <a:sym typeface="Arial"/>
                </a:rPr>
                <a:t>Ghi</a:t>
              </a:r>
              <a:r>
                <a:rPr kumimoji="0" lang="en-US" sz="240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i="0" u="none" strike="noStrike" kern="0" cap="none" spc="0" normalizeH="0" baseline="0" noProof="0" dirty="0" err="1">
                  <a:ln>
                    <a:noFill/>
                  </a:ln>
                  <a:effectLst/>
                  <a:uLnTx/>
                  <a:uFillTx/>
                  <a:latin typeface="UTM Avo" panose="02040603050506020204" pitchFamily="18" charset="0"/>
                  <a:cs typeface="Arial"/>
                  <a:sym typeface="Arial"/>
                </a:rPr>
                <a:t>vào</a:t>
              </a:r>
              <a:r>
                <a:rPr kumimoji="0" lang="en-US" sz="240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i="0" u="none" strike="noStrike" kern="0" cap="none" spc="0" normalizeH="0" baseline="0" noProof="0" dirty="0" err="1">
                  <a:ln>
                    <a:noFill/>
                  </a:ln>
                  <a:effectLst/>
                  <a:uLnTx/>
                  <a:uFillTx/>
                  <a:latin typeface="UTM Avo" panose="02040603050506020204" pitchFamily="18" charset="0"/>
                  <a:cs typeface="Arial"/>
                  <a:sym typeface="Arial"/>
                </a:rPr>
                <a:t>cuối</a:t>
              </a:r>
              <a:r>
                <a:rPr kumimoji="0" lang="en-US" sz="240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i="0" u="none" strike="noStrike" kern="0" cap="none" spc="0" normalizeH="0" baseline="0" noProof="0" dirty="0" err="1">
                  <a:ln>
                    <a:noFill/>
                  </a:ln>
                  <a:effectLst/>
                  <a:uLnTx/>
                  <a:uFillTx/>
                  <a:latin typeface="UTM Avo" panose="02040603050506020204" pitchFamily="18" charset="0"/>
                  <a:cs typeface="Arial"/>
                  <a:sym typeface="Arial"/>
                </a:rPr>
                <a:t>ngày</a:t>
              </a:r>
              <a:r>
                <a:rPr kumimoji="0" lang="en-US" sz="240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i="0" u="none" strike="noStrike" kern="0" cap="none" spc="0" normalizeH="0" baseline="0" noProof="0" dirty="0" err="1">
                  <a:ln>
                    <a:noFill/>
                  </a:ln>
                  <a:effectLst/>
                  <a:uLnTx/>
                  <a:uFillTx/>
                  <a:latin typeface="UTM Avo" panose="02040603050506020204" pitchFamily="18" charset="0"/>
                  <a:cs typeface="Arial"/>
                  <a:sym typeface="Arial"/>
                </a:rPr>
                <a:t>mỗi</a:t>
              </a:r>
              <a:r>
                <a:rPr kumimoji="0" lang="en-US" sz="240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i="0" u="none" strike="noStrike" kern="0" cap="none" spc="0" normalizeH="0" baseline="0" noProof="0" dirty="0" err="1">
                  <a:ln>
                    <a:noFill/>
                  </a:ln>
                  <a:effectLst/>
                  <a:uLnTx/>
                  <a:uFillTx/>
                  <a:latin typeface="UTM Avo" panose="02040603050506020204" pitchFamily="18" charset="0"/>
                  <a:cs typeface="Arial"/>
                  <a:sym typeface="Arial"/>
                </a:rPr>
                <a:t>tuần</a:t>
              </a:r>
              <a:r>
                <a:rPr kumimoji="0" lang="en-US" sz="240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i="0" u="none" strike="noStrike" kern="0" cap="none" spc="0" normalizeH="0" baseline="0" noProof="0" dirty="0" err="1">
                  <a:ln>
                    <a:noFill/>
                  </a:ln>
                  <a:effectLst/>
                  <a:uLnTx/>
                  <a:uFillTx/>
                  <a:latin typeface="UTM Avo" panose="02040603050506020204" pitchFamily="18" charset="0"/>
                  <a:cs typeface="Arial"/>
                  <a:sym typeface="Arial"/>
                </a:rPr>
                <a:t>một</a:t>
              </a:r>
              <a:r>
                <a:rPr kumimoji="0" lang="en-US" sz="240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i="0" u="none" strike="noStrike" kern="0" cap="none" spc="0" normalizeH="0" baseline="0" noProof="0" dirty="0" err="1">
                  <a:ln>
                    <a:noFill/>
                  </a:ln>
                  <a:effectLst/>
                  <a:uLnTx/>
                  <a:uFillTx/>
                  <a:latin typeface="UTM Avo" panose="02040603050506020204" pitchFamily="18" charset="0"/>
                  <a:cs typeface="Arial"/>
                  <a:sym typeface="Arial"/>
                </a:rPr>
                <a:t>lần</a:t>
              </a:r>
              <a:r>
                <a:rPr kumimoji="0" lang="en-US" sz="2400" i="0" u="none" strike="noStrike" kern="0" cap="none" spc="0" normalizeH="0" baseline="0" noProof="0" dirty="0">
                  <a:ln>
                    <a:noFill/>
                  </a:ln>
                  <a:effectLst/>
                  <a:uLnTx/>
                  <a:uFillTx/>
                  <a:latin typeface="UTM Avo" panose="02040603050506020204" pitchFamily="18" charset="0"/>
                  <a:cs typeface="Arial"/>
                  <a:sym typeface="Arial"/>
                </a:rPr>
                <a:t>...</a:t>
              </a:r>
            </a:p>
            <a:p>
              <a:pPr marL="342900" marR="0" lvl="0" indent="-342900" algn="just" defTabSz="91440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0" lang="en-US" sz="2400" i="0" u="none" strike="noStrike" kern="0" cap="none" spc="0" normalizeH="0" baseline="0" noProof="0" dirty="0" err="1">
                  <a:ln>
                    <a:noFill/>
                  </a:ln>
                  <a:effectLst/>
                  <a:uLnTx/>
                  <a:uFillTx/>
                  <a:latin typeface="UTM Avo" panose="02040603050506020204" pitchFamily="18" charset="0"/>
                  <a:cs typeface="Arial"/>
                  <a:sym typeface="Arial"/>
                </a:rPr>
                <a:t>Phải</a:t>
              </a:r>
              <a:r>
                <a:rPr kumimoji="0" lang="en-US" sz="240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i="0" u="none" strike="noStrike" kern="0" cap="none" spc="0" normalizeH="0" baseline="0" noProof="0" dirty="0" err="1">
                  <a:ln>
                    <a:noFill/>
                  </a:ln>
                  <a:effectLst/>
                  <a:uLnTx/>
                  <a:uFillTx/>
                  <a:latin typeface="UTM Avo" panose="02040603050506020204" pitchFamily="18" charset="0"/>
                  <a:cs typeface="Arial"/>
                  <a:sym typeface="Arial"/>
                </a:rPr>
                <a:t>ghi</a:t>
              </a:r>
              <a:r>
                <a:rPr kumimoji="0" lang="en-US" sz="240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i="0" u="none" strike="noStrike" kern="0" cap="none" spc="0" normalizeH="0" baseline="0" noProof="0" dirty="0" err="1">
                  <a:ln>
                    <a:noFill/>
                  </a:ln>
                  <a:effectLst/>
                  <a:uLnTx/>
                  <a:uFillTx/>
                  <a:latin typeface="UTM Avo" panose="02040603050506020204" pitchFamily="18" charset="0"/>
                  <a:cs typeface="Arial"/>
                  <a:sym typeface="Arial"/>
                </a:rPr>
                <a:t>riêng</a:t>
              </a:r>
              <a:r>
                <a:rPr kumimoji="0" lang="en-US" sz="240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i="0" u="none" strike="noStrike" kern="0" cap="none" spc="0" normalizeH="0" baseline="0" noProof="0" dirty="0" err="1">
                  <a:ln>
                    <a:noFill/>
                  </a:ln>
                  <a:effectLst/>
                  <a:uLnTx/>
                  <a:uFillTx/>
                  <a:latin typeface="UTM Avo" panose="02040603050506020204" pitchFamily="18" charset="0"/>
                  <a:cs typeface="Arial"/>
                  <a:sym typeface="Arial"/>
                </a:rPr>
                <a:t>biệt</a:t>
              </a:r>
              <a:r>
                <a:rPr kumimoji="0" lang="en-US" sz="240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i="0" u="none" strike="noStrike" kern="0" cap="none" spc="0" normalizeH="0" baseline="0" noProof="0" dirty="0" err="1">
                  <a:ln>
                    <a:noFill/>
                  </a:ln>
                  <a:effectLst/>
                  <a:uLnTx/>
                  <a:uFillTx/>
                  <a:latin typeface="UTM Avo" panose="02040603050506020204" pitchFamily="18" charset="0"/>
                  <a:cs typeface="Arial"/>
                  <a:sym typeface="Arial"/>
                </a:rPr>
                <a:t>khoản</a:t>
              </a:r>
              <a:r>
                <a:rPr kumimoji="0" lang="en-US" sz="240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i="0" u="none" strike="noStrike" kern="0" cap="none" spc="0" normalizeH="0" baseline="0" noProof="0" dirty="0" err="1">
                  <a:ln>
                    <a:noFill/>
                  </a:ln>
                  <a:effectLst/>
                  <a:uLnTx/>
                  <a:uFillTx/>
                  <a:latin typeface="UTM Avo" panose="02040603050506020204" pitchFamily="18" charset="0"/>
                  <a:cs typeface="Arial"/>
                  <a:sym typeface="Arial"/>
                </a:rPr>
                <a:t>thu</a:t>
              </a:r>
              <a:r>
                <a:rPr kumimoji="0" lang="en-US" sz="240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i="0" u="none" strike="noStrike" kern="0" cap="none" spc="0" normalizeH="0" baseline="0" noProof="0" dirty="0" err="1">
                  <a:ln>
                    <a:noFill/>
                  </a:ln>
                  <a:effectLst/>
                  <a:uLnTx/>
                  <a:uFillTx/>
                  <a:latin typeface="UTM Avo" panose="02040603050506020204" pitchFamily="18" charset="0"/>
                  <a:cs typeface="Arial"/>
                  <a:sym typeface="Arial"/>
                </a:rPr>
                <a:t>và</a:t>
              </a:r>
              <a:r>
                <a:rPr kumimoji="0" lang="en-US" sz="2400" i="0" u="none" strike="noStrike" kern="0" cap="none" spc="0" normalizeH="0" baseline="0" noProof="0" dirty="0">
                  <a:ln>
                    <a:noFill/>
                  </a:ln>
                  <a:effectLst/>
                  <a:uLnTx/>
                  <a:uFillTx/>
                  <a:latin typeface="UTM Avo" panose="02040603050506020204" pitchFamily="18" charset="0"/>
                  <a:cs typeface="Arial"/>
                  <a:sym typeface="Arial"/>
                </a:rPr>
                <a:t> </a:t>
              </a:r>
              <a:r>
                <a:rPr kumimoji="0" lang="en-US" sz="2400" i="0" u="none" strike="noStrike" kern="0" cap="none" spc="0" normalizeH="0" baseline="0" noProof="0" dirty="0" err="1">
                  <a:ln>
                    <a:noFill/>
                  </a:ln>
                  <a:effectLst/>
                  <a:uLnTx/>
                  <a:uFillTx/>
                  <a:latin typeface="UTM Avo" panose="02040603050506020204" pitchFamily="18" charset="0"/>
                  <a:cs typeface="Arial"/>
                  <a:sym typeface="Arial"/>
                </a:rPr>
                <a:t>khoản</a:t>
              </a:r>
              <a:r>
                <a:rPr kumimoji="0" lang="en-US" sz="2400" i="0" u="none" strike="noStrike" kern="0" cap="none" spc="0" normalizeH="0" baseline="0" noProof="0" dirty="0">
                  <a:ln>
                    <a:noFill/>
                  </a:ln>
                  <a:effectLst/>
                  <a:uLnTx/>
                  <a:uFillTx/>
                  <a:latin typeface="UTM Avo" panose="02040603050506020204" pitchFamily="18" charset="0"/>
                  <a:cs typeface="Arial"/>
                  <a:sym typeface="Arial"/>
                </a:rPr>
                <a:t> chi. </a:t>
              </a:r>
            </a:p>
          </p:txBody>
        </p:sp>
      </p:grpSp>
      <p:sp>
        <p:nvSpPr>
          <p:cNvPr id="9" name="Freeform 4">
            <a:extLst>
              <a:ext uri="{FF2B5EF4-FFF2-40B4-BE49-F238E27FC236}">
                <a16:creationId xmlns:a16="http://schemas.microsoft.com/office/drawing/2014/main" id="{A8D9117C-54BE-8160-A56E-037F6DFC9F5A}"/>
              </a:ext>
            </a:extLst>
          </p:cNvPr>
          <p:cNvSpPr/>
          <p:nvPr/>
        </p:nvSpPr>
        <p:spPr>
          <a:xfrm>
            <a:off x="56747" y="3579165"/>
            <a:ext cx="4085776" cy="3278835"/>
          </a:xfrm>
          <a:custGeom>
            <a:avLst/>
            <a:gdLst/>
            <a:ahLst/>
            <a:cxnLst/>
            <a:rect l="l" t="t" r="r" b="b"/>
            <a:pathLst>
              <a:path w="10254953" h="8229600">
                <a:moveTo>
                  <a:pt x="0" y="0"/>
                </a:moveTo>
                <a:lnTo>
                  <a:pt x="10254953" y="0"/>
                </a:lnTo>
                <a:lnTo>
                  <a:pt x="10254953" y="8229600"/>
                </a:lnTo>
                <a:lnTo>
                  <a:pt x="0" y="8229600"/>
                </a:lnTo>
                <a:lnTo>
                  <a:pt x="0" y="0"/>
                </a:lnTo>
                <a:close/>
              </a:path>
            </a:pathLst>
          </a:custGeom>
          <a:blipFill>
            <a:blip r:embed="rId4"/>
            <a:stretch>
              <a:fillRect/>
            </a:stretch>
          </a:blipFill>
        </p:spPr>
        <p:txBody>
          <a:bodyPr/>
          <a:lstStyle/>
          <a:p>
            <a:pPr>
              <a:buClr>
                <a:srgbClr val="000000"/>
              </a:buClr>
              <a:buFont typeface="Arial"/>
              <a:buNone/>
            </a:pPr>
            <a:endParaRPr lang="vi-VN" sz="2489" kern="0" dirty="0">
              <a:solidFill>
                <a:srgbClr val="000000"/>
              </a:solidFill>
              <a:cs typeface="Arial"/>
              <a:sym typeface="Arial"/>
            </a:endParaRPr>
          </a:p>
        </p:txBody>
      </p:sp>
      <p:sp>
        <p:nvSpPr>
          <p:cNvPr id="10" name="Freeform 5">
            <a:extLst>
              <a:ext uri="{FF2B5EF4-FFF2-40B4-BE49-F238E27FC236}">
                <a16:creationId xmlns:a16="http://schemas.microsoft.com/office/drawing/2014/main" id="{69DCAD59-E4A6-EB6F-BD80-DDED9D07E249}"/>
              </a:ext>
            </a:extLst>
          </p:cNvPr>
          <p:cNvSpPr/>
          <p:nvPr/>
        </p:nvSpPr>
        <p:spPr>
          <a:xfrm>
            <a:off x="9467668" y="3352800"/>
            <a:ext cx="2192613" cy="2629821"/>
          </a:xfrm>
          <a:custGeom>
            <a:avLst/>
            <a:gdLst/>
            <a:ahLst/>
            <a:cxnLst/>
            <a:rect l="l" t="t" r="r" b="b"/>
            <a:pathLst>
              <a:path w="6861429" h="8229600">
                <a:moveTo>
                  <a:pt x="0" y="0"/>
                </a:moveTo>
                <a:lnTo>
                  <a:pt x="6861429" y="0"/>
                </a:lnTo>
                <a:lnTo>
                  <a:pt x="6861429" y="8229600"/>
                </a:lnTo>
                <a:lnTo>
                  <a:pt x="0" y="8229600"/>
                </a:lnTo>
                <a:lnTo>
                  <a:pt x="0" y="0"/>
                </a:lnTo>
                <a:close/>
              </a:path>
            </a:pathLst>
          </a:custGeom>
          <a:blipFill>
            <a:blip r:embed="rId5"/>
            <a:stretch>
              <a:fillRect/>
            </a:stretch>
          </a:blipFill>
        </p:spPr>
        <p:txBody>
          <a:bodyPr/>
          <a:lstStyle/>
          <a:p>
            <a:pPr>
              <a:buClr>
                <a:srgbClr val="000000"/>
              </a:buClr>
              <a:buFont typeface="Arial"/>
              <a:buNone/>
            </a:pPr>
            <a:endParaRPr lang="vi-VN" sz="2489" kern="0" dirty="0">
              <a:solidFill>
                <a:srgbClr val="000000"/>
              </a:solidFill>
              <a:cs typeface="Arial"/>
              <a:sym typeface="Arial"/>
            </a:endParaRPr>
          </a:p>
        </p:txBody>
      </p:sp>
    </p:spTree>
    <p:extLst>
      <p:ext uri="{BB962C8B-B14F-4D97-AF65-F5344CB8AC3E}">
        <p14:creationId xmlns:p14="http://schemas.microsoft.com/office/powerpoint/2010/main" val="3859093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1DFC919-52F8-F91C-65A5-70AA0380704A}"/>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9B5AA27D-616A-0CFE-A983-BCB29DCC49B1}"/>
              </a:ext>
            </a:extLst>
          </p:cNvPr>
          <p:cNvGrpSpPr/>
          <p:nvPr/>
        </p:nvGrpSpPr>
        <p:grpSpPr>
          <a:xfrm>
            <a:off x="2600303" y="1731272"/>
            <a:ext cx="8866892" cy="4770127"/>
            <a:chOff x="3487147" y="663061"/>
            <a:chExt cx="4560142" cy="3184414"/>
          </a:xfrm>
        </p:grpSpPr>
        <p:sp>
          <p:nvSpPr>
            <p:cNvPr id="3" name="Rectangle: Rounded Corners 2">
              <a:extLst>
                <a:ext uri="{FF2B5EF4-FFF2-40B4-BE49-F238E27FC236}">
                  <a16:creationId xmlns:a16="http://schemas.microsoft.com/office/drawing/2014/main" id="{581FEAE0-15E7-50CA-B613-FA24F5D2E8E8}"/>
                </a:ext>
              </a:extLst>
            </p:cNvPr>
            <p:cNvSpPr/>
            <p:nvPr/>
          </p:nvSpPr>
          <p:spPr>
            <a:xfrm>
              <a:off x="3563347" y="779126"/>
              <a:ext cx="4483942" cy="3068349"/>
            </a:xfrm>
            <a:prstGeom prst="roundRect">
              <a:avLst>
                <a:gd name="adj" fmla="val 11179"/>
              </a:avLst>
            </a:prstGeom>
            <a:solidFill>
              <a:srgbClr val="CFCDE8"/>
            </a:solidFill>
            <a:ln w="25400" cap="flat" cmpd="sng" algn="ctr">
              <a:solidFill>
                <a:srgbClr val="CFCDE8">
                  <a:shade val="15000"/>
                </a:srgbClr>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F5A60B"/>
                </a:solidFill>
                <a:effectLst/>
                <a:uLnTx/>
                <a:uFillTx/>
                <a:latin typeface="UTM Avo" panose="02040603050506020204" pitchFamily="18" charset="0"/>
                <a:ea typeface="+mn-ea"/>
                <a:cs typeface="+mn-cs"/>
                <a:sym typeface="Arial"/>
              </a:endParaRPr>
            </a:p>
          </p:txBody>
        </p:sp>
        <p:sp>
          <p:nvSpPr>
            <p:cNvPr id="4" name="Rectangle: Rounded Corners 3">
              <a:extLst>
                <a:ext uri="{FF2B5EF4-FFF2-40B4-BE49-F238E27FC236}">
                  <a16:creationId xmlns:a16="http://schemas.microsoft.com/office/drawing/2014/main" id="{2A8788F1-96A2-CDDF-3FED-87B30C3E4892}"/>
                </a:ext>
              </a:extLst>
            </p:cNvPr>
            <p:cNvSpPr/>
            <p:nvPr/>
          </p:nvSpPr>
          <p:spPr>
            <a:xfrm>
              <a:off x="3487147" y="663061"/>
              <a:ext cx="4483942" cy="3068349"/>
            </a:xfrm>
            <a:prstGeom prst="roundRect">
              <a:avLst>
                <a:gd name="adj" fmla="val 11179"/>
              </a:avLst>
            </a:prstGeom>
            <a:solidFill>
              <a:srgbClr val="FFFFFF"/>
            </a:solidFill>
            <a:ln w="25400" cap="flat" cmpd="sng" algn="ctr">
              <a:solidFill>
                <a:srgbClr val="CFCDE8">
                  <a:shade val="15000"/>
                </a:srgbClr>
              </a:solidFill>
              <a:prstDash val="sysDash"/>
            </a:ln>
            <a:effectLst/>
          </p:spPr>
          <p:txBody>
            <a:bodyPr rtlCol="0" anchor="ctr"/>
            <a:lstStyle/>
            <a:p>
              <a:pPr marL="342900" marR="0" lvl="0" indent="-342900" algn="just" defTabSz="91440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0" lang="vi-VN" sz="2400" b="0" i="0" u="none" strike="noStrike" kern="0" cap="none" spc="0" normalizeH="0" baseline="0" noProof="0" dirty="0">
                  <a:ln>
                    <a:noFill/>
                  </a:ln>
                  <a:effectLst/>
                  <a:uLnTx/>
                  <a:uFillTx/>
                  <a:latin typeface="UTM Avo" panose="02040603050506020204" pitchFamily="18" charset="0"/>
                  <a:ea typeface="+mn-ea"/>
                  <a:cs typeface="+mn-cs"/>
                  <a:sym typeface="Arial"/>
                </a:rPr>
                <a:t>Ghi chép chi tiêu của gia đình là một việc làm rất cần thiết giúp ghi lại các nội dung đã chi tiêu, kiểm soát được các khoản chi tiêu, tránh lãng phí vào những khoản không cần thiết. </a:t>
              </a:r>
            </a:p>
            <a:p>
              <a:pPr marL="342900" marR="0" lvl="0" indent="-342900" algn="just" defTabSz="91440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0" lang="vi-VN" sz="2400" b="0" i="0" u="none" strike="noStrike" kern="0" cap="none" spc="0" normalizeH="0" baseline="0" noProof="0" dirty="0">
                  <a:ln>
                    <a:noFill/>
                  </a:ln>
                  <a:effectLst/>
                  <a:uLnTx/>
                  <a:uFillTx/>
                  <a:latin typeface="UTM Avo" panose="02040603050506020204" pitchFamily="18" charset="0"/>
                  <a:ea typeface="+mn-ea"/>
                  <a:cs typeface="+mn-cs"/>
                  <a:sym typeface="Arial"/>
                </a:rPr>
                <a:t>Sổ tay ghi chép chi tiêu sẽ rất hữu ích để các em cùng bố mẹ ghi chép chi tiêu của gia đình. </a:t>
              </a:r>
            </a:p>
            <a:p>
              <a:pPr marL="342900" marR="0" lvl="0" indent="-342900" algn="just" defTabSz="91440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0" lang="vi-VN" sz="2400" b="0" i="0" u="none" strike="noStrike" kern="0" cap="none" spc="0" normalizeH="0" baseline="0" noProof="0" dirty="0">
                  <a:ln>
                    <a:noFill/>
                  </a:ln>
                  <a:effectLst/>
                  <a:uLnTx/>
                  <a:uFillTx/>
                  <a:latin typeface="UTM Avo" panose="02040603050506020204" pitchFamily="18" charset="0"/>
                  <a:ea typeface="+mn-ea"/>
                  <a:cs typeface="+mn-cs"/>
                  <a:sym typeface="Arial"/>
                </a:rPr>
                <a:t>Nâng cao ý thức tự tiết kiệm trong chi tiêu, tranh lãng phí. </a:t>
              </a:r>
            </a:p>
          </p:txBody>
        </p:sp>
      </p:grpSp>
      <p:sp>
        <p:nvSpPr>
          <p:cNvPr id="7" name="Freeform 4">
            <a:extLst>
              <a:ext uri="{FF2B5EF4-FFF2-40B4-BE49-F238E27FC236}">
                <a16:creationId xmlns:a16="http://schemas.microsoft.com/office/drawing/2014/main" id="{BEDC64F7-8E69-0F38-B3BD-7796987D10BF}"/>
              </a:ext>
            </a:extLst>
          </p:cNvPr>
          <p:cNvSpPr/>
          <p:nvPr/>
        </p:nvSpPr>
        <p:spPr>
          <a:xfrm>
            <a:off x="516051" y="3200400"/>
            <a:ext cx="2361950" cy="3410758"/>
          </a:xfrm>
          <a:custGeom>
            <a:avLst/>
            <a:gdLst/>
            <a:ahLst/>
            <a:cxnLst/>
            <a:rect l="l" t="t" r="r" b="b"/>
            <a:pathLst>
              <a:path w="2849499" h="4114800">
                <a:moveTo>
                  <a:pt x="0" y="0"/>
                </a:moveTo>
                <a:lnTo>
                  <a:pt x="2849500" y="0"/>
                </a:lnTo>
                <a:lnTo>
                  <a:pt x="28495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vi-VN" sz="2489" kern="0" dirty="0">
              <a:solidFill>
                <a:srgbClr val="000000"/>
              </a:solidFill>
              <a:cs typeface="Arial"/>
              <a:sym typeface="Arial"/>
            </a:endParaRPr>
          </a:p>
        </p:txBody>
      </p:sp>
    </p:spTree>
    <p:extLst>
      <p:ext uri="{BB962C8B-B14F-4D97-AF65-F5344CB8AC3E}">
        <p14:creationId xmlns:p14="http://schemas.microsoft.com/office/powerpoint/2010/main" val="62736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1AE3847-90A8-396B-6ADB-314D3AA474AA}"/>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8073259F-C91B-7C4D-1AE1-CD5CB47D7D6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B3943C0A-88FC-870E-A450-09EE40D1A03C}"/>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412127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E7C913B-78F2-DE56-D307-EA9753AF606D}"/>
              </a:ext>
            </a:extLst>
          </p:cNvPr>
          <p:cNvSpPr/>
          <p:nvPr/>
        </p:nvSpPr>
        <p:spPr>
          <a:xfrm>
            <a:off x="679450" y="1603169"/>
            <a:ext cx="10833100" cy="4957948"/>
          </a:xfrm>
          <a:prstGeom prst="roundRect">
            <a:avLst>
              <a:gd name="adj" fmla="val 6531"/>
            </a:avLst>
          </a:prstGeom>
          <a:solidFill>
            <a:schemeClr val="bg1"/>
          </a:solidFill>
          <a:ln w="38100">
            <a:solidFill>
              <a:srgbClr val="FFCCCC"/>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lgn="ctr">
              <a:lnSpc>
                <a:spcPct val="150000"/>
              </a:lnSpc>
              <a:buClr>
                <a:srgbClr val="000000"/>
              </a:buClr>
              <a:defRPr/>
            </a:pPr>
            <a:r>
              <a:rPr lang="vi-VN" sz="2400" b="1" dirty="0">
                <a:solidFill>
                  <a:schemeClr val="tx1">
                    <a:lumMod val="50000"/>
                  </a:schemeClr>
                </a:solidFill>
                <a:latin typeface="UTM Avo" panose="02040603050506020204" pitchFamily="18" charset="0"/>
                <a:cs typeface="Arial" panose="020B0604020202020204" pitchFamily="34" charset="0"/>
                <a:sym typeface="Arial"/>
              </a:rPr>
              <a:t>Kết quả thực hiện kế hoạch Gắn kết yêu thương</a:t>
            </a:r>
          </a:p>
        </p:txBody>
      </p:sp>
      <p:sp>
        <p:nvSpPr>
          <p:cNvPr id="3" name="TextBox 2">
            <a:extLst>
              <a:ext uri="{FF2B5EF4-FFF2-40B4-BE49-F238E27FC236}">
                <a16:creationId xmlns:a16="http://schemas.microsoft.com/office/drawing/2014/main" id="{34DAA224-957F-D572-DCEC-ED8EE1FBE2EB}"/>
              </a:ext>
            </a:extLst>
          </p:cNvPr>
          <p:cNvSpPr txBox="1"/>
          <p:nvPr/>
        </p:nvSpPr>
        <p:spPr>
          <a:xfrm>
            <a:off x="878707" y="2384243"/>
            <a:ext cx="4911927" cy="3891835"/>
          </a:xfrm>
          <a:prstGeom prst="rect">
            <a:avLst/>
          </a:prstGeom>
          <a:noFill/>
        </p:spPr>
        <p:txBody>
          <a:bodyPr wrap="square">
            <a:spAutoFit/>
          </a:bodyPr>
          <a:lstStyle/>
          <a:p>
            <a:pPr marL="342900" indent="-342900" algn="just">
              <a:lnSpc>
                <a:spcPct val="150000"/>
              </a:lnSpc>
              <a:buClr>
                <a:srgbClr val="000000"/>
              </a:buClr>
              <a:buFont typeface="Arial" panose="020B0604020202020204" pitchFamily="34" charset="0"/>
              <a:buChar char="•"/>
            </a:pPr>
            <a:r>
              <a:rPr lang="vi-VN" sz="2400" dirty="0">
                <a:solidFill>
                  <a:schemeClr val="tx1">
                    <a:lumMod val="50000"/>
                  </a:schemeClr>
                </a:solidFill>
                <a:latin typeface="UTM Avo" panose="02040603050506020204" pitchFamily="18" charset="0"/>
                <a:ea typeface="UD Digi Kyokasho N-B" panose="02020700000000000000" pitchFamily="17" charset="-128"/>
                <a:cs typeface="Arial" panose="020B0604020202020204" pitchFamily="34" charset="0"/>
                <a:sym typeface="Arial"/>
              </a:rPr>
              <a:t>Nêu những việc em đã làm thể hiện trách nhiệm và lòng biết ơn với các thành viên trong gia đình. </a:t>
            </a:r>
          </a:p>
          <a:p>
            <a:pPr marL="342900" indent="-342900" algn="just">
              <a:lnSpc>
                <a:spcPct val="150000"/>
              </a:lnSpc>
              <a:buClr>
                <a:srgbClr val="000000"/>
              </a:buClr>
              <a:buFont typeface="Arial" panose="020B0604020202020204" pitchFamily="34" charset="0"/>
              <a:buChar char="•"/>
            </a:pPr>
            <a:r>
              <a:rPr lang="vi-VN" sz="2400" dirty="0">
                <a:solidFill>
                  <a:schemeClr val="tx1">
                    <a:lumMod val="50000"/>
                  </a:schemeClr>
                </a:solidFill>
                <a:latin typeface="UTM Avo" panose="02040603050506020204" pitchFamily="18" charset="0"/>
                <a:ea typeface="UD Digi Kyokasho N-B" panose="02020700000000000000" pitchFamily="17" charset="-128"/>
                <a:cs typeface="Arial" panose="020B0604020202020204" pitchFamily="34" charset="0"/>
                <a:sym typeface="Arial"/>
              </a:rPr>
              <a:t>Chia sẻ cảm xúc của người thân khi em thực hiện những việc làm đó.</a:t>
            </a:r>
          </a:p>
        </p:txBody>
      </p:sp>
      <p:pic>
        <p:nvPicPr>
          <p:cNvPr id="4" name="Picture 3">
            <a:extLst>
              <a:ext uri="{FF2B5EF4-FFF2-40B4-BE49-F238E27FC236}">
                <a16:creationId xmlns:a16="http://schemas.microsoft.com/office/drawing/2014/main" id="{3B8F0AB1-8ADB-6BAF-E9E1-CF1E4F2A6957}"/>
              </a:ext>
            </a:extLst>
          </p:cNvPr>
          <p:cNvPicPr>
            <a:picLocks noChangeAspect="1"/>
          </p:cNvPicPr>
          <p:nvPr/>
        </p:nvPicPr>
        <p:blipFill>
          <a:blip r:embed="rId3"/>
          <a:stretch>
            <a:fillRect/>
          </a:stretch>
        </p:blipFill>
        <p:spPr>
          <a:xfrm>
            <a:off x="6029690" y="2384243"/>
            <a:ext cx="5243805" cy="3891835"/>
          </a:xfrm>
          <a:prstGeom prst="rect">
            <a:avLst/>
          </a:prstGeom>
        </p:spPr>
      </p:pic>
    </p:spTree>
    <p:extLst>
      <p:ext uri="{BB962C8B-B14F-4D97-AF65-F5344CB8AC3E}">
        <p14:creationId xmlns:p14="http://schemas.microsoft.com/office/powerpoint/2010/main" val="522577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0F6A247-46DB-B303-59E8-DA31BA0AA22A}"/>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2BD2F197-D3F1-DF0D-833F-25939C631C3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06519D8C-8243-07C1-4D8C-962DDA879043}"/>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9225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1D47AFE-F50E-040D-D337-5C991C5A1822}"/>
              </a:ext>
            </a:extLst>
          </p:cNvPr>
          <p:cNvGrpSpPr/>
          <p:nvPr/>
        </p:nvGrpSpPr>
        <p:grpSpPr>
          <a:xfrm>
            <a:off x="1359430" y="2151701"/>
            <a:ext cx="9473139" cy="3263446"/>
            <a:chOff x="-2258932" y="3679012"/>
            <a:chExt cx="17154076" cy="2714234"/>
          </a:xfrm>
        </p:grpSpPr>
        <p:sp>
          <p:nvSpPr>
            <p:cNvPr id="3" name="Rectangle: Rounded Corners 10">
              <a:extLst>
                <a:ext uri="{FF2B5EF4-FFF2-40B4-BE49-F238E27FC236}">
                  <a16:creationId xmlns:a16="http://schemas.microsoft.com/office/drawing/2014/main" id="{027A8337-8657-057D-8287-1488F1C2246E}"/>
                </a:ext>
              </a:extLst>
            </p:cNvPr>
            <p:cNvSpPr/>
            <p:nvPr/>
          </p:nvSpPr>
          <p:spPr>
            <a:xfrm>
              <a:off x="-2258932" y="3679012"/>
              <a:ext cx="17154076" cy="2714234"/>
            </a:xfrm>
            <a:prstGeom prst="roundRect">
              <a:avLst>
                <a:gd name="adj" fmla="val 12808"/>
              </a:avLst>
            </a:prstGeom>
            <a:solidFill>
              <a:srgbClr val="F79646">
                <a:lumMod val="60000"/>
                <a:lumOff val="40000"/>
              </a:srgbClr>
            </a:solidFill>
            <a:ln w="25400" cap="flat" cmpd="sng" algn="ctr">
              <a:solidFill>
                <a:srgbClr val="F79646">
                  <a:lumMod val="75000"/>
                </a:srgbClr>
              </a:solidFill>
              <a:prstDash val="solid"/>
            </a:ln>
            <a:effectLst/>
          </p:spPr>
          <p:txBody>
            <a:bodyPr rtlCol="0" anchor="ctr"/>
            <a:lstStyle/>
            <a:p>
              <a:pPr algn="ctr" defTabSz="609563">
                <a:buFont typeface="Arial"/>
                <a:buNone/>
                <a:defRPr/>
              </a:pPr>
              <a:endParaRPr lang="en-US" sz="700" kern="0" dirty="0">
                <a:solidFill>
                  <a:prstClr val="white"/>
                </a:solidFill>
                <a:latin typeface="UTM Avo" panose="02040603050506020204" pitchFamily="18"/>
                <a:cs typeface="Arial"/>
                <a:sym typeface="Arial"/>
              </a:endParaRPr>
            </a:p>
          </p:txBody>
        </p:sp>
        <p:sp>
          <p:nvSpPr>
            <p:cNvPr id="4" name="Rectangle: Rounded Corners 11">
              <a:extLst>
                <a:ext uri="{FF2B5EF4-FFF2-40B4-BE49-F238E27FC236}">
                  <a16:creationId xmlns:a16="http://schemas.microsoft.com/office/drawing/2014/main" id="{91FE6263-BEBC-1089-830D-5252CC98316E}"/>
                </a:ext>
              </a:extLst>
            </p:cNvPr>
            <p:cNvSpPr/>
            <p:nvPr/>
          </p:nvSpPr>
          <p:spPr>
            <a:xfrm>
              <a:off x="-1845886" y="3886660"/>
              <a:ext cx="16327983" cy="2298937"/>
            </a:xfrm>
            <a:prstGeom prst="roundRect">
              <a:avLst>
                <a:gd name="adj" fmla="val 11480"/>
              </a:avLst>
            </a:prstGeom>
            <a:solidFill>
              <a:sysClr val="window" lastClr="FFFFFF"/>
            </a:solidFill>
            <a:ln w="38100" cap="flat" cmpd="sng" algn="ctr">
              <a:solidFill>
                <a:srgbClr val="F79646">
                  <a:lumMod val="75000"/>
                </a:srgbClr>
              </a:solidFill>
              <a:prstDash val="dash"/>
            </a:ln>
            <a:effectLst/>
          </p:spPr>
          <p:txBody>
            <a:bodyPr rtlCol="0" anchor="ctr"/>
            <a:lstStyle/>
            <a:p>
              <a:pPr marL="342900" indent="-342900" algn="just" defTabSz="609563">
                <a:lnSpc>
                  <a:spcPct val="150000"/>
                </a:lnSpc>
                <a:buFont typeface="Arial" panose="020B0604020202020204" pitchFamily="34" charset="0"/>
                <a:buChar char="•"/>
                <a:defRPr/>
              </a:pPr>
              <a:r>
                <a:rPr lang="vi-VN" sz="2400" kern="0" dirty="0">
                  <a:solidFill>
                    <a:srgbClr val="000000"/>
                  </a:solidFill>
                  <a:latin typeface="UTM Avo" panose="02040603050506020204" pitchFamily="18" charset="0"/>
                  <a:cs typeface="Arial"/>
                  <a:sym typeface="Arial"/>
                </a:rPr>
                <a:t>Hỏi ý kiến người thân để hoàn thiện sổ tay ghi chép chi tiêu của gia đình. </a:t>
              </a:r>
            </a:p>
            <a:p>
              <a:pPr marL="342900" indent="-342900" algn="just" defTabSz="609563">
                <a:lnSpc>
                  <a:spcPct val="150000"/>
                </a:lnSpc>
                <a:buFont typeface="Arial" panose="020B0604020202020204" pitchFamily="34" charset="0"/>
                <a:buChar char="•"/>
                <a:defRPr/>
              </a:pPr>
              <a:r>
                <a:rPr lang="vi-VN" sz="2400" kern="0" dirty="0">
                  <a:solidFill>
                    <a:srgbClr val="000000"/>
                  </a:solidFill>
                  <a:latin typeface="UTM Avo" panose="02040603050506020204" pitchFamily="18" charset="0"/>
                  <a:cs typeface="Arial"/>
                  <a:sym typeface="Arial"/>
                </a:rPr>
                <a:t>Sử dụng sổ tay ghi chép chi tiêu của gia đình em trong cuộc sống hằng ngày</a:t>
              </a:r>
            </a:p>
          </p:txBody>
        </p:sp>
      </p:grpSp>
    </p:spTree>
    <p:extLst>
      <p:ext uri="{BB962C8B-B14F-4D97-AF65-F5344CB8AC3E}">
        <p14:creationId xmlns:p14="http://schemas.microsoft.com/office/powerpoint/2010/main" val="156725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1.png"/>
          <p:cNvPicPr>
            <a:picLocks noChangeAspect="1"/>
          </p:cNvPicPr>
          <p:nvPr/>
        </p:nvPicPr>
        <p:blipFill>
          <a:blip r:embed="rId4" cstate="print"/>
          <a:stretch>
            <a:fillRect/>
          </a:stretch>
        </p:blipFill>
        <p:spPr>
          <a:xfrm>
            <a:off x="1791930" y="5795770"/>
            <a:ext cx="9144000" cy="1066800"/>
          </a:xfrm>
          <a:prstGeom prst="rect">
            <a:avLst/>
          </a:prstGeom>
        </p:spPr>
      </p:pic>
      <p:pic>
        <p:nvPicPr>
          <p:cNvPr id="4" name="Picture 3" descr="6131d3148657a26e1bfe386e7ba65811.png"/>
          <p:cNvPicPr>
            <a:picLocks noChangeAspect="1"/>
          </p:cNvPicPr>
          <p:nvPr/>
        </p:nvPicPr>
        <p:blipFill>
          <a:blip r:embed="rId5" cstate="print"/>
          <a:stretch>
            <a:fillRect/>
          </a:stretch>
        </p:blipFill>
        <p:spPr>
          <a:xfrm>
            <a:off x="-120263" y="3102179"/>
            <a:ext cx="3176267" cy="4495800"/>
          </a:xfrm>
          <a:prstGeom prst="rect">
            <a:avLst/>
          </a:prstGeom>
        </p:spPr>
      </p:pic>
      <p:sp>
        <p:nvSpPr>
          <p:cNvPr id="6" name="Speech Bubble: Rectangle with Corners Rounded 5"/>
          <p:cNvSpPr/>
          <p:nvPr/>
        </p:nvSpPr>
        <p:spPr>
          <a:xfrm>
            <a:off x="907712" y="1653702"/>
            <a:ext cx="4296585" cy="2015554"/>
          </a:xfrm>
          <a:prstGeom prst="wedgeRoundRectCallout">
            <a:avLst>
              <a:gd name="adj1" fmla="val -32380"/>
              <a:gd name="adj2" fmla="val 67809"/>
              <a:gd name="adj3" fmla="val 16667"/>
            </a:avLst>
          </a:prstGeom>
        </p:spPr>
        <p:style>
          <a:lnRef idx="2">
            <a:schemeClr val="accent2"/>
          </a:lnRef>
          <a:fillRef idx="1">
            <a:schemeClr val="lt1"/>
          </a:fillRef>
          <a:effectRef idx="0">
            <a:schemeClr val="accent2"/>
          </a:effectRef>
          <a:fontRef idx="minor">
            <a:schemeClr val="dk1"/>
          </a:fontRef>
        </p:style>
        <p:txBody>
          <a:bodyPr lIns="91440" tIns="45720" rIns="91440" bIns="45720" rtlCol="0" anchor="ctr"/>
          <a:lstStyle/>
          <a:p>
            <a:pPr marL="0" marR="0" lvl="0" indent="0" algn="just" defTabSz="914400" rtl="0" eaLnBrk="1" fontAlgn="auto" latinLnBrk="0" hangingPunct="1">
              <a:lnSpc>
                <a:spcPct val="150000"/>
              </a:lnSpc>
              <a:spcBef>
                <a:spcPts val="0"/>
              </a:spcBef>
              <a:spcAft>
                <a:spcPts val="0"/>
              </a:spcAft>
              <a:buClrTx/>
              <a:buSzTx/>
              <a:buFont typeface="Arial"/>
              <a:buNone/>
              <a:tabLst/>
              <a:defRPr/>
            </a:pP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Chào</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các</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bạn</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mình</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là</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thỏ</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con,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hôm</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nay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các</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bạn</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giúp</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mình</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lấy</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những</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củ</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cà</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rốt</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ngon</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nhé</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p>
        </p:txBody>
      </p:sp>
      <p:pic>
        <p:nvPicPr>
          <p:cNvPr id="2" name="Picture 1" descr="Logo, company name&#10;&#10;Description automatically generated">
            <a:extLst>
              <a:ext uri="{FF2B5EF4-FFF2-40B4-BE49-F238E27FC236}">
                <a16:creationId xmlns:a16="http://schemas.microsoft.com/office/drawing/2014/main" id="{51B833D0-A745-6D2C-786F-D1836B6261C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
        <p:nvSpPr>
          <p:cNvPr id="11" name="Rectangle 10"/>
          <p:cNvSpPr/>
          <p:nvPr/>
        </p:nvSpPr>
        <p:spPr>
          <a:xfrm>
            <a:off x="5558105" y="1401658"/>
            <a:ext cx="6175235" cy="2800767"/>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8800" b="1" i="0" u="none" strike="noStrike" kern="1200" cap="none" spc="0" normalizeH="0" baseline="0" noProof="0" dirty="0" err="1">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a:ea typeface="+mn-ea"/>
                <a:cs typeface="Arial"/>
                <a:sym typeface="Arial"/>
              </a:rPr>
              <a:t>Thỏ</a:t>
            </a:r>
            <a:endParaRPr kumimoji="0" lang="en-US" sz="8800" b="1" i="0" u="none" strike="noStrike" kern="1200" cap="none" spc="0" normalizeH="0" baseline="0" noProof="0" dirty="0">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8800" b="1" i="0" u="none" strike="noStrike" kern="1200" cap="none" spc="0" normalizeH="0" baseline="0" noProof="0" dirty="0" err="1">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a:ea typeface="+mn-ea"/>
                <a:cs typeface="Arial"/>
                <a:sym typeface="Arial"/>
              </a:rPr>
              <a:t>kiếm</a:t>
            </a:r>
            <a:r>
              <a:rPr kumimoji="0" lang="en-US" sz="8800" b="1" i="0" u="none" strike="noStrike" kern="1200" cap="none" spc="0" normalizeH="0" baseline="0" noProof="0" dirty="0">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a:ea typeface="+mn-ea"/>
                <a:cs typeface="Arial"/>
                <a:sym typeface="Arial"/>
              </a:rPr>
              <a:t> </a:t>
            </a:r>
            <a:r>
              <a:rPr kumimoji="0" lang="en-US" sz="8800" b="1" i="0" u="none" strike="noStrike" kern="1200" cap="none" spc="0" normalizeH="0" baseline="0" noProof="0" dirty="0" err="1">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a:ea typeface="+mn-ea"/>
                <a:cs typeface="Arial"/>
                <a:sym typeface="Arial"/>
              </a:rPr>
              <a:t>ăn</a:t>
            </a:r>
            <a:endParaRPr kumimoji="0" lang="en-US" sz="8800" b="1" i="0" u="none" strike="noStrike" kern="1200" cap="none" spc="0" normalizeH="0" baseline="0" noProof="0" dirty="0">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a:ea typeface="+mn-ea"/>
              <a:cs typeface="Arial"/>
              <a:sym typeface="Arial"/>
            </a:endParaRPr>
          </a:p>
        </p:txBody>
      </p:sp>
      <p:pic>
        <p:nvPicPr>
          <p:cNvPr id="3" name="Сute funny background music _ no copyright">
            <a:hlinkClick r:id="" action="ppaction://media"/>
            <a:extLst>
              <a:ext uri="{FF2B5EF4-FFF2-40B4-BE49-F238E27FC236}">
                <a16:creationId xmlns:a16="http://schemas.microsoft.com/office/drawing/2014/main" id="{A0E37995-55D1-8D95-DAB3-69CC2AF0061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6679383" y="-2653713"/>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42"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anim calcmode="lin" valueType="num">
                                      <p:cBhvr>
                                        <p:cTn id="10" dur="500" fill="hold"/>
                                        <p:tgtEl>
                                          <p:spTgt spid="4"/>
                                        </p:tgtEl>
                                        <p:attrNameLst>
                                          <p:attrName>ppt_x</p:attrName>
                                        </p:attrNameLst>
                                      </p:cBhvr>
                                      <p:tavLst>
                                        <p:tav tm="0">
                                          <p:val>
                                            <p:strVal val="#ppt_x"/>
                                          </p:val>
                                        </p:tav>
                                        <p:tav tm="100000">
                                          <p:val>
                                            <p:strVal val="#ppt_x"/>
                                          </p:val>
                                        </p:tav>
                                      </p:tavLst>
                                    </p:anim>
                                    <p:anim calcmode="lin" valueType="num">
                                      <p:cBhvr>
                                        <p:cTn id="11" dur="500" fill="hold"/>
                                        <p:tgtEl>
                                          <p:spTgt spid="4"/>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numSld="999" showWhenStopped="0">
                <p:cTn id="20" repeatCount="indefinite" fill="hold" display="0">
                  <p:stCondLst>
                    <p:cond delay="indefinite"/>
                  </p:stCondLst>
                  <p:endCondLst>
                    <p:cond evt="onStopAudio" delay="0">
                      <p:tgtEl>
                        <p:sldTgt/>
                      </p:tgtEl>
                    </p:cond>
                  </p:endCondLst>
                </p:cTn>
                <p:tgtEl>
                  <p:spTgt spid="3"/>
                </p:tgtEl>
              </p:cMediaNode>
            </p:audio>
          </p:childTnLst>
        </p:cTn>
      </p:par>
    </p:tnLst>
    <p:bldLst>
      <p:bldP spid="6" grpId="0" animBg="1"/>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4817F4B7-E3E7-2F11-C19D-6038D6866942}"/>
              </a:ext>
            </a:extLst>
          </p:cNvPr>
          <p:cNvSpPr/>
          <p:nvPr/>
        </p:nvSpPr>
        <p:spPr>
          <a:xfrm>
            <a:off x="1447550" y="1189243"/>
            <a:ext cx="9230096" cy="4655972"/>
          </a:xfrm>
          <a:prstGeom prst="roundRect">
            <a:avLst>
              <a:gd name="adj" fmla="val 3754"/>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just" defTabSz="914400" rtl="0" eaLnBrk="1" fontAlgn="auto" latinLnBrk="0" hangingPunct="1">
              <a:lnSpc>
                <a:spcPct val="150000"/>
              </a:lnSpc>
              <a:spcBef>
                <a:spcPts val="0"/>
              </a:spcBef>
              <a:spcAft>
                <a:spcPts val="0"/>
              </a:spcAft>
              <a:buClrTx/>
              <a:buSzTx/>
              <a:buFontTx/>
              <a:buChar char="-"/>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Click vào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Bắt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đầu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để</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bắt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đầu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trò</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chơi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Mỗi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củ</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rốt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tương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ứng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với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1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câu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hỏi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Click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vào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số</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bên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trên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củ</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rốt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để</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đến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câu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hỏi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Tx/>
              <a:buChar char="-"/>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Chọn đáp án bằng cách </a:t>
            </a:r>
            <a:r>
              <a:rPr kumimoji="0" lang="vi-VN"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click</a:t>
            </a: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v</a:t>
            </a:r>
            <a:r>
              <a:rPr kumimoji="0" lang="en-US" sz="2400" b="0" i="0" u="none" strike="noStrike" kern="1200" cap="none" spc="0" normalizeH="0" baseline="0" noProof="0" dirty="0" err="1">
                <a:ln>
                  <a:noFill/>
                </a:ln>
                <a:solidFill>
                  <a:prstClr val="black"/>
                </a:solidFill>
                <a:effectLst/>
                <a:uLnTx/>
                <a:uFillTx/>
                <a:latin typeface="UTM Avo"/>
                <a:ea typeface="+mn-ea"/>
                <a:cs typeface="+mn-cs"/>
              </a:rPr>
              <a:t>ào</a:t>
            </a: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c</a:t>
            </a:r>
            <a:r>
              <a:rPr kumimoji="0" lang="en-US" sz="2400" b="0" i="0" u="none" strike="noStrike" kern="1200" cap="none" spc="0" normalizeH="0" baseline="0" noProof="0" dirty="0">
                <a:ln>
                  <a:noFill/>
                </a:ln>
                <a:solidFill>
                  <a:prstClr val="black"/>
                </a:solidFill>
                <a:effectLst/>
                <a:uLnTx/>
                <a:uFillTx/>
                <a:latin typeface="UTM Avo"/>
                <a:ea typeface="+mn-ea"/>
                <a:cs typeface="+mn-cs"/>
              </a:rPr>
              <a:t>á</a:t>
            </a: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c ô đáp án tương ứng.</a:t>
            </a:r>
            <a:endParaRPr kumimoji="0" lang="en-US" sz="2400" b="0" i="0" u="none" strike="noStrike" kern="1200" cap="none" spc="0" normalizeH="0" baseline="0" noProof="0" dirty="0">
              <a:ln>
                <a:noFill/>
              </a:ln>
              <a:solidFill>
                <a:prstClr val="black"/>
              </a:solidFill>
              <a:effectLst/>
              <a:uLnTx/>
              <a:uFillTx/>
              <a:latin typeface="UTM Avo"/>
              <a:ea typeface="+mn-ea"/>
              <a:cs typeface="+mn-cs"/>
            </a:endParaRPr>
          </a:p>
          <a:p>
            <a:pPr marL="285750" marR="0" lvl="0" indent="-285750" algn="just" defTabSz="914400" rtl="0" eaLnBrk="1" fontAlgn="auto" latinLnBrk="0" hangingPunct="1">
              <a:lnSpc>
                <a:spcPct val="150000"/>
              </a:lnSpc>
              <a:spcBef>
                <a:spcPts val="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Sau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khi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chọn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đáp</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án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đúng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GV click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vào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chú</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thỏ</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ở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phải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để</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quay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về</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màn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hình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chính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thỏ</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ăn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rốt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Tx/>
              <a:buChar char="-"/>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Click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vào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các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củ</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rốt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để</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chú</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thỏ</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ăn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rốt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p:txBody>
      </p:sp>
      <p:sp>
        <p:nvSpPr>
          <p:cNvPr id="13" name="Rectangle 12">
            <a:extLst>
              <a:ext uri="{FF2B5EF4-FFF2-40B4-BE49-F238E27FC236}">
                <a16:creationId xmlns:a16="http://schemas.microsoft.com/office/drawing/2014/main" id="{4FA920F3-D469-8382-8235-C46309DEB410}"/>
              </a:ext>
            </a:extLst>
          </p:cNvPr>
          <p:cNvSpPr/>
          <p:nvPr/>
        </p:nvSpPr>
        <p:spPr>
          <a:xfrm>
            <a:off x="4077683" y="681906"/>
            <a:ext cx="3969829" cy="523220"/>
          </a:xfrm>
          <a:prstGeom prst="rect">
            <a:avLst/>
          </a:prstGeom>
          <a:solidFill>
            <a:schemeClr val="bg1"/>
          </a:solid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2800" b="1" i="0" u="none" strike="noStrike" kern="1200" cap="none" spc="0" normalizeH="0" baseline="0" noProof="0" dirty="0">
                <a:ln w="6600">
                  <a:noFill/>
                  <a:prstDash val="solid"/>
                </a:ln>
                <a:solidFill>
                  <a:srgbClr val="FF5050"/>
                </a:solidFill>
                <a:effectLst/>
                <a:uLnTx/>
                <a:uFillTx/>
                <a:latin typeface="UTM Avo" panose="02040603050506020204" pitchFamily="18"/>
                <a:ea typeface="+mn-ea"/>
                <a:cs typeface="Arial"/>
                <a:sym typeface="Arial"/>
              </a:rPr>
              <a:t>HƯỚNG DẪN</a:t>
            </a:r>
          </a:p>
        </p:txBody>
      </p:sp>
      <p:pic>
        <p:nvPicPr>
          <p:cNvPr id="4" name="Picture 3" descr="6131d3148657a26e1bfe386e7ba65811.png"/>
          <p:cNvPicPr>
            <a:picLocks noChangeAspect="1"/>
          </p:cNvPicPr>
          <p:nvPr/>
        </p:nvPicPr>
        <p:blipFill>
          <a:blip r:embed="rId2" cstate="print"/>
          <a:stretch>
            <a:fillRect/>
          </a:stretch>
        </p:blipFill>
        <p:spPr>
          <a:xfrm>
            <a:off x="0" y="4409954"/>
            <a:ext cx="1894190" cy="2681103"/>
          </a:xfrm>
          <a:prstGeom prst="rect">
            <a:avLst/>
          </a:prstGeom>
        </p:spPr>
      </p:pic>
      <p:pic>
        <p:nvPicPr>
          <p:cNvPr id="5" name="Picture 4">
            <a:hlinkClick r:id="" action="ppaction://hlinkshowjump?jump=nextslide"/>
            <a:extLst>
              <a:ext uri="{FF2B5EF4-FFF2-40B4-BE49-F238E27FC236}">
                <a16:creationId xmlns:a16="http://schemas.microsoft.com/office/drawing/2014/main" id="{672CBEFC-1E51-EF3C-18B5-6DBC3BAA2F1E}"/>
              </a:ext>
            </a:extLst>
          </p:cNvPr>
          <p:cNvPicPr>
            <a:picLocks noChangeAspect="1"/>
          </p:cNvPicPr>
          <p:nvPr/>
        </p:nvPicPr>
        <p:blipFill>
          <a:blip r:embed="rId3"/>
          <a:stretch>
            <a:fillRect/>
          </a:stretch>
        </p:blipFill>
        <p:spPr>
          <a:xfrm>
            <a:off x="10427001" y="5163165"/>
            <a:ext cx="1828959" cy="1694835"/>
          </a:xfrm>
          <a:prstGeom prst="rect">
            <a:avLst/>
          </a:prstGeom>
        </p:spPr>
      </p:pic>
      <p:pic>
        <p:nvPicPr>
          <p:cNvPr id="6" name="Picture 5" descr="Logo, company name&#10;&#10;Description automatically generated">
            <a:extLst>
              <a:ext uri="{FF2B5EF4-FFF2-40B4-BE49-F238E27FC236}">
                <a16:creationId xmlns:a16="http://schemas.microsoft.com/office/drawing/2014/main" id="{F216F839-8FAB-E238-68F0-1B0A1F2E89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Tree>
    <p:extLst>
      <p:ext uri="{BB962C8B-B14F-4D97-AF65-F5344CB8AC3E}">
        <p14:creationId xmlns:p14="http://schemas.microsoft.com/office/powerpoint/2010/main" val="1952937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3f7e749c750b79cbde134e7bcf00a140.png">
            <a:hlinkClick r:id="rId2" action="ppaction://hlinksldjump"/>
          </p:cNvPr>
          <p:cNvPicPr>
            <a:picLocks noChangeAspect="1"/>
          </p:cNvPicPr>
          <p:nvPr/>
        </p:nvPicPr>
        <p:blipFill>
          <a:blip r:embed="rId3" cstate="print"/>
          <a:stretch>
            <a:fillRect/>
          </a:stretch>
        </p:blipFill>
        <p:spPr>
          <a:xfrm>
            <a:off x="8298425" y="904587"/>
            <a:ext cx="4739149" cy="7315200"/>
          </a:xfrm>
          <a:prstGeom prst="rect">
            <a:avLst/>
          </a:prstGeom>
        </p:spPr>
      </p:pic>
      <p:pic>
        <p:nvPicPr>
          <p:cNvPr id="7" name="Picture 6" descr="bd81bbb18139c6b7a3c3be45a0b5eaa8.png"/>
          <p:cNvPicPr>
            <a:picLocks noChangeAspect="1"/>
          </p:cNvPicPr>
          <p:nvPr/>
        </p:nvPicPr>
        <p:blipFill>
          <a:blip r:embed="rId4" cstate="print"/>
          <a:stretch>
            <a:fillRect/>
          </a:stretch>
        </p:blipFill>
        <p:spPr>
          <a:xfrm>
            <a:off x="3352800" y="5257800"/>
            <a:ext cx="1295400" cy="1295400"/>
          </a:xfrm>
          <a:prstGeom prst="rect">
            <a:avLst/>
          </a:prstGeom>
        </p:spPr>
      </p:pic>
      <p:pic>
        <p:nvPicPr>
          <p:cNvPr id="8" name="Picture 7" descr="bd81bbb18139c6b7a3c3be45a0b5eaa8.png"/>
          <p:cNvPicPr>
            <a:picLocks noChangeAspect="1"/>
          </p:cNvPicPr>
          <p:nvPr/>
        </p:nvPicPr>
        <p:blipFill>
          <a:blip r:embed="rId4" cstate="print"/>
          <a:stretch>
            <a:fillRect/>
          </a:stretch>
        </p:blipFill>
        <p:spPr>
          <a:xfrm>
            <a:off x="4572000" y="5334000"/>
            <a:ext cx="1295400" cy="1295400"/>
          </a:xfrm>
          <a:prstGeom prst="rect">
            <a:avLst/>
          </a:prstGeom>
        </p:spPr>
      </p:pic>
      <p:pic>
        <p:nvPicPr>
          <p:cNvPr id="9" name="Picture 8" descr="bd81bbb18139c6b7a3c3be45a0b5eaa8.png"/>
          <p:cNvPicPr>
            <a:picLocks noChangeAspect="1"/>
          </p:cNvPicPr>
          <p:nvPr/>
        </p:nvPicPr>
        <p:blipFill>
          <a:blip r:embed="rId4" cstate="print"/>
          <a:stretch>
            <a:fillRect/>
          </a:stretch>
        </p:blipFill>
        <p:spPr>
          <a:xfrm>
            <a:off x="5562600" y="5334000"/>
            <a:ext cx="1295400" cy="1295400"/>
          </a:xfrm>
          <a:prstGeom prst="rect">
            <a:avLst/>
          </a:prstGeom>
        </p:spPr>
      </p:pic>
      <p:pic>
        <p:nvPicPr>
          <p:cNvPr id="10" name="Picture 9" descr="bd81bbb18139c6b7a3c3be45a0b5eaa8.png"/>
          <p:cNvPicPr>
            <a:picLocks noChangeAspect="1"/>
          </p:cNvPicPr>
          <p:nvPr/>
        </p:nvPicPr>
        <p:blipFill>
          <a:blip r:embed="rId4" cstate="print"/>
          <a:stretch>
            <a:fillRect/>
          </a:stretch>
        </p:blipFill>
        <p:spPr>
          <a:xfrm>
            <a:off x="6629400" y="5334000"/>
            <a:ext cx="1295400" cy="1295400"/>
          </a:xfrm>
          <a:prstGeom prst="rect">
            <a:avLst/>
          </a:prstGeom>
        </p:spPr>
      </p:pic>
      <p:pic>
        <p:nvPicPr>
          <p:cNvPr id="11" name="Picture 10" descr="bd81bbb18139c6b7a3c3be45a0b5eaa8.png"/>
          <p:cNvPicPr>
            <a:picLocks noChangeAspect="1"/>
          </p:cNvPicPr>
          <p:nvPr/>
        </p:nvPicPr>
        <p:blipFill>
          <a:blip r:embed="rId4" cstate="print"/>
          <a:stretch>
            <a:fillRect/>
          </a:stretch>
        </p:blipFill>
        <p:spPr>
          <a:xfrm>
            <a:off x="7666300" y="5334000"/>
            <a:ext cx="1295400" cy="1295400"/>
          </a:xfrm>
          <a:prstGeom prst="rect">
            <a:avLst/>
          </a:prstGeom>
        </p:spPr>
      </p:pic>
      <p:pic>
        <p:nvPicPr>
          <p:cNvPr id="5" name="Picture 4" descr="2ddded3c47508e0775bea75a55625106.png"/>
          <p:cNvPicPr>
            <a:picLocks noChangeAspect="1"/>
          </p:cNvPicPr>
          <p:nvPr/>
        </p:nvPicPr>
        <p:blipFill>
          <a:blip r:embed="rId5" cstate="print"/>
          <a:stretch>
            <a:fillRect/>
          </a:stretch>
        </p:blipFill>
        <p:spPr>
          <a:xfrm>
            <a:off x="1524000" y="6324600"/>
            <a:ext cx="9144000" cy="533400"/>
          </a:xfrm>
          <a:prstGeom prst="rect">
            <a:avLst/>
          </a:prstGeom>
        </p:spPr>
      </p:pic>
      <p:pic>
        <p:nvPicPr>
          <p:cNvPr id="16" name="Picture 15" descr="sun-309027_1280.png"/>
          <p:cNvPicPr>
            <a:picLocks noChangeAspect="1"/>
          </p:cNvPicPr>
          <p:nvPr/>
        </p:nvPicPr>
        <p:blipFill>
          <a:blip r:embed="rId6" cstate="print"/>
          <a:stretch>
            <a:fillRect/>
          </a:stretch>
        </p:blipFill>
        <p:spPr>
          <a:xfrm>
            <a:off x="1524000" y="0"/>
            <a:ext cx="1524000" cy="1524000"/>
          </a:xfrm>
          <a:prstGeom prst="rect">
            <a:avLst/>
          </a:prstGeom>
        </p:spPr>
      </p:pic>
      <p:pic>
        <p:nvPicPr>
          <p:cNvPr id="17" name="Picture 16" descr="cloud-303181_1280.png"/>
          <p:cNvPicPr>
            <a:picLocks noChangeAspect="1"/>
          </p:cNvPicPr>
          <p:nvPr/>
        </p:nvPicPr>
        <p:blipFill>
          <a:blip r:embed="rId7" cstate="print"/>
          <a:stretch>
            <a:fillRect/>
          </a:stretch>
        </p:blipFill>
        <p:spPr>
          <a:xfrm>
            <a:off x="1143000" y="304800"/>
            <a:ext cx="2743200" cy="1066800"/>
          </a:xfrm>
          <a:prstGeom prst="rect">
            <a:avLst/>
          </a:prstGeom>
        </p:spPr>
      </p:pic>
      <p:pic>
        <p:nvPicPr>
          <p:cNvPr id="19" name="Picture 18" descr="cloud-303181_1280.png"/>
          <p:cNvPicPr>
            <a:picLocks noChangeAspect="1"/>
          </p:cNvPicPr>
          <p:nvPr/>
        </p:nvPicPr>
        <p:blipFill>
          <a:blip r:embed="rId8" cstate="print"/>
          <a:stretch>
            <a:fillRect/>
          </a:stretch>
        </p:blipFill>
        <p:spPr>
          <a:xfrm>
            <a:off x="5943600" y="228600"/>
            <a:ext cx="2819400" cy="1143000"/>
          </a:xfrm>
          <a:prstGeom prst="rect">
            <a:avLst/>
          </a:prstGeom>
        </p:spPr>
      </p:pic>
      <p:pic>
        <p:nvPicPr>
          <p:cNvPr id="20" name="Picture 19" descr="6131d3148657a26e1bfe386e7ba65811.png"/>
          <p:cNvPicPr>
            <a:picLocks noChangeAspect="1"/>
          </p:cNvPicPr>
          <p:nvPr/>
        </p:nvPicPr>
        <p:blipFill>
          <a:blip r:embed="rId9" cstate="print"/>
          <a:stretch>
            <a:fillRect/>
          </a:stretch>
        </p:blipFill>
        <p:spPr>
          <a:xfrm>
            <a:off x="1828800" y="4435834"/>
            <a:ext cx="1524000" cy="2422167"/>
          </a:xfrm>
          <a:prstGeom prst="rect">
            <a:avLst/>
          </a:prstGeom>
        </p:spPr>
      </p:pic>
      <p:pic>
        <p:nvPicPr>
          <p:cNvPr id="12" name="Picture 11" descr="1.png"/>
          <p:cNvPicPr>
            <a:picLocks noChangeAspect="1"/>
          </p:cNvPicPr>
          <p:nvPr/>
        </p:nvPicPr>
        <p:blipFill>
          <a:blip r:embed="rId10" cstate="print"/>
          <a:stretch>
            <a:fillRect/>
          </a:stretch>
        </p:blipFill>
        <p:spPr>
          <a:xfrm>
            <a:off x="1524000" y="6248400"/>
            <a:ext cx="9144000" cy="609600"/>
          </a:xfrm>
          <a:prstGeom prst="rect">
            <a:avLst/>
          </a:prstGeom>
        </p:spPr>
      </p:pic>
      <p:pic>
        <p:nvPicPr>
          <p:cNvPr id="22" name="Picture 21" descr="trai tim nay.png"/>
          <p:cNvPicPr>
            <a:picLocks noChangeAspect="1"/>
          </p:cNvPicPr>
          <p:nvPr/>
        </p:nvPicPr>
        <p:blipFill>
          <a:blip r:embed="rId11" cstate="print"/>
          <a:stretch>
            <a:fillRect/>
          </a:stretch>
        </p:blipFill>
        <p:spPr>
          <a:xfrm flipH="1">
            <a:off x="343294" y="1447801"/>
            <a:ext cx="1180707" cy="786597"/>
          </a:xfrm>
          <a:prstGeom prst="rect">
            <a:avLst/>
          </a:prstGeom>
        </p:spPr>
      </p:pic>
      <p:sp>
        <p:nvSpPr>
          <p:cNvPr id="18" name="Oval 17">
            <a:hlinkClick r:id="rId12" action="ppaction://hlinksldjump"/>
            <a:extLst>
              <a:ext uri="{FF2B5EF4-FFF2-40B4-BE49-F238E27FC236}">
                <a16:creationId xmlns:a16="http://schemas.microsoft.com/office/drawing/2014/main" id="{CE254560-CD84-FCBA-C6D1-E648CB47646A}"/>
              </a:ext>
            </a:extLst>
          </p:cNvPr>
          <p:cNvSpPr/>
          <p:nvPr/>
        </p:nvSpPr>
        <p:spPr>
          <a:xfrm>
            <a:off x="3651813" y="4562187"/>
            <a:ext cx="732608" cy="732608"/>
          </a:xfrm>
          <a:prstGeom prst="ellipse">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1</a:t>
            </a:r>
          </a:p>
        </p:txBody>
      </p:sp>
      <p:sp>
        <p:nvSpPr>
          <p:cNvPr id="23" name="Oval 22">
            <a:hlinkClick r:id="rId13" action="ppaction://hlinksldjump"/>
            <a:extLst>
              <a:ext uri="{FF2B5EF4-FFF2-40B4-BE49-F238E27FC236}">
                <a16:creationId xmlns:a16="http://schemas.microsoft.com/office/drawing/2014/main" id="{02754637-5179-AF15-B9ED-3B34F7966A0C}"/>
              </a:ext>
            </a:extLst>
          </p:cNvPr>
          <p:cNvSpPr/>
          <p:nvPr/>
        </p:nvSpPr>
        <p:spPr>
          <a:xfrm>
            <a:off x="4849042" y="4562187"/>
            <a:ext cx="732608" cy="732608"/>
          </a:xfrm>
          <a:prstGeom prst="ellipse">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2</a:t>
            </a:r>
          </a:p>
        </p:txBody>
      </p:sp>
      <p:sp>
        <p:nvSpPr>
          <p:cNvPr id="24" name="Oval 23">
            <a:hlinkClick r:id="rId14" action="ppaction://hlinksldjump"/>
            <a:extLst>
              <a:ext uri="{FF2B5EF4-FFF2-40B4-BE49-F238E27FC236}">
                <a16:creationId xmlns:a16="http://schemas.microsoft.com/office/drawing/2014/main" id="{570EC777-0B8F-6171-0E3D-2B638CBEE8DC}"/>
              </a:ext>
            </a:extLst>
          </p:cNvPr>
          <p:cNvSpPr/>
          <p:nvPr/>
        </p:nvSpPr>
        <p:spPr>
          <a:xfrm>
            <a:off x="5839642" y="4562187"/>
            <a:ext cx="732608" cy="732608"/>
          </a:xfrm>
          <a:prstGeom prst="ellipse">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3</a:t>
            </a:r>
          </a:p>
        </p:txBody>
      </p:sp>
      <p:sp>
        <p:nvSpPr>
          <p:cNvPr id="25" name="Oval 24">
            <a:hlinkClick r:id="rId15" action="ppaction://hlinksldjump"/>
            <a:extLst>
              <a:ext uri="{FF2B5EF4-FFF2-40B4-BE49-F238E27FC236}">
                <a16:creationId xmlns:a16="http://schemas.microsoft.com/office/drawing/2014/main" id="{0D4BB605-2E93-05E7-A2F8-A793D8D56353}"/>
              </a:ext>
            </a:extLst>
          </p:cNvPr>
          <p:cNvSpPr/>
          <p:nvPr/>
        </p:nvSpPr>
        <p:spPr>
          <a:xfrm>
            <a:off x="6910796" y="4562187"/>
            <a:ext cx="732608" cy="732608"/>
          </a:xfrm>
          <a:prstGeom prst="ellipse">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4</a:t>
            </a:r>
          </a:p>
        </p:txBody>
      </p:sp>
      <p:sp>
        <p:nvSpPr>
          <p:cNvPr id="26" name="Oval 25">
            <a:hlinkClick r:id="rId16" action="ppaction://hlinksldjump"/>
            <a:extLst>
              <a:ext uri="{FF2B5EF4-FFF2-40B4-BE49-F238E27FC236}">
                <a16:creationId xmlns:a16="http://schemas.microsoft.com/office/drawing/2014/main" id="{229FFA3A-549C-35C6-6AC5-029B06E1A301}"/>
              </a:ext>
            </a:extLst>
          </p:cNvPr>
          <p:cNvSpPr/>
          <p:nvPr/>
        </p:nvSpPr>
        <p:spPr>
          <a:xfrm>
            <a:off x="7947696" y="4562187"/>
            <a:ext cx="732608" cy="732608"/>
          </a:xfrm>
          <a:prstGeom prst="ellipse">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5</a:t>
            </a:r>
          </a:p>
        </p:txBody>
      </p:sp>
      <p:pic>
        <p:nvPicPr>
          <p:cNvPr id="36" name="Picture 35" descr="Logo, company name&#10;&#10;Description automatically generated">
            <a:extLst>
              <a:ext uri="{FF2B5EF4-FFF2-40B4-BE49-F238E27FC236}">
                <a16:creationId xmlns:a16="http://schemas.microsoft.com/office/drawing/2014/main" id="{FFE40214-A58C-7643-3C4E-66B62985C614}"/>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63" presetClass="path" presetSubtype="0" accel="50000" decel="50000" fill="hold" nodeType="withEffect">
                                  <p:stCondLst>
                                    <p:cond delay="0"/>
                                  </p:stCondLst>
                                  <p:childTnLst>
                                    <p:animMotion origin="layout" path="M 8.33333E-7 3.33333E-6 L 0.0625 0.00949 " pathEditMode="relative" rAng="0" ptsTypes="AA">
                                      <p:cBhvr>
                                        <p:cTn id="6" dur="500" fill="hold"/>
                                        <p:tgtEl>
                                          <p:spTgt spid="20"/>
                                        </p:tgtEl>
                                        <p:attrNameLst>
                                          <p:attrName>ppt_x</p:attrName>
                                          <p:attrName>ppt_y</p:attrName>
                                        </p:attrNameLst>
                                      </p:cBhvr>
                                      <p:rCtr x="3151" y="185"/>
                                    </p:animMotion>
                                  </p:childTnLst>
                                </p:cTn>
                              </p:par>
                              <p:par>
                                <p:cTn id="7" presetID="10" presetClass="exit" presetSubtype="0" fill="hold" nodeType="withEffect">
                                  <p:stCondLst>
                                    <p:cond delay="0"/>
                                  </p:stCondLst>
                                  <p:childTnLst>
                                    <p:animEffect transition="out" filter="fade">
                                      <p:cBhvr>
                                        <p:cTn id="8" dur="500"/>
                                        <p:tgtEl>
                                          <p:spTgt spid="7"/>
                                        </p:tgtEl>
                                      </p:cBhvr>
                                    </p:animEffect>
                                    <p:set>
                                      <p:cBhvr>
                                        <p:cTn id="9" dur="1" fill="hold">
                                          <p:stCondLst>
                                            <p:cond delay="499"/>
                                          </p:stCondLst>
                                        </p:cTn>
                                        <p:tgtEl>
                                          <p:spTgt spid="7"/>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500"/>
                                        <p:tgtEl>
                                          <p:spTgt spid="18"/>
                                        </p:tgtEl>
                                      </p:cBhvr>
                                    </p:animEffect>
                                    <p:set>
                                      <p:cBhvr>
                                        <p:cTn id="12"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13" restart="whenNotActive" fill="hold" evtFilter="cancelBubble" nodeType="interactiveSeq">
                <p:stCondLst>
                  <p:cond evt="onClick" delay="0">
                    <p:tgtEl>
                      <p:spTgt spid="8"/>
                    </p:tgtEl>
                  </p:cond>
                </p:stCondLst>
                <p:endSync evt="end" delay="0">
                  <p:rtn val="all"/>
                </p:endSync>
                <p:childTnLst>
                  <p:par>
                    <p:cTn id="14" fill="hold">
                      <p:stCondLst>
                        <p:cond delay="0"/>
                      </p:stCondLst>
                      <p:childTnLst>
                        <p:par>
                          <p:cTn id="15" fill="hold">
                            <p:stCondLst>
                              <p:cond delay="0"/>
                            </p:stCondLst>
                            <p:childTnLst>
                              <p:par>
                                <p:cTn id="16" presetID="63" presetClass="path" presetSubtype="0" accel="50000" decel="50000" fill="hold" nodeType="withEffect">
                                  <p:stCondLst>
                                    <p:cond delay="0"/>
                                  </p:stCondLst>
                                  <p:childTnLst>
                                    <p:animMotion origin="layout" path="M 0.0625 0.00949 L 0.20625 0.00949 " pathEditMode="relative" rAng="0" ptsTypes="AA">
                                      <p:cBhvr>
                                        <p:cTn id="17" dur="500" fill="hold"/>
                                        <p:tgtEl>
                                          <p:spTgt spid="20"/>
                                        </p:tgtEl>
                                        <p:attrNameLst>
                                          <p:attrName>ppt_x</p:attrName>
                                          <p:attrName>ppt_y</p:attrName>
                                        </p:attrNameLst>
                                      </p:cBhvr>
                                      <p:rCtr x="7187" y="0"/>
                                    </p:animMotion>
                                  </p:childTnLst>
                                </p:cTn>
                              </p:par>
                              <p:par>
                                <p:cTn id="18" presetID="10" presetClass="exit" presetSubtype="0" fill="hold" nodeType="withEffect">
                                  <p:stCondLst>
                                    <p:cond delay="0"/>
                                  </p:stCondLst>
                                  <p:childTnLst>
                                    <p:animEffect transition="out" filter="fade">
                                      <p:cBhvr>
                                        <p:cTn id="19" dur="500"/>
                                        <p:tgtEl>
                                          <p:spTgt spid="8"/>
                                        </p:tgtEl>
                                      </p:cBhvr>
                                    </p:animEffect>
                                    <p:set>
                                      <p:cBhvr>
                                        <p:cTn id="20" dur="1" fill="hold">
                                          <p:stCondLst>
                                            <p:cond delay="499"/>
                                          </p:stCondLst>
                                        </p:cTn>
                                        <p:tgtEl>
                                          <p:spTgt spid="8"/>
                                        </p:tgtEl>
                                        <p:attrNameLst>
                                          <p:attrName>style.visibility</p:attrName>
                                        </p:attrNameLst>
                                      </p:cBhvr>
                                      <p:to>
                                        <p:strVal val="hidden"/>
                                      </p:to>
                                    </p:set>
                                  </p:childTnLst>
                                </p:cTn>
                              </p:par>
                              <p:par>
                                <p:cTn id="21" presetID="10" presetClass="exit" presetSubtype="0" fill="hold" grpId="0" nodeType="withEffect">
                                  <p:stCondLst>
                                    <p:cond delay="0"/>
                                  </p:stCondLst>
                                  <p:childTnLst>
                                    <p:animEffect transition="out" filter="fade">
                                      <p:cBhvr>
                                        <p:cTn id="22" dur="500"/>
                                        <p:tgtEl>
                                          <p:spTgt spid="23"/>
                                        </p:tgtEl>
                                      </p:cBhvr>
                                    </p:animEffect>
                                    <p:set>
                                      <p:cBhvr>
                                        <p:cTn id="23"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24" restart="whenNotActive" fill="hold" evtFilter="cancelBubble" nodeType="interactiveSeq">
                <p:stCondLst>
                  <p:cond evt="onClick" delay="0">
                    <p:tgtEl>
                      <p:spTgt spid="9"/>
                    </p:tgtEl>
                  </p:cond>
                </p:stCondLst>
                <p:endSync evt="end" delay="0">
                  <p:rtn val="all"/>
                </p:endSync>
                <p:childTnLst>
                  <p:par>
                    <p:cTn id="25" fill="hold">
                      <p:stCondLst>
                        <p:cond delay="0"/>
                      </p:stCondLst>
                      <p:childTnLst>
                        <p:par>
                          <p:cTn id="26" fill="hold">
                            <p:stCondLst>
                              <p:cond delay="0"/>
                            </p:stCondLst>
                            <p:childTnLst>
                              <p:par>
                                <p:cTn id="27" presetID="63" presetClass="path" presetSubtype="0" accel="50000" decel="50000" fill="hold" nodeType="withEffect">
                                  <p:stCondLst>
                                    <p:cond delay="0"/>
                                  </p:stCondLst>
                                  <p:childTnLst>
                                    <p:animMotion origin="layout" path="M 0.20625 0.00949 L 0.2875 0.01042 " pathEditMode="relative" rAng="0" ptsTypes="AA">
                                      <p:cBhvr>
                                        <p:cTn id="28" dur="500" fill="hold"/>
                                        <p:tgtEl>
                                          <p:spTgt spid="20"/>
                                        </p:tgtEl>
                                        <p:attrNameLst>
                                          <p:attrName>ppt_x</p:attrName>
                                          <p:attrName>ppt_y</p:attrName>
                                        </p:attrNameLst>
                                      </p:cBhvr>
                                      <p:rCtr x="4062" y="46"/>
                                    </p:animMotion>
                                  </p:childTnLst>
                                </p:cTn>
                              </p:par>
                              <p:par>
                                <p:cTn id="29" presetID="10" presetClass="exit" presetSubtype="0" fill="hold" nodeType="withEffect">
                                  <p:stCondLst>
                                    <p:cond delay="0"/>
                                  </p:stCondLst>
                                  <p:childTnLst>
                                    <p:animEffect transition="out" filter="fade">
                                      <p:cBhvr>
                                        <p:cTn id="30" dur="500"/>
                                        <p:tgtEl>
                                          <p:spTgt spid="9"/>
                                        </p:tgtEl>
                                      </p:cBhvr>
                                    </p:animEffect>
                                    <p:set>
                                      <p:cBhvr>
                                        <p:cTn id="31" dur="1" fill="hold">
                                          <p:stCondLst>
                                            <p:cond delay="499"/>
                                          </p:stCondLst>
                                        </p:cTn>
                                        <p:tgtEl>
                                          <p:spTgt spid="9"/>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500"/>
                                        <p:tgtEl>
                                          <p:spTgt spid="24"/>
                                        </p:tgtEl>
                                      </p:cBhvr>
                                    </p:animEffect>
                                    <p:set>
                                      <p:cBhvr>
                                        <p:cTn id="34"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35" restart="whenNotActive" fill="hold" evtFilter="cancelBubble" nodeType="interactiveSeq">
                <p:stCondLst>
                  <p:cond evt="onClick" delay="0">
                    <p:tgtEl>
                      <p:spTgt spid="10"/>
                    </p:tgtEl>
                  </p:cond>
                </p:stCondLst>
                <p:endSync evt="end" delay="0">
                  <p:rtn val="all"/>
                </p:endSync>
                <p:childTnLst>
                  <p:par>
                    <p:cTn id="36" fill="hold">
                      <p:stCondLst>
                        <p:cond delay="0"/>
                      </p:stCondLst>
                      <p:childTnLst>
                        <p:par>
                          <p:cTn id="37" fill="hold">
                            <p:stCondLst>
                              <p:cond delay="0"/>
                            </p:stCondLst>
                            <p:childTnLst>
                              <p:par>
                                <p:cTn id="38" presetID="63" presetClass="path" presetSubtype="0" accel="50000" decel="50000" fill="hold" nodeType="withEffect">
                                  <p:stCondLst>
                                    <p:cond delay="0"/>
                                  </p:stCondLst>
                                  <p:childTnLst>
                                    <p:animMotion origin="layout" path="M 0.2875 0.01042 L 0.36875 0.03171 " pathEditMode="relative" rAng="0" ptsTypes="AA">
                                      <p:cBhvr>
                                        <p:cTn id="39" dur="500" fill="hold"/>
                                        <p:tgtEl>
                                          <p:spTgt spid="20"/>
                                        </p:tgtEl>
                                        <p:attrNameLst>
                                          <p:attrName>ppt_x</p:attrName>
                                          <p:attrName>ppt_y</p:attrName>
                                        </p:attrNameLst>
                                      </p:cBhvr>
                                      <p:rCtr x="4062" y="1065"/>
                                    </p:animMotion>
                                  </p:childTnLst>
                                </p:cTn>
                              </p:par>
                              <p:par>
                                <p:cTn id="40" presetID="10" presetClass="exit" presetSubtype="0" fill="hold" nodeType="withEffect">
                                  <p:stCondLst>
                                    <p:cond delay="0"/>
                                  </p:stCondLst>
                                  <p:childTnLst>
                                    <p:animEffect transition="out" filter="fade">
                                      <p:cBhvr>
                                        <p:cTn id="41" dur="500"/>
                                        <p:tgtEl>
                                          <p:spTgt spid="10"/>
                                        </p:tgtEl>
                                      </p:cBhvr>
                                    </p:animEffect>
                                    <p:set>
                                      <p:cBhvr>
                                        <p:cTn id="42" dur="1" fill="hold">
                                          <p:stCondLst>
                                            <p:cond delay="499"/>
                                          </p:stCondLst>
                                        </p:cTn>
                                        <p:tgtEl>
                                          <p:spTgt spid="10"/>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500"/>
                                        <p:tgtEl>
                                          <p:spTgt spid="25"/>
                                        </p:tgtEl>
                                      </p:cBhvr>
                                    </p:animEffect>
                                    <p:set>
                                      <p:cBhvr>
                                        <p:cTn id="45" dur="1" fill="hold">
                                          <p:stCondLst>
                                            <p:cond delay="499"/>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46" restart="whenNotActive" fill="hold" evtFilter="cancelBubble" nodeType="interactiveSeq">
                <p:stCondLst>
                  <p:cond evt="onClick" delay="0">
                    <p:tgtEl>
                      <p:spTgt spid="11"/>
                    </p:tgtEl>
                  </p:cond>
                </p:stCondLst>
                <p:endSync evt="end" delay="0">
                  <p:rtn val="all"/>
                </p:endSync>
                <p:childTnLst>
                  <p:par>
                    <p:cTn id="47" fill="hold">
                      <p:stCondLst>
                        <p:cond delay="0"/>
                      </p:stCondLst>
                      <p:childTnLst>
                        <p:par>
                          <p:cTn id="48" fill="hold">
                            <p:stCondLst>
                              <p:cond delay="0"/>
                            </p:stCondLst>
                            <p:childTnLst>
                              <p:par>
                                <p:cTn id="49" presetID="63" presetClass="path" presetSubtype="0" accel="50000" decel="50000" fill="hold" nodeType="withEffect">
                                  <p:stCondLst>
                                    <p:cond delay="0"/>
                                  </p:stCondLst>
                                  <p:childTnLst>
                                    <p:animMotion origin="layout" path="M 0.36875 0.03171 L 0.475 0.02616 " pathEditMode="relative" rAng="0" ptsTypes="AA">
                                      <p:cBhvr>
                                        <p:cTn id="50" dur="500" fill="hold"/>
                                        <p:tgtEl>
                                          <p:spTgt spid="20"/>
                                        </p:tgtEl>
                                        <p:attrNameLst>
                                          <p:attrName>ppt_x</p:attrName>
                                          <p:attrName>ppt_y</p:attrName>
                                        </p:attrNameLst>
                                      </p:cBhvr>
                                      <p:rCtr x="5313" y="-278"/>
                                    </p:animMotion>
                                  </p:childTnLst>
                                </p:cTn>
                              </p:par>
                              <p:par>
                                <p:cTn id="51" presetID="10" presetClass="exit" presetSubtype="0" fill="hold" nodeType="withEffect">
                                  <p:stCondLst>
                                    <p:cond delay="0"/>
                                  </p:stCondLst>
                                  <p:childTnLst>
                                    <p:animEffect transition="out" filter="fade">
                                      <p:cBhvr>
                                        <p:cTn id="52" dur="500"/>
                                        <p:tgtEl>
                                          <p:spTgt spid="11"/>
                                        </p:tgtEl>
                                      </p:cBhvr>
                                    </p:animEffect>
                                    <p:set>
                                      <p:cBhvr>
                                        <p:cTn id="53" dur="1" fill="hold">
                                          <p:stCondLst>
                                            <p:cond delay="499"/>
                                          </p:stCondLst>
                                        </p:cTn>
                                        <p:tgtEl>
                                          <p:spTgt spid="11"/>
                                        </p:tgtEl>
                                        <p:attrNameLst>
                                          <p:attrName>style.visibility</p:attrName>
                                        </p:attrNameLst>
                                      </p:cBhvr>
                                      <p:to>
                                        <p:strVal val="hidden"/>
                                      </p:to>
                                    </p:set>
                                  </p:childTnLst>
                                </p:cTn>
                              </p:par>
                              <p:par>
                                <p:cTn id="54" presetID="10" presetClass="exit" presetSubtype="0" fill="hold" grpId="0" nodeType="withEffect">
                                  <p:stCondLst>
                                    <p:cond delay="0"/>
                                  </p:stCondLst>
                                  <p:childTnLst>
                                    <p:animEffect transition="out" filter="fade">
                                      <p:cBhvr>
                                        <p:cTn id="55" dur="500"/>
                                        <p:tgtEl>
                                          <p:spTgt spid="26"/>
                                        </p:tgtEl>
                                      </p:cBhvr>
                                    </p:animEffect>
                                    <p:set>
                                      <p:cBhvr>
                                        <p:cTn id="56" dur="1" fill="hold">
                                          <p:stCondLst>
                                            <p:cond delay="499"/>
                                          </p:stCondLst>
                                        </p:cTn>
                                        <p:tgtEl>
                                          <p:spTgt spid="26"/>
                                        </p:tgtEl>
                                        <p:attrNameLst>
                                          <p:attrName>style.visibility</p:attrName>
                                        </p:attrNameLst>
                                      </p:cBhvr>
                                      <p:to>
                                        <p:strVal val="hidden"/>
                                      </p:to>
                                    </p:set>
                                  </p:childTnLst>
                                </p:cTn>
                              </p:par>
                            </p:childTnLst>
                          </p:cTn>
                        </p:par>
                        <p:par>
                          <p:cTn id="57" fill="hold">
                            <p:stCondLst>
                              <p:cond delay="500"/>
                            </p:stCondLst>
                            <p:childTnLst>
                              <p:par>
                                <p:cTn id="58" presetID="42" presetClass="path" presetSubtype="0" accel="50000" decel="50000" fill="hold" nodeType="afterEffect">
                                  <p:stCondLst>
                                    <p:cond delay="0"/>
                                  </p:stCondLst>
                                  <p:childTnLst>
                                    <p:animMotion origin="layout" path="M 0.475 0.02616 L 0.61563 -0.03796 " pathEditMode="relative" rAng="0" ptsTypes="AA">
                                      <p:cBhvr>
                                        <p:cTn id="59" dur="500" fill="hold"/>
                                        <p:tgtEl>
                                          <p:spTgt spid="20"/>
                                        </p:tgtEl>
                                        <p:attrNameLst>
                                          <p:attrName>ppt_x</p:attrName>
                                          <p:attrName>ppt_y</p:attrName>
                                        </p:attrNameLst>
                                      </p:cBhvr>
                                      <p:rCtr x="7031" y="-3218"/>
                                    </p:animMotion>
                                  </p:childTnLst>
                                </p:cTn>
                              </p:par>
                            </p:childTnLst>
                          </p:cTn>
                        </p:par>
                      </p:childTnLst>
                    </p:cTn>
                  </p:par>
                </p:childTnLst>
              </p:cTn>
              <p:nextCondLst>
                <p:cond evt="onClick" delay="0">
                  <p:tgtEl>
                    <p:spTgt spid="11"/>
                  </p:tgtEl>
                </p:cond>
              </p:nextCondLst>
            </p:seq>
          </p:childTnLst>
        </p:cTn>
      </p:par>
    </p:tnLst>
    <p:bldLst>
      <p:bldP spid="18" grpId="0" animBg="1"/>
      <p:bldP spid="23" grpId="0" animBg="1"/>
      <p:bldP spid="24" grpId="0" animBg="1"/>
      <p:bldP spid="25" grpId="0" animBg="1"/>
      <p:bldP spid="2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ACB14-2EDC-1390-1F81-95E6BE374D59}"/>
            </a:ext>
          </a:extLst>
        </p:cNvPr>
        <p:cNvGrpSpPr/>
        <p:nvPr/>
      </p:nvGrpSpPr>
      <p:grpSpPr>
        <a:xfrm>
          <a:off x="0" y="0"/>
          <a:ext cx="0" cy="0"/>
          <a:chOff x="0" y="0"/>
          <a:chExt cx="0" cy="0"/>
        </a:xfrm>
      </p:grpSpPr>
      <p:pic>
        <p:nvPicPr>
          <p:cNvPr id="4" name="Picture 3" descr="3f7e749c750b79cbde134e7bcf00a140.png">
            <a:extLst>
              <a:ext uri="{FF2B5EF4-FFF2-40B4-BE49-F238E27FC236}">
                <a16:creationId xmlns:a16="http://schemas.microsoft.com/office/drawing/2014/main" id="{B7D7F235-1E09-1D36-DDA5-2790E17CF83F}"/>
              </a:ext>
            </a:extLst>
          </p:cNvPr>
          <p:cNvPicPr>
            <a:picLocks noChangeAspect="1"/>
          </p:cNvPicPr>
          <p:nvPr/>
        </p:nvPicPr>
        <p:blipFill>
          <a:blip r:embed="rId2" cstate="print"/>
          <a:stretch>
            <a:fillRect/>
          </a:stretch>
        </p:blipFill>
        <p:spPr>
          <a:xfrm>
            <a:off x="-1451447" y="2317722"/>
            <a:ext cx="5217625" cy="5599402"/>
          </a:xfrm>
          <a:prstGeom prst="rect">
            <a:avLst/>
          </a:prstGeom>
        </p:spPr>
      </p:pic>
      <p:pic>
        <p:nvPicPr>
          <p:cNvPr id="6" name="Picture 5" descr="6131d3148657a26e1bfe386e7ba65811.png">
            <a:hlinkClick r:id="rId3" action="ppaction://hlinksldjump"/>
            <a:extLst>
              <a:ext uri="{FF2B5EF4-FFF2-40B4-BE49-F238E27FC236}">
                <a16:creationId xmlns:a16="http://schemas.microsoft.com/office/drawing/2014/main" id="{4D64DD40-971F-FFEA-8E94-A2F5CCB8C0F7}"/>
              </a:ext>
            </a:extLst>
          </p:cNvPr>
          <p:cNvPicPr>
            <a:picLocks noChangeAspect="1"/>
          </p:cNvPicPr>
          <p:nvPr/>
        </p:nvPicPr>
        <p:blipFill>
          <a:blip r:embed="rId4" cstate="print"/>
          <a:stretch>
            <a:fillRect/>
          </a:stretch>
        </p:blipFill>
        <p:spPr>
          <a:xfrm>
            <a:off x="10852830" y="4818095"/>
            <a:ext cx="1394703" cy="2216725"/>
          </a:xfrm>
          <a:prstGeom prst="rect">
            <a:avLst/>
          </a:prstGeom>
        </p:spPr>
      </p:pic>
      <p:sp>
        <p:nvSpPr>
          <p:cNvPr id="2" name="Rectangle: Rounded Corners 13">
            <a:extLst>
              <a:ext uri="{FF2B5EF4-FFF2-40B4-BE49-F238E27FC236}">
                <a16:creationId xmlns:a16="http://schemas.microsoft.com/office/drawing/2014/main" id="{B65EB551-2451-95AB-1F86-FB7F62585D36}"/>
              </a:ext>
            </a:extLst>
          </p:cNvPr>
          <p:cNvSpPr/>
          <p:nvPr/>
        </p:nvSpPr>
        <p:spPr>
          <a:xfrm>
            <a:off x="1492098" y="1888666"/>
            <a:ext cx="9207801" cy="1032633"/>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just" defTabSz="495330">
              <a:lnSpc>
                <a:spcPct val="150000"/>
              </a:lnSpc>
              <a:defRPr/>
            </a:pP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A.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Là</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khoản</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chi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phí</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phát</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sinh</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của</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một</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cá</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nhân</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tập</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thể</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nhằm</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mục</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đích</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phục</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vụ</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nhu</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cầu</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hàng</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ngày</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về</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sản</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phẩm</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hàng</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hóa</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dịch</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vụ</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p>
        </p:txBody>
      </p:sp>
      <p:sp>
        <p:nvSpPr>
          <p:cNvPr id="3" name="Rectangle: Rounded Corners 14">
            <a:extLst>
              <a:ext uri="{FF2B5EF4-FFF2-40B4-BE49-F238E27FC236}">
                <a16:creationId xmlns:a16="http://schemas.microsoft.com/office/drawing/2014/main" id="{3CAA856A-4F32-753E-7B5E-02623E8A4F83}"/>
              </a:ext>
            </a:extLst>
          </p:cNvPr>
          <p:cNvSpPr/>
          <p:nvPr/>
        </p:nvSpPr>
        <p:spPr>
          <a:xfrm>
            <a:off x="1492098" y="4217953"/>
            <a:ext cx="9207801" cy="1032633"/>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just" defTabSz="495330">
              <a:lnSpc>
                <a:spcPct val="150000"/>
              </a:lnSpc>
              <a:defRPr/>
            </a:pP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C.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Là</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khoản</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chi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phí</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phát</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sinh</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của</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một</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cá</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nhân</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nhằm</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mục</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đích</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phục</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vụ</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nhu</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cầu</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đời</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sống</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hàng</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ngày</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về</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vật</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chất</a:t>
            </a:r>
            <a:endPar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0" name="Rectangle: Rounded Corners 15">
            <a:extLst>
              <a:ext uri="{FF2B5EF4-FFF2-40B4-BE49-F238E27FC236}">
                <a16:creationId xmlns:a16="http://schemas.microsoft.com/office/drawing/2014/main" id="{3870DB07-9705-E1CA-C4FC-34E529546815}"/>
              </a:ext>
            </a:extLst>
          </p:cNvPr>
          <p:cNvSpPr/>
          <p:nvPr/>
        </p:nvSpPr>
        <p:spPr>
          <a:xfrm>
            <a:off x="1492098" y="3059165"/>
            <a:ext cx="9207801" cy="1032633"/>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just" defTabSz="495330">
              <a:lnSpc>
                <a:spcPct val="150000"/>
              </a:lnSpc>
              <a:defRPr/>
            </a:pP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B.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Là</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khoản</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chi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phí</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phát</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sinh</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của</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một</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cá</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nhân</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tập</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thể</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nhằm</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mục</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đích</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phục</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vụ</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nhu</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cầu</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đời</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sống</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hàng</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ngày</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từ</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tinh</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thần</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cho</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đến</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vật</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chất</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kumimoji="0" lang="vi-VN" sz="20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12" name="Rectangle: Rounded Corners 16">
            <a:extLst>
              <a:ext uri="{FF2B5EF4-FFF2-40B4-BE49-F238E27FC236}">
                <a16:creationId xmlns:a16="http://schemas.microsoft.com/office/drawing/2014/main" id="{BDD46EA0-FB53-0A2A-5164-80A4556CDC3A}"/>
              </a:ext>
            </a:extLst>
          </p:cNvPr>
          <p:cNvSpPr/>
          <p:nvPr/>
        </p:nvSpPr>
        <p:spPr>
          <a:xfrm>
            <a:off x="1492098" y="5375193"/>
            <a:ext cx="9207801" cy="1032633"/>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just" defTabSz="495330">
              <a:lnSpc>
                <a:spcPct val="150000"/>
              </a:lnSpc>
              <a:defRPr/>
            </a:pP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D.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Là</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khoản</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chi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phí</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phát</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sinh</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của</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một</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tập</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thể</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nhằm</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mục</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đích</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phục</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vụ</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nhu</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cầu</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đời</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sống</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hàng</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ngày</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từ</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tinh</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thần</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cho</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đến</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vật</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a:ea typeface="Times New Roman" panose="02020603050405020304" pitchFamily="18" charset="0"/>
                <a:cs typeface="Arial" panose="020B0604020202020204" pitchFamily="34" charset="0"/>
              </a:rPr>
              <a:t>chất</a:t>
            </a:r>
            <a:r>
              <a:rPr lang="en-US" sz="20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pic>
        <p:nvPicPr>
          <p:cNvPr id="14" name="Picture 18">
            <a:extLst>
              <a:ext uri="{FF2B5EF4-FFF2-40B4-BE49-F238E27FC236}">
                <a16:creationId xmlns:a16="http://schemas.microsoft.com/office/drawing/2014/main" id="{FE0FCE17-22EA-8308-EDE3-D214F5D19F7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41561" y="3400192"/>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20">
            <a:extLst>
              <a:ext uri="{FF2B5EF4-FFF2-40B4-BE49-F238E27FC236}">
                <a16:creationId xmlns:a16="http://schemas.microsoft.com/office/drawing/2014/main" id="{7D960D27-06A9-A3B5-F7E8-B7E096DCF69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098581" y="5821992"/>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104E3FF9-544A-A5A9-6A69-0FD975C48B8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64787" y="2367559"/>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730D1A03-EBA1-8DE6-17AA-F7CB67935A9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164787" y="4663204"/>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3" name="Rectangle: Rounded Corners 22">
            <a:extLst>
              <a:ext uri="{FF2B5EF4-FFF2-40B4-BE49-F238E27FC236}">
                <a16:creationId xmlns:a16="http://schemas.microsoft.com/office/drawing/2014/main" id="{1D697109-5D8D-9B28-F456-2139ED5083AF}"/>
              </a:ext>
            </a:extLst>
          </p:cNvPr>
          <p:cNvSpPr/>
          <p:nvPr/>
        </p:nvSpPr>
        <p:spPr>
          <a:xfrm>
            <a:off x="1233203" y="413278"/>
            <a:ext cx="9725593" cy="1343378"/>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Câu</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1: </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Chi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tiêu</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là</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gì</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p>
        </p:txBody>
      </p:sp>
      <p:pic>
        <p:nvPicPr>
          <p:cNvPr id="24" name="Picture 23" descr="Logo, company name&#10;&#10;Description automatically generated">
            <a:extLst>
              <a:ext uri="{FF2B5EF4-FFF2-40B4-BE49-F238E27FC236}">
                <a16:creationId xmlns:a16="http://schemas.microsoft.com/office/drawing/2014/main" id="{3658BB77-CF74-BBC8-E68D-4DDEE5CB934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Tree>
    <p:extLst>
      <p:ext uri="{BB962C8B-B14F-4D97-AF65-F5344CB8AC3E}">
        <p14:creationId xmlns:p14="http://schemas.microsoft.com/office/powerpoint/2010/main" val="32253414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childTnLst>
              </p:cTn>
              <p:nextCondLst>
                <p:cond evt="onClick" delay="0">
                  <p:tgtEl>
                    <p:spTgt spid="3"/>
                  </p:tgtEl>
                </p:cond>
              </p:nextCondLst>
            </p:seq>
            <p:seq concurrent="1" nextAc="seek">
              <p:cTn id="14" restart="whenNotActive" fill="hold" evtFilter="cancelBubble" nodeType="interactiveSeq">
                <p:stCondLst>
                  <p:cond evt="onClick" delay="0">
                    <p:tgtEl>
                      <p:spTgt spid="2"/>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childTnLst>
                    </p:cTn>
                  </p:par>
                </p:childTnLst>
              </p:cTn>
              <p:nextCondLst>
                <p:cond evt="onClick" delay="0">
                  <p:tgtEl>
                    <p:spTgt spid="2"/>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childTnLst>
              </p:cTn>
              <p:nextCondLst>
                <p:cond evt="onClick" delay="0">
                  <p:tgtEl>
                    <p:spTgt spid="10"/>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C8838-C8EC-1DE5-540B-65AA84669A36}"/>
            </a:ext>
          </a:extLst>
        </p:cNvPr>
        <p:cNvGrpSpPr/>
        <p:nvPr/>
      </p:nvGrpSpPr>
      <p:grpSpPr>
        <a:xfrm>
          <a:off x="0" y="0"/>
          <a:ext cx="0" cy="0"/>
          <a:chOff x="0" y="0"/>
          <a:chExt cx="0" cy="0"/>
        </a:xfrm>
      </p:grpSpPr>
      <p:pic>
        <p:nvPicPr>
          <p:cNvPr id="4" name="Picture 3" descr="3f7e749c750b79cbde134e7bcf00a140.png">
            <a:extLst>
              <a:ext uri="{FF2B5EF4-FFF2-40B4-BE49-F238E27FC236}">
                <a16:creationId xmlns:a16="http://schemas.microsoft.com/office/drawing/2014/main" id="{86405932-45B3-65D7-B5E5-A5D45AB49DB1}"/>
              </a:ext>
            </a:extLst>
          </p:cNvPr>
          <p:cNvPicPr>
            <a:picLocks noChangeAspect="1"/>
          </p:cNvPicPr>
          <p:nvPr/>
        </p:nvPicPr>
        <p:blipFill>
          <a:blip r:embed="rId2" cstate="print"/>
          <a:stretch>
            <a:fillRect/>
          </a:stretch>
        </p:blipFill>
        <p:spPr>
          <a:xfrm>
            <a:off x="-1451447" y="2317722"/>
            <a:ext cx="5217625" cy="5599402"/>
          </a:xfrm>
          <a:prstGeom prst="rect">
            <a:avLst/>
          </a:prstGeom>
        </p:spPr>
      </p:pic>
      <p:pic>
        <p:nvPicPr>
          <p:cNvPr id="6" name="Picture 5" descr="6131d3148657a26e1bfe386e7ba65811.png">
            <a:hlinkClick r:id="rId3" action="ppaction://hlinksldjump"/>
            <a:extLst>
              <a:ext uri="{FF2B5EF4-FFF2-40B4-BE49-F238E27FC236}">
                <a16:creationId xmlns:a16="http://schemas.microsoft.com/office/drawing/2014/main" id="{56D6ADFE-4623-F389-9BE2-0576E095237D}"/>
              </a:ext>
            </a:extLst>
          </p:cNvPr>
          <p:cNvPicPr>
            <a:picLocks noChangeAspect="1"/>
          </p:cNvPicPr>
          <p:nvPr/>
        </p:nvPicPr>
        <p:blipFill>
          <a:blip r:embed="rId4" cstate="print"/>
          <a:stretch>
            <a:fillRect/>
          </a:stretch>
        </p:blipFill>
        <p:spPr>
          <a:xfrm>
            <a:off x="10852830" y="4818095"/>
            <a:ext cx="1394703" cy="2216725"/>
          </a:xfrm>
          <a:prstGeom prst="rect">
            <a:avLst/>
          </a:prstGeom>
        </p:spPr>
      </p:pic>
      <p:sp>
        <p:nvSpPr>
          <p:cNvPr id="2" name="Rectangle: Rounded Corners 13">
            <a:extLst>
              <a:ext uri="{FF2B5EF4-FFF2-40B4-BE49-F238E27FC236}">
                <a16:creationId xmlns:a16="http://schemas.microsoft.com/office/drawing/2014/main" id="{4AC8115E-CC34-A598-BA13-E56C6AC06F61}"/>
              </a:ext>
            </a:extLst>
          </p:cNvPr>
          <p:cNvSpPr/>
          <p:nvPr/>
        </p:nvSpPr>
        <p:spPr>
          <a:xfrm>
            <a:off x="1691406" y="1925562"/>
            <a:ext cx="8024764" cy="1032633"/>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just" defTabSz="495330">
              <a:lnSpc>
                <a:spcPct val="150000"/>
              </a:lnSpc>
              <a:defRPr/>
            </a:pP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A.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Quản</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lí</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chi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tiêu</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là</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việc</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lập</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ra</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một</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hoạch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tài</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chính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nhằm</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theo</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dõi</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đánh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giá</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trạng</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thái</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tài</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chính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sp>
        <p:nvSpPr>
          <p:cNvPr id="3" name="Rectangle: Rounded Corners 14">
            <a:extLst>
              <a:ext uri="{FF2B5EF4-FFF2-40B4-BE49-F238E27FC236}">
                <a16:creationId xmlns:a16="http://schemas.microsoft.com/office/drawing/2014/main" id="{91D96D62-EF52-5D32-AD62-40AE54068B62}"/>
              </a:ext>
            </a:extLst>
          </p:cNvPr>
          <p:cNvSpPr/>
          <p:nvPr/>
        </p:nvSpPr>
        <p:spPr>
          <a:xfrm>
            <a:off x="1691406" y="4254849"/>
            <a:ext cx="8024764" cy="1032633"/>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just" defTabSz="495330">
              <a:lnSpc>
                <a:spcPct val="150000"/>
              </a:lnSpc>
              <a:defRPr/>
            </a:pP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C.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Quản</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lí</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chi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tiêu</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là</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việc</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lập</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ra</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một</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hoạch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tài</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chính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nhằm</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theo</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dõi</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đánh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giá</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điều</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chỉnh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trạng</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thái</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tài</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chính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sp>
        <p:nvSpPr>
          <p:cNvPr id="10" name="Rectangle: Rounded Corners 15">
            <a:extLst>
              <a:ext uri="{FF2B5EF4-FFF2-40B4-BE49-F238E27FC236}">
                <a16:creationId xmlns:a16="http://schemas.microsoft.com/office/drawing/2014/main" id="{C21BB9F4-F7C0-ADF4-7CDD-B0A51587FBCF}"/>
              </a:ext>
            </a:extLst>
          </p:cNvPr>
          <p:cNvSpPr/>
          <p:nvPr/>
        </p:nvSpPr>
        <p:spPr>
          <a:xfrm>
            <a:off x="1691406" y="3096061"/>
            <a:ext cx="8024764" cy="1032633"/>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just" defTabSz="495330">
              <a:lnSpc>
                <a:spcPct val="150000"/>
              </a:lnSpc>
              <a:defRPr/>
            </a:pP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B.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Quản</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lí</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chi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tiêu</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là</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việc</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lập</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ra</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một</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hoạch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tài</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chính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nhằm</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theo</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dõi</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điều</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chỉnh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trạng</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thái</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tài</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chính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sp>
        <p:nvSpPr>
          <p:cNvPr id="12" name="Rectangle: Rounded Corners 16">
            <a:extLst>
              <a:ext uri="{FF2B5EF4-FFF2-40B4-BE49-F238E27FC236}">
                <a16:creationId xmlns:a16="http://schemas.microsoft.com/office/drawing/2014/main" id="{FF8FB182-BDC7-0E95-68E6-69F53FCA0A64}"/>
              </a:ext>
            </a:extLst>
          </p:cNvPr>
          <p:cNvSpPr/>
          <p:nvPr/>
        </p:nvSpPr>
        <p:spPr>
          <a:xfrm>
            <a:off x="1691406" y="5412089"/>
            <a:ext cx="8024764" cy="1032633"/>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just" defTabSz="495330">
              <a:lnSpc>
                <a:spcPct val="150000"/>
              </a:lnSpc>
              <a:defRPr/>
            </a:pP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D.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Quản</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lí</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chi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tiêu</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là</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việc</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lập</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ra</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một</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hoạch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tài</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chính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nhằm</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đánh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giá</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điều</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chỉnh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trạng</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thái</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tài</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chính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pic>
        <p:nvPicPr>
          <p:cNvPr id="14" name="Picture 18">
            <a:extLst>
              <a:ext uri="{FF2B5EF4-FFF2-40B4-BE49-F238E27FC236}">
                <a16:creationId xmlns:a16="http://schemas.microsoft.com/office/drawing/2014/main" id="{F07AE007-2D3B-6D5A-D07D-CCE997421CA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66300" y="4520610"/>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20">
            <a:extLst>
              <a:ext uri="{FF2B5EF4-FFF2-40B4-BE49-F238E27FC236}">
                <a16:creationId xmlns:a16="http://schemas.microsoft.com/office/drawing/2014/main" id="{238E4C71-DE7F-BF2D-E6BC-92CAF987F2E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553077" y="5712486"/>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320568B1-E509-8E1E-825F-9694013E8B9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544126" y="2218556"/>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184466E9-E920-6523-89A2-CDB5021EB30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27107" y="3323753"/>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3" name="Rectangle: Rounded Corners 22">
            <a:extLst>
              <a:ext uri="{FF2B5EF4-FFF2-40B4-BE49-F238E27FC236}">
                <a16:creationId xmlns:a16="http://schemas.microsoft.com/office/drawing/2014/main" id="{91634015-FCA1-6824-CB33-463BD101BBC2}"/>
              </a:ext>
            </a:extLst>
          </p:cNvPr>
          <p:cNvSpPr/>
          <p:nvPr/>
        </p:nvSpPr>
        <p:spPr>
          <a:xfrm>
            <a:off x="1233203" y="413278"/>
            <a:ext cx="9725593" cy="1343378"/>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Câu</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2: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Nhận</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định</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nào</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sau</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đây</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là</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đúng</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p>
        </p:txBody>
      </p:sp>
      <p:pic>
        <p:nvPicPr>
          <p:cNvPr id="24" name="Picture 23" descr="Logo, company name&#10;&#10;Description automatically generated">
            <a:extLst>
              <a:ext uri="{FF2B5EF4-FFF2-40B4-BE49-F238E27FC236}">
                <a16:creationId xmlns:a16="http://schemas.microsoft.com/office/drawing/2014/main" id="{69028639-B08F-350D-4169-4EA6D7A3B96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Tree>
    <p:extLst>
      <p:ext uri="{BB962C8B-B14F-4D97-AF65-F5344CB8AC3E}">
        <p14:creationId xmlns:p14="http://schemas.microsoft.com/office/powerpoint/2010/main" val="23690372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nextCondLst>
                <p:cond evt="onClick" delay="0">
                  <p:tgtEl>
                    <p:spTgt spid="3"/>
                  </p:tgtEl>
                </p:cond>
              </p:nextCondLst>
            </p:seq>
            <p:seq concurrent="1" nextAc="seek">
              <p:cTn id="14" restart="whenNotActive" fill="hold" evtFilter="cancelBubble" nodeType="interactiveSeq">
                <p:stCondLst>
                  <p:cond evt="onClick" delay="0">
                    <p:tgtEl>
                      <p:spTgt spid="2"/>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childTnLst>
                    </p:cTn>
                  </p:par>
                </p:childTnLst>
              </p:cTn>
              <p:nextCondLst>
                <p:cond evt="onClick" delay="0">
                  <p:tgtEl>
                    <p:spTgt spid="2"/>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childTnLst>
                    </p:cTn>
                  </p:par>
                </p:childTnLst>
              </p:cTn>
              <p:nextCondLst>
                <p:cond evt="onClick" delay="0">
                  <p:tgtEl>
                    <p:spTgt spid="10"/>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B9CC8-6AD7-5E23-7F27-2FD065D6176D}"/>
            </a:ext>
          </a:extLst>
        </p:cNvPr>
        <p:cNvGrpSpPr/>
        <p:nvPr/>
      </p:nvGrpSpPr>
      <p:grpSpPr>
        <a:xfrm>
          <a:off x="0" y="0"/>
          <a:ext cx="0" cy="0"/>
          <a:chOff x="0" y="0"/>
          <a:chExt cx="0" cy="0"/>
        </a:xfrm>
      </p:grpSpPr>
      <p:pic>
        <p:nvPicPr>
          <p:cNvPr id="4" name="Picture 3" descr="3f7e749c750b79cbde134e7bcf00a140.png">
            <a:extLst>
              <a:ext uri="{FF2B5EF4-FFF2-40B4-BE49-F238E27FC236}">
                <a16:creationId xmlns:a16="http://schemas.microsoft.com/office/drawing/2014/main" id="{12B52498-D4F6-B32F-9E1E-324DD4288657}"/>
              </a:ext>
            </a:extLst>
          </p:cNvPr>
          <p:cNvPicPr>
            <a:picLocks noChangeAspect="1"/>
          </p:cNvPicPr>
          <p:nvPr/>
        </p:nvPicPr>
        <p:blipFill>
          <a:blip r:embed="rId2" cstate="print"/>
          <a:stretch>
            <a:fillRect/>
          </a:stretch>
        </p:blipFill>
        <p:spPr>
          <a:xfrm>
            <a:off x="-1451447" y="2317722"/>
            <a:ext cx="5217625" cy="5599402"/>
          </a:xfrm>
          <a:prstGeom prst="rect">
            <a:avLst/>
          </a:prstGeom>
        </p:spPr>
      </p:pic>
      <p:pic>
        <p:nvPicPr>
          <p:cNvPr id="6" name="Picture 5" descr="6131d3148657a26e1bfe386e7ba65811.png">
            <a:hlinkClick r:id="rId3" action="ppaction://hlinksldjump"/>
            <a:extLst>
              <a:ext uri="{FF2B5EF4-FFF2-40B4-BE49-F238E27FC236}">
                <a16:creationId xmlns:a16="http://schemas.microsoft.com/office/drawing/2014/main" id="{802245C1-82CF-13D5-9BC5-D0659833D20B}"/>
              </a:ext>
            </a:extLst>
          </p:cNvPr>
          <p:cNvPicPr>
            <a:picLocks noChangeAspect="1"/>
          </p:cNvPicPr>
          <p:nvPr/>
        </p:nvPicPr>
        <p:blipFill>
          <a:blip r:embed="rId4" cstate="print"/>
          <a:stretch>
            <a:fillRect/>
          </a:stretch>
        </p:blipFill>
        <p:spPr>
          <a:xfrm>
            <a:off x="10852830" y="4818095"/>
            <a:ext cx="1394703" cy="2216725"/>
          </a:xfrm>
          <a:prstGeom prst="rect">
            <a:avLst/>
          </a:prstGeom>
        </p:spPr>
      </p:pic>
      <p:sp>
        <p:nvSpPr>
          <p:cNvPr id="2" name="Rectangle: Rounded Corners 13">
            <a:extLst>
              <a:ext uri="{FF2B5EF4-FFF2-40B4-BE49-F238E27FC236}">
                <a16:creationId xmlns:a16="http://schemas.microsoft.com/office/drawing/2014/main" id="{ADD5B1EC-A8BB-D5D9-EA24-FD27AFA02C98}"/>
              </a:ext>
            </a:extLst>
          </p:cNvPr>
          <p:cNvSpPr/>
          <p:nvPr/>
        </p:nvSpPr>
        <p:spPr>
          <a:xfrm>
            <a:off x="1235633" y="2362532"/>
            <a:ext cx="4457180" cy="1781963"/>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Ghi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chép</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tùy</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thích</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vào</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sổ</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tay</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sp>
        <p:nvSpPr>
          <p:cNvPr id="3" name="Rectangle: Rounded Corners 14">
            <a:extLst>
              <a:ext uri="{FF2B5EF4-FFF2-40B4-BE49-F238E27FC236}">
                <a16:creationId xmlns:a16="http://schemas.microsoft.com/office/drawing/2014/main" id="{E0921EF8-3853-99C8-7008-3BC0C00B3B74}"/>
              </a:ext>
            </a:extLst>
          </p:cNvPr>
          <p:cNvSpPr/>
          <p:nvPr/>
        </p:nvSpPr>
        <p:spPr>
          <a:xfrm>
            <a:off x="1233203" y="4266977"/>
            <a:ext cx="4457180" cy="1781963"/>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defRPr/>
            </a:pPr>
            <a:r>
              <a:rPr lang="it-IT" sz="2400">
                <a:solidFill>
                  <a:srgbClr val="000000"/>
                </a:solidFill>
                <a:latin typeface="UTM Avo" panose="02040603050506020204" pitchFamily="18"/>
                <a:ea typeface="Times New Roman" panose="02020603050405020304" pitchFamily="18" charset="0"/>
                <a:cs typeface="Arial" panose="020B0604020202020204" pitchFamily="34" charset="0"/>
              </a:rPr>
              <a:t>C. Ghi chép theo quý. </a:t>
            </a:r>
            <a:endParaRPr lang="it-IT"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0" name="Rectangle: Rounded Corners 15">
            <a:extLst>
              <a:ext uri="{FF2B5EF4-FFF2-40B4-BE49-F238E27FC236}">
                <a16:creationId xmlns:a16="http://schemas.microsoft.com/office/drawing/2014/main" id="{75FB8ED7-8C7A-6F9F-B778-069BDC9CB15C}"/>
              </a:ext>
            </a:extLst>
          </p:cNvPr>
          <p:cNvSpPr/>
          <p:nvPr/>
        </p:nvSpPr>
        <p:spPr>
          <a:xfrm>
            <a:off x="6499189" y="2360720"/>
            <a:ext cx="4457180" cy="1781963"/>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B. Ghi chép vào các mảnh giấy nhỏ để dễ theo dõi. </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2" name="Rectangle: Rounded Corners 16">
            <a:extLst>
              <a:ext uri="{FF2B5EF4-FFF2-40B4-BE49-F238E27FC236}">
                <a16:creationId xmlns:a16="http://schemas.microsoft.com/office/drawing/2014/main" id="{6A78BB12-8E9B-67B8-B578-926F8FB4F591}"/>
              </a:ext>
            </a:extLst>
          </p:cNvPr>
          <p:cNvSpPr/>
          <p:nvPr/>
        </p:nvSpPr>
        <p:spPr>
          <a:xfrm>
            <a:off x="6499189" y="4266977"/>
            <a:ext cx="4457180" cy="1781963"/>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D. Ghi chép đúng, đầy đủ, thường xuyên.</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14" name="Picture 18">
            <a:extLst>
              <a:ext uri="{FF2B5EF4-FFF2-40B4-BE49-F238E27FC236}">
                <a16:creationId xmlns:a16="http://schemas.microsoft.com/office/drawing/2014/main" id="{38F402EF-03C0-E6D4-8171-C6A330F8120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96577" y="5353893"/>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20">
            <a:extLst>
              <a:ext uri="{FF2B5EF4-FFF2-40B4-BE49-F238E27FC236}">
                <a16:creationId xmlns:a16="http://schemas.microsoft.com/office/drawing/2014/main" id="{210291FC-F8C2-0FE1-C994-95A8F12B858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599" y="533341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732325E4-557F-7309-7512-C93D7A557F0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46599" y="3426141"/>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4BFEE5EC-1F23-05BC-B6D5-62FD44CF388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93581" y="3389157"/>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3" name="Rectangle: Rounded Corners 22">
            <a:extLst>
              <a:ext uri="{FF2B5EF4-FFF2-40B4-BE49-F238E27FC236}">
                <a16:creationId xmlns:a16="http://schemas.microsoft.com/office/drawing/2014/main" id="{E40F4DDD-D2A5-0428-D814-AD57E33A5D98}"/>
              </a:ext>
            </a:extLst>
          </p:cNvPr>
          <p:cNvSpPr/>
          <p:nvPr/>
        </p:nvSpPr>
        <p:spPr>
          <a:xfrm>
            <a:off x="1233203" y="413277"/>
            <a:ext cx="9725593" cy="1781963"/>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Câu 3: </a:t>
            </a:r>
            <a:r>
              <a:rPr kumimoji="0" lang="vi-VN"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Đâu là điều cần lưu ý khi ghi chép chi tiêu trong gia đình?</a:t>
            </a:r>
          </a:p>
        </p:txBody>
      </p:sp>
      <p:pic>
        <p:nvPicPr>
          <p:cNvPr id="24" name="Picture 23" descr="Logo, company name&#10;&#10;Description automatically generated">
            <a:extLst>
              <a:ext uri="{FF2B5EF4-FFF2-40B4-BE49-F238E27FC236}">
                <a16:creationId xmlns:a16="http://schemas.microsoft.com/office/drawing/2014/main" id="{30D19D91-138E-60E2-EE3D-88CDA5DAF79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Tree>
    <p:extLst>
      <p:ext uri="{BB962C8B-B14F-4D97-AF65-F5344CB8AC3E}">
        <p14:creationId xmlns:p14="http://schemas.microsoft.com/office/powerpoint/2010/main" val="33873628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childTnLst>
                    </p:cTn>
                  </p:par>
                </p:childTnLst>
              </p:cTn>
              <p:nextCondLst>
                <p:cond evt="onClick" delay="0">
                  <p:tgtEl>
                    <p:spTgt spid="3"/>
                  </p:tgtEl>
                </p:cond>
              </p:nextCondLst>
            </p:seq>
            <p:seq concurrent="1" nextAc="seek">
              <p:cTn id="14" restart="whenNotActive" fill="hold" evtFilter="cancelBubble" nodeType="interactiveSeq">
                <p:stCondLst>
                  <p:cond evt="onClick" delay="0">
                    <p:tgtEl>
                      <p:spTgt spid="2"/>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childTnLst>
                    </p:cTn>
                  </p:par>
                </p:childTnLst>
              </p:cTn>
              <p:nextCondLst>
                <p:cond evt="onClick" delay="0">
                  <p:tgtEl>
                    <p:spTgt spid="2"/>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childTnLst>
                    </p:cTn>
                  </p:par>
                </p:childTnLst>
              </p:cTn>
              <p:nextCondLst>
                <p:cond evt="onClick" delay="0">
                  <p:tgtEl>
                    <p:spTgt spid="10"/>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3f7e749c750b79cbde134e7bcf00a140.png"/>
          <p:cNvPicPr>
            <a:picLocks noChangeAspect="1"/>
          </p:cNvPicPr>
          <p:nvPr/>
        </p:nvPicPr>
        <p:blipFill>
          <a:blip r:embed="rId2" cstate="print"/>
          <a:stretch>
            <a:fillRect/>
          </a:stretch>
        </p:blipFill>
        <p:spPr>
          <a:xfrm>
            <a:off x="-1451447" y="2317722"/>
            <a:ext cx="5217625" cy="5599402"/>
          </a:xfrm>
          <a:prstGeom prst="rect">
            <a:avLst/>
          </a:prstGeom>
        </p:spPr>
      </p:pic>
      <p:pic>
        <p:nvPicPr>
          <p:cNvPr id="6" name="Picture 5" descr="6131d3148657a26e1bfe386e7ba65811.png">
            <a:hlinkClick r:id="rId3" action="ppaction://hlinksldjump"/>
          </p:cNvPr>
          <p:cNvPicPr>
            <a:picLocks noChangeAspect="1"/>
          </p:cNvPicPr>
          <p:nvPr/>
        </p:nvPicPr>
        <p:blipFill>
          <a:blip r:embed="rId4" cstate="print"/>
          <a:stretch>
            <a:fillRect/>
          </a:stretch>
        </p:blipFill>
        <p:spPr>
          <a:xfrm>
            <a:off x="10852830" y="4818095"/>
            <a:ext cx="1394703" cy="2216725"/>
          </a:xfrm>
          <a:prstGeom prst="rect">
            <a:avLst/>
          </a:prstGeom>
        </p:spPr>
      </p:pic>
      <p:sp>
        <p:nvSpPr>
          <p:cNvPr id="2" name="Rectangle: Rounded Corners 13">
            <a:extLst>
              <a:ext uri="{FF2B5EF4-FFF2-40B4-BE49-F238E27FC236}">
                <a16:creationId xmlns:a16="http://schemas.microsoft.com/office/drawing/2014/main" id="{C575602C-9A64-45E9-FAF1-DA0C5752C2EC}"/>
              </a:ext>
            </a:extLst>
          </p:cNvPr>
          <p:cNvSpPr/>
          <p:nvPr/>
        </p:nvSpPr>
        <p:spPr>
          <a:xfrm>
            <a:off x="1235633" y="2362532"/>
            <a:ext cx="4457180" cy="1781963"/>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A. Số tiền cho biến động. </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3" name="Rectangle: Rounded Corners 14">
            <a:extLst>
              <a:ext uri="{FF2B5EF4-FFF2-40B4-BE49-F238E27FC236}">
                <a16:creationId xmlns:a16="http://schemas.microsoft.com/office/drawing/2014/main" id="{C013AE30-8E1D-AEBF-5558-F1422432E01C}"/>
              </a:ext>
            </a:extLst>
          </p:cNvPr>
          <p:cNvSpPr/>
          <p:nvPr/>
        </p:nvSpPr>
        <p:spPr>
          <a:xfrm>
            <a:off x="1233203" y="4266977"/>
            <a:ext cx="4457180" cy="1781963"/>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C. Các khoản chi.</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0" name="Rectangle: Rounded Corners 15">
            <a:extLst>
              <a:ext uri="{FF2B5EF4-FFF2-40B4-BE49-F238E27FC236}">
                <a16:creationId xmlns:a16="http://schemas.microsoft.com/office/drawing/2014/main" id="{27F4F2BB-AA26-F4EF-0B41-213C48ECC264}"/>
              </a:ext>
            </a:extLst>
          </p:cNvPr>
          <p:cNvSpPr/>
          <p:nvPr/>
        </p:nvSpPr>
        <p:spPr>
          <a:xfrm>
            <a:off x="6499189" y="2360720"/>
            <a:ext cx="4457180" cy="1781963"/>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B. Tổng thu nhập. </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2" name="Rectangle: Rounded Corners 16">
            <a:extLst>
              <a:ext uri="{FF2B5EF4-FFF2-40B4-BE49-F238E27FC236}">
                <a16:creationId xmlns:a16="http://schemas.microsoft.com/office/drawing/2014/main" id="{753EE228-D7EE-3A6B-52EC-BC6B4CBF9298}"/>
              </a:ext>
            </a:extLst>
          </p:cNvPr>
          <p:cNvSpPr/>
          <p:nvPr/>
        </p:nvSpPr>
        <p:spPr>
          <a:xfrm>
            <a:off x="6499189" y="4266977"/>
            <a:ext cx="4457180" cy="1781963"/>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D. Số tiền thừa/ thiếu. </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14" name="Picture 18">
            <a:extLst>
              <a:ext uri="{FF2B5EF4-FFF2-40B4-BE49-F238E27FC236}">
                <a16:creationId xmlns:a16="http://schemas.microsoft.com/office/drawing/2014/main" id="{1D07B445-6C0A-7085-862C-B6B484A7A03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36268" y="3507189"/>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20">
            <a:extLst>
              <a:ext uri="{FF2B5EF4-FFF2-40B4-BE49-F238E27FC236}">
                <a16:creationId xmlns:a16="http://schemas.microsoft.com/office/drawing/2014/main" id="{402EF323-5FE7-D3C3-D18D-57B25F1D1E5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032374" y="535389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7FFA7E36-C0C3-FB0C-E26C-21F176DEB8C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45597" y="3452646"/>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FF3CE9F4-C4CE-C1F9-1306-1DB62785F53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94182" y="5330718"/>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3" name="Rectangle: Rounded Corners 22">
            <a:extLst>
              <a:ext uri="{FF2B5EF4-FFF2-40B4-BE49-F238E27FC236}">
                <a16:creationId xmlns:a16="http://schemas.microsoft.com/office/drawing/2014/main" id="{A5B052D9-6930-A0A1-4940-5E6DB7B7FD92}"/>
              </a:ext>
            </a:extLst>
          </p:cNvPr>
          <p:cNvSpPr/>
          <p:nvPr/>
        </p:nvSpPr>
        <p:spPr>
          <a:xfrm>
            <a:off x="1233203" y="413277"/>
            <a:ext cx="9725593" cy="1781963"/>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Câu</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4: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Đâu</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không</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phải</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nội</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dung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có</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trong</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nội</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dung</a:t>
            </a:r>
          </a:p>
          <a:p>
            <a:pPr marL="0" marR="0" lvl="0" indent="0" algn="ctr" defTabSz="495330" rtl="0" eaLnBrk="1" fontAlgn="auto" latinLnBrk="0" hangingPunct="1">
              <a:lnSpc>
                <a:spcPct val="150000"/>
              </a:lnSpc>
              <a:spcBef>
                <a:spcPts val="0"/>
              </a:spcBef>
              <a:spcAft>
                <a:spcPts val="0"/>
              </a:spcAft>
              <a:buClrTx/>
              <a:buSzTx/>
              <a:buFontTx/>
              <a:buNone/>
              <a:tabLst/>
              <a:defRPr/>
            </a:pP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ghi</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chép</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chi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tiêu</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trong</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sổ</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tay</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chi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tiêu</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gia</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đình</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p>
        </p:txBody>
      </p:sp>
      <p:pic>
        <p:nvPicPr>
          <p:cNvPr id="24" name="Picture 23" descr="Logo, company name&#10;&#10;Description automatically generated">
            <a:extLst>
              <a:ext uri="{FF2B5EF4-FFF2-40B4-BE49-F238E27FC236}">
                <a16:creationId xmlns:a16="http://schemas.microsoft.com/office/drawing/2014/main" id="{B1472D02-6C77-8C25-4F36-4042DC500BB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childTnLst>
              </p:cTn>
              <p:nextCondLst>
                <p:cond evt="onClick" delay="0">
                  <p:tgtEl>
                    <p:spTgt spid="3"/>
                  </p:tgtEl>
                </p:cond>
              </p:nextCondLst>
            </p:seq>
            <p:seq concurrent="1" nextAc="seek">
              <p:cTn id="14" restart="whenNotActive" fill="hold" evtFilter="cancelBubble" nodeType="interactiveSeq">
                <p:stCondLst>
                  <p:cond evt="onClick" delay="0">
                    <p:tgtEl>
                      <p:spTgt spid="2"/>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nextCondLst>
                <p:cond evt="onClick" delay="0">
                  <p:tgtEl>
                    <p:spTgt spid="2"/>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childTnLst>
                          </p:cTn>
                        </p:par>
                      </p:childTnLst>
                    </p:cTn>
                  </p:par>
                </p:childTnLst>
              </p:cTn>
              <p:nextCondLst>
                <p:cond evt="onClick" delay="0">
                  <p:tgtEl>
                    <p:spTgt spid="10"/>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ACB14-2EDC-1390-1F81-95E6BE374D59}"/>
            </a:ext>
          </a:extLst>
        </p:cNvPr>
        <p:cNvGrpSpPr/>
        <p:nvPr/>
      </p:nvGrpSpPr>
      <p:grpSpPr>
        <a:xfrm>
          <a:off x="0" y="0"/>
          <a:ext cx="0" cy="0"/>
          <a:chOff x="0" y="0"/>
          <a:chExt cx="0" cy="0"/>
        </a:xfrm>
      </p:grpSpPr>
      <p:pic>
        <p:nvPicPr>
          <p:cNvPr id="4" name="Picture 3" descr="3f7e749c750b79cbde134e7bcf00a140.png">
            <a:extLst>
              <a:ext uri="{FF2B5EF4-FFF2-40B4-BE49-F238E27FC236}">
                <a16:creationId xmlns:a16="http://schemas.microsoft.com/office/drawing/2014/main" id="{B7D7F235-1E09-1D36-DDA5-2790E17CF83F}"/>
              </a:ext>
            </a:extLst>
          </p:cNvPr>
          <p:cNvPicPr>
            <a:picLocks noChangeAspect="1"/>
          </p:cNvPicPr>
          <p:nvPr/>
        </p:nvPicPr>
        <p:blipFill>
          <a:blip r:embed="rId2" cstate="print"/>
          <a:stretch>
            <a:fillRect/>
          </a:stretch>
        </p:blipFill>
        <p:spPr>
          <a:xfrm>
            <a:off x="-1451447" y="2317722"/>
            <a:ext cx="5217625" cy="5599402"/>
          </a:xfrm>
          <a:prstGeom prst="rect">
            <a:avLst/>
          </a:prstGeom>
        </p:spPr>
      </p:pic>
      <p:pic>
        <p:nvPicPr>
          <p:cNvPr id="6" name="Picture 5" descr="6131d3148657a26e1bfe386e7ba65811.png">
            <a:hlinkClick r:id="rId3" action="ppaction://hlinksldjump"/>
            <a:extLst>
              <a:ext uri="{FF2B5EF4-FFF2-40B4-BE49-F238E27FC236}">
                <a16:creationId xmlns:a16="http://schemas.microsoft.com/office/drawing/2014/main" id="{4D64DD40-971F-FFEA-8E94-A2F5CCB8C0F7}"/>
              </a:ext>
            </a:extLst>
          </p:cNvPr>
          <p:cNvPicPr>
            <a:picLocks noChangeAspect="1"/>
          </p:cNvPicPr>
          <p:nvPr/>
        </p:nvPicPr>
        <p:blipFill>
          <a:blip r:embed="rId4" cstate="print"/>
          <a:stretch>
            <a:fillRect/>
          </a:stretch>
        </p:blipFill>
        <p:spPr>
          <a:xfrm>
            <a:off x="10852830" y="4818095"/>
            <a:ext cx="1394703" cy="2216725"/>
          </a:xfrm>
          <a:prstGeom prst="rect">
            <a:avLst/>
          </a:prstGeom>
        </p:spPr>
      </p:pic>
      <p:sp>
        <p:nvSpPr>
          <p:cNvPr id="2" name="Rectangle: Rounded Corners 13">
            <a:extLst>
              <a:ext uri="{FF2B5EF4-FFF2-40B4-BE49-F238E27FC236}">
                <a16:creationId xmlns:a16="http://schemas.microsoft.com/office/drawing/2014/main" id="{B65EB551-2451-95AB-1F86-FB7F62585D36}"/>
              </a:ext>
            </a:extLst>
          </p:cNvPr>
          <p:cNvSpPr/>
          <p:nvPr/>
        </p:nvSpPr>
        <p:spPr>
          <a:xfrm>
            <a:off x="1235633" y="2362532"/>
            <a:ext cx="4457180" cy="1781963"/>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A. 3.</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3" name="Rectangle: Rounded Corners 14">
            <a:extLst>
              <a:ext uri="{FF2B5EF4-FFF2-40B4-BE49-F238E27FC236}">
                <a16:creationId xmlns:a16="http://schemas.microsoft.com/office/drawing/2014/main" id="{3CAA856A-4F32-753E-7B5E-02623E8A4F83}"/>
              </a:ext>
            </a:extLst>
          </p:cNvPr>
          <p:cNvSpPr/>
          <p:nvPr/>
        </p:nvSpPr>
        <p:spPr>
          <a:xfrm>
            <a:off x="1233203" y="4266977"/>
            <a:ext cx="4457180" cy="1781963"/>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C. 2.</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0" name="Rectangle: Rounded Corners 15">
            <a:extLst>
              <a:ext uri="{FF2B5EF4-FFF2-40B4-BE49-F238E27FC236}">
                <a16:creationId xmlns:a16="http://schemas.microsoft.com/office/drawing/2014/main" id="{3870DB07-9705-E1CA-C4FC-34E529546815}"/>
              </a:ext>
            </a:extLst>
          </p:cNvPr>
          <p:cNvSpPr/>
          <p:nvPr/>
        </p:nvSpPr>
        <p:spPr>
          <a:xfrm>
            <a:off x="6499189" y="2360720"/>
            <a:ext cx="4457180" cy="1781963"/>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B. 4. </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2" name="Rectangle: Rounded Corners 16">
            <a:extLst>
              <a:ext uri="{FF2B5EF4-FFF2-40B4-BE49-F238E27FC236}">
                <a16:creationId xmlns:a16="http://schemas.microsoft.com/office/drawing/2014/main" id="{BDD46EA0-FB53-0A2A-5164-80A4556CDC3A}"/>
              </a:ext>
            </a:extLst>
          </p:cNvPr>
          <p:cNvSpPr/>
          <p:nvPr/>
        </p:nvSpPr>
        <p:spPr>
          <a:xfrm>
            <a:off x="6499189" y="4266977"/>
            <a:ext cx="4457180" cy="1781963"/>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D. 1. </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14" name="Picture 18">
            <a:extLst>
              <a:ext uri="{FF2B5EF4-FFF2-40B4-BE49-F238E27FC236}">
                <a16:creationId xmlns:a16="http://schemas.microsoft.com/office/drawing/2014/main" id="{FE0FCE17-22EA-8308-EDE3-D214F5D19F7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45597" y="3365962"/>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20">
            <a:extLst>
              <a:ext uri="{FF2B5EF4-FFF2-40B4-BE49-F238E27FC236}">
                <a16:creationId xmlns:a16="http://schemas.microsoft.com/office/drawing/2014/main" id="{7D960D27-06A9-A3B5-F7E8-B7E096DCF69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032374" y="535389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104E3FF9-544A-A5A9-6A69-0FD975C48B8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46599" y="3426141"/>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730D1A03-EBA1-8DE6-17AA-F7CB67935A9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94182" y="5330718"/>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3" name="Rectangle: Rounded Corners 22">
            <a:extLst>
              <a:ext uri="{FF2B5EF4-FFF2-40B4-BE49-F238E27FC236}">
                <a16:creationId xmlns:a16="http://schemas.microsoft.com/office/drawing/2014/main" id="{1D697109-5D8D-9B28-F456-2139ED5083AF}"/>
              </a:ext>
            </a:extLst>
          </p:cNvPr>
          <p:cNvSpPr/>
          <p:nvPr/>
        </p:nvSpPr>
        <p:spPr>
          <a:xfrm>
            <a:off x="1233203" y="413277"/>
            <a:ext cx="9725593" cy="1781963"/>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Câu 5: </a:t>
            </a:r>
            <a:r>
              <a:rPr kumimoji="0" lang="vi-VN"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Có mấy bước trong việc làm sổ tay</a:t>
            </a:r>
            <a:endPar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a:p>
            <a:pPr marL="0" marR="0" lvl="0" indent="0" algn="ctr" defTabSz="495330" rtl="0" eaLnBrk="1" fontAlgn="auto" latinLnBrk="0" hangingPunct="1">
              <a:lnSpc>
                <a:spcPct val="150000"/>
              </a:lnSpc>
              <a:spcBef>
                <a:spcPts val="0"/>
              </a:spcBef>
              <a:spcAft>
                <a:spcPts val="0"/>
              </a:spcAft>
              <a:buClrTx/>
              <a:buSzTx/>
              <a:buFontTx/>
              <a:buNone/>
              <a:tabLst/>
              <a:defRPr/>
            </a:pPr>
            <a:r>
              <a:rPr kumimoji="0" lang="vi-VN"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ghi chép chi tiêu trong gia đình? </a:t>
            </a:r>
          </a:p>
        </p:txBody>
      </p:sp>
      <p:pic>
        <p:nvPicPr>
          <p:cNvPr id="24" name="Picture 23" descr="Logo, company name&#10;&#10;Description automatically generated">
            <a:extLst>
              <a:ext uri="{FF2B5EF4-FFF2-40B4-BE49-F238E27FC236}">
                <a16:creationId xmlns:a16="http://schemas.microsoft.com/office/drawing/2014/main" id="{3658BB77-CF74-BBC8-E68D-4DDEE5CB934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Tree>
    <p:extLst>
      <p:ext uri="{BB962C8B-B14F-4D97-AF65-F5344CB8AC3E}">
        <p14:creationId xmlns:p14="http://schemas.microsoft.com/office/powerpoint/2010/main" val="2867422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childTnLst>
              </p:cTn>
              <p:nextCondLst>
                <p:cond evt="onClick" delay="0">
                  <p:tgtEl>
                    <p:spTgt spid="3"/>
                  </p:tgtEl>
                </p:cond>
              </p:nextCondLst>
            </p:seq>
            <p:seq concurrent="1" nextAc="seek">
              <p:cTn id="14" restart="whenNotActive" fill="hold" evtFilter="cancelBubble" nodeType="interactiveSeq">
                <p:stCondLst>
                  <p:cond evt="onClick" delay="0">
                    <p:tgtEl>
                      <p:spTgt spid="2"/>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childTnLst>
                    </p:cTn>
                  </p:par>
                </p:childTnLst>
              </p:cTn>
              <p:nextCondLst>
                <p:cond evt="onClick" delay="0">
                  <p:tgtEl>
                    <p:spTgt spid="2"/>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childTnLst>
              </p:cTn>
              <p:nextCondLst>
                <p:cond evt="onClick" delay="0">
                  <p:tgtEl>
                    <p:spTgt spid="10"/>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C930C4D-8876-BE94-261D-B9D6A821B63C}"/>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3A377EB8-8145-DC9E-0693-E6DD5CF8B4C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9FF291A9-4163-912D-A111-7C1880319500}"/>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771099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BA36106-8AEA-268E-2DB8-852B9220551D}"/>
              </a:ext>
            </a:extLst>
          </p:cNvPr>
          <p:cNvPicPr>
            <a:picLocks noChangeAspect="1"/>
          </p:cNvPicPr>
          <p:nvPr/>
        </p:nvPicPr>
        <p:blipFill>
          <a:blip r:embed="rId3"/>
          <a:stretch>
            <a:fillRect/>
          </a:stretch>
        </p:blipFill>
        <p:spPr>
          <a:xfrm>
            <a:off x="948272" y="1958846"/>
            <a:ext cx="10295456" cy="3959354"/>
          </a:xfrm>
          <a:prstGeom prst="rect">
            <a:avLst/>
          </a:prstGeom>
        </p:spPr>
      </p:pic>
    </p:spTree>
    <p:extLst>
      <p:ext uri="{BB962C8B-B14F-4D97-AF65-F5344CB8AC3E}">
        <p14:creationId xmlns:p14="http://schemas.microsoft.com/office/powerpoint/2010/main" val="3430506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p:cNvGrpSpPr/>
        <p:nvPr/>
      </p:nvGrpSpPr>
      <p:grpSpPr>
        <a:xfrm>
          <a:off x="0" y="0"/>
          <a:ext cx="0" cy="0"/>
          <a:chOff x="0" y="0"/>
          <a:chExt cx="0" cy="0"/>
        </a:xfrm>
      </p:grpSpPr>
      <p:sp>
        <p:nvSpPr>
          <p:cNvPr id="3" name="Rounded Rectangle 4">
            <a:extLst>
              <a:ext uri="{FF2B5EF4-FFF2-40B4-BE49-F238E27FC236}">
                <a16:creationId xmlns:a16="http://schemas.microsoft.com/office/drawing/2014/main" id="{D94ED6B6-BA8D-22EC-DE79-4C3A4A77F2F4}"/>
              </a:ext>
            </a:extLst>
          </p:cNvPr>
          <p:cNvSpPr/>
          <p:nvPr/>
        </p:nvSpPr>
        <p:spPr>
          <a:xfrm>
            <a:off x="2860885" y="2161983"/>
            <a:ext cx="6470227" cy="628257"/>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defRPr/>
            </a:pPr>
            <a:r>
              <a:rPr lang="en-US" sz="2400" kern="0" dirty="0" err="1">
                <a:solidFill>
                  <a:srgbClr val="000000"/>
                </a:solidFill>
                <a:latin typeface="UTM Avo" panose="02040603050506020204" pitchFamily="18" charset="0"/>
                <a:cs typeface="Arial" pitchFamily="34" charset="0"/>
                <a:sym typeface="Arial"/>
              </a:rPr>
              <a:t>Ôn</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lại</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các</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kiến</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thức</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đã</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học</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hôm</a:t>
            </a:r>
            <a:r>
              <a:rPr lang="en-US" sz="2400" kern="0" dirty="0">
                <a:solidFill>
                  <a:srgbClr val="000000"/>
                </a:solidFill>
                <a:latin typeface="UTM Avo" panose="02040603050506020204" pitchFamily="18" charset="0"/>
                <a:cs typeface="Arial" pitchFamily="34" charset="0"/>
                <a:sym typeface="Arial"/>
              </a:rPr>
              <a:t> nay.</a:t>
            </a:r>
          </a:p>
        </p:txBody>
      </p:sp>
      <p:sp>
        <p:nvSpPr>
          <p:cNvPr id="4" name="Rounded Rectangle 8">
            <a:extLst>
              <a:ext uri="{FF2B5EF4-FFF2-40B4-BE49-F238E27FC236}">
                <a16:creationId xmlns:a16="http://schemas.microsoft.com/office/drawing/2014/main" id="{21ED0C84-74E1-871D-84A4-C86AC7E65C25}"/>
              </a:ext>
            </a:extLst>
          </p:cNvPr>
          <p:cNvSpPr/>
          <p:nvPr/>
        </p:nvSpPr>
        <p:spPr>
          <a:xfrm>
            <a:off x="2860884" y="5527040"/>
            <a:ext cx="6470227" cy="600798"/>
          </a:xfrm>
          <a:prstGeom prst="roundRect">
            <a:avLst>
              <a:gd name="adj" fmla="val 10409"/>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pPr>
            <a:r>
              <a:rPr lang="vi-VN" sz="2400" kern="0">
                <a:solidFill>
                  <a:srgbClr val="000000"/>
                </a:solidFill>
                <a:latin typeface="UTM Avo" panose="02040603050506020204" pitchFamily="18" charset="0"/>
                <a:cs typeface="Arial" pitchFamily="34" charset="0"/>
                <a:sym typeface="Arial"/>
              </a:rPr>
              <a:t>Chuẩn bị cho tiết Sinh hoạt lớp. </a:t>
            </a:r>
          </a:p>
        </p:txBody>
      </p:sp>
      <p:sp>
        <p:nvSpPr>
          <p:cNvPr id="5" name="Rectangle: Rounded Corners 4">
            <a:extLst>
              <a:ext uri="{FF2B5EF4-FFF2-40B4-BE49-F238E27FC236}">
                <a16:creationId xmlns:a16="http://schemas.microsoft.com/office/drawing/2014/main" id="{121F7F14-2ED1-3508-94AF-D5CEC67928DC}"/>
              </a:ext>
            </a:extLst>
          </p:cNvPr>
          <p:cNvSpPr/>
          <p:nvPr/>
        </p:nvSpPr>
        <p:spPr>
          <a:xfrm>
            <a:off x="3617277" y="1330960"/>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pic>
        <p:nvPicPr>
          <p:cNvPr id="10" name="Picture 10">
            <a:extLst>
              <a:ext uri="{FF2B5EF4-FFF2-40B4-BE49-F238E27FC236}">
                <a16:creationId xmlns:a16="http://schemas.microsoft.com/office/drawing/2014/main" id="{0C9776FA-8DD5-AF02-C6EA-170F4CFB407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15901" y="4222854"/>
            <a:ext cx="2768599" cy="2455531"/>
          </a:xfrm>
          <a:prstGeom prst="rect">
            <a:avLst/>
          </a:prstGeom>
        </p:spPr>
      </p:pic>
      <p:sp>
        <p:nvSpPr>
          <p:cNvPr id="2" name="Rounded Rectangle 8">
            <a:extLst>
              <a:ext uri="{FF2B5EF4-FFF2-40B4-BE49-F238E27FC236}">
                <a16:creationId xmlns:a16="http://schemas.microsoft.com/office/drawing/2014/main" id="{A4E2F9D7-8763-C14B-215D-06531BD6E5AB}"/>
              </a:ext>
            </a:extLst>
          </p:cNvPr>
          <p:cNvSpPr/>
          <p:nvPr/>
        </p:nvSpPr>
        <p:spPr>
          <a:xfrm>
            <a:off x="2860885" y="2913075"/>
            <a:ext cx="6470227" cy="1186943"/>
          </a:xfrm>
          <a:prstGeom prst="roundRect">
            <a:avLst>
              <a:gd name="adj" fmla="val 10409"/>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pPr>
            <a:r>
              <a:rPr lang="vi-VN" sz="2400" kern="0">
                <a:solidFill>
                  <a:srgbClr val="000000"/>
                </a:solidFill>
                <a:latin typeface="UTM Avo" panose="02040603050506020204" pitchFamily="18" charset="0"/>
                <a:cs typeface="Arial" pitchFamily="34" charset="0"/>
                <a:sym typeface="Arial"/>
              </a:rPr>
              <a:t>Hỏi ý kiến người thân để hoàn thiện sổ tay ghi chép chi tiêu của gia đình.</a:t>
            </a:r>
          </a:p>
        </p:txBody>
      </p:sp>
      <p:sp>
        <p:nvSpPr>
          <p:cNvPr id="6" name="Rounded Rectangle 8">
            <a:extLst>
              <a:ext uri="{FF2B5EF4-FFF2-40B4-BE49-F238E27FC236}">
                <a16:creationId xmlns:a16="http://schemas.microsoft.com/office/drawing/2014/main" id="{9B5B40F5-D3B3-389B-86D2-8DD6B350855D}"/>
              </a:ext>
            </a:extLst>
          </p:cNvPr>
          <p:cNvSpPr/>
          <p:nvPr/>
        </p:nvSpPr>
        <p:spPr>
          <a:xfrm>
            <a:off x="2860885" y="4222853"/>
            <a:ext cx="6470227" cy="1186943"/>
          </a:xfrm>
          <a:prstGeom prst="roundRect">
            <a:avLst>
              <a:gd name="adj" fmla="val 10409"/>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Sử dụng sổ tay ghi chép chi tiêu của gia đình em trong cuộc sống hằng ngày.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 grpId="0" animBg="1"/>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Chủ đề 7_Mái ấm gia đình_Tuần 27</Template>
  <TotalTime>42</TotalTime>
  <Words>1333</Words>
  <Application>Microsoft Office PowerPoint</Application>
  <PresentationFormat>Widescreen</PresentationFormat>
  <Paragraphs>129</Paragraphs>
  <Slides>36</Slides>
  <Notes>20</Notes>
  <HiddenSlides>0</HiddenSlides>
  <MMClips>1</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36</vt:i4>
      </vt:variant>
    </vt:vector>
  </HeadingPairs>
  <TitlesOfParts>
    <vt:vector size="45" baseType="lpstr">
      <vt:lpstr>UTM Avo</vt:lpstr>
      <vt:lpstr>Arial</vt:lpstr>
      <vt:lpstr>Calibri</vt:lpstr>
      <vt:lpstr>Calibri Light</vt:lpstr>
      <vt:lpstr>Aptos</vt:lpstr>
      <vt:lpstr>Office Theme</vt:lpstr>
      <vt:lpstr>1_Office Theme</vt:lpstr>
      <vt:lpstr>Theme1</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Phuong Vin</dc:creator>
  <cp:lastModifiedBy>Vân Anh Vũ</cp:lastModifiedBy>
  <cp:revision>35</cp:revision>
  <dcterms:created xsi:type="dcterms:W3CDTF">2025-02-26T15:45:08Z</dcterms:created>
  <dcterms:modified xsi:type="dcterms:W3CDTF">2025-03-03T07:12:03Z</dcterms:modified>
</cp:coreProperties>
</file>