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59" r:id="rId1"/>
    <p:sldMasterId id="2147483660" r:id="rId2"/>
    <p:sldMasterId id="2147483672" r:id="rId3"/>
  </p:sldMasterIdLst>
  <p:notesMasterIdLst>
    <p:notesMasterId r:id="rId38"/>
  </p:notesMasterIdLst>
  <p:sldIdLst>
    <p:sldId id="256" r:id="rId4"/>
    <p:sldId id="257" r:id="rId5"/>
    <p:sldId id="258" r:id="rId6"/>
    <p:sldId id="259" r:id="rId7"/>
    <p:sldId id="26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696" r:id="rId26"/>
    <p:sldId id="288" r:id="rId27"/>
    <p:sldId id="289" r:id="rId28"/>
    <p:sldId id="290" r:id="rId29"/>
    <p:sldId id="291" r:id="rId30"/>
    <p:sldId id="292" r:id="rId31"/>
    <p:sldId id="261" r:id="rId32"/>
    <p:sldId id="262" r:id="rId33"/>
    <p:sldId id="293" r:id="rId34"/>
    <p:sldId id="269" r:id="rId35"/>
    <p:sldId id="695" r:id="rId36"/>
    <p:sldId id="265" r:id="rId37"/>
  </p:sldIdLst>
  <p:sldSz cx="12192000" cy="6858000"/>
  <p:notesSz cx="6858000" cy="9144000"/>
  <p:embeddedFontLst>
    <p:embeddedFont>
      <p:font typeface="UTM Avo" panose="02040603050506020204" pitchFamily="18" charset="0"/>
      <p:regular r:id="rId39"/>
      <p:bold r:id="rId40"/>
      <p:italic r:id="rId41"/>
      <p:boldItalic r:id="rId42"/>
    </p:embeddedFont>
  </p:embeddedFontLst>
  <p:custDataLst>
    <p:tags r:id="rId43"/>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FE5E5"/>
    <a:srgbClr val="F5AB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8" d="100"/>
          <a:sy n="108" d="100"/>
        </p:scale>
        <p:origin x="63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1.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4.fntdata"/><Relationship Id="rId47"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notesMaster" Target="notesMasters/notesMaster1.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font" Target="fonts/font2.fntdata"/><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A38EF2B-278F-C524-48B4-4EE925AE21B4}"/>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0784ABE3-E980-B67B-D6E8-34B1EA47790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2A8C08BD-87BB-3B40-6A22-6A09E6FB53E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44457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7145BF9-E723-FC27-9BCE-EE6A83F0393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FF4696C1-64AB-DB6A-868B-9B628806D9D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0EC624F0-9B19-D5CD-152A-30F6D0B5517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19257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7AE1DC6-06E4-1AA9-67A2-01F58648B3C3}"/>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50FE5E48-6D78-4E62-BB48-C0CEF818E8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2D9FB6FB-BD24-5F1D-A883-D701526C52B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97507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2C6AC4FB-FDA9-0AAA-A4C4-E4716D625229}"/>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618D8E72-FCD6-1888-576E-2E0C8B4F41C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49DC30D1-4EA7-4B0D-8BDB-DC664A0B35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56670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05132C9-8781-169E-D156-15DE6AC00E3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D7771E50-99AC-51F4-2D12-A75E5415609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ABB976B3-4C8D-91B3-FF40-7DF4138FB65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5233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C2286B4-D110-98EF-9E80-3F59FB539D24}"/>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C1A31743-4063-F82F-C348-7A63804BEA8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7724A811-DE64-2502-6915-24E383BBD0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8830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1EEEDBF-5C4A-ADE7-F72D-ABDF5A1AE4A5}"/>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81A74650-63F6-F56E-AFB2-C8D0586D0B6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7D235178-A818-2D64-8E57-141D4AB1E90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629936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5619B5EB-DF49-C4CC-A7A3-3D07E0AD9289}"/>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0FE318D4-D63D-BC81-B882-8E93DFF5607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DC8C9D0C-F3D8-3600-C7FF-572ECDF862E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264910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905B9F8-1D49-D880-1167-B76E2E5F6C9D}"/>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B0232D24-D4D6-B4CD-E0D7-2795BD9AA9E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A1857D8-9C95-BF76-6B66-4B23EBBD8C6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5578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F4E10557-8447-4DF4-9570-F6F11D1072DA}"/>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3570AC9F-5319-F734-122C-B84707C3F38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890B3BA1-4FEB-1606-42B6-0354E9DBFDA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00742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EA53E23-8DF1-45C4-AF4D-06AD7EF5017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D848077C-E5AC-4BC9-F807-1919E03D74A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78469935-6418-3E08-B5FB-C555EFC5BF5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2539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1E910D1B-373B-23FA-1A26-ED252AD1D1A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9E02E769-6533-2192-D7D0-C5FFCE14B6C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F56DE80C-51F7-4A5E-D287-B2F422E8524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59568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BA9884C7-E343-0370-F91E-DADD20685345}"/>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729847E4-8B14-A188-8BB9-BFEAF076B7C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0E3729AA-1AE6-B0C3-8C3A-624FC9496D6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02725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B3E24E3B-7C32-2EE0-185E-C8B063425DA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792E472B-C405-F4D4-03C4-377B80CF60C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B0CCB3E1-3C51-392A-F23A-4074D1FB31E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75162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69753352-FF34-4576-CA1D-F22161B0EC54}"/>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D5CCBC39-3648-88A1-81C5-08191A9B8D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2DBBA6FA-9098-F8BF-687B-DF2749D41B7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48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8E2080B7-540C-CC9D-FBD8-48854D86EFE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C5C611F7-8381-A5CE-9DE2-0142B3CCCF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DCE4A616-DF0C-48C0-3682-E87DE137B64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67707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E8DB1D26-FEC9-4B3A-CF2F-59C2A765724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734CBFC5-E554-F45F-5666-E9DA0BE2C5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917C40E8-296C-C290-30F2-641D32A55F8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883403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7FF73ADA-029C-F3C5-12D2-5F357E235798}"/>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786D4ED5-8332-9AEA-C199-1B034992089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D05574C8-BBE7-AEB4-AC69-E8F85377DD4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0637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CDEE233-90C1-A2F2-7C52-4B7DCC218FED}"/>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DC26AE74-4456-602A-81B0-6F49D71A75D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4E598045-22F8-8B5A-EB70-F261798883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316182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28CC94D-F93A-2BC3-A8E4-37A26D962C4B}"/>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2A58D4F9-78D1-A7FF-6DBA-5AFDE445E65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F55836A4-A290-B05B-BCDD-1BCD44D1B1C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599597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DFB28D40-7840-F880-A626-C550E6351EAE}"/>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67F91BE5-B71C-45BB-E42E-0F1FE5A85F7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5D1FFA62-2A82-88F5-B428-32B97D01D89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375837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9EDA34D3-638F-8219-A221-FAB9CA5784C0}"/>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9720FCD2-B6C7-0835-774E-497A2D5193A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851B8028-B02D-A5C1-2B17-AE691768CDB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556814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098F1980-FACD-3388-7FAE-BA1647F99AF7}"/>
            </a:ext>
          </a:extLst>
        </p:cNvPr>
        <p:cNvGrpSpPr/>
        <p:nvPr/>
      </p:nvGrpSpPr>
      <p:grpSpPr>
        <a:xfrm>
          <a:off x="0" y="0"/>
          <a:ext cx="0" cy="0"/>
          <a:chOff x="0" y="0"/>
          <a:chExt cx="0" cy="0"/>
        </a:xfrm>
      </p:grpSpPr>
      <p:sp>
        <p:nvSpPr>
          <p:cNvPr id="99" name="Google Shape;99;p5:notes">
            <a:extLst>
              <a:ext uri="{FF2B5EF4-FFF2-40B4-BE49-F238E27FC236}">
                <a16:creationId xmlns:a16="http://schemas.microsoft.com/office/drawing/2014/main" id="{C801544F-1D41-72D1-217E-EC006AF90B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a:extLst>
              <a:ext uri="{FF2B5EF4-FFF2-40B4-BE49-F238E27FC236}">
                <a16:creationId xmlns:a16="http://schemas.microsoft.com/office/drawing/2014/main" id="{147289DB-EA1C-0730-6C6D-386A45528F8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088291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a:extLst>
            <a:ext uri="{FF2B5EF4-FFF2-40B4-BE49-F238E27FC236}">
              <a16:creationId xmlns:a16="http://schemas.microsoft.com/office/drawing/2014/main" id="{E4AD9D2D-8CE1-DC59-5B19-E19C575783B9}"/>
            </a:ext>
          </a:extLst>
        </p:cNvPr>
        <p:cNvGrpSpPr/>
        <p:nvPr/>
      </p:nvGrpSpPr>
      <p:grpSpPr>
        <a:xfrm>
          <a:off x="0" y="0"/>
          <a:ext cx="0" cy="0"/>
          <a:chOff x="0" y="0"/>
          <a:chExt cx="0" cy="0"/>
        </a:xfrm>
      </p:grpSpPr>
      <p:sp>
        <p:nvSpPr>
          <p:cNvPr id="107" name="Google Shape;107;p7:notes">
            <a:extLst>
              <a:ext uri="{FF2B5EF4-FFF2-40B4-BE49-F238E27FC236}">
                <a16:creationId xmlns:a16="http://schemas.microsoft.com/office/drawing/2014/main" id="{AF04AF9B-573E-A8F2-D0CB-4D403B58ED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8" name="Google Shape;108;p7:notes">
            <a:extLst>
              <a:ext uri="{FF2B5EF4-FFF2-40B4-BE49-F238E27FC236}">
                <a16:creationId xmlns:a16="http://schemas.microsoft.com/office/drawing/2014/main" id="{DA1808B8-2168-DD4C-12CF-9C239A4326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849280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3074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42446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888051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53881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46194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370651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082198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3966223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43291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1765674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6176077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3/4/2025</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264981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151605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92879766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14728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731344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3/4/2025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1340783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3/4/2025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6456533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3/4/2025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6964007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208719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3/4/2025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089765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2833581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3/4/2025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7533121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ADB434C3-48AA-D911-7B97-6E5C498F7C2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3/4/2025</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81646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3/4/2025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16181863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4.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hyperlink" Target="https://www.hoc10.vn/doc-sach/cong-nghe-5/1/685/52/"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hyperlink" Target="https://www.hoc10.vn/doc-sach/cong-nghe-5/1/685/52/" TargetMode="Externa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0.xml"/><Relationship Id="rId5" Type="http://schemas.openxmlformats.org/officeDocument/2006/relationships/image" Target="../media/image12.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13.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3.png"/><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4.xml"/><Relationship Id="rId5" Type="http://schemas.openxmlformats.org/officeDocument/2006/relationships/image" Target="../media/image14.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5.xml"/><Relationship Id="rId5" Type="http://schemas.openxmlformats.org/officeDocument/2006/relationships/image" Target="../media/image12.jpe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6.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1.jpeg"/><Relationship Id="rId5" Type="http://schemas.openxmlformats.org/officeDocument/2006/relationships/image" Target="../media/image15.png"/><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15.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8.png"/><Relationship Id="rId5" Type="http://schemas.openxmlformats.org/officeDocument/2006/relationships/image" Target="../media/image11.jpe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1.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3.xml"/><Relationship Id="rId5" Type="http://schemas.openxmlformats.org/officeDocument/2006/relationships/image" Target="../media/image21.png"/><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5.png"/><Relationship Id="rId5" Type="http://schemas.openxmlformats.org/officeDocument/2006/relationships/hyperlink" Target="https://youtu.be/eJjdQo9Uwk8" TargetMode="Externa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6.xml"/><Relationship Id="rId5" Type="http://schemas.openxmlformats.org/officeDocument/2006/relationships/image" Target="../media/image27.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28.png"/><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28.png"/><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26.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31.jpeg"/><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3.png"/><Relationship Id="rId5" Type="http://schemas.openxmlformats.org/officeDocument/2006/relationships/hyperlink" Target="https://www.hoc10.vn/doc-sach/cong-nghe-5/1/685/59/" TargetMode="Externa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33.xml"/><Relationship Id="rId6" Type="http://schemas.openxmlformats.org/officeDocument/2006/relationships/image" Target="../media/image18.png"/><Relationship Id="rId5" Type="http://schemas.openxmlformats.org/officeDocument/2006/relationships/image" Target="../media/image34.png"/><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7" Type="http://schemas.openxmlformats.org/officeDocument/2006/relationships/image" Target="../media/image19.svg"/><Relationship Id="rId2" Type="http://schemas.openxmlformats.org/officeDocument/2006/relationships/slideLayout" Target="../slideLayouts/slideLayout2.xml"/><Relationship Id="rId1" Type="http://schemas.openxmlformats.org/officeDocument/2006/relationships/tags" Target="../tags/tag34.xml"/><Relationship Id="rId6" Type="http://schemas.openxmlformats.org/officeDocument/2006/relationships/image" Target="../media/image18.png"/><Relationship Id="rId5" Type="http://schemas.openxmlformats.org/officeDocument/2006/relationships/image" Target="../media/image34.png"/><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slideLayout" Target="../slideLayouts/slideLayout2.xml"/><Relationship Id="rId1" Type="http://schemas.openxmlformats.org/officeDocument/2006/relationships/tags" Target="../tags/tag35.xml"/></Relationships>
</file>

<file path=ppt/slides/_rels/slide33.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32.xml"/><Relationship Id="rId1" Type="http://schemas.openxmlformats.org/officeDocument/2006/relationships/slideLayout" Target="../slideLayouts/slideLayout18.xml"/><Relationship Id="rId4" Type="http://schemas.openxmlformats.org/officeDocument/2006/relationships/image" Target="../media/image36.jpeg"/></Relationships>
</file>

<file path=ppt/slides/_rels/slide3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195308"/>
            <a:ext cx="2681056" cy="523220"/>
          </a:xfrm>
          <a:prstGeom prst="rect">
            <a:avLst/>
          </a:prstGeom>
          <a:noFill/>
        </p:spPr>
        <p:txBody>
          <a:bodyPr wrap="square" rtlCol="0">
            <a:spAutoFit/>
          </a:bodyPr>
          <a:lstStyle/>
          <a:p>
            <a:pPr algn="ct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Công</a:t>
            </a:r>
            <a:r>
              <a:rPr lang="en-US" sz="28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2800" dirty="0" err="1">
                <a:solidFill>
                  <a:schemeClr val="bg1"/>
                </a:solidFill>
                <a:effectLst>
                  <a:outerShdw blurRad="38100" dist="38100" dir="2700000" algn="tl">
                    <a:srgbClr val="000000">
                      <a:alpha val="43137"/>
                    </a:srgbClr>
                  </a:outerShdw>
                </a:effectLst>
                <a:latin typeface="UTM Avo" panose="02040603050506020204" pitchFamily="18" charset="0"/>
              </a:rPr>
              <a:t>nghệ</a:t>
            </a:r>
            <a:r>
              <a:rPr lang="en-US" sz="2800">
                <a:solidFill>
                  <a:schemeClr val="bg1"/>
                </a:solidFill>
                <a:effectLst>
                  <a:outerShdw blurRad="38100" dist="38100" dir="2700000" algn="tl">
                    <a:srgbClr val="000000">
                      <a:alpha val="43137"/>
                    </a:srgbClr>
                  </a:outerShdw>
                </a:effectLst>
                <a:latin typeface="UTM Avo" panose="02040603050506020204" pitchFamily="18" charset="0"/>
              </a:rPr>
              <a:t> 5</a:t>
            </a:r>
            <a:endParaRPr lang="en-US" sz="28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521890" y="1597572"/>
            <a:ext cx="13235781" cy="3535103"/>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2</a:t>
            </a:r>
          </a:p>
          <a:p>
            <a:pPr algn="ctr">
              <a:lnSpc>
                <a:spcPct val="150000"/>
              </a:lnSpc>
              <a:buSzPts val="990"/>
              <a:buFont typeface="Arial"/>
              <a:buNone/>
            </a:pPr>
            <a:r>
              <a:rPr lang="en-US" sz="5200" b="1" dirty="0" err="1">
                <a:solidFill>
                  <a:srgbClr val="002060"/>
                </a:solidFill>
                <a:latin typeface="UTM Avo" panose="02040603050506020204" pitchFamily="18" charset="0"/>
              </a:rPr>
              <a:t>Thủ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công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kĩ</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thuật</a:t>
            </a:r>
            <a:endParaRPr lang="en-US" sz="5200" b="1" dirty="0">
              <a:solidFill>
                <a:srgbClr val="002060"/>
              </a:solidFill>
              <a:latin typeface="UTM Avo" panose="02040603050506020204" pitchFamily="18" charset="0"/>
            </a:endParaRPr>
          </a:p>
          <a:p>
            <a:pPr algn="ctr">
              <a:lnSpc>
                <a:spcPct val="150000"/>
              </a:lnSpc>
              <a:buSzPts val="990"/>
              <a:buFont typeface="Arial"/>
              <a:buNone/>
            </a:pPr>
            <a:r>
              <a:rPr lang="en-US" sz="5200" b="1" dirty="0" err="1">
                <a:solidFill>
                  <a:srgbClr val="FF0000"/>
                </a:solidFill>
                <a:latin typeface="UTM Avo" panose="02040603050506020204" pitchFamily="18" charset="0"/>
                <a:cs typeface="Arial" panose="020B0604020202020204" pitchFamily="34" charset="0"/>
              </a:rPr>
              <a:t>Bài</a:t>
            </a:r>
            <a:r>
              <a:rPr lang="en-US" sz="5200" b="1" dirty="0">
                <a:solidFill>
                  <a:srgbClr val="FF0000"/>
                </a:solidFill>
                <a:latin typeface="UTM Avo" panose="02040603050506020204" pitchFamily="18" charset="0"/>
                <a:cs typeface="Arial" panose="020B0604020202020204" pitchFamily="34" charset="0"/>
              </a:rPr>
              <a:t> 9: </a:t>
            </a:r>
            <a:r>
              <a:rPr lang="en-US" sz="5200" b="1" dirty="0" err="1">
                <a:solidFill>
                  <a:srgbClr val="FF0000"/>
                </a:solidFill>
                <a:latin typeface="UTM Avo" panose="02040603050506020204" pitchFamily="18" charset="0"/>
                <a:cs typeface="Arial" panose="020B0604020202020204" pitchFamily="34" charset="0"/>
              </a:rPr>
              <a:t>Mô</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hình</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máy</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phát</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điện</a:t>
            </a:r>
            <a:r>
              <a:rPr lang="en-US" sz="5200" b="1" dirty="0">
                <a:solidFill>
                  <a:srgbClr val="FF0000"/>
                </a:solidFill>
                <a:latin typeface="UTM Avo" panose="02040603050506020204" pitchFamily="18" charset="0"/>
                <a:cs typeface="Arial" panose="020B0604020202020204" pitchFamily="34" charset="0"/>
              </a:rPr>
              <a:t> </a:t>
            </a:r>
            <a:r>
              <a:rPr lang="en-US" sz="5200" b="1" dirty="0" err="1">
                <a:solidFill>
                  <a:srgbClr val="FF0000"/>
                </a:solidFill>
                <a:latin typeface="UTM Avo" panose="02040603050506020204" pitchFamily="18" charset="0"/>
                <a:cs typeface="Arial" panose="020B0604020202020204" pitchFamily="34" charset="0"/>
              </a:rPr>
              <a:t>gió</a:t>
            </a:r>
            <a:endParaRPr lang="en-US" sz="5200" b="1" dirty="0">
              <a:solidFill>
                <a:srgbClr val="FF0000"/>
              </a:solidFill>
              <a:latin typeface="UTM Avo" panose="02040603050506020204" pitchFamily="18" charset="0"/>
              <a:cs typeface="Arial" panose="020B0604020202020204" pitchFamily="34" charset="0"/>
            </a:endParaRPr>
          </a:p>
        </p:txBody>
      </p:sp>
    </p:spTree>
    <p:custDataLst>
      <p:tags r:id="rId1"/>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89"/>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48DB58FB-2C1E-04B4-2B50-99D1492B8F6A}"/>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3"/>
        <p:cNvGrpSpPr/>
        <p:nvPr/>
      </p:nvGrpSpPr>
      <p:grpSpPr>
        <a:xfrm>
          <a:off x="0" y="0"/>
          <a:ext cx="0" cy="0"/>
          <a:chOff x="0" y="0"/>
          <a:chExt cx="0" cy="0"/>
        </a:xfrm>
      </p:grpSpPr>
      <p:grpSp>
        <p:nvGrpSpPr>
          <p:cNvPr id="2" name="Group 1">
            <a:extLst>
              <a:ext uri="{FF2B5EF4-FFF2-40B4-BE49-F238E27FC236}">
                <a16:creationId xmlns:a16="http://schemas.microsoft.com/office/drawing/2014/main" id="{F00A6B8F-BB58-EDCB-C163-64E08BD431F9}"/>
              </a:ext>
            </a:extLst>
          </p:cNvPr>
          <p:cNvGrpSpPr/>
          <p:nvPr/>
        </p:nvGrpSpPr>
        <p:grpSpPr>
          <a:xfrm>
            <a:off x="2014528" y="1648693"/>
            <a:ext cx="8162943" cy="785454"/>
            <a:chOff x="921229" y="804227"/>
            <a:chExt cx="6122208" cy="589090"/>
          </a:xfrm>
        </p:grpSpPr>
        <p:sp>
          <p:nvSpPr>
            <p:cNvPr id="3" name="TextBox 2">
              <a:extLst>
                <a:ext uri="{FF2B5EF4-FFF2-40B4-BE49-F238E27FC236}">
                  <a16:creationId xmlns:a16="http://schemas.microsoft.com/office/drawing/2014/main" id="{FE9727FB-93F1-0906-0CFC-BD252EBCA5ED}"/>
                </a:ext>
              </a:extLst>
            </p:cNvPr>
            <p:cNvSpPr txBox="1"/>
            <p:nvPr/>
          </p:nvSpPr>
          <p:spPr>
            <a:xfrm>
              <a:off x="1505901" y="925648"/>
              <a:ext cx="5537536" cy="346248"/>
            </a:xfrm>
            <a:prstGeom prst="rect">
              <a:avLst/>
            </a:prstGeom>
            <a:noFill/>
          </p:spPr>
          <p:txBody>
            <a:bodyPr wrap="square">
              <a:spAutoFit/>
            </a:bodyPr>
            <a:lstStyle/>
            <a:p>
              <a:pPr algn="ctr"/>
              <a:r>
                <a:rPr lang="nl-NL" sz="2400" b="1" dirty="0" err="1">
                  <a:latin typeface="UTM Avo" panose="02040603050506020204" pitchFamily="18" charset="0"/>
                  <a:ea typeface="SimSun" panose="02010600030101010101" pitchFamily="2" charset="-122"/>
                  <a:cs typeface="Arial" panose="020B0604020202020204" pitchFamily="34" charset="0"/>
                </a:rPr>
                <a:t>Quan</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sát</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tranh</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và</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trả</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lời</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câu</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hỏi</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trong</a:t>
              </a:r>
              <a:r>
                <a:rPr lang="nl-NL" sz="2400" b="1" dirty="0">
                  <a:latin typeface="UTM Avo" panose="02040603050506020204" pitchFamily="18" charset="0"/>
                  <a:ea typeface="SimSun" panose="02010600030101010101" pitchFamily="2" charset="-122"/>
                  <a:cs typeface="Arial" panose="020B0604020202020204" pitchFamily="34" charset="0"/>
                </a:rPr>
                <a:t> </a:t>
              </a:r>
              <a:r>
                <a:rPr lang="nl-NL" sz="2400" b="1" dirty="0" err="1">
                  <a:latin typeface="UTM Avo" panose="02040603050506020204" pitchFamily="18" charset="0"/>
                  <a:ea typeface="SimSun" panose="02010600030101010101" pitchFamily="2" charset="-122"/>
                  <a:cs typeface="Arial" panose="020B0604020202020204" pitchFamily="34" charset="0"/>
                </a:rPr>
                <a:t>tranh</a:t>
              </a:r>
              <a:r>
                <a:rPr lang="nl-NL" sz="2400" b="1" dirty="0">
                  <a:latin typeface="UTM Avo" panose="02040603050506020204" pitchFamily="18" charset="0"/>
                  <a:ea typeface="SimSun" panose="02010600030101010101" pitchFamily="2" charset="-122"/>
                  <a:cs typeface="Arial" panose="020B0604020202020204" pitchFamily="34" charset="0"/>
                </a:rPr>
                <a:t>.</a:t>
              </a:r>
            </a:p>
          </p:txBody>
        </p:sp>
        <p:pic>
          <p:nvPicPr>
            <p:cNvPr id="4" name="Picture 3">
              <a:extLst>
                <a:ext uri="{FF2B5EF4-FFF2-40B4-BE49-F238E27FC236}">
                  <a16:creationId xmlns:a16="http://schemas.microsoft.com/office/drawing/2014/main" id="{06DB9877-EED5-C16E-3465-1114F4AFC44D}"/>
                </a:ext>
              </a:extLst>
            </p:cNvPr>
            <p:cNvPicPr>
              <a:picLocks noChangeAspect="1"/>
            </p:cNvPicPr>
            <p:nvPr/>
          </p:nvPicPr>
          <p:blipFill>
            <a:blip r:embed="rId5"/>
            <a:srcRect/>
            <a:stretch>
              <a:fillRect/>
            </a:stretch>
          </p:blipFill>
          <p:spPr>
            <a:xfrm>
              <a:off x="921229" y="804227"/>
              <a:ext cx="584672" cy="589090"/>
            </a:xfrm>
            <a:prstGeom prst="rect">
              <a:avLst/>
            </a:prstGeom>
          </p:spPr>
        </p:pic>
      </p:grpSp>
      <p:pic>
        <p:nvPicPr>
          <p:cNvPr id="5" name="Picture 4">
            <a:extLst>
              <a:ext uri="{FF2B5EF4-FFF2-40B4-BE49-F238E27FC236}">
                <a16:creationId xmlns:a16="http://schemas.microsoft.com/office/drawing/2014/main" id="{3A03549F-8D49-A6CA-6D3E-816BE5327353}"/>
              </a:ext>
            </a:extLst>
          </p:cNvPr>
          <p:cNvPicPr>
            <a:picLocks noChangeAspect="1"/>
          </p:cNvPicPr>
          <p:nvPr/>
        </p:nvPicPr>
        <p:blipFill>
          <a:blip r:embed="rId6"/>
          <a:stretch>
            <a:fillRect/>
          </a:stretch>
        </p:blipFill>
        <p:spPr>
          <a:xfrm>
            <a:off x="3057494" y="2599245"/>
            <a:ext cx="6077011" cy="3800845"/>
          </a:xfrm>
          <a:prstGeom prst="rect">
            <a:avLst/>
          </a:prstGeom>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97"/>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82107640-31A4-6C2B-7CC7-8DA4EDD86BE6}"/>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p:cNvGrpSpPr/>
        <p:nvPr/>
      </p:nvGrpSpPr>
      <p:grpSpPr>
        <a:xfrm>
          <a:off x="0" y="0"/>
          <a:ext cx="0" cy="0"/>
          <a:chOff x="0" y="0"/>
          <a:chExt cx="0" cy="0"/>
        </a:xfrm>
      </p:grpSpPr>
      <p:grpSp>
        <p:nvGrpSpPr>
          <p:cNvPr id="4" name="Google Shape;1313;p49">
            <a:extLst>
              <a:ext uri="{FF2B5EF4-FFF2-40B4-BE49-F238E27FC236}">
                <a16:creationId xmlns:a16="http://schemas.microsoft.com/office/drawing/2014/main" id="{9F5DA9D5-4DEF-410D-007A-F0CB38B6CD0D}"/>
              </a:ext>
            </a:extLst>
          </p:cNvPr>
          <p:cNvGrpSpPr/>
          <p:nvPr/>
        </p:nvGrpSpPr>
        <p:grpSpPr>
          <a:xfrm>
            <a:off x="933574" y="1996946"/>
            <a:ext cx="10386884" cy="3302345"/>
            <a:chOff x="1234200" y="610651"/>
            <a:chExt cx="6054900" cy="3922200"/>
          </a:xfrm>
        </p:grpSpPr>
        <p:sp>
          <p:nvSpPr>
            <p:cNvPr id="5" name="Google Shape;1314;p49">
              <a:extLst>
                <a:ext uri="{FF2B5EF4-FFF2-40B4-BE49-F238E27FC236}">
                  <a16:creationId xmlns:a16="http://schemas.microsoft.com/office/drawing/2014/main" id="{B1ED9046-48EC-9480-A016-CF3CB470A787}"/>
                </a:ext>
              </a:extLst>
            </p:cNvPr>
            <p:cNvSpPr/>
            <p:nvPr/>
          </p:nvSpPr>
          <p:spPr>
            <a:xfrm>
              <a:off x="1234200" y="610651"/>
              <a:ext cx="6054900" cy="3922200"/>
            </a:xfrm>
            <a:prstGeom prst="snip2DiagRect">
              <a:avLst>
                <a:gd name="adj1" fmla="val 0"/>
                <a:gd name="adj2" fmla="val 16667"/>
              </a:avLst>
            </a:prstGeom>
            <a:no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 name="Google Shape;1315;p49">
              <a:extLst>
                <a:ext uri="{FF2B5EF4-FFF2-40B4-BE49-F238E27FC236}">
                  <a16:creationId xmlns:a16="http://schemas.microsoft.com/office/drawing/2014/main" id="{9608BBCE-8062-E48F-2CD5-DAB697D986F9}"/>
                </a:ext>
              </a:extLst>
            </p:cNvPr>
            <p:cNvSpPr/>
            <p:nvPr/>
          </p:nvSpPr>
          <p:spPr>
            <a:xfrm>
              <a:off x="1349325" y="726075"/>
              <a:ext cx="5801700" cy="3677100"/>
            </a:xfrm>
            <a:prstGeom prst="snip2DiagRect">
              <a:avLst>
                <a:gd name="adj1" fmla="val 0"/>
                <a:gd name="adj2" fmla="val 16667"/>
              </a:avLst>
            </a:prstGeom>
            <a:solidFill>
              <a:srgbClr val="F5ABA5"/>
            </a:solidFill>
            <a:ln>
              <a:noFill/>
            </a:ln>
          </p:spPr>
          <p:txBody>
            <a:bodyPr spcFirstLastPara="1" wrap="square" lIns="121900" tIns="121900" rIns="121900" bIns="121900" anchor="ctr" anchorCtr="0">
              <a:noAutofit/>
            </a:bodyPr>
            <a:lstStyle/>
            <a:p>
              <a:pPr algn="ctr">
                <a:lnSpc>
                  <a:spcPct val="150000"/>
                </a:lnSpc>
              </a:pPr>
              <a:r>
                <a:rPr lang="nl-NL" sz="4400" b="1" dirty="0">
                  <a:solidFill>
                    <a:srgbClr val="070A0A"/>
                  </a:solidFill>
                  <a:latin typeface="UTM Avo" panose="02040603050506020204" pitchFamily="18" charset="0"/>
                  <a:ea typeface="SimSun" panose="02010600030101010101" pitchFamily="2" charset="-122"/>
                  <a:cs typeface="Arial" panose="020B0604020202020204" pitchFamily="34" charset="0"/>
                </a:rPr>
                <a:t>A</a:t>
              </a:r>
              <a:r>
                <a:rPr lang="nl-NL" sz="4400" dirty="0">
                  <a:solidFill>
                    <a:srgbClr val="070A0A"/>
                  </a:solidFill>
                  <a:latin typeface="UTM Avo" panose="02040603050506020204" pitchFamily="18" charset="0"/>
                  <a:ea typeface="SimSun" panose="02010600030101010101" pitchFamily="2" charset="-122"/>
                  <a:cs typeface="Arial" panose="020B0604020202020204" pitchFamily="34" charset="0"/>
                </a:rPr>
                <a:t> </a:t>
              </a:r>
            </a:p>
            <a:p>
              <a:pPr algn="ctr">
                <a:lnSpc>
                  <a:spcPct val="150000"/>
                </a:lnSpc>
              </a:pPr>
              <a:r>
                <a:rPr lang="nl-NL" sz="4400" b="1" dirty="0">
                  <a:solidFill>
                    <a:srgbClr val="070A0A"/>
                  </a:solidFill>
                  <a:latin typeface="UTM Avo" panose="02040603050506020204" pitchFamily="18" charset="0"/>
                  <a:ea typeface="SimSun" panose="02010600030101010101" pitchFamily="2" charset="-122"/>
                  <a:cs typeface="Arial" panose="020B0604020202020204" pitchFamily="34" charset="0"/>
                </a:rPr>
                <a:t>CÁCH TẠO RA ĐIỆN TỪ GIÓ</a:t>
              </a:r>
              <a:endParaRPr lang="en-VN" sz="4400" dirty="0">
                <a:solidFill>
                  <a:srgbClr val="070A0A"/>
                </a:solidFill>
                <a:latin typeface="UTM Avo" panose="02040603050506020204" pitchFamily="18" charset="0"/>
                <a:ea typeface="SimSun" panose="02010600030101010101" pitchFamily="2" charset="-122"/>
                <a:cs typeface="Arial" panose="020B0604020202020204" pitchFamily="34" charset="0"/>
              </a:endParaRPr>
            </a:p>
          </p:txBody>
        </p:sp>
      </p:grpSp>
      <p:grpSp>
        <p:nvGrpSpPr>
          <p:cNvPr id="7" name="Google Shape;1435;p49">
            <a:extLst>
              <a:ext uri="{FF2B5EF4-FFF2-40B4-BE49-F238E27FC236}">
                <a16:creationId xmlns:a16="http://schemas.microsoft.com/office/drawing/2014/main" id="{11AE7134-A77B-67E3-7051-D130FB256726}"/>
              </a:ext>
            </a:extLst>
          </p:cNvPr>
          <p:cNvGrpSpPr/>
          <p:nvPr/>
        </p:nvGrpSpPr>
        <p:grpSpPr>
          <a:xfrm>
            <a:off x="283773" y="1880577"/>
            <a:ext cx="2606323" cy="2551235"/>
            <a:chOff x="196278" y="918365"/>
            <a:chExt cx="1954742" cy="1913426"/>
          </a:xfrm>
        </p:grpSpPr>
        <p:grpSp>
          <p:nvGrpSpPr>
            <p:cNvPr id="8" name="Google Shape;1436;p49">
              <a:extLst>
                <a:ext uri="{FF2B5EF4-FFF2-40B4-BE49-F238E27FC236}">
                  <a16:creationId xmlns:a16="http://schemas.microsoft.com/office/drawing/2014/main" id="{B5B7E745-1309-77AE-181E-1DFCBF5DD179}"/>
                </a:ext>
              </a:extLst>
            </p:cNvPr>
            <p:cNvGrpSpPr/>
            <p:nvPr/>
          </p:nvGrpSpPr>
          <p:grpSpPr>
            <a:xfrm rot="-2504131">
              <a:off x="887991" y="1084837"/>
              <a:ext cx="973396" cy="1241117"/>
              <a:chOff x="4039647" y="92159"/>
              <a:chExt cx="1508202" cy="1784789"/>
            </a:xfrm>
          </p:grpSpPr>
          <p:sp>
            <p:nvSpPr>
              <p:cNvPr id="11" name="Google Shape;1437;p49">
                <a:extLst>
                  <a:ext uri="{FF2B5EF4-FFF2-40B4-BE49-F238E27FC236}">
                    <a16:creationId xmlns:a16="http://schemas.microsoft.com/office/drawing/2014/main" id="{AF390D95-E14A-A582-6FA2-0261D8F83452}"/>
                  </a:ext>
                </a:extLst>
              </p:cNvPr>
              <p:cNvSpPr/>
              <p:nvPr/>
            </p:nvSpPr>
            <p:spPr>
              <a:xfrm>
                <a:off x="4039647" y="92159"/>
                <a:ext cx="1508202" cy="1784789"/>
              </a:xfrm>
              <a:custGeom>
                <a:avLst/>
                <a:gdLst/>
                <a:ahLst/>
                <a:cxnLst/>
                <a:rect l="l" t="t" r="r" b="b"/>
                <a:pathLst>
                  <a:path w="10297" h="12159" extrusionOk="0">
                    <a:moveTo>
                      <a:pt x="2666" y="1"/>
                    </a:moveTo>
                    <a:cubicBezTo>
                      <a:pt x="2419" y="1"/>
                      <a:pt x="2174" y="7"/>
                      <a:pt x="1935" y="19"/>
                    </a:cubicBezTo>
                    <a:cubicBezTo>
                      <a:pt x="1097" y="64"/>
                      <a:pt x="433" y="750"/>
                      <a:pt x="394" y="1589"/>
                    </a:cubicBezTo>
                    <a:lnTo>
                      <a:pt x="36" y="9905"/>
                    </a:lnTo>
                    <a:cubicBezTo>
                      <a:pt x="1" y="10763"/>
                      <a:pt x="633" y="11506"/>
                      <a:pt x="1487" y="11604"/>
                    </a:cubicBezTo>
                    <a:lnTo>
                      <a:pt x="6173" y="12148"/>
                    </a:lnTo>
                    <a:cubicBezTo>
                      <a:pt x="6236" y="12155"/>
                      <a:pt x="6298" y="12158"/>
                      <a:pt x="6360" y="12158"/>
                    </a:cubicBezTo>
                    <a:cubicBezTo>
                      <a:pt x="7099" y="12158"/>
                      <a:pt x="7758" y="11661"/>
                      <a:pt x="7948" y="10931"/>
                    </a:cubicBezTo>
                    <a:lnTo>
                      <a:pt x="10061" y="2827"/>
                    </a:lnTo>
                    <a:cubicBezTo>
                      <a:pt x="10296" y="1932"/>
                      <a:pt x="9743" y="1017"/>
                      <a:pt x="8838" y="813"/>
                    </a:cubicBezTo>
                    <a:cubicBezTo>
                      <a:pt x="7275" y="457"/>
                      <a:pt x="4840" y="1"/>
                      <a:pt x="2666" y="1"/>
                    </a:cubicBezTo>
                    <a:close/>
                  </a:path>
                </a:pathLst>
              </a:custGeom>
              <a:solidFill>
                <a:srgbClr val="91C6E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 name="Google Shape;1438;p49">
                <a:extLst>
                  <a:ext uri="{FF2B5EF4-FFF2-40B4-BE49-F238E27FC236}">
                    <a16:creationId xmlns:a16="http://schemas.microsoft.com/office/drawing/2014/main" id="{8E4EFB37-C5B2-823D-F605-658DCD0EA780}"/>
                  </a:ext>
                </a:extLst>
              </p:cNvPr>
              <p:cNvSpPr/>
              <p:nvPr/>
            </p:nvSpPr>
            <p:spPr>
              <a:xfrm>
                <a:off x="4844042" y="197991"/>
                <a:ext cx="703788" cy="1678515"/>
              </a:xfrm>
              <a:custGeom>
                <a:avLst/>
                <a:gdLst/>
                <a:ahLst/>
                <a:cxnLst/>
                <a:rect l="l" t="t" r="r" b="b"/>
                <a:pathLst>
                  <a:path w="4805" h="11435" extrusionOk="0">
                    <a:moveTo>
                      <a:pt x="2933" y="0"/>
                    </a:moveTo>
                    <a:lnTo>
                      <a:pt x="2933" y="0"/>
                    </a:lnTo>
                    <a:cubicBezTo>
                      <a:pt x="3174" y="401"/>
                      <a:pt x="3260" y="893"/>
                      <a:pt x="3133" y="1379"/>
                    </a:cubicBezTo>
                    <a:lnTo>
                      <a:pt x="817" y="10258"/>
                    </a:lnTo>
                    <a:cubicBezTo>
                      <a:pt x="697" y="10731"/>
                      <a:pt x="392" y="11112"/>
                      <a:pt x="1" y="11347"/>
                    </a:cubicBezTo>
                    <a:lnTo>
                      <a:pt x="681" y="11423"/>
                    </a:lnTo>
                    <a:cubicBezTo>
                      <a:pt x="745" y="11431"/>
                      <a:pt x="810" y="11435"/>
                      <a:pt x="873" y="11435"/>
                    </a:cubicBezTo>
                    <a:cubicBezTo>
                      <a:pt x="1611" y="11435"/>
                      <a:pt x="2269" y="10938"/>
                      <a:pt x="2456" y="10210"/>
                    </a:cubicBezTo>
                    <a:lnTo>
                      <a:pt x="4569" y="2106"/>
                    </a:lnTo>
                    <a:cubicBezTo>
                      <a:pt x="4804" y="1211"/>
                      <a:pt x="4251" y="296"/>
                      <a:pt x="3346" y="92"/>
                    </a:cubicBezTo>
                    <a:cubicBezTo>
                      <a:pt x="3216" y="61"/>
                      <a:pt x="3076" y="32"/>
                      <a:pt x="2933" y="0"/>
                    </a:cubicBezTo>
                    <a:close/>
                  </a:path>
                </a:pathLst>
              </a:custGeom>
              <a:solidFill>
                <a:srgbClr val="DCF0F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 name="Google Shape;1439;p49">
                <a:extLst>
                  <a:ext uri="{FF2B5EF4-FFF2-40B4-BE49-F238E27FC236}">
                    <a16:creationId xmlns:a16="http://schemas.microsoft.com/office/drawing/2014/main" id="{5B50AE57-3DAD-13A1-B040-721439ED84C8}"/>
                  </a:ext>
                </a:extLst>
              </p:cNvPr>
              <p:cNvSpPr/>
              <p:nvPr/>
            </p:nvSpPr>
            <p:spPr>
              <a:xfrm>
                <a:off x="4176384" y="217595"/>
                <a:ext cx="1031149" cy="600654"/>
              </a:xfrm>
              <a:custGeom>
                <a:avLst/>
                <a:gdLst/>
                <a:ahLst/>
                <a:cxnLst/>
                <a:rect l="l" t="t" r="r" b="b"/>
                <a:pathLst>
                  <a:path w="7040" h="4092" extrusionOk="0">
                    <a:moveTo>
                      <a:pt x="1877" y="1"/>
                    </a:moveTo>
                    <a:cubicBezTo>
                      <a:pt x="1515" y="1"/>
                      <a:pt x="1143" y="15"/>
                      <a:pt x="763" y="48"/>
                    </a:cubicBezTo>
                    <a:cubicBezTo>
                      <a:pt x="328" y="83"/>
                      <a:pt x="1" y="458"/>
                      <a:pt x="13" y="893"/>
                    </a:cubicBezTo>
                    <a:lnTo>
                      <a:pt x="67" y="2574"/>
                    </a:lnTo>
                    <a:cubicBezTo>
                      <a:pt x="80" y="2974"/>
                      <a:pt x="375" y="3304"/>
                      <a:pt x="769" y="3365"/>
                    </a:cubicBezTo>
                    <a:lnTo>
                      <a:pt x="5595" y="4083"/>
                    </a:lnTo>
                    <a:cubicBezTo>
                      <a:pt x="5634" y="4088"/>
                      <a:pt x="5674" y="4091"/>
                      <a:pt x="5713" y="4091"/>
                    </a:cubicBezTo>
                    <a:cubicBezTo>
                      <a:pt x="6089" y="4091"/>
                      <a:pt x="6424" y="3834"/>
                      <a:pt x="6516" y="3460"/>
                    </a:cubicBezTo>
                    <a:lnTo>
                      <a:pt x="6938" y="1703"/>
                    </a:lnTo>
                    <a:cubicBezTo>
                      <a:pt x="7040" y="1287"/>
                      <a:pt x="6805" y="865"/>
                      <a:pt x="6395" y="731"/>
                    </a:cubicBezTo>
                    <a:cubicBezTo>
                      <a:pt x="5502" y="436"/>
                      <a:pt x="3844" y="1"/>
                      <a:pt x="187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 name="Google Shape;1440;p49">
                <a:extLst>
                  <a:ext uri="{FF2B5EF4-FFF2-40B4-BE49-F238E27FC236}">
                    <a16:creationId xmlns:a16="http://schemas.microsoft.com/office/drawing/2014/main" id="{EF412A6A-D7C6-E392-9691-DE9CE7911C00}"/>
                  </a:ext>
                </a:extLst>
              </p:cNvPr>
              <p:cNvSpPr/>
              <p:nvPr/>
            </p:nvSpPr>
            <p:spPr>
              <a:xfrm>
                <a:off x="4256699" y="1012316"/>
                <a:ext cx="622644" cy="565279"/>
              </a:xfrm>
              <a:custGeom>
                <a:avLst/>
                <a:gdLst/>
                <a:ahLst/>
                <a:cxnLst/>
                <a:rect l="l" t="t" r="r" b="b"/>
                <a:pathLst>
                  <a:path w="4251" h="3851" extrusionOk="0">
                    <a:moveTo>
                      <a:pt x="1969" y="0"/>
                    </a:moveTo>
                    <a:cubicBezTo>
                      <a:pt x="1040" y="0"/>
                      <a:pt x="304" y="606"/>
                      <a:pt x="159" y="1576"/>
                    </a:cubicBezTo>
                    <a:cubicBezTo>
                      <a:pt x="0" y="2662"/>
                      <a:pt x="848" y="3666"/>
                      <a:pt x="1931" y="3828"/>
                    </a:cubicBezTo>
                    <a:cubicBezTo>
                      <a:pt x="2031" y="3843"/>
                      <a:pt x="2130" y="3850"/>
                      <a:pt x="2227" y="3850"/>
                    </a:cubicBezTo>
                    <a:cubicBezTo>
                      <a:pt x="3179" y="3850"/>
                      <a:pt x="3944" y="3147"/>
                      <a:pt x="4088" y="2160"/>
                    </a:cubicBezTo>
                    <a:cubicBezTo>
                      <a:pt x="4250" y="1077"/>
                      <a:pt x="3389" y="188"/>
                      <a:pt x="2303" y="26"/>
                    </a:cubicBezTo>
                    <a:cubicBezTo>
                      <a:pt x="2190" y="9"/>
                      <a:pt x="2078" y="0"/>
                      <a:pt x="1969" y="0"/>
                    </a:cubicBezTo>
                    <a:close/>
                  </a:path>
                </a:pathLst>
              </a:custGeom>
              <a:solidFill>
                <a:srgbClr val="233A4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 name="Google Shape;1441;p49">
                <a:extLst>
                  <a:ext uri="{FF2B5EF4-FFF2-40B4-BE49-F238E27FC236}">
                    <a16:creationId xmlns:a16="http://schemas.microsoft.com/office/drawing/2014/main" id="{887C6164-ACD1-6DBB-BF8F-F91E4EE5EBF7}"/>
                  </a:ext>
                </a:extLst>
              </p:cNvPr>
              <p:cNvSpPr/>
              <p:nvPr/>
            </p:nvSpPr>
            <p:spPr>
              <a:xfrm>
                <a:off x="4874948" y="867529"/>
                <a:ext cx="171809" cy="155448"/>
              </a:xfrm>
              <a:custGeom>
                <a:avLst/>
                <a:gdLst/>
                <a:ahLst/>
                <a:cxnLst/>
                <a:rect l="l" t="t" r="r" b="b"/>
                <a:pathLst>
                  <a:path w="1173" h="1059" extrusionOk="0">
                    <a:moveTo>
                      <a:pt x="544" y="0"/>
                    </a:moveTo>
                    <a:cubicBezTo>
                      <a:pt x="288" y="0"/>
                      <a:pt x="85" y="166"/>
                      <a:pt x="45" y="433"/>
                    </a:cubicBezTo>
                    <a:cubicBezTo>
                      <a:pt x="1" y="731"/>
                      <a:pt x="236" y="1008"/>
                      <a:pt x="534" y="1052"/>
                    </a:cubicBezTo>
                    <a:cubicBezTo>
                      <a:pt x="562" y="1056"/>
                      <a:pt x="589" y="1058"/>
                      <a:pt x="616" y="1058"/>
                    </a:cubicBezTo>
                    <a:cubicBezTo>
                      <a:pt x="878" y="1058"/>
                      <a:pt x="1088" y="866"/>
                      <a:pt x="1128" y="595"/>
                    </a:cubicBezTo>
                    <a:cubicBezTo>
                      <a:pt x="1173" y="296"/>
                      <a:pt x="935" y="52"/>
                      <a:pt x="636" y="7"/>
                    </a:cubicBezTo>
                    <a:cubicBezTo>
                      <a:pt x="605" y="2"/>
                      <a:pt x="574" y="0"/>
                      <a:pt x="544" y="0"/>
                    </a:cubicBez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 name="Google Shape;1442;p49">
                <a:extLst>
                  <a:ext uri="{FF2B5EF4-FFF2-40B4-BE49-F238E27FC236}">
                    <a16:creationId xmlns:a16="http://schemas.microsoft.com/office/drawing/2014/main" id="{DC96634E-3FA7-9F9E-9444-6DE225285BED}"/>
                  </a:ext>
                </a:extLst>
              </p:cNvPr>
              <p:cNvSpPr/>
              <p:nvPr/>
            </p:nvSpPr>
            <p:spPr>
              <a:xfrm>
                <a:off x="4169177" y="778547"/>
                <a:ext cx="171370" cy="155888"/>
              </a:xfrm>
              <a:custGeom>
                <a:avLst/>
                <a:gdLst/>
                <a:ahLst/>
                <a:cxnLst/>
                <a:rect l="l" t="t" r="r" b="b"/>
                <a:pathLst>
                  <a:path w="1170" h="1062" extrusionOk="0">
                    <a:moveTo>
                      <a:pt x="541" y="0"/>
                    </a:moveTo>
                    <a:cubicBezTo>
                      <a:pt x="285" y="0"/>
                      <a:pt x="82" y="168"/>
                      <a:pt x="45" y="436"/>
                    </a:cubicBezTo>
                    <a:cubicBezTo>
                      <a:pt x="0" y="734"/>
                      <a:pt x="232" y="1011"/>
                      <a:pt x="531" y="1055"/>
                    </a:cubicBezTo>
                    <a:cubicBezTo>
                      <a:pt x="558" y="1059"/>
                      <a:pt x="585" y="1061"/>
                      <a:pt x="611" y="1061"/>
                    </a:cubicBezTo>
                    <a:cubicBezTo>
                      <a:pt x="873" y="1061"/>
                      <a:pt x="1084" y="866"/>
                      <a:pt x="1125" y="595"/>
                    </a:cubicBezTo>
                    <a:cubicBezTo>
                      <a:pt x="1169" y="296"/>
                      <a:pt x="931" y="51"/>
                      <a:pt x="632" y="7"/>
                    </a:cubicBezTo>
                    <a:cubicBezTo>
                      <a:pt x="601" y="2"/>
                      <a:pt x="571" y="0"/>
                      <a:pt x="541" y="0"/>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 name="Google Shape;1443;p49">
                <a:extLst>
                  <a:ext uri="{FF2B5EF4-FFF2-40B4-BE49-F238E27FC236}">
                    <a16:creationId xmlns:a16="http://schemas.microsoft.com/office/drawing/2014/main" id="{D97E1DC7-C070-6A17-E72D-BEF5EDED0EB1}"/>
                  </a:ext>
                </a:extLst>
              </p:cNvPr>
              <p:cNvSpPr/>
              <p:nvPr/>
            </p:nvSpPr>
            <p:spPr>
              <a:xfrm>
                <a:off x="4580042" y="926181"/>
                <a:ext cx="56391" cy="50788"/>
              </a:xfrm>
              <a:custGeom>
                <a:avLst/>
                <a:gdLst/>
                <a:ahLst/>
                <a:cxnLst/>
                <a:rect l="l" t="t" r="r" b="b"/>
                <a:pathLst>
                  <a:path w="385" h="346" extrusionOk="0">
                    <a:moveTo>
                      <a:pt x="175" y="0"/>
                    </a:moveTo>
                    <a:cubicBezTo>
                      <a:pt x="94" y="0"/>
                      <a:pt x="27" y="55"/>
                      <a:pt x="16" y="143"/>
                    </a:cubicBezTo>
                    <a:cubicBezTo>
                      <a:pt x="0" y="238"/>
                      <a:pt x="76" y="330"/>
                      <a:pt x="175" y="343"/>
                    </a:cubicBezTo>
                    <a:cubicBezTo>
                      <a:pt x="185" y="344"/>
                      <a:pt x="194" y="345"/>
                      <a:pt x="204" y="345"/>
                    </a:cubicBezTo>
                    <a:cubicBezTo>
                      <a:pt x="288" y="345"/>
                      <a:pt x="354" y="282"/>
                      <a:pt x="369" y="194"/>
                    </a:cubicBezTo>
                    <a:cubicBezTo>
                      <a:pt x="385" y="95"/>
                      <a:pt x="305" y="16"/>
                      <a:pt x="207" y="3"/>
                    </a:cubicBezTo>
                    <a:cubicBezTo>
                      <a:pt x="196" y="1"/>
                      <a:pt x="186" y="0"/>
                      <a:pt x="175"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 name="Google Shape;1444;p49">
                <a:extLst>
                  <a:ext uri="{FF2B5EF4-FFF2-40B4-BE49-F238E27FC236}">
                    <a16:creationId xmlns:a16="http://schemas.microsoft.com/office/drawing/2014/main" id="{A0FB1270-FBF7-3ADA-D4C3-4D773D53FADE}"/>
                  </a:ext>
                </a:extLst>
              </p:cNvPr>
              <p:cNvSpPr/>
              <p:nvPr/>
            </p:nvSpPr>
            <p:spPr>
              <a:xfrm>
                <a:off x="4761953" y="1006326"/>
                <a:ext cx="55952" cy="50788"/>
              </a:xfrm>
              <a:custGeom>
                <a:avLst/>
                <a:gdLst/>
                <a:ahLst/>
                <a:cxnLst/>
                <a:rect l="l" t="t" r="r" b="b"/>
                <a:pathLst>
                  <a:path w="382" h="346" extrusionOk="0">
                    <a:moveTo>
                      <a:pt x="175" y="1"/>
                    </a:moveTo>
                    <a:cubicBezTo>
                      <a:pt x="94" y="1"/>
                      <a:pt x="27" y="56"/>
                      <a:pt x="16" y="143"/>
                    </a:cubicBezTo>
                    <a:cubicBezTo>
                      <a:pt x="0" y="238"/>
                      <a:pt x="76" y="331"/>
                      <a:pt x="175" y="343"/>
                    </a:cubicBezTo>
                    <a:cubicBezTo>
                      <a:pt x="185" y="345"/>
                      <a:pt x="194" y="346"/>
                      <a:pt x="204" y="346"/>
                    </a:cubicBezTo>
                    <a:cubicBezTo>
                      <a:pt x="289" y="346"/>
                      <a:pt x="354" y="283"/>
                      <a:pt x="369" y="194"/>
                    </a:cubicBezTo>
                    <a:cubicBezTo>
                      <a:pt x="381" y="95"/>
                      <a:pt x="305" y="16"/>
                      <a:pt x="207" y="3"/>
                    </a:cubicBezTo>
                    <a:cubicBezTo>
                      <a:pt x="196" y="2"/>
                      <a:pt x="186" y="1"/>
                      <a:pt x="175"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 name="Google Shape;1445;p49">
                <a:extLst>
                  <a:ext uri="{FF2B5EF4-FFF2-40B4-BE49-F238E27FC236}">
                    <a16:creationId xmlns:a16="http://schemas.microsoft.com/office/drawing/2014/main" id="{F574A41B-B3D6-B6F8-468B-AACC3E7C36A8}"/>
                  </a:ext>
                </a:extLst>
              </p:cNvPr>
              <p:cNvSpPr/>
              <p:nvPr/>
            </p:nvSpPr>
            <p:spPr>
              <a:xfrm>
                <a:off x="4876344" y="1153258"/>
                <a:ext cx="56537" cy="51082"/>
              </a:xfrm>
              <a:custGeom>
                <a:avLst/>
                <a:gdLst/>
                <a:ahLst/>
                <a:cxnLst/>
                <a:rect l="l" t="t" r="r" b="b"/>
                <a:pathLst>
                  <a:path w="386" h="348" extrusionOk="0">
                    <a:moveTo>
                      <a:pt x="178" y="0"/>
                    </a:moveTo>
                    <a:cubicBezTo>
                      <a:pt x="94" y="0"/>
                      <a:pt x="28" y="55"/>
                      <a:pt x="17" y="143"/>
                    </a:cubicBezTo>
                    <a:cubicBezTo>
                      <a:pt x="1" y="241"/>
                      <a:pt x="77" y="330"/>
                      <a:pt x="175" y="346"/>
                    </a:cubicBezTo>
                    <a:cubicBezTo>
                      <a:pt x="183" y="347"/>
                      <a:pt x="191" y="348"/>
                      <a:pt x="199" y="348"/>
                    </a:cubicBezTo>
                    <a:cubicBezTo>
                      <a:pt x="287" y="348"/>
                      <a:pt x="357" y="284"/>
                      <a:pt x="369" y="194"/>
                    </a:cubicBezTo>
                    <a:cubicBezTo>
                      <a:pt x="385" y="98"/>
                      <a:pt x="306" y="19"/>
                      <a:pt x="210" y="3"/>
                    </a:cubicBezTo>
                    <a:cubicBezTo>
                      <a:pt x="199" y="1"/>
                      <a:pt x="189" y="0"/>
                      <a:pt x="178"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 name="Google Shape;1446;p49">
                <a:extLst>
                  <a:ext uri="{FF2B5EF4-FFF2-40B4-BE49-F238E27FC236}">
                    <a16:creationId xmlns:a16="http://schemas.microsoft.com/office/drawing/2014/main" id="{7721AD0D-2977-0B6C-7831-789681EB58B2}"/>
                  </a:ext>
                </a:extLst>
              </p:cNvPr>
              <p:cNvSpPr/>
              <p:nvPr/>
            </p:nvSpPr>
            <p:spPr>
              <a:xfrm>
                <a:off x="4916915" y="1359784"/>
                <a:ext cx="55952" cy="50788"/>
              </a:xfrm>
              <a:custGeom>
                <a:avLst/>
                <a:gdLst/>
                <a:ahLst/>
                <a:cxnLst/>
                <a:rect l="l" t="t" r="r" b="b"/>
                <a:pathLst>
                  <a:path w="382" h="346" extrusionOk="0">
                    <a:moveTo>
                      <a:pt x="174" y="1"/>
                    </a:moveTo>
                    <a:cubicBezTo>
                      <a:pt x="91" y="1"/>
                      <a:pt x="27" y="55"/>
                      <a:pt x="13" y="143"/>
                    </a:cubicBezTo>
                    <a:cubicBezTo>
                      <a:pt x="0" y="238"/>
                      <a:pt x="76" y="330"/>
                      <a:pt x="172" y="343"/>
                    </a:cubicBezTo>
                    <a:cubicBezTo>
                      <a:pt x="181" y="345"/>
                      <a:pt x="191" y="345"/>
                      <a:pt x="200" y="345"/>
                    </a:cubicBezTo>
                    <a:cubicBezTo>
                      <a:pt x="286" y="345"/>
                      <a:pt x="354" y="282"/>
                      <a:pt x="365" y="194"/>
                    </a:cubicBezTo>
                    <a:cubicBezTo>
                      <a:pt x="381" y="95"/>
                      <a:pt x="305" y="16"/>
                      <a:pt x="206" y="3"/>
                    </a:cubicBezTo>
                    <a:cubicBezTo>
                      <a:pt x="196" y="1"/>
                      <a:pt x="185" y="1"/>
                      <a:pt x="174"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 name="Google Shape;1447;p49">
                <a:extLst>
                  <a:ext uri="{FF2B5EF4-FFF2-40B4-BE49-F238E27FC236}">
                    <a16:creationId xmlns:a16="http://schemas.microsoft.com/office/drawing/2014/main" id="{44AAF1E4-E8C8-8E4F-2410-CA063623A7B3}"/>
                  </a:ext>
                </a:extLst>
              </p:cNvPr>
              <p:cNvSpPr/>
              <p:nvPr/>
            </p:nvSpPr>
            <p:spPr>
              <a:xfrm>
                <a:off x="4816878" y="1532257"/>
                <a:ext cx="56391" cy="50788"/>
              </a:xfrm>
              <a:custGeom>
                <a:avLst/>
                <a:gdLst/>
                <a:ahLst/>
                <a:cxnLst/>
                <a:rect l="l" t="t" r="r" b="b"/>
                <a:pathLst>
                  <a:path w="385" h="346" extrusionOk="0">
                    <a:moveTo>
                      <a:pt x="177" y="1"/>
                    </a:moveTo>
                    <a:cubicBezTo>
                      <a:pt x="94" y="1"/>
                      <a:pt x="27" y="56"/>
                      <a:pt x="16" y="143"/>
                    </a:cubicBezTo>
                    <a:cubicBezTo>
                      <a:pt x="0" y="239"/>
                      <a:pt x="76" y="331"/>
                      <a:pt x="175" y="343"/>
                    </a:cubicBezTo>
                    <a:cubicBezTo>
                      <a:pt x="185" y="345"/>
                      <a:pt x="194" y="346"/>
                      <a:pt x="204" y="346"/>
                    </a:cubicBezTo>
                    <a:cubicBezTo>
                      <a:pt x="289" y="346"/>
                      <a:pt x="357" y="283"/>
                      <a:pt x="369" y="194"/>
                    </a:cubicBezTo>
                    <a:cubicBezTo>
                      <a:pt x="384" y="99"/>
                      <a:pt x="305" y="16"/>
                      <a:pt x="210" y="4"/>
                    </a:cubicBezTo>
                    <a:cubicBezTo>
                      <a:pt x="199" y="2"/>
                      <a:pt x="188" y="1"/>
                      <a:pt x="177"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2" name="Google Shape;1448;p49">
                <a:extLst>
                  <a:ext uri="{FF2B5EF4-FFF2-40B4-BE49-F238E27FC236}">
                    <a16:creationId xmlns:a16="http://schemas.microsoft.com/office/drawing/2014/main" id="{CEE24748-0B37-1568-35D6-CCB046FB4E81}"/>
                  </a:ext>
                </a:extLst>
              </p:cNvPr>
              <p:cNvSpPr/>
              <p:nvPr/>
            </p:nvSpPr>
            <p:spPr>
              <a:xfrm>
                <a:off x="4609775" y="1625465"/>
                <a:ext cx="60199" cy="50935"/>
              </a:xfrm>
              <a:custGeom>
                <a:avLst/>
                <a:gdLst/>
                <a:ahLst/>
                <a:cxnLst/>
                <a:rect l="l" t="t" r="r" b="b"/>
                <a:pathLst>
                  <a:path w="411" h="347" extrusionOk="0">
                    <a:moveTo>
                      <a:pt x="172" y="1"/>
                    </a:moveTo>
                    <a:cubicBezTo>
                      <a:pt x="86" y="1"/>
                      <a:pt x="20" y="58"/>
                      <a:pt x="7" y="150"/>
                    </a:cubicBezTo>
                    <a:cubicBezTo>
                      <a:pt x="0" y="223"/>
                      <a:pt x="45" y="296"/>
                      <a:pt x="115" y="328"/>
                    </a:cubicBezTo>
                    <a:cubicBezTo>
                      <a:pt x="142" y="340"/>
                      <a:pt x="170" y="346"/>
                      <a:pt x="195" y="346"/>
                    </a:cubicBezTo>
                    <a:cubicBezTo>
                      <a:pt x="261" y="346"/>
                      <a:pt x="317" y="309"/>
                      <a:pt x="347" y="252"/>
                    </a:cubicBezTo>
                    <a:cubicBezTo>
                      <a:pt x="410" y="118"/>
                      <a:pt x="321" y="1"/>
                      <a:pt x="172"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3" name="Google Shape;1449;p49">
                <a:extLst>
                  <a:ext uri="{FF2B5EF4-FFF2-40B4-BE49-F238E27FC236}">
                    <a16:creationId xmlns:a16="http://schemas.microsoft.com/office/drawing/2014/main" id="{9B9E83A4-0469-7DDA-6D4A-ACF4DDDE38A0}"/>
                  </a:ext>
                </a:extLst>
              </p:cNvPr>
              <p:cNvSpPr/>
              <p:nvPr/>
            </p:nvSpPr>
            <p:spPr>
              <a:xfrm>
                <a:off x="4407797" y="1596842"/>
                <a:ext cx="55952" cy="51082"/>
              </a:xfrm>
              <a:custGeom>
                <a:avLst/>
                <a:gdLst/>
                <a:ahLst/>
                <a:cxnLst/>
                <a:rect l="l" t="t" r="r" b="b"/>
                <a:pathLst>
                  <a:path w="382" h="348" extrusionOk="0">
                    <a:moveTo>
                      <a:pt x="181" y="0"/>
                    </a:moveTo>
                    <a:cubicBezTo>
                      <a:pt x="97" y="0"/>
                      <a:pt x="28" y="55"/>
                      <a:pt x="17" y="142"/>
                    </a:cubicBezTo>
                    <a:cubicBezTo>
                      <a:pt x="1" y="240"/>
                      <a:pt x="77" y="329"/>
                      <a:pt x="176" y="345"/>
                    </a:cubicBezTo>
                    <a:cubicBezTo>
                      <a:pt x="185" y="347"/>
                      <a:pt x="194" y="347"/>
                      <a:pt x="203" y="347"/>
                    </a:cubicBezTo>
                    <a:cubicBezTo>
                      <a:pt x="287" y="347"/>
                      <a:pt x="355" y="284"/>
                      <a:pt x="369" y="196"/>
                    </a:cubicBezTo>
                    <a:cubicBezTo>
                      <a:pt x="382" y="97"/>
                      <a:pt x="306" y="18"/>
                      <a:pt x="207" y="2"/>
                    </a:cubicBezTo>
                    <a:cubicBezTo>
                      <a:pt x="198" y="1"/>
                      <a:pt x="190" y="0"/>
                      <a:pt x="181"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4" name="Google Shape;1450;p49">
                <a:extLst>
                  <a:ext uri="{FF2B5EF4-FFF2-40B4-BE49-F238E27FC236}">
                    <a16:creationId xmlns:a16="http://schemas.microsoft.com/office/drawing/2014/main" id="{31117BC7-5F48-78CA-E240-C0A36BD04BBA}"/>
                  </a:ext>
                </a:extLst>
              </p:cNvPr>
              <p:cNvSpPr/>
              <p:nvPr/>
            </p:nvSpPr>
            <p:spPr>
              <a:xfrm>
                <a:off x="4242729" y="1495120"/>
                <a:ext cx="55952" cy="51082"/>
              </a:xfrm>
              <a:custGeom>
                <a:avLst/>
                <a:gdLst/>
                <a:ahLst/>
                <a:cxnLst/>
                <a:rect l="l" t="t" r="r" b="b"/>
                <a:pathLst>
                  <a:path w="382" h="348" extrusionOk="0">
                    <a:moveTo>
                      <a:pt x="180" y="1"/>
                    </a:moveTo>
                    <a:cubicBezTo>
                      <a:pt x="94" y="1"/>
                      <a:pt x="27" y="56"/>
                      <a:pt x="13" y="142"/>
                    </a:cubicBezTo>
                    <a:cubicBezTo>
                      <a:pt x="0" y="241"/>
                      <a:pt x="76" y="330"/>
                      <a:pt x="172" y="345"/>
                    </a:cubicBezTo>
                    <a:cubicBezTo>
                      <a:pt x="181" y="347"/>
                      <a:pt x="191" y="348"/>
                      <a:pt x="200" y="348"/>
                    </a:cubicBezTo>
                    <a:cubicBezTo>
                      <a:pt x="286" y="348"/>
                      <a:pt x="354" y="285"/>
                      <a:pt x="365" y="196"/>
                    </a:cubicBezTo>
                    <a:cubicBezTo>
                      <a:pt x="381" y="98"/>
                      <a:pt x="305" y="18"/>
                      <a:pt x="207" y="2"/>
                    </a:cubicBezTo>
                    <a:cubicBezTo>
                      <a:pt x="197" y="1"/>
                      <a:pt x="188" y="1"/>
                      <a:pt x="180"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5" name="Google Shape;1451;p49">
                <a:extLst>
                  <a:ext uri="{FF2B5EF4-FFF2-40B4-BE49-F238E27FC236}">
                    <a16:creationId xmlns:a16="http://schemas.microsoft.com/office/drawing/2014/main" id="{333CA1E1-57C6-D987-676F-B42E9009514E}"/>
                  </a:ext>
                </a:extLst>
              </p:cNvPr>
              <p:cNvSpPr/>
              <p:nvPr/>
            </p:nvSpPr>
            <p:spPr>
              <a:xfrm>
                <a:off x="4188683" y="1319859"/>
                <a:ext cx="55952" cy="50935"/>
              </a:xfrm>
              <a:custGeom>
                <a:avLst/>
                <a:gdLst/>
                <a:ahLst/>
                <a:cxnLst/>
                <a:rect l="l" t="t" r="r" b="b"/>
                <a:pathLst>
                  <a:path w="382" h="347" extrusionOk="0">
                    <a:moveTo>
                      <a:pt x="180" y="0"/>
                    </a:moveTo>
                    <a:cubicBezTo>
                      <a:pt x="96" y="0"/>
                      <a:pt x="28" y="53"/>
                      <a:pt x="16" y="142"/>
                    </a:cubicBezTo>
                    <a:cubicBezTo>
                      <a:pt x="1" y="240"/>
                      <a:pt x="77" y="329"/>
                      <a:pt x="175" y="345"/>
                    </a:cubicBezTo>
                    <a:cubicBezTo>
                      <a:pt x="183" y="346"/>
                      <a:pt x="191" y="347"/>
                      <a:pt x="199" y="347"/>
                    </a:cubicBezTo>
                    <a:cubicBezTo>
                      <a:pt x="284" y="347"/>
                      <a:pt x="355" y="283"/>
                      <a:pt x="369" y="196"/>
                    </a:cubicBezTo>
                    <a:cubicBezTo>
                      <a:pt x="382" y="97"/>
                      <a:pt x="306" y="18"/>
                      <a:pt x="207" y="2"/>
                    </a:cubicBezTo>
                    <a:cubicBezTo>
                      <a:pt x="198" y="1"/>
                      <a:pt x="189" y="0"/>
                      <a:pt x="180"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6" name="Google Shape;1452;p49">
                <a:extLst>
                  <a:ext uri="{FF2B5EF4-FFF2-40B4-BE49-F238E27FC236}">
                    <a16:creationId xmlns:a16="http://schemas.microsoft.com/office/drawing/2014/main" id="{474D5D01-7584-1BC9-9AE3-760FE8CE3730}"/>
                  </a:ext>
                </a:extLst>
              </p:cNvPr>
              <p:cNvSpPr/>
              <p:nvPr/>
            </p:nvSpPr>
            <p:spPr>
              <a:xfrm>
                <a:off x="4201279" y="1102470"/>
                <a:ext cx="56391" cy="51082"/>
              </a:xfrm>
              <a:custGeom>
                <a:avLst/>
                <a:gdLst/>
                <a:ahLst/>
                <a:cxnLst/>
                <a:rect l="l" t="t" r="r" b="b"/>
                <a:pathLst>
                  <a:path w="385" h="348" extrusionOk="0">
                    <a:moveTo>
                      <a:pt x="178" y="0"/>
                    </a:moveTo>
                    <a:cubicBezTo>
                      <a:pt x="94" y="0"/>
                      <a:pt x="28" y="55"/>
                      <a:pt x="16" y="142"/>
                    </a:cubicBezTo>
                    <a:cubicBezTo>
                      <a:pt x="0" y="241"/>
                      <a:pt x="77" y="330"/>
                      <a:pt x="175" y="346"/>
                    </a:cubicBezTo>
                    <a:cubicBezTo>
                      <a:pt x="183" y="347"/>
                      <a:pt x="191" y="347"/>
                      <a:pt x="199" y="347"/>
                    </a:cubicBezTo>
                    <a:cubicBezTo>
                      <a:pt x="287" y="347"/>
                      <a:pt x="357" y="284"/>
                      <a:pt x="369" y="193"/>
                    </a:cubicBezTo>
                    <a:cubicBezTo>
                      <a:pt x="385" y="98"/>
                      <a:pt x="305" y="19"/>
                      <a:pt x="210" y="3"/>
                    </a:cubicBezTo>
                    <a:cubicBezTo>
                      <a:pt x="199" y="1"/>
                      <a:pt x="188" y="0"/>
                      <a:pt x="178"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7" name="Google Shape;1453;p49">
                <a:extLst>
                  <a:ext uri="{FF2B5EF4-FFF2-40B4-BE49-F238E27FC236}">
                    <a16:creationId xmlns:a16="http://schemas.microsoft.com/office/drawing/2014/main" id="{2D5B38AC-646E-D1FA-47C6-89561270A67F}"/>
                  </a:ext>
                </a:extLst>
              </p:cNvPr>
              <p:cNvSpPr/>
              <p:nvPr/>
            </p:nvSpPr>
            <p:spPr>
              <a:xfrm>
                <a:off x="4337054" y="955538"/>
                <a:ext cx="56098" cy="50788"/>
              </a:xfrm>
              <a:custGeom>
                <a:avLst/>
                <a:gdLst/>
                <a:ahLst/>
                <a:cxnLst/>
                <a:rect l="l" t="t" r="r" b="b"/>
                <a:pathLst>
                  <a:path w="383" h="346" extrusionOk="0">
                    <a:moveTo>
                      <a:pt x="175" y="0"/>
                    </a:moveTo>
                    <a:cubicBezTo>
                      <a:pt x="92" y="0"/>
                      <a:pt x="28" y="55"/>
                      <a:pt x="14" y="143"/>
                    </a:cubicBezTo>
                    <a:cubicBezTo>
                      <a:pt x="1" y="238"/>
                      <a:pt x="77" y="330"/>
                      <a:pt x="172" y="343"/>
                    </a:cubicBezTo>
                    <a:cubicBezTo>
                      <a:pt x="182" y="345"/>
                      <a:pt x="192" y="345"/>
                      <a:pt x="201" y="345"/>
                    </a:cubicBezTo>
                    <a:cubicBezTo>
                      <a:pt x="287" y="345"/>
                      <a:pt x="355" y="282"/>
                      <a:pt x="366" y="194"/>
                    </a:cubicBezTo>
                    <a:cubicBezTo>
                      <a:pt x="382" y="95"/>
                      <a:pt x="303" y="16"/>
                      <a:pt x="207" y="3"/>
                    </a:cubicBezTo>
                    <a:cubicBezTo>
                      <a:pt x="196" y="1"/>
                      <a:pt x="186" y="0"/>
                      <a:pt x="175"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8" name="Google Shape;1454;p49">
                <a:extLst>
                  <a:ext uri="{FF2B5EF4-FFF2-40B4-BE49-F238E27FC236}">
                    <a16:creationId xmlns:a16="http://schemas.microsoft.com/office/drawing/2014/main" id="{6049B90A-B86A-BDC9-96DB-91347335E115}"/>
                  </a:ext>
                </a:extLst>
              </p:cNvPr>
              <p:cNvSpPr/>
              <p:nvPr/>
            </p:nvSpPr>
            <p:spPr>
              <a:xfrm>
                <a:off x="4370211" y="1124900"/>
                <a:ext cx="393272" cy="338052"/>
              </a:xfrm>
              <a:custGeom>
                <a:avLst/>
                <a:gdLst/>
                <a:ahLst/>
                <a:cxnLst/>
                <a:rect l="l" t="t" r="r" b="b"/>
                <a:pathLst>
                  <a:path w="2685" h="2303" extrusionOk="0">
                    <a:moveTo>
                      <a:pt x="2282" y="1"/>
                    </a:moveTo>
                    <a:cubicBezTo>
                      <a:pt x="2197" y="1"/>
                      <a:pt x="2111" y="31"/>
                      <a:pt x="2043" y="94"/>
                    </a:cubicBezTo>
                    <a:lnTo>
                      <a:pt x="114" y="1851"/>
                    </a:lnTo>
                    <a:cubicBezTo>
                      <a:pt x="16" y="1943"/>
                      <a:pt x="0" y="2092"/>
                      <a:pt x="83" y="2200"/>
                    </a:cubicBezTo>
                    <a:cubicBezTo>
                      <a:pt x="133" y="2267"/>
                      <a:pt x="210" y="2302"/>
                      <a:pt x="289" y="2302"/>
                    </a:cubicBezTo>
                    <a:cubicBezTo>
                      <a:pt x="344" y="2302"/>
                      <a:pt x="401" y="2285"/>
                      <a:pt x="448" y="2248"/>
                    </a:cubicBezTo>
                    <a:lnTo>
                      <a:pt x="2503" y="640"/>
                    </a:lnTo>
                    <a:cubicBezTo>
                      <a:pt x="2656" y="520"/>
                      <a:pt x="2684" y="300"/>
                      <a:pt x="2570" y="145"/>
                    </a:cubicBezTo>
                    <a:cubicBezTo>
                      <a:pt x="2499" y="50"/>
                      <a:pt x="2390" y="1"/>
                      <a:pt x="2282" y="1"/>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9" name="Google Shape;1455;p49">
                <a:extLst>
                  <a:ext uri="{FF2B5EF4-FFF2-40B4-BE49-F238E27FC236}">
                    <a16:creationId xmlns:a16="http://schemas.microsoft.com/office/drawing/2014/main" id="{5E412396-E717-46DC-9BBF-352C5F15A1E4}"/>
                  </a:ext>
                </a:extLst>
              </p:cNvPr>
              <p:cNvSpPr/>
              <p:nvPr/>
            </p:nvSpPr>
            <p:spPr>
              <a:xfrm>
                <a:off x="4284769" y="346913"/>
                <a:ext cx="776291" cy="311483"/>
              </a:xfrm>
              <a:custGeom>
                <a:avLst/>
                <a:gdLst/>
                <a:ahLst/>
                <a:cxnLst/>
                <a:rect l="l" t="t" r="r" b="b"/>
                <a:pathLst>
                  <a:path w="5300" h="2122" extrusionOk="0">
                    <a:moveTo>
                      <a:pt x="1939" y="1"/>
                    </a:moveTo>
                    <a:cubicBezTo>
                      <a:pt x="849" y="1"/>
                      <a:pt x="1" y="393"/>
                      <a:pt x="1" y="393"/>
                    </a:cubicBezTo>
                    <a:lnTo>
                      <a:pt x="242" y="1474"/>
                    </a:lnTo>
                    <a:cubicBezTo>
                      <a:pt x="242" y="1474"/>
                      <a:pt x="960" y="1236"/>
                      <a:pt x="1849" y="1236"/>
                    </a:cubicBezTo>
                    <a:cubicBezTo>
                      <a:pt x="2123" y="1236"/>
                      <a:pt x="2413" y="1259"/>
                      <a:pt x="2704" y="1318"/>
                    </a:cubicBezTo>
                    <a:cubicBezTo>
                      <a:pt x="2965" y="1372"/>
                      <a:pt x="3203" y="1439"/>
                      <a:pt x="3412" y="1512"/>
                    </a:cubicBezTo>
                    <a:cubicBezTo>
                      <a:pt x="4188" y="1782"/>
                      <a:pt x="4597" y="2122"/>
                      <a:pt x="4597" y="2122"/>
                    </a:cubicBezTo>
                    <a:lnTo>
                      <a:pt x="5299" y="1111"/>
                    </a:lnTo>
                    <a:cubicBezTo>
                      <a:pt x="5299" y="1111"/>
                      <a:pt x="4667" y="702"/>
                      <a:pt x="3806" y="378"/>
                    </a:cubicBezTo>
                    <a:cubicBezTo>
                      <a:pt x="3435" y="238"/>
                      <a:pt x="3019" y="114"/>
                      <a:pt x="2593" y="50"/>
                    </a:cubicBezTo>
                    <a:cubicBezTo>
                      <a:pt x="2369" y="15"/>
                      <a:pt x="2149" y="1"/>
                      <a:pt x="1939" y="1"/>
                    </a:cubicBezTo>
                    <a:close/>
                  </a:path>
                </a:pathLst>
              </a:custGeom>
              <a:solidFill>
                <a:srgbClr val="233A4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0" name="Google Shape;1456;p49">
                <a:extLst>
                  <a:ext uri="{FF2B5EF4-FFF2-40B4-BE49-F238E27FC236}">
                    <a16:creationId xmlns:a16="http://schemas.microsoft.com/office/drawing/2014/main" id="{9D16879A-BEBB-3708-2A2E-8B7FACAB0C74}"/>
                  </a:ext>
                </a:extLst>
              </p:cNvPr>
              <p:cNvSpPr/>
              <p:nvPr/>
            </p:nvSpPr>
            <p:spPr>
              <a:xfrm>
                <a:off x="4549581" y="408856"/>
                <a:ext cx="126697" cy="355373"/>
              </a:xfrm>
              <a:custGeom>
                <a:avLst/>
                <a:gdLst/>
                <a:ahLst/>
                <a:cxnLst/>
                <a:rect l="l" t="t" r="r" b="b"/>
                <a:pathLst>
                  <a:path w="865" h="2421" extrusionOk="0">
                    <a:moveTo>
                      <a:pt x="864" y="0"/>
                    </a:moveTo>
                    <a:lnTo>
                      <a:pt x="0" y="2325"/>
                    </a:lnTo>
                    <a:lnTo>
                      <a:pt x="645" y="2421"/>
                    </a:lnTo>
                    <a:lnTo>
                      <a:pt x="864" y="0"/>
                    </a:lnTo>
                    <a:close/>
                  </a:path>
                </a:pathLst>
              </a:custGeom>
              <a:solidFill>
                <a:srgbClr val="C42F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1" name="Google Shape;1457;p49">
                <a:extLst>
                  <a:ext uri="{FF2B5EF4-FFF2-40B4-BE49-F238E27FC236}">
                    <a16:creationId xmlns:a16="http://schemas.microsoft.com/office/drawing/2014/main" id="{B77BA646-8FBA-D683-885A-BCA7E9426B55}"/>
                  </a:ext>
                </a:extLst>
              </p:cNvPr>
              <p:cNvSpPr/>
              <p:nvPr/>
            </p:nvSpPr>
            <p:spPr>
              <a:xfrm>
                <a:off x="4793444" y="405763"/>
                <a:ext cx="276535" cy="256144"/>
              </a:xfrm>
              <a:custGeom>
                <a:avLst/>
                <a:gdLst/>
                <a:ahLst/>
                <a:cxnLst/>
                <a:rect l="l" t="t" r="r" b="b"/>
                <a:pathLst>
                  <a:path w="1888" h="1745" extrusionOk="0">
                    <a:moveTo>
                      <a:pt x="394" y="1"/>
                    </a:moveTo>
                    <a:cubicBezTo>
                      <a:pt x="290" y="299"/>
                      <a:pt x="131" y="750"/>
                      <a:pt x="0" y="1135"/>
                    </a:cubicBezTo>
                    <a:cubicBezTo>
                      <a:pt x="776" y="1405"/>
                      <a:pt x="1185" y="1745"/>
                      <a:pt x="1185" y="1745"/>
                    </a:cubicBezTo>
                    <a:lnTo>
                      <a:pt x="1887" y="734"/>
                    </a:lnTo>
                    <a:cubicBezTo>
                      <a:pt x="1887" y="734"/>
                      <a:pt x="1255" y="325"/>
                      <a:pt x="394" y="1"/>
                    </a:cubicBez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
          <p:nvSpPr>
            <p:cNvPr id="9" name="Google Shape;1458;p49">
              <a:extLst>
                <a:ext uri="{FF2B5EF4-FFF2-40B4-BE49-F238E27FC236}">
                  <a16:creationId xmlns:a16="http://schemas.microsoft.com/office/drawing/2014/main" id="{571C5140-BCF0-206D-92B9-8FCE52ABC45D}"/>
                </a:ext>
              </a:extLst>
            </p:cNvPr>
            <p:cNvSpPr/>
            <p:nvPr/>
          </p:nvSpPr>
          <p:spPr>
            <a:xfrm rot="-2504263">
              <a:off x="225837" y="2371682"/>
              <a:ext cx="574686" cy="307891"/>
            </a:xfrm>
            <a:custGeom>
              <a:avLst/>
              <a:gdLst/>
              <a:ahLst/>
              <a:cxnLst/>
              <a:rect l="l" t="t" r="r" b="b"/>
              <a:pathLst>
                <a:path w="5055" h="2508" extrusionOk="0">
                  <a:moveTo>
                    <a:pt x="0" y="1"/>
                  </a:moveTo>
                  <a:lnTo>
                    <a:pt x="2647" y="2507"/>
                  </a:lnTo>
                  <a:lnTo>
                    <a:pt x="3228" y="1275"/>
                  </a:lnTo>
                  <a:lnTo>
                    <a:pt x="5054" y="2352"/>
                  </a:lnTo>
                  <a:lnTo>
                    <a:pt x="2726" y="134"/>
                  </a:lnTo>
                  <a:lnTo>
                    <a:pt x="2380" y="1214"/>
                  </a:lnTo>
                  <a:lnTo>
                    <a:pt x="0" y="1"/>
                  </a:lnTo>
                  <a:close/>
                </a:path>
              </a:pathLst>
            </a:custGeom>
            <a:solidFill>
              <a:srgbClr val="F9B55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 name="Google Shape;1459;p49">
              <a:extLst>
                <a:ext uri="{FF2B5EF4-FFF2-40B4-BE49-F238E27FC236}">
                  <a16:creationId xmlns:a16="http://schemas.microsoft.com/office/drawing/2014/main" id="{86571A6A-6101-A09F-A5BD-7C068470EC52}"/>
                </a:ext>
              </a:extLst>
            </p:cNvPr>
            <p:cNvSpPr/>
            <p:nvPr/>
          </p:nvSpPr>
          <p:spPr>
            <a:xfrm rot="-2504263">
              <a:off x="503269" y="1787217"/>
              <a:ext cx="234081" cy="636161"/>
            </a:xfrm>
            <a:custGeom>
              <a:avLst/>
              <a:gdLst/>
              <a:ahLst/>
              <a:cxnLst/>
              <a:rect l="l" t="t" r="r" b="b"/>
              <a:pathLst>
                <a:path w="2059" h="5182" extrusionOk="0">
                  <a:moveTo>
                    <a:pt x="1" y="1"/>
                  </a:moveTo>
                  <a:lnTo>
                    <a:pt x="201" y="3638"/>
                  </a:lnTo>
                  <a:lnTo>
                    <a:pt x="1468" y="3142"/>
                  </a:lnTo>
                  <a:lnTo>
                    <a:pt x="2059" y="5182"/>
                  </a:lnTo>
                  <a:lnTo>
                    <a:pt x="1891" y="1970"/>
                  </a:lnTo>
                  <a:lnTo>
                    <a:pt x="896" y="2513"/>
                  </a:lnTo>
                  <a:lnTo>
                    <a:pt x="1" y="1"/>
                  </a:lnTo>
                  <a:close/>
                </a:path>
              </a:pathLst>
            </a:custGeom>
            <a:solidFill>
              <a:srgbClr val="F9B55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pic>
        <p:nvPicPr>
          <p:cNvPr id="33" name="Picture 24">
            <a:extLst>
              <a:ext uri="{FF2B5EF4-FFF2-40B4-BE49-F238E27FC236}">
                <a16:creationId xmlns:a16="http://schemas.microsoft.com/office/drawing/2014/main" id="{DF8DAF5E-B3D2-F42F-AFE1-85A6A407F0AC}"/>
              </a:ext>
            </a:extLst>
          </p:cNvPr>
          <p:cNvPicPr>
            <a:picLocks noChangeAspect="1"/>
          </p:cNvPicPr>
          <p:nvPr/>
        </p:nvPicPr>
        <p:blipFill>
          <a:blip r:embed="rId5"/>
          <a:srcRect/>
          <a:stretch>
            <a:fillRect/>
          </a:stretch>
        </p:blipFill>
        <p:spPr>
          <a:xfrm>
            <a:off x="10016551" y="1276266"/>
            <a:ext cx="1276752" cy="1114867"/>
          </a:xfrm>
          <a:prstGeom prst="rect">
            <a:avLst/>
          </a:prstGeom>
        </p:spPr>
      </p:pic>
      <p:grpSp>
        <p:nvGrpSpPr>
          <p:cNvPr id="34" name="Google Shape;259;p32">
            <a:extLst>
              <a:ext uri="{FF2B5EF4-FFF2-40B4-BE49-F238E27FC236}">
                <a16:creationId xmlns:a16="http://schemas.microsoft.com/office/drawing/2014/main" id="{7F28CC46-1254-B9CB-925A-F5FBF6900520}"/>
              </a:ext>
            </a:extLst>
          </p:cNvPr>
          <p:cNvGrpSpPr/>
          <p:nvPr/>
        </p:nvGrpSpPr>
        <p:grpSpPr>
          <a:xfrm>
            <a:off x="37666" y="4342595"/>
            <a:ext cx="2256278" cy="2475437"/>
            <a:chOff x="4310271" y="368097"/>
            <a:chExt cx="4118666" cy="4250926"/>
          </a:xfrm>
        </p:grpSpPr>
        <p:grpSp>
          <p:nvGrpSpPr>
            <p:cNvPr id="35" name="Google Shape;260;p32">
              <a:extLst>
                <a:ext uri="{FF2B5EF4-FFF2-40B4-BE49-F238E27FC236}">
                  <a16:creationId xmlns:a16="http://schemas.microsoft.com/office/drawing/2014/main" id="{EA36EB33-432A-0103-8D68-B1BEB48E56A7}"/>
                </a:ext>
              </a:extLst>
            </p:cNvPr>
            <p:cNvGrpSpPr/>
            <p:nvPr/>
          </p:nvGrpSpPr>
          <p:grpSpPr>
            <a:xfrm>
              <a:off x="4310271" y="368097"/>
              <a:ext cx="4118666" cy="4250926"/>
              <a:chOff x="4815067" y="411189"/>
              <a:chExt cx="4222541" cy="4358136"/>
            </a:xfrm>
          </p:grpSpPr>
          <p:sp>
            <p:nvSpPr>
              <p:cNvPr id="37" name="Google Shape;261;p32">
                <a:extLst>
                  <a:ext uri="{FF2B5EF4-FFF2-40B4-BE49-F238E27FC236}">
                    <a16:creationId xmlns:a16="http://schemas.microsoft.com/office/drawing/2014/main" id="{99235AD4-D508-620A-E3E9-4DD356E945BF}"/>
                  </a:ext>
                </a:extLst>
              </p:cNvPr>
              <p:cNvSpPr/>
              <p:nvPr/>
            </p:nvSpPr>
            <p:spPr>
              <a:xfrm>
                <a:off x="8000611" y="1524394"/>
                <a:ext cx="961023" cy="458329"/>
              </a:xfrm>
              <a:custGeom>
                <a:avLst/>
                <a:gdLst/>
                <a:ahLst/>
                <a:cxnLst/>
                <a:rect l="l" t="t" r="r" b="b"/>
                <a:pathLst>
                  <a:path w="15506" h="7316" extrusionOk="0">
                    <a:moveTo>
                      <a:pt x="9310" y="1"/>
                    </a:moveTo>
                    <a:cubicBezTo>
                      <a:pt x="8572" y="1"/>
                      <a:pt x="7862" y="373"/>
                      <a:pt x="7453" y="999"/>
                    </a:cubicBezTo>
                    <a:cubicBezTo>
                      <a:pt x="7355" y="845"/>
                      <a:pt x="7162" y="769"/>
                      <a:pt x="6968" y="769"/>
                    </a:cubicBezTo>
                    <a:cubicBezTo>
                      <a:pt x="6786" y="769"/>
                      <a:pt x="6603" y="837"/>
                      <a:pt x="6497" y="971"/>
                    </a:cubicBezTo>
                    <a:cubicBezTo>
                      <a:pt x="6131" y="448"/>
                      <a:pt x="5492" y="134"/>
                      <a:pt x="4855" y="134"/>
                    </a:cubicBezTo>
                    <a:cubicBezTo>
                      <a:pt x="4694" y="134"/>
                      <a:pt x="4534" y="154"/>
                      <a:pt x="4378" y="195"/>
                    </a:cubicBezTo>
                    <a:cubicBezTo>
                      <a:pt x="3603" y="399"/>
                      <a:pt x="2961" y="1101"/>
                      <a:pt x="2885" y="1898"/>
                    </a:cubicBezTo>
                    <a:cubicBezTo>
                      <a:pt x="2825" y="1885"/>
                      <a:pt x="2765" y="1879"/>
                      <a:pt x="2705" y="1879"/>
                    </a:cubicBezTo>
                    <a:cubicBezTo>
                      <a:pt x="2203" y="1879"/>
                      <a:pt x="1698" y="2305"/>
                      <a:pt x="1710" y="2810"/>
                    </a:cubicBezTo>
                    <a:cubicBezTo>
                      <a:pt x="1090" y="2838"/>
                      <a:pt x="502" y="3239"/>
                      <a:pt x="252" y="3807"/>
                    </a:cubicBezTo>
                    <a:cubicBezTo>
                      <a:pt x="1" y="4376"/>
                      <a:pt x="99" y="5081"/>
                      <a:pt x="496" y="5561"/>
                    </a:cubicBezTo>
                    <a:cubicBezTo>
                      <a:pt x="814" y="5942"/>
                      <a:pt x="1308" y="6162"/>
                      <a:pt x="1803" y="6162"/>
                    </a:cubicBezTo>
                    <a:cubicBezTo>
                      <a:pt x="1928" y="6162"/>
                      <a:pt x="2052" y="6148"/>
                      <a:pt x="2173" y="6120"/>
                    </a:cubicBezTo>
                    <a:cubicBezTo>
                      <a:pt x="2539" y="6727"/>
                      <a:pt x="3152" y="7184"/>
                      <a:pt x="3851" y="7289"/>
                    </a:cubicBezTo>
                    <a:cubicBezTo>
                      <a:pt x="3969" y="7307"/>
                      <a:pt x="4090" y="7315"/>
                      <a:pt x="4210" y="7315"/>
                    </a:cubicBezTo>
                    <a:cubicBezTo>
                      <a:pt x="4805" y="7315"/>
                      <a:pt x="5407" y="7104"/>
                      <a:pt x="5846" y="6711"/>
                    </a:cubicBezTo>
                    <a:cubicBezTo>
                      <a:pt x="5992" y="6905"/>
                      <a:pt x="6236" y="7025"/>
                      <a:pt x="6480" y="7025"/>
                    </a:cubicBezTo>
                    <a:cubicBezTo>
                      <a:pt x="6511" y="7025"/>
                      <a:pt x="6542" y="7023"/>
                      <a:pt x="6573" y="7019"/>
                    </a:cubicBezTo>
                    <a:cubicBezTo>
                      <a:pt x="6846" y="6981"/>
                      <a:pt x="7084" y="6806"/>
                      <a:pt x="7186" y="6552"/>
                    </a:cubicBezTo>
                    <a:cubicBezTo>
                      <a:pt x="7581" y="7016"/>
                      <a:pt x="8191" y="7291"/>
                      <a:pt x="8800" y="7291"/>
                    </a:cubicBezTo>
                    <a:cubicBezTo>
                      <a:pt x="8871" y="7291"/>
                      <a:pt x="8942" y="7287"/>
                      <a:pt x="9013" y="7279"/>
                    </a:cubicBezTo>
                    <a:cubicBezTo>
                      <a:pt x="9689" y="7206"/>
                      <a:pt x="10321" y="6781"/>
                      <a:pt x="10642" y="6180"/>
                    </a:cubicBezTo>
                    <a:cubicBezTo>
                      <a:pt x="10861" y="6459"/>
                      <a:pt x="11212" y="6626"/>
                      <a:pt x="11569" y="6626"/>
                    </a:cubicBezTo>
                    <a:cubicBezTo>
                      <a:pt x="11610" y="6626"/>
                      <a:pt x="11652" y="6623"/>
                      <a:pt x="11694" y="6619"/>
                    </a:cubicBezTo>
                    <a:cubicBezTo>
                      <a:pt x="12088" y="6577"/>
                      <a:pt x="12456" y="6371"/>
                      <a:pt x="12628" y="6015"/>
                    </a:cubicBezTo>
                    <a:cubicBezTo>
                      <a:pt x="12839" y="6091"/>
                      <a:pt x="13063" y="6127"/>
                      <a:pt x="13287" y="6127"/>
                    </a:cubicBezTo>
                    <a:cubicBezTo>
                      <a:pt x="13945" y="6127"/>
                      <a:pt x="14607" y="5816"/>
                      <a:pt x="14991" y="5278"/>
                    </a:cubicBezTo>
                    <a:cubicBezTo>
                      <a:pt x="15506" y="4557"/>
                      <a:pt x="15477" y="3496"/>
                      <a:pt x="14921" y="2807"/>
                    </a:cubicBezTo>
                    <a:cubicBezTo>
                      <a:pt x="14518" y="2302"/>
                      <a:pt x="13834" y="1986"/>
                      <a:pt x="13177" y="1986"/>
                    </a:cubicBezTo>
                    <a:cubicBezTo>
                      <a:pt x="12933" y="1986"/>
                      <a:pt x="12692" y="2030"/>
                      <a:pt x="12472" y="2124"/>
                    </a:cubicBezTo>
                    <a:cubicBezTo>
                      <a:pt x="12469" y="1895"/>
                      <a:pt x="12329" y="1669"/>
                      <a:pt x="12123" y="1565"/>
                    </a:cubicBezTo>
                    <a:cubicBezTo>
                      <a:pt x="12035" y="1520"/>
                      <a:pt x="11934" y="1499"/>
                      <a:pt x="11833" y="1499"/>
                    </a:cubicBezTo>
                    <a:cubicBezTo>
                      <a:pt x="11696" y="1499"/>
                      <a:pt x="11557" y="1539"/>
                      <a:pt x="11449" y="1615"/>
                    </a:cubicBezTo>
                    <a:cubicBezTo>
                      <a:pt x="11211" y="796"/>
                      <a:pt x="10468" y="151"/>
                      <a:pt x="9626" y="24"/>
                    </a:cubicBezTo>
                    <a:cubicBezTo>
                      <a:pt x="9520" y="8"/>
                      <a:pt x="9415" y="1"/>
                      <a:pt x="931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8" name="Google Shape;262;p32">
                <a:extLst>
                  <a:ext uri="{FF2B5EF4-FFF2-40B4-BE49-F238E27FC236}">
                    <a16:creationId xmlns:a16="http://schemas.microsoft.com/office/drawing/2014/main" id="{235DAD30-4568-0288-CA3F-8FDD34F89AE5}"/>
                  </a:ext>
                </a:extLst>
              </p:cNvPr>
              <p:cNvSpPr/>
              <p:nvPr/>
            </p:nvSpPr>
            <p:spPr>
              <a:xfrm>
                <a:off x="4815067" y="2553360"/>
                <a:ext cx="1121297" cy="475620"/>
              </a:xfrm>
              <a:custGeom>
                <a:avLst/>
                <a:gdLst/>
                <a:ahLst/>
                <a:cxnLst/>
                <a:rect l="l" t="t" r="r" b="b"/>
                <a:pathLst>
                  <a:path w="18092" h="7592" extrusionOk="0">
                    <a:moveTo>
                      <a:pt x="5417" y="0"/>
                    </a:moveTo>
                    <a:cubicBezTo>
                      <a:pt x="5187" y="0"/>
                      <a:pt x="4956" y="30"/>
                      <a:pt x="4734" y="92"/>
                    </a:cubicBezTo>
                    <a:cubicBezTo>
                      <a:pt x="3717" y="372"/>
                      <a:pt x="2885" y="1315"/>
                      <a:pt x="2754" y="2361"/>
                    </a:cubicBezTo>
                    <a:cubicBezTo>
                      <a:pt x="2681" y="2334"/>
                      <a:pt x="2604" y="2322"/>
                      <a:pt x="2527" y="2322"/>
                    </a:cubicBezTo>
                    <a:cubicBezTo>
                      <a:pt x="2295" y="2322"/>
                      <a:pt x="2062" y="2434"/>
                      <a:pt x="1929" y="2627"/>
                    </a:cubicBezTo>
                    <a:cubicBezTo>
                      <a:pt x="1751" y="2882"/>
                      <a:pt x="1662" y="3275"/>
                      <a:pt x="1862" y="3517"/>
                    </a:cubicBezTo>
                    <a:cubicBezTo>
                      <a:pt x="1703" y="3420"/>
                      <a:pt x="1522" y="3375"/>
                      <a:pt x="1340" y="3375"/>
                    </a:cubicBezTo>
                    <a:cubicBezTo>
                      <a:pt x="914" y="3375"/>
                      <a:pt x="478" y="3618"/>
                      <a:pt x="280" y="4003"/>
                    </a:cubicBezTo>
                    <a:cubicBezTo>
                      <a:pt x="0" y="4556"/>
                      <a:pt x="204" y="5286"/>
                      <a:pt x="693" y="5667"/>
                    </a:cubicBezTo>
                    <a:cubicBezTo>
                      <a:pt x="969" y="5881"/>
                      <a:pt x="1317" y="5984"/>
                      <a:pt x="1667" y="5984"/>
                    </a:cubicBezTo>
                    <a:cubicBezTo>
                      <a:pt x="1936" y="5984"/>
                      <a:pt x="2208" y="5923"/>
                      <a:pt x="2450" y="5804"/>
                    </a:cubicBezTo>
                    <a:cubicBezTo>
                      <a:pt x="2646" y="6160"/>
                      <a:pt x="3225" y="6633"/>
                      <a:pt x="3622" y="6713"/>
                    </a:cubicBezTo>
                    <a:cubicBezTo>
                      <a:pt x="3749" y="6738"/>
                      <a:pt x="3882" y="6753"/>
                      <a:pt x="4014" y="6753"/>
                    </a:cubicBezTo>
                    <a:cubicBezTo>
                      <a:pt x="4295" y="6753"/>
                      <a:pt x="4575" y="6686"/>
                      <a:pt x="4791" y="6516"/>
                    </a:cubicBezTo>
                    <a:cubicBezTo>
                      <a:pt x="5072" y="6804"/>
                      <a:pt x="5480" y="6953"/>
                      <a:pt x="5883" y="6953"/>
                    </a:cubicBezTo>
                    <a:cubicBezTo>
                      <a:pt x="6266" y="6953"/>
                      <a:pt x="6645" y="6818"/>
                      <a:pt x="6906" y="6538"/>
                    </a:cubicBezTo>
                    <a:cubicBezTo>
                      <a:pt x="7065" y="6784"/>
                      <a:pt x="7355" y="6938"/>
                      <a:pt x="7648" y="6938"/>
                    </a:cubicBezTo>
                    <a:cubicBezTo>
                      <a:pt x="7654" y="6938"/>
                      <a:pt x="7660" y="6938"/>
                      <a:pt x="7666" y="6938"/>
                    </a:cubicBezTo>
                    <a:cubicBezTo>
                      <a:pt x="7964" y="6932"/>
                      <a:pt x="8342" y="6836"/>
                      <a:pt x="8495" y="6579"/>
                    </a:cubicBezTo>
                    <a:cubicBezTo>
                      <a:pt x="9049" y="7217"/>
                      <a:pt x="9888" y="7591"/>
                      <a:pt x="10732" y="7591"/>
                    </a:cubicBezTo>
                    <a:cubicBezTo>
                      <a:pt x="10846" y="7591"/>
                      <a:pt x="10960" y="7584"/>
                      <a:pt x="11074" y="7570"/>
                    </a:cubicBezTo>
                    <a:cubicBezTo>
                      <a:pt x="12027" y="7456"/>
                      <a:pt x="12955" y="6897"/>
                      <a:pt x="13390" y="6042"/>
                    </a:cubicBezTo>
                    <a:cubicBezTo>
                      <a:pt x="13681" y="6246"/>
                      <a:pt x="14035" y="6352"/>
                      <a:pt x="14390" y="6352"/>
                    </a:cubicBezTo>
                    <a:cubicBezTo>
                      <a:pt x="14577" y="6352"/>
                      <a:pt x="14765" y="6322"/>
                      <a:pt x="14943" y="6261"/>
                    </a:cubicBezTo>
                    <a:cubicBezTo>
                      <a:pt x="15455" y="6084"/>
                      <a:pt x="15928" y="5645"/>
                      <a:pt x="16087" y="5127"/>
                    </a:cubicBezTo>
                    <a:cubicBezTo>
                      <a:pt x="16295" y="5325"/>
                      <a:pt x="16583" y="5428"/>
                      <a:pt x="16870" y="5428"/>
                    </a:cubicBezTo>
                    <a:cubicBezTo>
                      <a:pt x="17081" y="5428"/>
                      <a:pt x="17291" y="5372"/>
                      <a:pt x="17469" y="5258"/>
                    </a:cubicBezTo>
                    <a:cubicBezTo>
                      <a:pt x="17891" y="4991"/>
                      <a:pt x="18091" y="4422"/>
                      <a:pt x="17932" y="3949"/>
                    </a:cubicBezTo>
                    <a:cubicBezTo>
                      <a:pt x="17785" y="3499"/>
                      <a:pt x="17247" y="3161"/>
                      <a:pt x="16766" y="3161"/>
                    </a:cubicBezTo>
                    <a:cubicBezTo>
                      <a:pt x="16740" y="3161"/>
                      <a:pt x="16715" y="3162"/>
                      <a:pt x="16690" y="3164"/>
                    </a:cubicBezTo>
                    <a:cubicBezTo>
                      <a:pt x="16649" y="2538"/>
                      <a:pt x="16268" y="1948"/>
                      <a:pt x="15718" y="1652"/>
                    </a:cubicBezTo>
                    <a:cubicBezTo>
                      <a:pt x="15439" y="1503"/>
                      <a:pt x="15127" y="1426"/>
                      <a:pt x="14817" y="1426"/>
                    </a:cubicBezTo>
                    <a:cubicBezTo>
                      <a:pt x="14513" y="1426"/>
                      <a:pt x="14211" y="1500"/>
                      <a:pt x="13943" y="1652"/>
                    </a:cubicBezTo>
                    <a:cubicBezTo>
                      <a:pt x="13797" y="1427"/>
                      <a:pt x="13527" y="1299"/>
                      <a:pt x="13261" y="1299"/>
                    </a:cubicBezTo>
                    <a:cubicBezTo>
                      <a:pt x="13115" y="1299"/>
                      <a:pt x="12970" y="1338"/>
                      <a:pt x="12847" y="1420"/>
                    </a:cubicBezTo>
                    <a:cubicBezTo>
                      <a:pt x="12529" y="772"/>
                      <a:pt x="11881" y="293"/>
                      <a:pt x="11169" y="181"/>
                    </a:cubicBezTo>
                    <a:cubicBezTo>
                      <a:pt x="11055" y="163"/>
                      <a:pt x="10940" y="154"/>
                      <a:pt x="10824" y="154"/>
                    </a:cubicBezTo>
                    <a:cubicBezTo>
                      <a:pt x="10218" y="154"/>
                      <a:pt x="9615" y="401"/>
                      <a:pt x="9194" y="839"/>
                    </a:cubicBezTo>
                    <a:cubicBezTo>
                      <a:pt x="9005" y="634"/>
                      <a:pt x="8727" y="515"/>
                      <a:pt x="8449" y="515"/>
                    </a:cubicBezTo>
                    <a:cubicBezTo>
                      <a:pt x="8413" y="515"/>
                      <a:pt x="8378" y="517"/>
                      <a:pt x="8342" y="521"/>
                    </a:cubicBezTo>
                    <a:cubicBezTo>
                      <a:pt x="8028" y="559"/>
                      <a:pt x="7713" y="747"/>
                      <a:pt x="7561" y="1023"/>
                    </a:cubicBezTo>
                    <a:cubicBezTo>
                      <a:pt x="7055" y="377"/>
                      <a:pt x="6235" y="0"/>
                      <a:pt x="541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9" name="Google Shape;263;p32">
                <a:extLst>
                  <a:ext uri="{FF2B5EF4-FFF2-40B4-BE49-F238E27FC236}">
                    <a16:creationId xmlns:a16="http://schemas.microsoft.com/office/drawing/2014/main" id="{592F4359-C0DD-FD10-BCC7-037520B78927}"/>
                  </a:ext>
                </a:extLst>
              </p:cNvPr>
              <p:cNvSpPr/>
              <p:nvPr/>
            </p:nvSpPr>
            <p:spPr>
              <a:xfrm>
                <a:off x="5702201" y="1843900"/>
                <a:ext cx="234151" cy="2912482"/>
              </a:xfrm>
              <a:custGeom>
                <a:avLst/>
                <a:gdLst/>
                <a:ahLst/>
                <a:cxnLst/>
                <a:rect l="l" t="t" r="r" b="b"/>
                <a:pathLst>
                  <a:path w="3778" h="46490" extrusionOk="0">
                    <a:moveTo>
                      <a:pt x="1487" y="0"/>
                    </a:moveTo>
                    <a:lnTo>
                      <a:pt x="1" y="46490"/>
                    </a:lnTo>
                    <a:lnTo>
                      <a:pt x="3778" y="46490"/>
                    </a:lnTo>
                    <a:lnTo>
                      <a:pt x="2291" y="0"/>
                    </a:lnTo>
                    <a:close/>
                  </a:path>
                </a:pathLst>
              </a:custGeom>
              <a:solidFill>
                <a:srgbClr val="90C5E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0" name="Google Shape;264;p32">
                <a:extLst>
                  <a:ext uri="{FF2B5EF4-FFF2-40B4-BE49-F238E27FC236}">
                    <a16:creationId xmlns:a16="http://schemas.microsoft.com/office/drawing/2014/main" id="{2D12FF38-3ECE-7A46-296F-A810CF7ADC93}"/>
                  </a:ext>
                </a:extLst>
              </p:cNvPr>
              <p:cNvSpPr/>
              <p:nvPr/>
            </p:nvSpPr>
            <p:spPr>
              <a:xfrm>
                <a:off x="5777009" y="1803053"/>
                <a:ext cx="84537" cy="52624"/>
              </a:xfrm>
              <a:custGeom>
                <a:avLst/>
                <a:gdLst/>
                <a:ahLst/>
                <a:cxnLst/>
                <a:rect l="l" t="t" r="r" b="b"/>
                <a:pathLst>
                  <a:path w="1364" h="840" extrusionOk="0">
                    <a:moveTo>
                      <a:pt x="182" y="1"/>
                    </a:moveTo>
                    <a:cubicBezTo>
                      <a:pt x="80" y="1"/>
                      <a:pt x="1" y="125"/>
                      <a:pt x="4" y="277"/>
                    </a:cubicBezTo>
                    <a:lnTo>
                      <a:pt x="4" y="563"/>
                    </a:lnTo>
                    <a:cubicBezTo>
                      <a:pt x="4" y="716"/>
                      <a:pt x="87" y="840"/>
                      <a:pt x="185" y="840"/>
                    </a:cubicBezTo>
                    <a:lnTo>
                      <a:pt x="1179" y="840"/>
                    </a:lnTo>
                    <a:cubicBezTo>
                      <a:pt x="1278" y="840"/>
                      <a:pt x="1360" y="716"/>
                      <a:pt x="1360" y="563"/>
                    </a:cubicBezTo>
                    <a:lnTo>
                      <a:pt x="1360" y="277"/>
                    </a:lnTo>
                    <a:cubicBezTo>
                      <a:pt x="1364" y="125"/>
                      <a:pt x="1281" y="1"/>
                      <a:pt x="1182" y="1"/>
                    </a:cubicBezTo>
                    <a:close/>
                  </a:path>
                </a:pathLst>
              </a:custGeom>
              <a:solidFill>
                <a:srgbClr val="90C5E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1" name="Google Shape;265;p32">
                <a:extLst>
                  <a:ext uri="{FF2B5EF4-FFF2-40B4-BE49-F238E27FC236}">
                    <a16:creationId xmlns:a16="http://schemas.microsoft.com/office/drawing/2014/main" id="{24C8E45B-817A-7493-783A-1CD3A8D9B12B}"/>
                  </a:ext>
                </a:extLst>
              </p:cNvPr>
              <p:cNvSpPr/>
              <p:nvPr/>
            </p:nvSpPr>
            <p:spPr>
              <a:xfrm>
                <a:off x="5537586" y="2367890"/>
                <a:ext cx="192068" cy="2388499"/>
              </a:xfrm>
              <a:custGeom>
                <a:avLst/>
                <a:gdLst/>
                <a:ahLst/>
                <a:cxnLst/>
                <a:rect l="l" t="t" r="r" b="b"/>
                <a:pathLst>
                  <a:path w="3099" h="38126" extrusionOk="0">
                    <a:moveTo>
                      <a:pt x="1221" y="0"/>
                    </a:moveTo>
                    <a:lnTo>
                      <a:pt x="1" y="38126"/>
                    </a:lnTo>
                    <a:lnTo>
                      <a:pt x="3098" y="38126"/>
                    </a:lnTo>
                    <a:lnTo>
                      <a:pt x="1878" y="0"/>
                    </a:lnTo>
                    <a:close/>
                  </a:path>
                </a:pathLst>
              </a:custGeom>
              <a:solidFill>
                <a:srgbClr val="90C5E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2" name="Google Shape;266;p32">
                <a:extLst>
                  <a:ext uri="{FF2B5EF4-FFF2-40B4-BE49-F238E27FC236}">
                    <a16:creationId xmlns:a16="http://schemas.microsoft.com/office/drawing/2014/main" id="{CE68558D-1963-ED21-C26E-711091C0B6B7}"/>
                  </a:ext>
                </a:extLst>
              </p:cNvPr>
              <p:cNvSpPr/>
              <p:nvPr/>
            </p:nvSpPr>
            <p:spPr>
              <a:xfrm>
                <a:off x="5599069" y="2334248"/>
                <a:ext cx="69167" cy="43039"/>
              </a:xfrm>
              <a:custGeom>
                <a:avLst/>
                <a:gdLst/>
                <a:ahLst/>
                <a:cxnLst/>
                <a:rect l="l" t="t" r="r" b="b"/>
                <a:pathLst>
                  <a:path w="1116" h="687" extrusionOk="0">
                    <a:moveTo>
                      <a:pt x="146" y="0"/>
                    </a:moveTo>
                    <a:cubicBezTo>
                      <a:pt x="64" y="0"/>
                      <a:pt x="0" y="102"/>
                      <a:pt x="0" y="226"/>
                    </a:cubicBezTo>
                    <a:lnTo>
                      <a:pt x="0" y="464"/>
                    </a:lnTo>
                    <a:cubicBezTo>
                      <a:pt x="3" y="588"/>
                      <a:pt x="67" y="686"/>
                      <a:pt x="149" y="686"/>
                    </a:cubicBezTo>
                    <a:lnTo>
                      <a:pt x="966" y="686"/>
                    </a:lnTo>
                    <a:cubicBezTo>
                      <a:pt x="1045" y="686"/>
                      <a:pt x="1112" y="588"/>
                      <a:pt x="1112" y="464"/>
                    </a:cubicBezTo>
                    <a:lnTo>
                      <a:pt x="1115" y="226"/>
                    </a:lnTo>
                    <a:cubicBezTo>
                      <a:pt x="1115" y="102"/>
                      <a:pt x="1048" y="0"/>
                      <a:pt x="969" y="0"/>
                    </a:cubicBezTo>
                    <a:close/>
                  </a:path>
                </a:pathLst>
              </a:custGeom>
              <a:solidFill>
                <a:srgbClr val="90C5E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3" name="Google Shape;267;p32">
                <a:extLst>
                  <a:ext uri="{FF2B5EF4-FFF2-40B4-BE49-F238E27FC236}">
                    <a16:creationId xmlns:a16="http://schemas.microsoft.com/office/drawing/2014/main" id="{4CDAD634-7D6A-7C46-888B-146511CFFB8C}"/>
                  </a:ext>
                </a:extLst>
              </p:cNvPr>
              <p:cNvSpPr/>
              <p:nvPr/>
            </p:nvSpPr>
            <p:spPr>
              <a:xfrm>
                <a:off x="6994329" y="2694914"/>
                <a:ext cx="1809371" cy="2037422"/>
              </a:xfrm>
              <a:custGeom>
                <a:avLst/>
                <a:gdLst/>
                <a:ahLst/>
                <a:cxnLst/>
                <a:rect l="l" t="t" r="r" b="b"/>
                <a:pathLst>
                  <a:path w="29194" h="32522" extrusionOk="0">
                    <a:moveTo>
                      <a:pt x="14596" y="1"/>
                    </a:moveTo>
                    <a:cubicBezTo>
                      <a:pt x="13352" y="1"/>
                      <a:pt x="12109" y="95"/>
                      <a:pt x="10865" y="282"/>
                    </a:cubicBezTo>
                    <a:cubicBezTo>
                      <a:pt x="10839" y="447"/>
                      <a:pt x="10811" y="609"/>
                      <a:pt x="10782" y="774"/>
                    </a:cubicBezTo>
                    <a:cubicBezTo>
                      <a:pt x="10569" y="800"/>
                      <a:pt x="10353" y="832"/>
                      <a:pt x="10141" y="863"/>
                    </a:cubicBezTo>
                    <a:cubicBezTo>
                      <a:pt x="10083" y="1197"/>
                      <a:pt x="10026" y="1534"/>
                      <a:pt x="9969" y="1867"/>
                    </a:cubicBezTo>
                    <a:cubicBezTo>
                      <a:pt x="9944" y="2013"/>
                      <a:pt x="9918" y="2159"/>
                      <a:pt x="9893" y="2306"/>
                    </a:cubicBezTo>
                    <a:cubicBezTo>
                      <a:pt x="9864" y="2461"/>
                      <a:pt x="9836" y="2614"/>
                      <a:pt x="9807" y="2766"/>
                    </a:cubicBezTo>
                    <a:cubicBezTo>
                      <a:pt x="9769" y="2992"/>
                      <a:pt x="9724" y="3214"/>
                      <a:pt x="9683" y="3440"/>
                    </a:cubicBezTo>
                    <a:cubicBezTo>
                      <a:pt x="9616" y="3792"/>
                      <a:pt x="9550" y="4145"/>
                      <a:pt x="9477" y="4497"/>
                    </a:cubicBezTo>
                    <a:cubicBezTo>
                      <a:pt x="9445" y="4675"/>
                      <a:pt x="9410" y="4850"/>
                      <a:pt x="9372" y="5025"/>
                    </a:cubicBezTo>
                    <a:cubicBezTo>
                      <a:pt x="9321" y="5282"/>
                      <a:pt x="9267" y="5536"/>
                      <a:pt x="9213" y="5793"/>
                    </a:cubicBezTo>
                    <a:cubicBezTo>
                      <a:pt x="7259" y="15050"/>
                      <a:pt x="4153" y="23948"/>
                      <a:pt x="1" y="32522"/>
                    </a:cubicBezTo>
                    <a:lnTo>
                      <a:pt x="29194" y="32522"/>
                    </a:lnTo>
                    <a:cubicBezTo>
                      <a:pt x="25039" y="23945"/>
                      <a:pt x="21932" y="15041"/>
                      <a:pt x="19975" y="5774"/>
                    </a:cubicBezTo>
                    <a:cubicBezTo>
                      <a:pt x="19921" y="5520"/>
                      <a:pt x="19871" y="5266"/>
                      <a:pt x="19817" y="5009"/>
                    </a:cubicBezTo>
                    <a:cubicBezTo>
                      <a:pt x="19782" y="4834"/>
                      <a:pt x="19747" y="4659"/>
                      <a:pt x="19712" y="4485"/>
                    </a:cubicBezTo>
                    <a:cubicBezTo>
                      <a:pt x="19642" y="4132"/>
                      <a:pt x="19572" y="3780"/>
                      <a:pt x="19505" y="3424"/>
                    </a:cubicBezTo>
                    <a:cubicBezTo>
                      <a:pt x="19464" y="3201"/>
                      <a:pt x="19423" y="2979"/>
                      <a:pt x="19381" y="2753"/>
                    </a:cubicBezTo>
                    <a:cubicBezTo>
                      <a:pt x="19353" y="2601"/>
                      <a:pt x="19327" y="2449"/>
                      <a:pt x="19299" y="2293"/>
                    </a:cubicBezTo>
                    <a:cubicBezTo>
                      <a:pt x="19273" y="2150"/>
                      <a:pt x="19248" y="2004"/>
                      <a:pt x="19223" y="1858"/>
                    </a:cubicBezTo>
                    <a:cubicBezTo>
                      <a:pt x="19165" y="1527"/>
                      <a:pt x="19108" y="1194"/>
                      <a:pt x="19054" y="863"/>
                    </a:cubicBezTo>
                    <a:cubicBezTo>
                      <a:pt x="18838" y="832"/>
                      <a:pt x="18625" y="800"/>
                      <a:pt x="18409" y="774"/>
                    </a:cubicBezTo>
                    <a:cubicBezTo>
                      <a:pt x="18384" y="609"/>
                      <a:pt x="18355" y="447"/>
                      <a:pt x="18327" y="282"/>
                    </a:cubicBezTo>
                    <a:cubicBezTo>
                      <a:pt x="17083" y="95"/>
                      <a:pt x="15839" y="1"/>
                      <a:pt x="14596" y="1"/>
                    </a:cubicBezTo>
                    <a:close/>
                  </a:path>
                </a:pathLst>
              </a:custGeom>
              <a:solidFill>
                <a:srgbClr val="90C5E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4" name="Google Shape;268;p32">
                <a:extLst>
                  <a:ext uri="{FF2B5EF4-FFF2-40B4-BE49-F238E27FC236}">
                    <a16:creationId xmlns:a16="http://schemas.microsoft.com/office/drawing/2014/main" id="{C57327B2-BAC5-22EF-20B1-9826F75676FC}"/>
                  </a:ext>
                </a:extLst>
              </p:cNvPr>
              <p:cNvSpPr/>
              <p:nvPr/>
            </p:nvSpPr>
            <p:spPr>
              <a:xfrm>
                <a:off x="6572007" y="550088"/>
                <a:ext cx="1597780" cy="1024913"/>
              </a:xfrm>
              <a:custGeom>
                <a:avLst/>
                <a:gdLst/>
                <a:ahLst/>
                <a:cxnLst/>
                <a:rect l="l" t="t" r="r" b="b"/>
                <a:pathLst>
                  <a:path w="25780" h="16360" extrusionOk="0">
                    <a:moveTo>
                      <a:pt x="14770" y="0"/>
                    </a:moveTo>
                    <a:cubicBezTo>
                      <a:pt x="14446" y="0"/>
                      <a:pt x="14123" y="27"/>
                      <a:pt x="13803" y="80"/>
                    </a:cubicBezTo>
                    <a:cubicBezTo>
                      <a:pt x="12237" y="344"/>
                      <a:pt x="10849" y="1230"/>
                      <a:pt x="9950" y="2539"/>
                    </a:cubicBezTo>
                    <a:cubicBezTo>
                      <a:pt x="9662" y="2263"/>
                      <a:pt x="9261" y="2109"/>
                      <a:pt x="8863" y="2109"/>
                    </a:cubicBezTo>
                    <a:cubicBezTo>
                      <a:pt x="8739" y="2109"/>
                      <a:pt x="8615" y="2124"/>
                      <a:pt x="8495" y="2155"/>
                    </a:cubicBezTo>
                    <a:cubicBezTo>
                      <a:pt x="7987" y="2282"/>
                      <a:pt x="7501" y="2695"/>
                      <a:pt x="7342" y="3193"/>
                    </a:cubicBezTo>
                    <a:cubicBezTo>
                      <a:pt x="6807" y="2889"/>
                      <a:pt x="6194" y="2739"/>
                      <a:pt x="5579" y="2739"/>
                    </a:cubicBezTo>
                    <a:cubicBezTo>
                      <a:pt x="4829" y="2739"/>
                      <a:pt x="4078" y="2963"/>
                      <a:pt x="3470" y="3403"/>
                    </a:cubicBezTo>
                    <a:cubicBezTo>
                      <a:pt x="2361" y="4200"/>
                      <a:pt x="1818" y="5662"/>
                      <a:pt x="2085" y="7002"/>
                    </a:cubicBezTo>
                    <a:cubicBezTo>
                      <a:pt x="1183" y="7352"/>
                      <a:pt x="471" y="8155"/>
                      <a:pt x="236" y="9092"/>
                    </a:cubicBezTo>
                    <a:cubicBezTo>
                      <a:pt x="1" y="10030"/>
                      <a:pt x="214" y="11119"/>
                      <a:pt x="843" y="11853"/>
                    </a:cubicBezTo>
                    <a:cubicBezTo>
                      <a:pt x="573" y="12231"/>
                      <a:pt x="563" y="12774"/>
                      <a:pt x="817" y="13162"/>
                    </a:cubicBezTo>
                    <a:cubicBezTo>
                      <a:pt x="1027" y="13482"/>
                      <a:pt x="1389" y="13670"/>
                      <a:pt x="1763" y="13670"/>
                    </a:cubicBezTo>
                    <a:cubicBezTo>
                      <a:pt x="1842" y="13670"/>
                      <a:pt x="1921" y="13662"/>
                      <a:pt x="1999" y="13645"/>
                    </a:cubicBezTo>
                    <a:lnTo>
                      <a:pt x="1999" y="13645"/>
                    </a:lnTo>
                    <a:cubicBezTo>
                      <a:pt x="1786" y="14032"/>
                      <a:pt x="1659" y="14474"/>
                      <a:pt x="1694" y="14915"/>
                    </a:cubicBezTo>
                    <a:cubicBezTo>
                      <a:pt x="1726" y="15357"/>
                      <a:pt x="1939" y="15792"/>
                      <a:pt x="2298" y="16046"/>
                    </a:cubicBezTo>
                    <a:cubicBezTo>
                      <a:pt x="2628" y="16281"/>
                      <a:pt x="3051" y="16348"/>
                      <a:pt x="3457" y="16357"/>
                    </a:cubicBezTo>
                    <a:cubicBezTo>
                      <a:pt x="3498" y="16359"/>
                      <a:pt x="3538" y="16359"/>
                      <a:pt x="3579" y="16359"/>
                    </a:cubicBezTo>
                    <a:cubicBezTo>
                      <a:pt x="3976" y="16359"/>
                      <a:pt x="4379" y="16299"/>
                      <a:pt x="4721" y="16103"/>
                    </a:cubicBezTo>
                    <a:cubicBezTo>
                      <a:pt x="5119" y="15878"/>
                      <a:pt x="5408" y="15474"/>
                      <a:pt x="5493" y="15026"/>
                    </a:cubicBezTo>
                    <a:cubicBezTo>
                      <a:pt x="5579" y="14575"/>
                      <a:pt x="5455" y="14092"/>
                      <a:pt x="5169" y="13740"/>
                    </a:cubicBezTo>
                    <a:cubicBezTo>
                      <a:pt x="5585" y="13733"/>
                      <a:pt x="6008" y="13508"/>
                      <a:pt x="6240" y="13162"/>
                    </a:cubicBezTo>
                    <a:cubicBezTo>
                      <a:pt x="6469" y="12812"/>
                      <a:pt x="6513" y="12348"/>
                      <a:pt x="6354" y="11964"/>
                    </a:cubicBezTo>
                    <a:cubicBezTo>
                      <a:pt x="7190" y="11885"/>
                      <a:pt x="7892" y="11183"/>
                      <a:pt x="8025" y="10354"/>
                    </a:cubicBezTo>
                    <a:cubicBezTo>
                      <a:pt x="8355" y="10849"/>
                      <a:pt x="8984" y="11135"/>
                      <a:pt x="9578" y="11148"/>
                    </a:cubicBezTo>
                    <a:cubicBezTo>
                      <a:pt x="9591" y="11148"/>
                      <a:pt x="9603" y="11148"/>
                      <a:pt x="9615" y="11148"/>
                    </a:cubicBezTo>
                    <a:cubicBezTo>
                      <a:pt x="10197" y="11148"/>
                      <a:pt x="10774" y="10855"/>
                      <a:pt x="11116" y="10385"/>
                    </a:cubicBezTo>
                    <a:cubicBezTo>
                      <a:pt x="11858" y="11223"/>
                      <a:pt x="12896" y="11688"/>
                      <a:pt x="13995" y="11688"/>
                    </a:cubicBezTo>
                    <a:cubicBezTo>
                      <a:pt x="14134" y="11688"/>
                      <a:pt x="14273" y="11680"/>
                      <a:pt x="14413" y="11666"/>
                    </a:cubicBezTo>
                    <a:cubicBezTo>
                      <a:pt x="15668" y="11535"/>
                      <a:pt x="16837" y="10767"/>
                      <a:pt x="17457" y="9667"/>
                    </a:cubicBezTo>
                    <a:cubicBezTo>
                      <a:pt x="17898" y="10019"/>
                      <a:pt x="18484" y="10213"/>
                      <a:pt x="19057" y="10213"/>
                    </a:cubicBezTo>
                    <a:cubicBezTo>
                      <a:pt x="19218" y="10213"/>
                      <a:pt x="19378" y="10198"/>
                      <a:pt x="19534" y="10166"/>
                    </a:cubicBezTo>
                    <a:cubicBezTo>
                      <a:pt x="20246" y="10023"/>
                      <a:pt x="20881" y="9556"/>
                      <a:pt x="21230" y="8921"/>
                    </a:cubicBezTo>
                    <a:cubicBezTo>
                      <a:pt x="21529" y="9105"/>
                      <a:pt x="21964" y="9225"/>
                      <a:pt x="22371" y="9225"/>
                    </a:cubicBezTo>
                    <a:cubicBezTo>
                      <a:pt x="22625" y="9225"/>
                      <a:pt x="22868" y="9178"/>
                      <a:pt x="23060" y="9070"/>
                    </a:cubicBezTo>
                    <a:cubicBezTo>
                      <a:pt x="23559" y="8794"/>
                      <a:pt x="23848" y="8216"/>
                      <a:pt x="23851" y="7644"/>
                    </a:cubicBezTo>
                    <a:cubicBezTo>
                      <a:pt x="24031" y="7744"/>
                      <a:pt x="24237" y="7793"/>
                      <a:pt x="24442" y="7793"/>
                    </a:cubicBezTo>
                    <a:cubicBezTo>
                      <a:pt x="24745" y="7793"/>
                      <a:pt x="25049" y="7687"/>
                      <a:pt x="25274" y="7485"/>
                    </a:cubicBezTo>
                    <a:cubicBezTo>
                      <a:pt x="25652" y="7145"/>
                      <a:pt x="25779" y="6554"/>
                      <a:pt x="25579" y="6087"/>
                    </a:cubicBezTo>
                    <a:cubicBezTo>
                      <a:pt x="25389" y="5651"/>
                      <a:pt x="24917" y="5384"/>
                      <a:pt x="24442" y="5384"/>
                    </a:cubicBezTo>
                    <a:cubicBezTo>
                      <a:pt x="24408" y="5384"/>
                      <a:pt x="24374" y="5386"/>
                      <a:pt x="24340" y="5389"/>
                    </a:cubicBezTo>
                    <a:cubicBezTo>
                      <a:pt x="24521" y="4852"/>
                      <a:pt x="24410" y="4223"/>
                      <a:pt x="24054" y="3781"/>
                    </a:cubicBezTo>
                    <a:cubicBezTo>
                      <a:pt x="23733" y="3383"/>
                      <a:pt x="23190" y="3137"/>
                      <a:pt x="22672" y="3137"/>
                    </a:cubicBezTo>
                    <a:cubicBezTo>
                      <a:pt x="22615" y="3137"/>
                      <a:pt x="22560" y="3140"/>
                      <a:pt x="22504" y="3146"/>
                    </a:cubicBezTo>
                    <a:cubicBezTo>
                      <a:pt x="22669" y="2866"/>
                      <a:pt x="22628" y="2479"/>
                      <a:pt x="22406" y="2240"/>
                    </a:cubicBezTo>
                    <a:cubicBezTo>
                      <a:pt x="22264" y="2089"/>
                      <a:pt x="22058" y="2009"/>
                      <a:pt x="21851" y="2009"/>
                    </a:cubicBezTo>
                    <a:cubicBezTo>
                      <a:pt x="21734" y="2009"/>
                      <a:pt x="21616" y="2035"/>
                      <a:pt x="21510" y="2088"/>
                    </a:cubicBezTo>
                    <a:cubicBezTo>
                      <a:pt x="21265" y="1548"/>
                      <a:pt x="20767" y="1129"/>
                      <a:pt x="20195" y="979"/>
                    </a:cubicBezTo>
                    <a:cubicBezTo>
                      <a:pt x="19952" y="915"/>
                      <a:pt x="19664" y="874"/>
                      <a:pt x="19377" y="874"/>
                    </a:cubicBezTo>
                    <a:cubicBezTo>
                      <a:pt x="18984" y="874"/>
                      <a:pt x="18591" y="951"/>
                      <a:pt x="18314" y="1151"/>
                    </a:cubicBezTo>
                    <a:cubicBezTo>
                      <a:pt x="17295" y="402"/>
                      <a:pt x="16033" y="0"/>
                      <a:pt x="1477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5" name="Google Shape;269;p32">
                <a:extLst>
                  <a:ext uri="{FF2B5EF4-FFF2-40B4-BE49-F238E27FC236}">
                    <a16:creationId xmlns:a16="http://schemas.microsoft.com/office/drawing/2014/main" id="{FC024329-E047-CD68-4133-082296EFC995}"/>
                  </a:ext>
                </a:extLst>
              </p:cNvPr>
              <p:cNvSpPr/>
              <p:nvPr/>
            </p:nvSpPr>
            <p:spPr>
              <a:xfrm>
                <a:off x="6447802" y="1247676"/>
                <a:ext cx="118811" cy="93157"/>
              </a:xfrm>
              <a:custGeom>
                <a:avLst/>
                <a:gdLst/>
                <a:ahLst/>
                <a:cxnLst/>
                <a:rect l="l" t="t" r="r" b="b"/>
                <a:pathLst>
                  <a:path w="1917" h="1487" extrusionOk="0">
                    <a:moveTo>
                      <a:pt x="957" y="0"/>
                    </a:moveTo>
                    <a:cubicBezTo>
                      <a:pt x="1" y="0"/>
                      <a:pt x="1" y="1487"/>
                      <a:pt x="957" y="1487"/>
                    </a:cubicBezTo>
                    <a:cubicBezTo>
                      <a:pt x="1913" y="1487"/>
                      <a:pt x="1916" y="0"/>
                      <a:pt x="95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6" name="Google Shape;270;p32">
                <a:extLst>
                  <a:ext uri="{FF2B5EF4-FFF2-40B4-BE49-F238E27FC236}">
                    <a16:creationId xmlns:a16="http://schemas.microsoft.com/office/drawing/2014/main" id="{AB2317C3-AECC-6912-11BA-726EEB3E74E1}"/>
                  </a:ext>
                </a:extLst>
              </p:cNvPr>
              <p:cNvSpPr/>
              <p:nvPr/>
            </p:nvSpPr>
            <p:spPr>
              <a:xfrm>
                <a:off x="6477366" y="1137979"/>
                <a:ext cx="74249" cy="58387"/>
              </a:xfrm>
              <a:custGeom>
                <a:avLst/>
                <a:gdLst/>
                <a:ahLst/>
                <a:cxnLst/>
                <a:rect l="l" t="t" r="r" b="b"/>
                <a:pathLst>
                  <a:path w="1198" h="932" extrusionOk="0">
                    <a:moveTo>
                      <a:pt x="597" y="1"/>
                    </a:moveTo>
                    <a:cubicBezTo>
                      <a:pt x="0" y="1"/>
                      <a:pt x="0" y="931"/>
                      <a:pt x="597" y="931"/>
                    </a:cubicBezTo>
                    <a:cubicBezTo>
                      <a:pt x="1194" y="931"/>
                      <a:pt x="1198" y="1"/>
                      <a:pt x="59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7" name="Google Shape;271;p32">
                <a:extLst>
                  <a:ext uri="{FF2B5EF4-FFF2-40B4-BE49-F238E27FC236}">
                    <a16:creationId xmlns:a16="http://schemas.microsoft.com/office/drawing/2014/main" id="{45DE92B8-A1E5-B651-97EE-FA7C5589B4DA}"/>
                  </a:ext>
                </a:extLst>
              </p:cNvPr>
              <p:cNvSpPr/>
              <p:nvPr/>
            </p:nvSpPr>
            <p:spPr>
              <a:xfrm>
                <a:off x="7998628" y="631719"/>
                <a:ext cx="74311" cy="58137"/>
              </a:xfrm>
              <a:custGeom>
                <a:avLst/>
                <a:gdLst/>
                <a:ahLst/>
                <a:cxnLst/>
                <a:rect l="l" t="t" r="r" b="b"/>
                <a:pathLst>
                  <a:path w="1199" h="928" extrusionOk="0">
                    <a:moveTo>
                      <a:pt x="598" y="0"/>
                    </a:moveTo>
                    <a:cubicBezTo>
                      <a:pt x="1" y="0"/>
                      <a:pt x="1" y="928"/>
                      <a:pt x="598" y="928"/>
                    </a:cubicBezTo>
                    <a:cubicBezTo>
                      <a:pt x="1195" y="928"/>
                      <a:pt x="1198" y="0"/>
                      <a:pt x="59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8" name="Google Shape;272;p32">
                <a:extLst>
                  <a:ext uri="{FF2B5EF4-FFF2-40B4-BE49-F238E27FC236}">
                    <a16:creationId xmlns:a16="http://schemas.microsoft.com/office/drawing/2014/main" id="{5BE40D69-AC47-AE83-5D7A-F83117092D26}"/>
                  </a:ext>
                </a:extLst>
              </p:cNvPr>
              <p:cNvSpPr/>
              <p:nvPr/>
            </p:nvSpPr>
            <p:spPr>
              <a:xfrm>
                <a:off x="8078394" y="674883"/>
                <a:ext cx="118749" cy="93219"/>
              </a:xfrm>
              <a:custGeom>
                <a:avLst/>
                <a:gdLst/>
                <a:ahLst/>
                <a:cxnLst/>
                <a:rect l="l" t="t" r="r" b="b"/>
                <a:pathLst>
                  <a:path w="1916" h="1488" extrusionOk="0">
                    <a:moveTo>
                      <a:pt x="956" y="1"/>
                    </a:moveTo>
                    <a:cubicBezTo>
                      <a:pt x="0" y="1"/>
                      <a:pt x="0" y="1487"/>
                      <a:pt x="956" y="1487"/>
                    </a:cubicBezTo>
                    <a:cubicBezTo>
                      <a:pt x="1913" y="1487"/>
                      <a:pt x="1916" y="1"/>
                      <a:pt x="95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49" name="Google Shape;273;p32">
                <a:extLst>
                  <a:ext uri="{FF2B5EF4-FFF2-40B4-BE49-F238E27FC236}">
                    <a16:creationId xmlns:a16="http://schemas.microsoft.com/office/drawing/2014/main" id="{8D3EC067-C55F-804E-EE8C-A158ABAAF141}"/>
                  </a:ext>
                </a:extLst>
              </p:cNvPr>
              <p:cNvSpPr/>
              <p:nvPr/>
            </p:nvSpPr>
            <p:spPr>
              <a:xfrm>
                <a:off x="6978400" y="611421"/>
                <a:ext cx="74311" cy="58137"/>
              </a:xfrm>
              <a:custGeom>
                <a:avLst/>
                <a:gdLst/>
                <a:ahLst/>
                <a:cxnLst/>
                <a:rect l="l" t="t" r="r" b="b"/>
                <a:pathLst>
                  <a:path w="1199" h="928" extrusionOk="0">
                    <a:moveTo>
                      <a:pt x="598" y="0"/>
                    </a:moveTo>
                    <a:cubicBezTo>
                      <a:pt x="1" y="0"/>
                      <a:pt x="1" y="928"/>
                      <a:pt x="598" y="928"/>
                    </a:cubicBezTo>
                    <a:cubicBezTo>
                      <a:pt x="1195" y="928"/>
                      <a:pt x="1198" y="0"/>
                      <a:pt x="598"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0" name="Google Shape;274;p32">
                <a:extLst>
                  <a:ext uri="{FF2B5EF4-FFF2-40B4-BE49-F238E27FC236}">
                    <a16:creationId xmlns:a16="http://schemas.microsoft.com/office/drawing/2014/main" id="{C7B0A558-1015-B78C-BD44-B92A7FC9AE6C}"/>
                  </a:ext>
                </a:extLst>
              </p:cNvPr>
              <p:cNvSpPr/>
              <p:nvPr/>
            </p:nvSpPr>
            <p:spPr>
              <a:xfrm>
                <a:off x="6402310" y="1485489"/>
                <a:ext cx="783272" cy="149101"/>
              </a:xfrm>
              <a:custGeom>
                <a:avLst/>
                <a:gdLst/>
                <a:ahLst/>
                <a:cxnLst/>
                <a:rect l="l" t="t" r="r" b="b"/>
                <a:pathLst>
                  <a:path w="12638" h="2380" extrusionOk="0">
                    <a:moveTo>
                      <a:pt x="6322" y="0"/>
                    </a:moveTo>
                    <a:cubicBezTo>
                      <a:pt x="4326" y="0"/>
                      <a:pt x="2331" y="149"/>
                      <a:pt x="334" y="448"/>
                    </a:cubicBezTo>
                    <a:cubicBezTo>
                      <a:pt x="261" y="899"/>
                      <a:pt x="185" y="1347"/>
                      <a:pt x="106" y="1792"/>
                    </a:cubicBezTo>
                    <a:cubicBezTo>
                      <a:pt x="71" y="1989"/>
                      <a:pt x="36" y="2186"/>
                      <a:pt x="1" y="2379"/>
                    </a:cubicBezTo>
                    <a:cubicBezTo>
                      <a:pt x="2127" y="2091"/>
                      <a:pt x="4254" y="1946"/>
                      <a:pt x="6381" y="1946"/>
                    </a:cubicBezTo>
                    <a:cubicBezTo>
                      <a:pt x="8466" y="1946"/>
                      <a:pt x="10552" y="2085"/>
                      <a:pt x="12637" y="2363"/>
                    </a:cubicBezTo>
                    <a:cubicBezTo>
                      <a:pt x="12602" y="2170"/>
                      <a:pt x="12567" y="1973"/>
                      <a:pt x="12536" y="1779"/>
                    </a:cubicBezTo>
                    <a:cubicBezTo>
                      <a:pt x="12456" y="1337"/>
                      <a:pt x="12380" y="893"/>
                      <a:pt x="12307" y="448"/>
                    </a:cubicBezTo>
                    <a:cubicBezTo>
                      <a:pt x="10312" y="149"/>
                      <a:pt x="8317" y="0"/>
                      <a:pt x="6322" y="0"/>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1" name="Google Shape;275;p32">
                <a:extLst>
                  <a:ext uri="{FF2B5EF4-FFF2-40B4-BE49-F238E27FC236}">
                    <a16:creationId xmlns:a16="http://schemas.microsoft.com/office/drawing/2014/main" id="{D28090EF-B1E7-12AB-AA18-3F9AE8FE4B63}"/>
                  </a:ext>
                </a:extLst>
              </p:cNvPr>
              <p:cNvSpPr/>
              <p:nvPr/>
            </p:nvSpPr>
            <p:spPr>
              <a:xfrm>
                <a:off x="5342478" y="1538051"/>
                <a:ext cx="2903274" cy="3203229"/>
              </a:xfrm>
              <a:custGeom>
                <a:avLst/>
                <a:gdLst/>
                <a:ahLst/>
                <a:cxnLst/>
                <a:rect l="l" t="t" r="r" b="b"/>
                <a:pathLst>
                  <a:path w="46844" h="51131" extrusionOk="0">
                    <a:moveTo>
                      <a:pt x="23422" y="0"/>
                    </a:moveTo>
                    <a:cubicBezTo>
                      <a:pt x="21038" y="0"/>
                      <a:pt x="18654" y="179"/>
                      <a:pt x="16268" y="537"/>
                    </a:cubicBezTo>
                    <a:cubicBezTo>
                      <a:pt x="16183" y="1073"/>
                      <a:pt x="16091" y="1607"/>
                      <a:pt x="15995" y="2141"/>
                    </a:cubicBezTo>
                    <a:cubicBezTo>
                      <a:pt x="15957" y="2376"/>
                      <a:pt x="15913" y="2611"/>
                      <a:pt x="15871" y="2843"/>
                    </a:cubicBezTo>
                    <a:cubicBezTo>
                      <a:pt x="15830" y="3091"/>
                      <a:pt x="15782" y="3335"/>
                      <a:pt x="15738" y="3580"/>
                    </a:cubicBezTo>
                    <a:cubicBezTo>
                      <a:pt x="15674" y="3939"/>
                      <a:pt x="15608" y="4294"/>
                      <a:pt x="15538" y="4653"/>
                    </a:cubicBezTo>
                    <a:cubicBezTo>
                      <a:pt x="15433" y="5219"/>
                      <a:pt x="15322" y="5784"/>
                      <a:pt x="15207" y="6347"/>
                    </a:cubicBezTo>
                    <a:cubicBezTo>
                      <a:pt x="15153" y="6629"/>
                      <a:pt x="15096" y="6909"/>
                      <a:pt x="15039" y="7188"/>
                    </a:cubicBezTo>
                    <a:cubicBezTo>
                      <a:pt x="14957" y="7598"/>
                      <a:pt x="14871" y="8008"/>
                      <a:pt x="14785" y="8415"/>
                    </a:cubicBezTo>
                    <a:cubicBezTo>
                      <a:pt x="11646" y="23208"/>
                      <a:pt x="6666" y="37430"/>
                      <a:pt x="1" y="51130"/>
                    </a:cubicBezTo>
                    <a:lnTo>
                      <a:pt x="46843" y="51130"/>
                    </a:lnTo>
                    <a:cubicBezTo>
                      <a:pt x="40176" y="37423"/>
                      <a:pt x="35192" y="23192"/>
                      <a:pt x="32053" y="8389"/>
                    </a:cubicBezTo>
                    <a:cubicBezTo>
                      <a:pt x="31967" y="7979"/>
                      <a:pt x="31882" y="7573"/>
                      <a:pt x="31799" y="7163"/>
                    </a:cubicBezTo>
                    <a:cubicBezTo>
                      <a:pt x="31742" y="6883"/>
                      <a:pt x="31685" y="6604"/>
                      <a:pt x="31627" y="6324"/>
                    </a:cubicBezTo>
                    <a:cubicBezTo>
                      <a:pt x="31516" y="5759"/>
                      <a:pt x="31405" y="5197"/>
                      <a:pt x="31300" y="4631"/>
                    </a:cubicBezTo>
                    <a:cubicBezTo>
                      <a:pt x="31230" y="4275"/>
                      <a:pt x="31167" y="3916"/>
                      <a:pt x="31100" y="3561"/>
                    </a:cubicBezTo>
                    <a:cubicBezTo>
                      <a:pt x="31056" y="3316"/>
                      <a:pt x="31011" y="3071"/>
                      <a:pt x="30967" y="2824"/>
                    </a:cubicBezTo>
                    <a:cubicBezTo>
                      <a:pt x="30925" y="2592"/>
                      <a:pt x="30884" y="2360"/>
                      <a:pt x="30843" y="2125"/>
                    </a:cubicBezTo>
                    <a:cubicBezTo>
                      <a:pt x="30751" y="1598"/>
                      <a:pt x="30659" y="1067"/>
                      <a:pt x="30573" y="537"/>
                    </a:cubicBezTo>
                    <a:cubicBezTo>
                      <a:pt x="28189" y="179"/>
                      <a:pt x="25805" y="0"/>
                      <a:pt x="23422" y="0"/>
                    </a:cubicBez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2" name="Google Shape;276;p32">
                <a:extLst>
                  <a:ext uri="{FF2B5EF4-FFF2-40B4-BE49-F238E27FC236}">
                    <a16:creationId xmlns:a16="http://schemas.microsoft.com/office/drawing/2014/main" id="{1D7D82ED-3019-0364-C383-E11E8CB29BE2}"/>
                  </a:ext>
                </a:extLst>
              </p:cNvPr>
              <p:cNvSpPr/>
              <p:nvPr/>
            </p:nvSpPr>
            <p:spPr>
              <a:xfrm>
                <a:off x="6326139" y="1538051"/>
                <a:ext cx="935612" cy="178107"/>
              </a:xfrm>
              <a:custGeom>
                <a:avLst/>
                <a:gdLst/>
                <a:ahLst/>
                <a:cxnLst/>
                <a:rect l="l" t="t" r="r" b="b"/>
                <a:pathLst>
                  <a:path w="15096" h="2843" extrusionOk="0">
                    <a:moveTo>
                      <a:pt x="7551" y="0"/>
                    </a:moveTo>
                    <a:cubicBezTo>
                      <a:pt x="5167" y="0"/>
                      <a:pt x="2783" y="179"/>
                      <a:pt x="397" y="537"/>
                    </a:cubicBezTo>
                    <a:cubicBezTo>
                      <a:pt x="312" y="1073"/>
                      <a:pt x="220" y="1607"/>
                      <a:pt x="124" y="2141"/>
                    </a:cubicBezTo>
                    <a:cubicBezTo>
                      <a:pt x="86" y="2376"/>
                      <a:pt x="42" y="2611"/>
                      <a:pt x="0" y="2843"/>
                    </a:cubicBezTo>
                    <a:cubicBezTo>
                      <a:pt x="2543" y="2498"/>
                      <a:pt x="5085" y="2325"/>
                      <a:pt x="7628" y="2325"/>
                    </a:cubicBezTo>
                    <a:cubicBezTo>
                      <a:pt x="10117" y="2325"/>
                      <a:pt x="12606" y="2491"/>
                      <a:pt x="15096" y="2824"/>
                    </a:cubicBezTo>
                    <a:cubicBezTo>
                      <a:pt x="15054" y="2592"/>
                      <a:pt x="15013" y="2360"/>
                      <a:pt x="14972" y="2125"/>
                    </a:cubicBezTo>
                    <a:cubicBezTo>
                      <a:pt x="14880" y="1598"/>
                      <a:pt x="14788" y="1067"/>
                      <a:pt x="14702" y="537"/>
                    </a:cubicBezTo>
                    <a:cubicBezTo>
                      <a:pt x="12318" y="179"/>
                      <a:pt x="9934" y="0"/>
                      <a:pt x="7551" y="0"/>
                    </a:cubicBez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3" name="Google Shape;277;p32">
                <a:extLst>
                  <a:ext uri="{FF2B5EF4-FFF2-40B4-BE49-F238E27FC236}">
                    <a16:creationId xmlns:a16="http://schemas.microsoft.com/office/drawing/2014/main" id="{EA80CEC1-6C3C-8CE6-B637-799C9C284EB4}"/>
                  </a:ext>
                </a:extLst>
              </p:cNvPr>
              <p:cNvSpPr/>
              <p:nvPr/>
            </p:nvSpPr>
            <p:spPr>
              <a:xfrm>
                <a:off x="6305438" y="1730068"/>
                <a:ext cx="977013" cy="99547"/>
              </a:xfrm>
              <a:custGeom>
                <a:avLst/>
                <a:gdLst/>
                <a:ahLst/>
                <a:cxnLst/>
                <a:rect l="l" t="t" r="r" b="b"/>
                <a:pathLst>
                  <a:path w="15764" h="1589" extrusionOk="0">
                    <a:moveTo>
                      <a:pt x="7954" y="0"/>
                    </a:moveTo>
                    <a:cubicBezTo>
                      <a:pt x="5370" y="0"/>
                      <a:pt x="2785" y="172"/>
                      <a:pt x="201" y="515"/>
                    </a:cubicBezTo>
                    <a:cubicBezTo>
                      <a:pt x="137" y="874"/>
                      <a:pt x="71" y="1229"/>
                      <a:pt x="1" y="1588"/>
                    </a:cubicBezTo>
                    <a:cubicBezTo>
                      <a:pt x="2656" y="1211"/>
                      <a:pt x="5311" y="1022"/>
                      <a:pt x="7967" y="1022"/>
                    </a:cubicBezTo>
                    <a:cubicBezTo>
                      <a:pt x="10565" y="1022"/>
                      <a:pt x="13164" y="1203"/>
                      <a:pt x="15763" y="1566"/>
                    </a:cubicBezTo>
                    <a:cubicBezTo>
                      <a:pt x="15693" y="1210"/>
                      <a:pt x="15630" y="851"/>
                      <a:pt x="15563" y="496"/>
                    </a:cubicBezTo>
                    <a:cubicBezTo>
                      <a:pt x="13027" y="165"/>
                      <a:pt x="10491" y="0"/>
                      <a:pt x="7954" y="0"/>
                    </a:cubicBez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4" name="Google Shape;278;p32">
                <a:extLst>
                  <a:ext uri="{FF2B5EF4-FFF2-40B4-BE49-F238E27FC236}">
                    <a16:creationId xmlns:a16="http://schemas.microsoft.com/office/drawing/2014/main" id="{252CAABE-3C9D-0F76-F03C-29AF1353F817}"/>
                  </a:ext>
                </a:extLst>
              </p:cNvPr>
              <p:cNvSpPr/>
              <p:nvPr/>
            </p:nvSpPr>
            <p:spPr>
              <a:xfrm>
                <a:off x="7874237" y="951726"/>
                <a:ext cx="191820" cy="2566668"/>
              </a:xfrm>
              <a:custGeom>
                <a:avLst/>
                <a:gdLst/>
                <a:ahLst/>
                <a:cxnLst/>
                <a:rect l="l" t="t" r="r" b="b"/>
                <a:pathLst>
                  <a:path w="3095" h="40970" extrusionOk="0">
                    <a:moveTo>
                      <a:pt x="1118" y="0"/>
                    </a:moveTo>
                    <a:lnTo>
                      <a:pt x="0" y="40969"/>
                    </a:lnTo>
                    <a:lnTo>
                      <a:pt x="3094" y="40969"/>
                    </a:lnTo>
                    <a:lnTo>
                      <a:pt x="1979" y="0"/>
                    </a:lnTo>
                    <a:close/>
                  </a:path>
                </a:pathLst>
              </a:custGeom>
              <a:solidFill>
                <a:srgbClr val="0053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5" name="Google Shape;279;p32">
                <a:extLst>
                  <a:ext uri="{FF2B5EF4-FFF2-40B4-BE49-F238E27FC236}">
                    <a16:creationId xmlns:a16="http://schemas.microsoft.com/office/drawing/2014/main" id="{0AC66CF6-6B83-0DF0-9563-50255FDC8BA9}"/>
                  </a:ext>
                </a:extLst>
              </p:cNvPr>
              <p:cNvSpPr/>
              <p:nvPr/>
            </p:nvSpPr>
            <p:spPr>
              <a:xfrm>
                <a:off x="7974023" y="794917"/>
                <a:ext cx="739144" cy="258922"/>
              </a:xfrm>
              <a:custGeom>
                <a:avLst/>
                <a:gdLst/>
                <a:ahLst/>
                <a:cxnLst/>
                <a:rect l="l" t="t" r="r" b="b"/>
                <a:pathLst>
                  <a:path w="11926" h="4133" extrusionOk="0">
                    <a:moveTo>
                      <a:pt x="11824" y="0"/>
                    </a:moveTo>
                    <a:lnTo>
                      <a:pt x="1" y="2551"/>
                    </a:lnTo>
                    <a:lnTo>
                      <a:pt x="191" y="3434"/>
                    </a:lnTo>
                    <a:lnTo>
                      <a:pt x="3200" y="4133"/>
                    </a:lnTo>
                    <a:lnTo>
                      <a:pt x="10106" y="1226"/>
                    </a:lnTo>
                    <a:lnTo>
                      <a:pt x="11926" y="464"/>
                    </a:lnTo>
                    <a:lnTo>
                      <a:pt x="11824" y="0"/>
                    </a:ln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6" name="Google Shape;280;p32">
                <a:extLst>
                  <a:ext uri="{FF2B5EF4-FFF2-40B4-BE49-F238E27FC236}">
                    <a16:creationId xmlns:a16="http://schemas.microsoft.com/office/drawing/2014/main" id="{28891647-DD1A-06C2-525D-EDAA848CD43A}"/>
                  </a:ext>
                </a:extLst>
              </p:cNvPr>
              <p:cNvSpPr/>
              <p:nvPr/>
            </p:nvSpPr>
            <p:spPr>
              <a:xfrm>
                <a:off x="8589469" y="794917"/>
                <a:ext cx="123707" cy="76868"/>
              </a:xfrm>
              <a:custGeom>
                <a:avLst/>
                <a:gdLst/>
                <a:ahLst/>
                <a:cxnLst/>
                <a:rect l="l" t="t" r="r" b="b"/>
                <a:pathLst>
                  <a:path w="1996" h="1227" extrusionOk="0">
                    <a:moveTo>
                      <a:pt x="1894" y="0"/>
                    </a:moveTo>
                    <a:lnTo>
                      <a:pt x="1" y="410"/>
                    </a:lnTo>
                    <a:lnTo>
                      <a:pt x="176" y="1226"/>
                    </a:lnTo>
                    <a:lnTo>
                      <a:pt x="1996" y="464"/>
                    </a:lnTo>
                    <a:lnTo>
                      <a:pt x="1894" y="0"/>
                    </a:ln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7" name="Google Shape;281;p32">
                <a:extLst>
                  <a:ext uri="{FF2B5EF4-FFF2-40B4-BE49-F238E27FC236}">
                    <a16:creationId xmlns:a16="http://schemas.microsoft.com/office/drawing/2014/main" id="{95B0DCA3-1C20-2132-B675-EEB492204E43}"/>
                  </a:ext>
                </a:extLst>
              </p:cNvPr>
              <p:cNvSpPr/>
              <p:nvPr/>
            </p:nvSpPr>
            <p:spPr>
              <a:xfrm>
                <a:off x="7439706" y="411197"/>
                <a:ext cx="544844" cy="581557"/>
              </a:xfrm>
              <a:custGeom>
                <a:avLst/>
                <a:gdLst/>
                <a:ahLst/>
                <a:cxnLst/>
                <a:rect l="l" t="t" r="r" b="b"/>
                <a:pathLst>
                  <a:path w="8791" h="9283" extrusionOk="0">
                    <a:moveTo>
                      <a:pt x="350" y="1"/>
                    </a:moveTo>
                    <a:lnTo>
                      <a:pt x="0" y="318"/>
                    </a:lnTo>
                    <a:lnTo>
                      <a:pt x="8120" y="9283"/>
                    </a:lnTo>
                    <a:lnTo>
                      <a:pt x="8790" y="8676"/>
                    </a:lnTo>
                    <a:lnTo>
                      <a:pt x="7894" y="5722"/>
                    </a:lnTo>
                    <a:lnTo>
                      <a:pt x="1922" y="1192"/>
                    </a:lnTo>
                    <a:lnTo>
                      <a:pt x="350" y="1"/>
                    </a:ln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8" name="Google Shape;282;p32">
                <a:extLst>
                  <a:ext uri="{FF2B5EF4-FFF2-40B4-BE49-F238E27FC236}">
                    <a16:creationId xmlns:a16="http://schemas.microsoft.com/office/drawing/2014/main" id="{686D90A0-C866-2D16-F943-0F3DCDE700E0}"/>
                  </a:ext>
                </a:extLst>
              </p:cNvPr>
              <p:cNvSpPr/>
              <p:nvPr/>
            </p:nvSpPr>
            <p:spPr>
              <a:xfrm>
                <a:off x="7439689" y="411189"/>
                <a:ext cx="124322" cy="114685"/>
              </a:xfrm>
              <a:custGeom>
                <a:avLst/>
                <a:gdLst/>
                <a:ahLst/>
                <a:cxnLst/>
                <a:rect l="l" t="t" r="r" b="b"/>
                <a:pathLst>
                  <a:path w="1923" h="1755" extrusionOk="0">
                    <a:moveTo>
                      <a:pt x="350" y="1"/>
                    </a:moveTo>
                    <a:lnTo>
                      <a:pt x="0" y="318"/>
                    </a:lnTo>
                    <a:lnTo>
                      <a:pt x="1303" y="1754"/>
                    </a:lnTo>
                    <a:lnTo>
                      <a:pt x="1922" y="1192"/>
                    </a:lnTo>
                    <a:lnTo>
                      <a:pt x="350" y="1"/>
                    </a:ln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59" name="Google Shape;283;p32">
                <a:extLst>
                  <a:ext uri="{FF2B5EF4-FFF2-40B4-BE49-F238E27FC236}">
                    <a16:creationId xmlns:a16="http://schemas.microsoft.com/office/drawing/2014/main" id="{AB2E848D-0EC8-CCA9-525D-741435447DF9}"/>
                  </a:ext>
                </a:extLst>
              </p:cNvPr>
              <p:cNvSpPr/>
              <p:nvPr/>
            </p:nvSpPr>
            <p:spPr>
              <a:xfrm>
                <a:off x="7733670" y="983551"/>
                <a:ext cx="257578" cy="738802"/>
              </a:xfrm>
              <a:custGeom>
                <a:avLst/>
                <a:gdLst/>
                <a:ahLst/>
                <a:cxnLst/>
                <a:rect l="l" t="t" r="r" b="b"/>
                <a:pathLst>
                  <a:path w="4156" h="11793" extrusionOk="0">
                    <a:moveTo>
                      <a:pt x="3294" y="1"/>
                    </a:moveTo>
                    <a:lnTo>
                      <a:pt x="1185" y="2253"/>
                    </a:lnTo>
                    <a:lnTo>
                      <a:pt x="248" y="9689"/>
                    </a:lnTo>
                    <a:lnTo>
                      <a:pt x="0" y="11646"/>
                    </a:lnTo>
                    <a:lnTo>
                      <a:pt x="451" y="11792"/>
                    </a:lnTo>
                    <a:lnTo>
                      <a:pt x="4155" y="277"/>
                    </a:lnTo>
                    <a:lnTo>
                      <a:pt x="3294" y="1"/>
                    </a:ln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0" name="Google Shape;284;p32">
                <a:extLst>
                  <a:ext uri="{FF2B5EF4-FFF2-40B4-BE49-F238E27FC236}">
                    <a16:creationId xmlns:a16="http://schemas.microsoft.com/office/drawing/2014/main" id="{4289025E-CF46-22F6-189F-375B59206037}"/>
                  </a:ext>
                </a:extLst>
              </p:cNvPr>
              <p:cNvSpPr/>
              <p:nvPr/>
            </p:nvSpPr>
            <p:spPr>
              <a:xfrm>
                <a:off x="7733670" y="1590550"/>
                <a:ext cx="64828" cy="131810"/>
              </a:xfrm>
              <a:custGeom>
                <a:avLst/>
                <a:gdLst/>
                <a:ahLst/>
                <a:cxnLst/>
                <a:rect l="l" t="t" r="r" b="b"/>
                <a:pathLst>
                  <a:path w="1046" h="2104" extrusionOk="0">
                    <a:moveTo>
                      <a:pt x="248" y="0"/>
                    </a:moveTo>
                    <a:lnTo>
                      <a:pt x="0" y="1957"/>
                    </a:lnTo>
                    <a:lnTo>
                      <a:pt x="451" y="2103"/>
                    </a:lnTo>
                    <a:lnTo>
                      <a:pt x="1045" y="258"/>
                    </a:lnTo>
                    <a:lnTo>
                      <a:pt x="248" y="0"/>
                    </a:ln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1" name="Google Shape;285;p32">
                <a:extLst>
                  <a:ext uri="{FF2B5EF4-FFF2-40B4-BE49-F238E27FC236}">
                    <a16:creationId xmlns:a16="http://schemas.microsoft.com/office/drawing/2014/main" id="{6156B700-247C-CFA5-C980-16907537C104}"/>
                  </a:ext>
                </a:extLst>
              </p:cNvPr>
              <p:cNvSpPr/>
              <p:nvPr/>
            </p:nvSpPr>
            <p:spPr>
              <a:xfrm>
                <a:off x="7916321" y="933871"/>
                <a:ext cx="105982" cy="97855"/>
              </a:xfrm>
              <a:custGeom>
                <a:avLst/>
                <a:gdLst/>
                <a:ahLst/>
                <a:cxnLst/>
                <a:rect l="l" t="t" r="r" b="b"/>
                <a:pathLst>
                  <a:path w="1710" h="1562" extrusionOk="0">
                    <a:moveTo>
                      <a:pt x="860" y="0"/>
                    </a:moveTo>
                    <a:cubicBezTo>
                      <a:pt x="805" y="0"/>
                      <a:pt x="749" y="6"/>
                      <a:pt x="693" y="19"/>
                    </a:cubicBezTo>
                    <a:cubicBezTo>
                      <a:pt x="271" y="107"/>
                      <a:pt x="1" y="524"/>
                      <a:pt x="93" y="946"/>
                    </a:cubicBezTo>
                    <a:cubicBezTo>
                      <a:pt x="173" y="1312"/>
                      <a:pt x="496" y="1562"/>
                      <a:pt x="854" y="1562"/>
                    </a:cubicBezTo>
                    <a:cubicBezTo>
                      <a:pt x="909" y="1562"/>
                      <a:pt x="965" y="1556"/>
                      <a:pt x="1021" y="1543"/>
                    </a:cubicBezTo>
                    <a:cubicBezTo>
                      <a:pt x="1443" y="1454"/>
                      <a:pt x="1710" y="1038"/>
                      <a:pt x="1621" y="616"/>
                    </a:cubicBezTo>
                    <a:cubicBezTo>
                      <a:pt x="1541" y="250"/>
                      <a:pt x="1218" y="0"/>
                      <a:pt x="860"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2" name="Google Shape;286;p32">
                <a:extLst>
                  <a:ext uri="{FF2B5EF4-FFF2-40B4-BE49-F238E27FC236}">
                    <a16:creationId xmlns:a16="http://schemas.microsoft.com/office/drawing/2014/main" id="{C8EF0078-4743-04D8-E2AF-E99A2117D54A}"/>
                  </a:ext>
                </a:extLst>
              </p:cNvPr>
              <p:cNvSpPr/>
              <p:nvPr/>
            </p:nvSpPr>
            <p:spPr>
              <a:xfrm>
                <a:off x="8429255" y="1578397"/>
                <a:ext cx="142176" cy="1940005"/>
              </a:xfrm>
              <a:custGeom>
                <a:avLst/>
                <a:gdLst/>
                <a:ahLst/>
                <a:cxnLst/>
                <a:rect l="l" t="t" r="r" b="b"/>
                <a:pathLst>
                  <a:path w="2294" h="30967" extrusionOk="0">
                    <a:moveTo>
                      <a:pt x="829" y="1"/>
                    </a:moveTo>
                    <a:lnTo>
                      <a:pt x="0" y="30966"/>
                    </a:lnTo>
                    <a:lnTo>
                      <a:pt x="2294" y="30966"/>
                    </a:lnTo>
                    <a:lnTo>
                      <a:pt x="1464" y="1"/>
                    </a:lnTo>
                    <a:close/>
                  </a:path>
                </a:pathLst>
              </a:custGeom>
              <a:solidFill>
                <a:srgbClr val="0053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3" name="Google Shape;287;p32">
                <a:extLst>
                  <a:ext uri="{FF2B5EF4-FFF2-40B4-BE49-F238E27FC236}">
                    <a16:creationId xmlns:a16="http://schemas.microsoft.com/office/drawing/2014/main" id="{5C2D8BF1-35CD-2DCC-43F4-3EEFB0ACB63F}"/>
                  </a:ext>
                </a:extLst>
              </p:cNvPr>
              <p:cNvSpPr/>
              <p:nvPr/>
            </p:nvSpPr>
            <p:spPr>
              <a:xfrm>
                <a:off x="8484168" y="1059982"/>
                <a:ext cx="211095" cy="541776"/>
              </a:xfrm>
              <a:custGeom>
                <a:avLst/>
                <a:gdLst/>
                <a:ahLst/>
                <a:cxnLst/>
                <a:rect l="l" t="t" r="r" b="b"/>
                <a:pathLst>
                  <a:path w="3406" h="8648" extrusionOk="0">
                    <a:moveTo>
                      <a:pt x="3075" y="0"/>
                    </a:moveTo>
                    <a:lnTo>
                      <a:pt x="0" y="8418"/>
                    </a:lnTo>
                    <a:lnTo>
                      <a:pt x="629" y="8647"/>
                    </a:lnTo>
                    <a:lnTo>
                      <a:pt x="2256" y="7040"/>
                    </a:lnTo>
                    <a:lnTo>
                      <a:pt x="3167" y="1563"/>
                    </a:lnTo>
                    <a:lnTo>
                      <a:pt x="3406" y="121"/>
                    </a:lnTo>
                    <a:lnTo>
                      <a:pt x="3075" y="0"/>
                    </a:ln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4" name="Google Shape;288;p32">
                <a:extLst>
                  <a:ext uri="{FF2B5EF4-FFF2-40B4-BE49-F238E27FC236}">
                    <a16:creationId xmlns:a16="http://schemas.microsoft.com/office/drawing/2014/main" id="{8B8DCD49-E1F0-A770-4CBB-D61C33939A7D}"/>
                  </a:ext>
                </a:extLst>
              </p:cNvPr>
              <p:cNvSpPr/>
              <p:nvPr/>
            </p:nvSpPr>
            <p:spPr>
              <a:xfrm>
                <a:off x="8644196" y="1059982"/>
                <a:ext cx="51069" cy="97981"/>
              </a:xfrm>
              <a:custGeom>
                <a:avLst/>
                <a:gdLst/>
                <a:ahLst/>
                <a:cxnLst/>
                <a:rect l="l" t="t" r="r" b="b"/>
                <a:pathLst>
                  <a:path w="824" h="1564" extrusionOk="0">
                    <a:moveTo>
                      <a:pt x="493" y="0"/>
                    </a:moveTo>
                    <a:lnTo>
                      <a:pt x="1" y="1351"/>
                    </a:lnTo>
                    <a:lnTo>
                      <a:pt x="585" y="1563"/>
                    </a:lnTo>
                    <a:lnTo>
                      <a:pt x="824" y="121"/>
                    </a:lnTo>
                    <a:lnTo>
                      <a:pt x="493" y="0"/>
                    </a:ln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5" name="Google Shape;289;p32">
                <a:extLst>
                  <a:ext uri="{FF2B5EF4-FFF2-40B4-BE49-F238E27FC236}">
                    <a16:creationId xmlns:a16="http://schemas.microsoft.com/office/drawing/2014/main" id="{3F61329E-E22C-B0C1-DCEC-9CEBF7E967C1}"/>
                  </a:ext>
                </a:extLst>
              </p:cNvPr>
              <p:cNvSpPr/>
              <p:nvPr/>
            </p:nvSpPr>
            <p:spPr>
              <a:xfrm>
                <a:off x="7944707" y="1542750"/>
                <a:ext cx="550732" cy="176227"/>
              </a:xfrm>
              <a:custGeom>
                <a:avLst/>
                <a:gdLst/>
                <a:ahLst/>
                <a:cxnLst/>
                <a:rect l="l" t="t" r="r" b="b"/>
                <a:pathLst>
                  <a:path w="8886" h="2813" extrusionOk="0">
                    <a:moveTo>
                      <a:pt x="6566" y="1"/>
                    </a:moveTo>
                    <a:lnTo>
                      <a:pt x="1366" y="1951"/>
                    </a:lnTo>
                    <a:lnTo>
                      <a:pt x="0" y="2466"/>
                    </a:lnTo>
                    <a:lnTo>
                      <a:pt x="61" y="2812"/>
                    </a:lnTo>
                    <a:lnTo>
                      <a:pt x="8885" y="1265"/>
                    </a:lnTo>
                    <a:lnTo>
                      <a:pt x="8771" y="608"/>
                    </a:lnTo>
                    <a:lnTo>
                      <a:pt x="6566" y="1"/>
                    </a:ln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6" name="Google Shape;290;p32">
                <a:extLst>
                  <a:ext uri="{FF2B5EF4-FFF2-40B4-BE49-F238E27FC236}">
                    <a16:creationId xmlns:a16="http://schemas.microsoft.com/office/drawing/2014/main" id="{60355F4B-CEE5-18E0-1B6B-012D90E3804D}"/>
                  </a:ext>
                </a:extLst>
              </p:cNvPr>
              <p:cNvSpPr/>
              <p:nvPr/>
            </p:nvSpPr>
            <p:spPr>
              <a:xfrm>
                <a:off x="7944707" y="1664977"/>
                <a:ext cx="91417" cy="54002"/>
              </a:xfrm>
              <a:custGeom>
                <a:avLst/>
                <a:gdLst/>
                <a:ahLst/>
                <a:cxnLst/>
                <a:rect l="l" t="t" r="r" b="b"/>
                <a:pathLst>
                  <a:path w="1475" h="862" extrusionOk="0">
                    <a:moveTo>
                      <a:pt x="1366" y="0"/>
                    </a:moveTo>
                    <a:lnTo>
                      <a:pt x="0" y="515"/>
                    </a:lnTo>
                    <a:lnTo>
                      <a:pt x="61" y="861"/>
                    </a:lnTo>
                    <a:lnTo>
                      <a:pt x="1474" y="613"/>
                    </a:lnTo>
                    <a:lnTo>
                      <a:pt x="1366" y="0"/>
                    </a:ln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7" name="Google Shape;291;p32">
                <a:extLst>
                  <a:ext uri="{FF2B5EF4-FFF2-40B4-BE49-F238E27FC236}">
                    <a16:creationId xmlns:a16="http://schemas.microsoft.com/office/drawing/2014/main" id="{0C338CDB-535F-2C6A-8605-3645475F9281}"/>
                  </a:ext>
                </a:extLst>
              </p:cNvPr>
              <p:cNvSpPr/>
              <p:nvPr/>
            </p:nvSpPr>
            <p:spPr>
              <a:xfrm>
                <a:off x="8487700" y="1594748"/>
                <a:ext cx="388475" cy="444609"/>
              </a:xfrm>
              <a:custGeom>
                <a:avLst/>
                <a:gdLst/>
                <a:ahLst/>
                <a:cxnLst/>
                <a:rect l="l" t="t" r="r" b="b"/>
                <a:pathLst>
                  <a:path w="6268" h="7097" extrusionOk="0">
                    <a:moveTo>
                      <a:pt x="515" y="0"/>
                    </a:moveTo>
                    <a:lnTo>
                      <a:pt x="1" y="432"/>
                    </a:lnTo>
                    <a:lnTo>
                      <a:pt x="579" y="2643"/>
                    </a:lnTo>
                    <a:lnTo>
                      <a:pt x="4870" y="6169"/>
                    </a:lnTo>
                    <a:lnTo>
                      <a:pt x="5998" y="7097"/>
                    </a:lnTo>
                    <a:lnTo>
                      <a:pt x="6268" y="6874"/>
                    </a:lnTo>
                    <a:lnTo>
                      <a:pt x="515" y="0"/>
                    </a:ln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8" name="Google Shape;292;p32">
                <a:extLst>
                  <a:ext uri="{FF2B5EF4-FFF2-40B4-BE49-F238E27FC236}">
                    <a16:creationId xmlns:a16="http://schemas.microsoft.com/office/drawing/2014/main" id="{95244EF3-9DDF-9F53-2AB9-1FE661F39430}"/>
                  </a:ext>
                </a:extLst>
              </p:cNvPr>
              <p:cNvSpPr/>
              <p:nvPr/>
            </p:nvSpPr>
            <p:spPr>
              <a:xfrm>
                <a:off x="8789536" y="1956291"/>
                <a:ext cx="86645" cy="83071"/>
              </a:xfrm>
              <a:custGeom>
                <a:avLst/>
                <a:gdLst/>
                <a:ahLst/>
                <a:cxnLst/>
                <a:rect l="l" t="t" r="r" b="b"/>
                <a:pathLst>
                  <a:path w="1398" h="1326" extrusionOk="0">
                    <a:moveTo>
                      <a:pt x="477" y="1"/>
                    </a:moveTo>
                    <a:lnTo>
                      <a:pt x="0" y="398"/>
                    </a:lnTo>
                    <a:lnTo>
                      <a:pt x="1128" y="1326"/>
                    </a:lnTo>
                    <a:lnTo>
                      <a:pt x="1398" y="1103"/>
                    </a:lnTo>
                    <a:lnTo>
                      <a:pt x="477" y="1"/>
                    </a:ln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9" name="Google Shape;293;p32">
                <a:extLst>
                  <a:ext uri="{FF2B5EF4-FFF2-40B4-BE49-F238E27FC236}">
                    <a16:creationId xmlns:a16="http://schemas.microsoft.com/office/drawing/2014/main" id="{761A1E47-AC3C-8416-09B6-3D6BF9B65200}"/>
                  </a:ext>
                </a:extLst>
              </p:cNvPr>
              <p:cNvSpPr/>
              <p:nvPr/>
            </p:nvSpPr>
            <p:spPr>
              <a:xfrm>
                <a:off x="8459376" y="1565115"/>
                <a:ext cx="80943" cy="72608"/>
              </a:xfrm>
              <a:custGeom>
                <a:avLst/>
                <a:gdLst/>
                <a:ahLst/>
                <a:cxnLst/>
                <a:rect l="l" t="t" r="r" b="b"/>
                <a:pathLst>
                  <a:path w="1306" h="1159" extrusionOk="0">
                    <a:moveTo>
                      <a:pt x="653" y="0"/>
                    </a:moveTo>
                    <a:cubicBezTo>
                      <a:pt x="416" y="0"/>
                      <a:pt x="195" y="145"/>
                      <a:pt x="108" y="381"/>
                    </a:cubicBezTo>
                    <a:cubicBezTo>
                      <a:pt x="0" y="680"/>
                      <a:pt x="153" y="1013"/>
                      <a:pt x="454" y="1124"/>
                    </a:cubicBezTo>
                    <a:cubicBezTo>
                      <a:pt x="519" y="1148"/>
                      <a:pt x="585" y="1159"/>
                      <a:pt x="650" y="1159"/>
                    </a:cubicBezTo>
                    <a:cubicBezTo>
                      <a:pt x="886" y="1159"/>
                      <a:pt x="1110" y="1012"/>
                      <a:pt x="1194" y="778"/>
                    </a:cubicBezTo>
                    <a:cubicBezTo>
                      <a:pt x="1306" y="476"/>
                      <a:pt x="1150" y="146"/>
                      <a:pt x="851" y="35"/>
                    </a:cubicBezTo>
                    <a:cubicBezTo>
                      <a:pt x="786" y="11"/>
                      <a:pt x="719" y="0"/>
                      <a:pt x="653"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0" name="Google Shape;294;p32">
                <a:extLst>
                  <a:ext uri="{FF2B5EF4-FFF2-40B4-BE49-F238E27FC236}">
                    <a16:creationId xmlns:a16="http://schemas.microsoft.com/office/drawing/2014/main" id="{CBD1DA21-211C-01B9-DA95-FB2A8BD98EE3}"/>
                  </a:ext>
                </a:extLst>
              </p:cNvPr>
              <p:cNvSpPr/>
              <p:nvPr/>
            </p:nvSpPr>
            <p:spPr>
              <a:xfrm>
                <a:off x="5956375" y="1772919"/>
                <a:ext cx="1657216" cy="1926536"/>
              </a:xfrm>
              <a:custGeom>
                <a:avLst/>
                <a:gdLst/>
                <a:ahLst/>
                <a:cxnLst/>
                <a:rect l="l" t="t" r="r" b="b"/>
                <a:pathLst>
                  <a:path w="26739" h="30752" extrusionOk="0">
                    <a:moveTo>
                      <a:pt x="13426" y="1"/>
                    </a:moveTo>
                    <a:cubicBezTo>
                      <a:pt x="13363" y="1"/>
                      <a:pt x="13299" y="1"/>
                      <a:pt x="13234" y="2"/>
                    </a:cubicBezTo>
                    <a:cubicBezTo>
                      <a:pt x="5909" y="104"/>
                      <a:pt x="1" y="6197"/>
                      <a:pt x="112" y="13522"/>
                    </a:cubicBezTo>
                    <a:cubicBezTo>
                      <a:pt x="179" y="17890"/>
                      <a:pt x="2351" y="21746"/>
                      <a:pt x="5655" y="24125"/>
                    </a:cubicBezTo>
                    <a:lnTo>
                      <a:pt x="5661" y="24195"/>
                    </a:lnTo>
                    <a:cubicBezTo>
                      <a:pt x="5909" y="26657"/>
                      <a:pt x="6973" y="28963"/>
                      <a:pt x="8686" y="30752"/>
                    </a:cubicBezTo>
                    <a:lnTo>
                      <a:pt x="18165" y="30752"/>
                    </a:lnTo>
                    <a:cubicBezTo>
                      <a:pt x="19874" y="28963"/>
                      <a:pt x="20938" y="26657"/>
                      <a:pt x="21186" y="24195"/>
                    </a:cubicBezTo>
                    <a:lnTo>
                      <a:pt x="21192" y="24125"/>
                    </a:lnTo>
                    <a:cubicBezTo>
                      <a:pt x="24550" y="21708"/>
                      <a:pt x="26738" y="17766"/>
                      <a:pt x="26738" y="13312"/>
                    </a:cubicBezTo>
                    <a:cubicBezTo>
                      <a:pt x="26738" y="5962"/>
                      <a:pt x="20778" y="1"/>
                      <a:pt x="1342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1" name="Google Shape;295;p32">
                <a:extLst>
                  <a:ext uri="{FF2B5EF4-FFF2-40B4-BE49-F238E27FC236}">
                    <a16:creationId xmlns:a16="http://schemas.microsoft.com/office/drawing/2014/main" id="{8EF0CE71-24EC-5957-5571-4E9D3FB5F444}"/>
                  </a:ext>
                </a:extLst>
              </p:cNvPr>
              <p:cNvSpPr/>
              <p:nvPr/>
            </p:nvSpPr>
            <p:spPr>
              <a:xfrm>
                <a:off x="6634234" y="3139654"/>
                <a:ext cx="308214" cy="559818"/>
              </a:xfrm>
              <a:custGeom>
                <a:avLst/>
                <a:gdLst/>
                <a:ahLst/>
                <a:cxnLst/>
                <a:rect l="l" t="t" r="r" b="b"/>
                <a:pathLst>
                  <a:path w="4973" h="8936" extrusionOk="0">
                    <a:moveTo>
                      <a:pt x="2329" y="0"/>
                    </a:moveTo>
                    <a:lnTo>
                      <a:pt x="1923" y="3526"/>
                    </a:lnTo>
                    <a:lnTo>
                      <a:pt x="1" y="4619"/>
                    </a:lnTo>
                    <a:lnTo>
                      <a:pt x="531" y="8936"/>
                    </a:lnTo>
                    <a:lnTo>
                      <a:pt x="4445" y="8936"/>
                    </a:lnTo>
                    <a:lnTo>
                      <a:pt x="4972" y="4619"/>
                    </a:lnTo>
                    <a:lnTo>
                      <a:pt x="3054" y="3526"/>
                    </a:lnTo>
                    <a:lnTo>
                      <a:pt x="2644"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2" name="Google Shape;296;p32">
                <a:extLst>
                  <a:ext uri="{FF2B5EF4-FFF2-40B4-BE49-F238E27FC236}">
                    <a16:creationId xmlns:a16="http://schemas.microsoft.com/office/drawing/2014/main" id="{C03999EB-AA55-B6C5-EA37-80C60788D732}"/>
                  </a:ext>
                </a:extLst>
              </p:cNvPr>
              <p:cNvSpPr/>
              <p:nvPr/>
            </p:nvSpPr>
            <p:spPr>
              <a:xfrm>
                <a:off x="6386753" y="2780993"/>
                <a:ext cx="313110" cy="901560"/>
              </a:xfrm>
              <a:custGeom>
                <a:avLst/>
                <a:gdLst/>
                <a:ahLst/>
                <a:cxnLst/>
                <a:rect l="l" t="t" r="r" b="b"/>
                <a:pathLst>
                  <a:path w="5052" h="14391" extrusionOk="0">
                    <a:moveTo>
                      <a:pt x="141" y="1"/>
                    </a:moveTo>
                    <a:lnTo>
                      <a:pt x="1" y="77"/>
                    </a:lnTo>
                    <a:lnTo>
                      <a:pt x="3975" y="7355"/>
                    </a:lnTo>
                    <a:lnTo>
                      <a:pt x="4893" y="14391"/>
                    </a:lnTo>
                    <a:lnTo>
                      <a:pt x="5052" y="14369"/>
                    </a:lnTo>
                    <a:lnTo>
                      <a:pt x="4134" y="7320"/>
                    </a:lnTo>
                    <a:lnTo>
                      <a:pt x="4130" y="7304"/>
                    </a:lnTo>
                    <a:lnTo>
                      <a:pt x="141" y="1"/>
                    </a:lnTo>
                    <a:close/>
                  </a:path>
                </a:pathLst>
              </a:custGeom>
              <a:solidFill>
                <a:srgbClr val="15284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3" name="Google Shape;297;p32">
                <a:extLst>
                  <a:ext uri="{FF2B5EF4-FFF2-40B4-BE49-F238E27FC236}">
                    <a16:creationId xmlns:a16="http://schemas.microsoft.com/office/drawing/2014/main" id="{F20443E4-D6E4-3D3F-5599-7212502C589F}"/>
                  </a:ext>
                </a:extLst>
              </p:cNvPr>
              <p:cNvSpPr/>
              <p:nvPr/>
            </p:nvSpPr>
            <p:spPr>
              <a:xfrm>
                <a:off x="6712822" y="3548622"/>
                <a:ext cx="75675" cy="133752"/>
              </a:xfrm>
              <a:custGeom>
                <a:avLst/>
                <a:gdLst/>
                <a:ahLst/>
                <a:cxnLst/>
                <a:rect l="l" t="t" r="r" b="b"/>
                <a:pathLst>
                  <a:path w="1221" h="2135" extrusionOk="0">
                    <a:moveTo>
                      <a:pt x="0" y="0"/>
                    </a:moveTo>
                    <a:lnTo>
                      <a:pt x="172" y="2135"/>
                    </a:lnTo>
                    <a:lnTo>
                      <a:pt x="331" y="2122"/>
                    </a:lnTo>
                    <a:lnTo>
                      <a:pt x="175" y="159"/>
                    </a:lnTo>
                    <a:lnTo>
                      <a:pt x="1220" y="159"/>
                    </a:lnTo>
                    <a:lnTo>
                      <a:pt x="1220" y="0"/>
                    </a:lnTo>
                    <a:close/>
                  </a:path>
                </a:pathLst>
              </a:custGeom>
              <a:solidFill>
                <a:srgbClr val="15284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4" name="Google Shape;298;p32">
                <a:extLst>
                  <a:ext uri="{FF2B5EF4-FFF2-40B4-BE49-F238E27FC236}">
                    <a16:creationId xmlns:a16="http://schemas.microsoft.com/office/drawing/2014/main" id="{20EA60CA-A8AF-26AB-C4D1-8B1597E65993}"/>
                  </a:ext>
                </a:extLst>
              </p:cNvPr>
              <p:cNvSpPr/>
              <p:nvPr/>
            </p:nvSpPr>
            <p:spPr>
              <a:xfrm>
                <a:off x="6877003" y="2780993"/>
                <a:ext cx="312924" cy="901560"/>
              </a:xfrm>
              <a:custGeom>
                <a:avLst/>
                <a:gdLst/>
                <a:ahLst/>
                <a:cxnLst/>
                <a:rect l="l" t="t" r="r" b="b"/>
                <a:pathLst>
                  <a:path w="5049" h="14391" extrusionOk="0">
                    <a:moveTo>
                      <a:pt x="4908" y="1"/>
                    </a:moveTo>
                    <a:lnTo>
                      <a:pt x="925" y="7291"/>
                    </a:lnTo>
                    <a:lnTo>
                      <a:pt x="919" y="7304"/>
                    </a:lnTo>
                    <a:lnTo>
                      <a:pt x="1" y="14369"/>
                    </a:lnTo>
                    <a:lnTo>
                      <a:pt x="159" y="14391"/>
                    </a:lnTo>
                    <a:lnTo>
                      <a:pt x="1074" y="7355"/>
                    </a:lnTo>
                    <a:lnTo>
                      <a:pt x="5048" y="77"/>
                    </a:lnTo>
                    <a:lnTo>
                      <a:pt x="4908" y="1"/>
                    </a:lnTo>
                    <a:close/>
                  </a:path>
                </a:pathLst>
              </a:custGeom>
              <a:solidFill>
                <a:srgbClr val="15284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5" name="Google Shape;299;p32">
                <a:extLst>
                  <a:ext uri="{FF2B5EF4-FFF2-40B4-BE49-F238E27FC236}">
                    <a16:creationId xmlns:a16="http://schemas.microsoft.com/office/drawing/2014/main" id="{B00D5588-0A11-47FD-D3DA-867A73A43120}"/>
                  </a:ext>
                </a:extLst>
              </p:cNvPr>
              <p:cNvSpPr/>
              <p:nvPr/>
            </p:nvSpPr>
            <p:spPr>
              <a:xfrm>
                <a:off x="6788436" y="3548622"/>
                <a:ext cx="75613" cy="133752"/>
              </a:xfrm>
              <a:custGeom>
                <a:avLst/>
                <a:gdLst/>
                <a:ahLst/>
                <a:cxnLst/>
                <a:rect l="l" t="t" r="r" b="b"/>
                <a:pathLst>
                  <a:path w="1220" h="2135" extrusionOk="0">
                    <a:moveTo>
                      <a:pt x="0" y="0"/>
                    </a:moveTo>
                    <a:lnTo>
                      <a:pt x="0" y="159"/>
                    </a:lnTo>
                    <a:lnTo>
                      <a:pt x="1045" y="159"/>
                    </a:lnTo>
                    <a:lnTo>
                      <a:pt x="886" y="2122"/>
                    </a:lnTo>
                    <a:lnTo>
                      <a:pt x="1048" y="2135"/>
                    </a:lnTo>
                    <a:lnTo>
                      <a:pt x="1220" y="0"/>
                    </a:lnTo>
                    <a:close/>
                  </a:path>
                </a:pathLst>
              </a:custGeom>
              <a:solidFill>
                <a:srgbClr val="15284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6" name="Google Shape;300;p32">
                <a:extLst>
                  <a:ext uri="{FF2B5EF4-FFF2-40B4-BE49-F238E27FC236}">
                    <a16:creationId xmlns:a16="http://schemas.microsoft.com/office/drawing/2014/main" id="{F7A129FA-CBFE-A259-F44A-0C2714DC8FEE}"/>
                  </a:ext>
                </a:extLst>
              </p:cNvPr>
              <p:cNvSpPr/>
              <p:nvPr/>
            </p:nvSpPr>
            <p:spPr>
              <a:xfrm>
                <a:off x="6353905" y="2529460"/>
                <a:ext cx="877911" cy="331217"/>
              </a:xfrm>
              <a:custGeom>
                <a:avLst/>
                <a:gdLst/>
                <a:ahLst/>
                <a:cxnLst/>
                <a:rect l="l" t="t" r="r" b="b"/>
                <a:pathLst>
                  <a:path w="14165" h="5287" extrusionOk="0">
                    <a:moveTo>
                      <a:pt x="11099" y="1605"/>
                    </a:moveTo>
                    <a:cubicBezTo>
                      <a:pt x="11125" y="1770"/>
                      <a:pt x="11138" y="1951"/>
                      <a:pt x="11138" y="2154"/>
                    </a:cubicBezTo>
                    <a:cubicBezTo>
                      <a:pt x="11128" y="2844"/>
                      <a:pt x="10966" y="3539"/>
                      <a:pt x="10667" y="4165"/>
                    </a:cubicBezTo>
                    <a:cubicBezTo>
                      <a:pt x="10588" y="4327"/>
                      <a:pt x="10500" y="4401"/>
                      <a:pt x="10471" y="4401"/>
                    </a:cubicBezTo>
                    <a:cubicBezTo>
                      <a:pt x="10469" y="4401"/>
                      <a:pt x="10468" y="4400"/>
                      <a:pt x="10467" y="4400"/>
                    </a:cubicBezTo>
                    <a:cubicBezTo>
                      <a:pt x="10445" y="4394"/>
                      <a:pt x="10394" y="4327"/>
                      <a:pt x="10369" y="4159"/>
                    </a:cubicBezTo>
                    <a:cubicBezTo>
                      <a:pt x="10232" y="3257"/>
                      <a:pt x="10515" y="2304"/>
                      <a:pt x="11099" y="1605"/>
                    </a:cubicBezTo>
                    <a:close/>
                    <a:moveTo>
                      <a:pt x="8825" y="1529"/>
                    </a:moveTo>
                    <a:cubicBezTo>
                      <a:pt x="8828" y="1538"/>
                      <a:pt x="8831" y="1548"/>
                      <a:pt x="8834" y="1557"/>
                    </a:cubicBezTo>
                    <a:cubicBezTo>
                      <a:pt x="9158" y="2459"/>
                      <a:pt x="9104" y="3476"/>
                      <a:pt x="8688" y="4343"/>
                    </a:cubicBezTo>
                    <a:cubicBezTo>
                      <a:pt x="8650" y="4422"/>
                      <a:pt x="8612" y="4470"/>
                      <a:pt x="8587" y="4489"/>
                    </a:cubicBezTo>
                    <a:cubicBezTo>
                      <a:pt x="8574" y="4473"/>
                      <a:pt x="8558" y="4435"/>
                      <a:pt x="8539" y="4365"/>
                    </a:cubicBezTo>
                    <a:cubicBezTo>
                      <a:pt x="8285" y="3425"/>
                      <a:pt x="8390" y="2399"/>
                      <a:pt x="8825" y="1529"/>
                    </a:cubicBezTo>
                    <a:close/>
                    <a:moveTo>
                      <a:pt x="6277" y="2075"/>
                    </a:moveTo>
                    <a:cubicBezTo>
                      <a:pt x="6312" y="2202"/>
                      <a:pt x="6341" y="2339"/>
                      <a:pt x="6366" y="2482"/>
                    </a:cubicBezTo>
                    <a:cubicBezTo>
                      <a:pt x="6474" y="3110"/>
                      <a:pt x="6490" y="3752"/>
                      <a:pt x="6417" y="4384"/>
                    </a:cubicBezTo>
                    <a:cubicBezTo>
                      <a:pt x="6395" y="4556"/>
                      <a:pt x="6347" y="4629"/>
                      <a:pt x="6331" y="4635"/>
                    </a:cubicBezTo>
                    <a:cubicBezTo>
                      <a:pt x="6303" y="4626"/>
                      <a:pt x="6226" y="4530"/>
                      <a:pt x="6188" y="4375"/>
                    </a:cubicBezTo>
                    <a:cubicBezTo>
                      <a:pt x="6001" y="3625"/>
                      <a:pt x="6036" y="2815"/>
                      <a:pt x="6277" y="2075"/>
                    </a:cubicBezTo>
                    <a:close/>
                    <a:moveTo>
                      <a:pt x="3304" y="1986"/>
                    </a:moveTo>
                    <a:lnTo>
                      <a:pt x="3304" y="1986"/>
                    </a:lnTo>
                    <a:cubicBezTo>
                      <a:pt x="3333" y="2034"/>
                      <a:pt x="3361" y="2084"/>
                      <a:pt x="3390" y="2135"/>
                    </a:cubicBezTo>
                    <a:cubicBezTo>
                      <a:pt x="3761" y="2793"/>
                      <a:pt x="4003" y="3504"/>
                      <a:pt x="4111" y="4251"/>
                    </a:cubicBezTo>
                    <a:cubicBezTo>
                      <a:pt x="4143" y="4467"/>
                      <a:pt x="4130" y="4737"/>
                      <a:pt x="3996" y="4794"/>
                    </a:cubicBezTo>
                    <a:cubicBezTo>
                      <a:pt x="3981" y="4801"/>
                      <a:pt x="3964" y="4804"/>
                      <a:pt x="3945" y="4804"/>
                    </a:cubicBezTo>
                    <a:cubicBezTo>
                      <a:pt x="3875" y="4804"/>
                      <a:pt x="3787" y="4759"/>
                      <a:pt x="3730" y="4689"/>
                    </a:cubicBezTo>
                    <a:cubicBezTo>
                      <a:pt x="3634" y="4575"/>
                      <a:pt x="3587" y="4416"/>
                      <a:pt x="3533" y="4222"/>
                    </a:cubicBezTo>
                    <a:cubicBezTo>
                      <a:pt x="3342" y="3523"/>
                      <a:pt x="3155" y="2726"/>
                      <a:pt x="3304" y="1986"/>
                    </a:cubicBezTo>
                    <a:close/>
                    <a:moveTo>
                      <a:pt x="10072" y="1"/>
                    </a:moveTo>
                    <a:cubicBezTo>
                      <a:pt x="9597" y="1"/>
                      <a:pt x="9182" y="263"/>
                      <a:pt x="8863" y="614"/>
                    </a:cubicBezTo>
                    <a:cubicBezTo>
                      <a:pt x="8647" y="347"/>
                      <a:pt x="8348" y="112"/>
                      <a:pt x="7945" y="48"/>
                    </a:cubicBezTo>
                    <a:cubicBezTo>
                      <a:pt x="7877" y="38"/>
                      <a:pt x="7810" y="32"/>
                      <a:pt x="7744" y="32"/>
                    </a:cubicBezTo>
                    <a:cubicBezTo>
                      <a:pt x="7142" y="32"/>
                      <a:pt x="6631" y="456"/>
                      <a:pt x="6296" y="935"/>
                    </a:cubicBezTo>
                    <a:cubicBezTo>
                      <a:pt x="5963" y="452"/>
                      <a:pt x="5480" y="140"/>
                      <a:pt x="4972" y="77"/>
                    </a:cubicBezTo>
                    <a:cubicBezTo>
                      <a:pt x="4908" y="69"/>
                      <a:pt x="4844" y="65"/>
                      <a:pt x="4781" y="65"/>
                    </a:cubicBezTo>
                    <a:cubicBezTo>
                      <a:pt x="4114" y="65"/>
                      <a:pt x="3534" y="484"/>
                      <a:pt x="3177" y="1036"/>
                    </a:cubicBezTo>
                    <a:cubicBezTo>
                      <a:pt x="3088" y="950"/>
                      <a:pt x="2999" y="874"/>
                      <a:pt x="2907" y="807"/>
                    </a:cubicBezTo>
                    <a:cubicBezTo>
                      <a:pt x="2561" y="551"/>
                      <a:pt x="2165" y="415"/>
                      <a:pt x="1786" y="415"/>
                    </a:cubicBezTo>
                    <a:cubicBezTo>
                      <a:pt x="1677" y="415"/>
                      <a:pt x="1569" y="426"/>
                      <a:pt x="1465" y="448"/>
                    </a:cubicBezTo>
                    <a:cubicBezTo>
                      <a:pt x="607" y="633"/>
                      <a:pt x="143" y="1500"/>
                      <a:pt x="73" y="2227"/>
                    </a:cubicBezTo>
                    <a:cubicBezTo>
                      <a:pt x="0" y="2990"/>
                      <a:pt x="251" y="3733"/>
                      <a:pt x="470" y="4387"/>
                    </a:cubicBezTo>
                    <a:cubicBezTo>
                      <a:pt x="506" y="4488"/>
                      <a:pt x="598" y="4551"/>
                      <a:pt x="698" y="4551"/>
                    </a:cubicBezTo>
                    <a:cubicBezTo>
                      <a:pt x="725" y="4551"/>
                      <a:pt x="752" y="4546"/>
                      <a:pt x="779" y="4537"/>
                    </a:cubicBezTo>
                    <a:cubicBezTo>
                      <a:pt x="906" y="4495"/>
                      <a:pt x="972" y="4359"/>
                      <a:pt x="928" y="4232"/>
                    </a:cubicBezTo>
                    <a:cubicBezTo>
                      <a:pt x="725" y="3625"/>
                      <a:pt x="489" y="2936"/>
                      <a:pt x="553" y="2272"/>
                    </a:cubicBezTo>
                    <a:cubicBezTo>
                      <a:pt x="607" y="1697"/>
                      <a:pt x="975" y="1049"/>
                      <a:pt x="1566" y="922"/>
                    </a:cubicBezTo>
                    <a:cubicBezTo>
                      <a:pt x="1636" y="906"/>
                      <a:pt x="1708" y="899"/>
                      <a:pt x="1782" y="899"/>
                    </a:cubicBezTo>
                    <a:cubicBezTo>
                      <a:pt x="2060" y="899"/>
                      <a:pt x="2360" y="1004"/>
                      <a:pt x="2621" y="1195"/>
                    </a:cubicBezTo>
                    <a:cubicBezTo>
                      <a:pt x="2732" y="1278"/>
                      <a:pt x="2840" y="1376"/>
                      <a:pt x="2945" y="1494"/>
                    </a:cubicBezTo>
                    <a:cubicBezTo>
                      <a:pt x="2916" y="1563"/>
                      <a:pt x="2894" y="1637"/>
                      <a:pt x="2872" y="1710"/>
                    </a:cubicBezTo>
                    <a:cubicBezTo>
                      <a:pt x="2631" y="2605"/>
                      <a:pt x="2847" y="3543"/>
                      <a:pt x="3066" y="4349"/>
                    </a:cubicBezTo>
                    <a:cubicBezTo>
                      <a:pt x="3117" y="4540"/>
                      <a:pt x="3186" y="4797"/>
                      <a:pt x="3361" y="5001"/>
                    </a:cubicBezTo>
                    <a:cubicBezTo>
                      <a:pt x="3517" y="5185"/>
                      <a:pt x="3736" y="5286"/>
                      <a:pt x="3949" y="5286"/>
                    </a:cubicBezTo>
                    <a:cubicBezTo>
                      <a:pt x="4028" y="5286"/>
                      <a:pt x="4108" y="5271"/>
                      <a:pt x="4184" y="5239"/>
                    </a:cubicBezTo>
                    <a:cubicBezTo>
                      <a:pt x="4517" y="5099"/>
                      <a:pt x="4667" y="4715"/>
                      <a:pt x="4590" y="4184"/>
                    </a:cubicBezTo>
                    <a:cubicBezTo>
                      <a:pt x="4473" y="3377"/>
                      <a:pt x="4212" y="2609"/>
                      <a:pt x="3812" y="1897"/>
                    </a:cubicBezTo>
                    <a:cubicBezTo>
                      <a:pt x="3711" y="1722"/>
                      <a:pt x="3612" y="1563"/>
                      <a:pt x="3507" y="1424"/>
                    </a:cubicBezTo>
                    <a:cubicBezTo>
                      <a:pt x="3771" y="943"/>
                      <a:pt x="4247" y="548"/>
                      <a:pt x="4778" y="548"/>
                    </a:cubicBezTo>
                    <a:cubicBezTo>
                      <a:pt x="4822" y="548"/>
                      <a:pt x="4867" y="551"/>
                      <a:pt x="4911" y="556"/>
                    </a:cubicBezTo>
                    <a:cubicBezTo>
                      <a:pt x="5283" y="604"/>
                      <a:pt x="5658" y="855"/>
                      <a:pt x="5912" y="1227"/>
                    </a:cubicBezTo>
                    <a:cubicBezTo>
                      <a:pt x="5953" y="1284"/>
                      <a:pt x="5988" y="1347"/>
                      <a:pt x="6023" y="1411"/>
                    </a:cubicBezTo>
                    <a:cubicBezTo>
                      <a:pt x="5575" y="2361"/>
                      <a:pt x="5464" y="3476"/>
                      <a:pt x="5718" y="4492"/>
                    </a:cubicBezTo>
                    <a:cubicBezTo>
                      <a:pt x="5816" y="4884"/>
                      <a:pt x="6050" y="5119"/>
                      <a:pt x="6327" y="5119"/>
                    </a:cubicBezTo>
                    <a:cubicBezTo>
                      <a:pt x="6356" y="5119"/>
                      <a:pt x="6385" y="5117"/>
                      <a:pt x="6414" y="5112"/>
                    </a:cubicBezTo>
                    <a:cubicBezTo>
                      <a:pt x="6566" y="5083"/>
                      <a:pt x="6833" y="4962"/>
                      <a:pt x="6897" y="4441"/>
                    </a:cubicBezTo>
                    <a:cubicBezTo>
                      <a:pt x="6976" y="3762"/>
                      <a:pt x="6957" y="3076"/>
                      <a:pt x="6843" y="2399"/>
                    </a:cubicBezTo>
                    <a:cubicBezTo>
                      <a:pt x="6776" y="2018"/>
                      <a:pt x="6684" y="1697"/>
                      <a:pt x="6563" y="1417"/>
                    </a:cubicBezTo>
                    <a:cubicBezTo>
                      <a:pt x="6815" y="969"/>
                      <a:pt x="7246" y="515"/>
                      <a:pt x="7743" y="515"/>
                    </a:cubicBezTo>
                    <a:cubicBezTo>
                      <a:pt x="7784" y="515"/>
                      <a:pt x="7826" y="518"/>
                      <a:pt x="7869" y="525"/>
                    </a:cubicBezTo>
                    <a:cubicBezTo>
                      <a:pt x="8174" y="576"/>
                      <a:pt x="8399" y="788"/>
                      <a:pt x="8558" y="1014"/>
                    </a:cubicBezTo>
                    <a:cubicBezTo>
                      <a:pt x="8523" y="1071"/>
                      <a:pt x="8491" y="1125"/>
                      <a:pt x="8463" y="1179"/>
                    </a:cubicBezTo>
                    <a:cubicBezTo>
                      <a:pt x="7916" y="2183"/>
                      <a:pt x="7773" y="3390"/>
                      <a:pt x="8072" y="4492"/>
                    </a:cubicBezTo>
                    <a:cubicBezTo>
                      <a:pt x="8101" y="4591"/>
                      <a:pt x="8180" y="4896"/>
                      <a:pt x="8469" y="4969"/>
                    </a:cubicBezTo>
                    <a:cubicBezTo>
                      <a:pt x="8508" y="4979"/>
                      <a:pt x="8547" y="4984"/>
                      <a:pt x="8585" y="4984"/>
                    </a:cubicBezTo>
                    <a:cubicBezTo>
                      <a:pt x="8796" y="4984"/>
                      <a:pt x="8992" y="4830"/>
                      <a:pt x="9124" y="4553"/>
                    </a:cubicBezTo>
                    <a:cubicBezTo>
                      <a:pt x="9597" y="3571"/>
                      <a:pt x="9657" y="2418"/>
                      <a:pt x="9292" y="1392"/>
                    </a:cubicBezTo>
                    <a:cubicBezTo>
                      <a:pt x="9257" y="1300"/>
                      <a:pt x="9206" y="1176"/>
                      <a:pt x="9136" y="1039"/>
                    </a:cubicBezTo>
                    <a:cubicBezTo>
                      <a:pt x="9386" y="732"/>
                      <a:pt x="9717" y="483"/>
                      <a:pt x="10080" y="483"/>
                    </a:cubicBezTo>
                    <a:cubicBezTo>
                      <a:pt x="10114" y="483"/>
                      <a:pt x="10149" y="485"/>
                      <a:pt x="10185" y="490"/>
                    </a:cubicBezTo>
                    <a:cubicBezTo>
                      <a:pt x="10480" y="531"/>
                      <a:pt x="10763" y="753"/>
                      <a:pt x="10931" y="1074"/>
                    </a:cubicBezTo>
                    <a:cubicBezTo>
                      <a:pt x="10124" y="1887"/>
                      <a:pt x="9718" y="3095"/>
                      <a:pt x="9889" y="4232"/>
                    </a:cubicBezTo>
                    <a:cubicBezTo>
                      <a:pt x="9962" y="4705"/>
                      <a:pt x="10210" y="4835"/>
                      <a:pt x="10350" y="4870"/>
                    </a:cubicBezTo>
                    <a:cubicBezTo>
                      <a:pt x="10390" y="4880"/>
                      <a:pt x="10429" y="4885"/>
                      <a:pt x="10469" y="4885"/>
                    </a:cubicBezTo>
                    <a:cubicBezTo>
                      <a:pt x="10715" y="4885"/>
                      <a:pt x="10947" y="4700"/>
                      <a:pt x="11103" y="4372"/>
                    </a:cubicBezTo>
                    <a:cubicBezTo>
                      <a:pt x="11433" y="3685"/>
                      <a:pt x="11611" y="2920"/>
                      <a:pt x="11620" y="2158"/>
                    </a:cubicBezTo>
                    <a:cubicBezTo>
                      <a:pt x="11624" y="1795"/>
                      <a:pt x="11585" y="1481"/>
                      <a:pt x="11503" y="1205"/>
                    </a:cubicBezTo>
                    <a:cubicBezTo>
                      <a:pt x="11692" y="1050"/>
                      <a:pt x="12095" y="771"/>
                      <a:pt x="12532" y="771"/>
                    </a:cubicBezTo>
                    <a:cubicBezTo>
                      <a:pt x="12608" y="771"/>
                      <a:pt x="12684" y="779"/>
                      <a:pt x="12761" y="798"/>
                    </a:cubicBezTo>
                    <a:cubicBezTo>
                      <a:pt x="13329" y="931"/>
                      <a:pt x="13650" y="1589"/>
                      <a:pt x="13663" y="2138"/>
                    </a:cubicBezTo>
                    <a:cubicBezTo>
                      <a:pt x="13679" y="2783"/>
                      <a:pt x="13393" y="3431"/>
                      <a:pt x="13142" y="4000"/>
                    </a:cubicBezTo>
                    <a:cubicBezTo>
                      <a:pt x="13088" y="4124"/>
                      <a:pt x="13145" y="4267"/>
                      <a:pt x="13266" y="4321"/>
                    </a:cubicBezTo>
                    <a:cubicBezTo>
                      <a:pt x="13298" y="4335"/>
                      <a:pt x="13331" y="4341"/>
                      <a:pt x="13363" y="4341"/>
                    </a:cubicBezTo>
                    <a:cubicBezTo>
                      <a:pt x="13456" y="4341"/>
                      <a:pt x="13543" y="4287"/>
                      <a:pt x="13584" y="4197"/>
                    </a:cubicBezTo>
                    <a:cubicBezTo>
                      <a:pt x="13857" y="3577"/>
                      <a:pt x="14165" y="2879"/>
                      <a:pt x="14146" y="2129"/>
                    </a:cubicBezTo>
                    <a:cubicBezTo>
                      <a:pt x="14127" y="1379"/>
                      <a:pt x="13685" y="522"/>
                      <a:pt x="12875" y="328"/>
                    </a:cubicBezTo>
                    <a:cubicBezTo>
                      <a:pt x="12766" y="302"/>
                      <a:pt x="12654" y="289"/>
                      <a:pt x="12539" y="289"/>
                    </a:cubicBezTo>
                    <a:cubicBezTo>
                      <a:pt x="12135" y="289"/>
                      <a:pt x="11704" y="448"/>
                      <a:pt x="11303" y="747"/>
                    </a:cubicBezTo>
                    <a:cubicBezTo>
                      <a:pt x="11055" y="340"/>
                      <a:pt x="10671" y="70"/>
                      <a:pt x="10251" y="13"/>
                    </a:cubicBezTo>
                    <a:cubicBezTo>
                      <a:pt x="10191" y="5"/>
                      <a:pt x="10131" y="1"/>
                      <a:pt x="10072" y="1"/>
                    </a:cubicBezTo>
                    <a:close/>
                  </a:path>
                </a:pathLst>
              </a:custGeom>
              <a:solidFill>
                <a:srgbClr val="F8B15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7" name="Google Shape;301;p32">
                <a:extLst>
                  <a:ext uri="{FF2B5EF4-FFF2-40B4-BE49-F238E27FC236}">
                    <a16:creationId xmlns:a16="http://schemas.microsoft.com/office/drawing/2014/main" id="{80AE2479-DC31-1FBA-23AE-8C1E36EA5890}"/>
                  </a:ext>
                </a:extLst>
              </p:cNvPr>
              <p:cNvSpPr/>
              <p:nvPr/>
            </p:nvSpPr>
            <p:spPr>
              <a:xfrm>
                <a:off x="6666958" y="4266195"/>
                <a:ext cx="242766" cy="81504"/>
              </a:xfrm>
              <a:custGeom>
                <a:avLst/>
                <a:gdLst/>
                <a:ahLst/>
                <a:cxnLst/>
                <a:rect l="l" t="t" r="r" b="b"/>
                <a:pathLst>
                  <a:path w="3917" h="1301" extrusionOk="0">
                    <a:moveTo>
                      <a:pt x="0" y="1"/>
                    </a:moveTo>
                    <a:lnTo>
                      <a:pt x="0" y="1068"/>
                    </a:lnTo>
                    <a:cubicBezTo>
                      <a:pt x="0" y="1195"/>
                      <a:pt x="105" y="1300"/>
                      <a:pt x="232" y="1300"/>
                    </a:cubicBezTo>
                    <a:lnTo>
                      <a:pt x="3685" y="1300"/>
                    </a:lnTo>
                    <a:cubicBezTo>
                      <a:pt x="3812" y="1300"/>
                      <a:pt x="3917" y="1195"/>
                      <a:pt x="3917" y="1068"/>
                    </a:cubicBezTo>
                    <a:lnTo>
                      <a:pt x="3917" y="1"/>
                    </a:lnTo>
                    <a:close/>
                  </a:path>
                </a:pathLst>
              </a:custGeom>
              <a:solidFill>
                <a:srgbClr val="0053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8" name="Google Shape;302;p32">
                <a:extLst>
                  <a:ext uri="{FF2B5EF4-FFF2-40B4-BE49-F238E27FC236}">
                    <a16:creationId xmlns:a16="http://schemas.microsoft.com/office/drawing/2014/main" id="{ADD86D73-26A8-4DC2-A3ED-C580A6AFD90F}"/>
                  </a:ext>
                </a:extLst>
              </p:cNvPr>
              <p:cNvSpPr/>
              <p:nvPr/>
            </p:nvSpPr>
            <p:spPr>
              <a:xfrm>
                <a:off x="6522982" y="3770459"/>
                <a:ext cx="530899" cy="536388"/>
              </a:xfrm>
              <a:custGeom>
                <a:avLst/>
                <a:gdLst/>
                <a:ahLst/>
                <a:cxnLst/>
                <a:rect l="l" t="t" r="r" b="b"/>
                <a:pathLst>
                  <a:path w="8566" h="8562" extrusionOk="0">
                    <a:moveTo>
                      <a:pt x="1" y="1"/>
                    </a:moveTo>
                    <a:lnTo>
                      <a:pt x="1" y="8016"/>
                    </a:lnTo>
                    <a:cubicBezTo>
                      <a:pt x="1" y="8317"/>
                      <a:pt x="246" y="8562"/>
                      <a:pt x="551" y="8562"/>
                    </a:cubicBezTo>
                    <a:lnTo>
                      <a:pt x="8016" y="8562"/>
                    </a:lnTo>
                    <a:cubicBezTo>
                      <a:pt x="8317" y="8562"/>
                      <a:pt x="8565" y="8317"/>
                      <a:pt x="8565" y="8016"/>
                    </a:cubicBezTo>
                    <a:lnTo>
                      <a:pt x="8565" y="1"/>
                    </a:ln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79" name="Google Shape;303;p32">
                <a:extLst>
                  <a:ext uri="{FF2B5EF4-FFF2-40B4-BE49-F238E27FC236}">
                    <a16:creationId xmlns:a16="http://schemas.microsoft.com/office/drawing/2014/main" id="{C2C02873-F6A2-1C72-276F-D496D36CF170}"/>
                  </a:ext>
                </a:extLst>
              </p:cNvPr>
              <p:cNvSpPr/>
              <p:nvPr/>
            </p:nvSpPr>
            <p:spPr>
              <a:xfrm>
                <a:off x="6477552" y="3681937"/>
                <a:ext cx="621758" cy="116274"/>
              </a:xfrm>
              <a:custGeom>
                <a:avLst/>
                <a:gdLst/>
                <a:ahLst/>
                <a:cxnLst/>
                <a:rect l="l" t="t" r="r" b="b"/>
                <a:pathLst>
                  <a:path w="10032" h="1856" extrusionOk="0">
                    <a:moveTo>
                      <a:pt x="0" y="0"/>
                    </a:moveTo>
                    <a:lnTo>
                      <a:pt x="0" y="1544"/>
                    </a:lnTo>
                    <a:cubicBezTo>
                      <a:pt x="0" y="1716"/>
                      <a:pt x="140" y="1855"/>
                      <a:pt x="312" y="1855"/>
                    </a:cubicBezTo>
                    <a:lnTo>
                      <a:pt x="9721" y="1855"/>
                    </a:lnTo>
                    <a:cubicBezTo>
                      <a:pt x="9892" y="1855"/>
                      <a:pt x="10032" y="1716"/>
                      <a:pt x="10032" y="1544"/>
                    </a:cubicBezTo>
                    <a:lnTo>
                      <a:pt x="10032" y="0"/>
                    </a:lnTo>
                    <a:close/>
                  </a:path>
                </a:pathLst>
              </a:custGeom>
              <a:solidFill>
                <a:srgbClr val="0053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0" name="Google Shape;304;p32">
                <a:extLst>
                  <a:ext uri="{FF2B5EF4-FFF2-40B4-BE49-F238E27FC236}">
                    <a16:creationId xmlns:a16="http://schemas.microsoft.com/office/drawing/2014/main" id="{3E652AD9-688A-9DFE-7F44-C906022FD517}"/>
                  </a:ext>
                </a:extLst>
              </p:cNvPr>
              <p:cNvSpPr/>
              <p:nvPr/>
            </p:nvSpPr>
            <p:spPr>
              <a:xfrm>
                <a:off x="6502157" y="3992610"/>
                <a:ext cx="572362" cy="88020"/>
              </a:xfrm>
              <a:custGeom>
                <a:avLst/>
                <a:gdLst/>
                <a:ahLst/>
                <a:cxnLst/>
                <a:rect l="l" t="t" r="r" b="b"/>
                <a:pathLst>
                  <a:path w="9235" h="1405" extrusionOk="0">
                    <a:moveTo>
                      <a:pt x="159" y="0"/>
                    </a:moveTo>
                    <a:cubicBezTo>
                      <a:pt x="73" y="0"/>
                      <a:pt x="0" y="70"/>
                      <a:pt x="0" y="159"/>
                    </a:cubicBezTo>
                    <a:lnTo>
                      <a:pt x="0" y="1245"/>
                    </a:lnTo>
                    <a:cubicBezTo>
                      <a:pt x="0" y="1334"/>
                      <a:pt x="73" y="1404"/>
                      <a:pt x="159" y="1404"/>
                    </a:cubicBezTo>
                    <a:lnTo>
                      <a:pt x="9076" y="1404"/>
                    </a:lnTo>
                    <a:cubicBezTo>
                      <a:pt x="9165" y="1404"/>
                      <a:pt x="9235" y="1334"/>
                      <a:pt x="9235" y="1245"/>
                    </a:cubicBezTo>
                    <a:lnTo>
                      <a:pt x="9235" y="159"/>
                    </a:lnTo>
                    <a:cubicBezTo>
                      <a:pt x="9235" y="70"/>
                      <a:pt x="9165" y="0"/>
                      <a:pt x="9076"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1" name="Google Shape;305;p32">
                <a:extLst>
                  <a:ext uri="{FF2B5EF4-FFF2-40B4-BE49-F238E27FC236}">
                    <a16:creationId xmlns:a16="http://schemas.microsoft.com/office/drawing/2014/main" id="{F04672C0-D181-C673-98BA-D74F0CAC47B7}"/>
                  </a:ext>
                </a:extLst>
              </p:cNvPr>
              <p:cNvSpPr/>
              <p:nvPr/>
            </p:nvSpPr>
            <p:spPr>
              <a:xfrm>
                <a:off x="6502157" y="3861613"/>
                <a:ext cx="572362" cy="88020"/>
              </a:xfrm>
              <a:custGeom>
                <a:avLst/>
                <a:gdLst/>
                <a:ahLst/>
                <a:cxnLst/>
                <a:rect l="l" t="t" r="r" b="b"/>
                <a:pathLst>
                  <a:path w="9235" h="1405" extrusionOk="0">
                    <a:moveTo>
                      <a:pt x="159" y="1"/>
                    </a:moveTo>
                    <a:cubicBezTo>
                      <a:pt x="73" y="1"/>
                      <a:pt x="0" y="74"/>
                      <a:pt x="0" y="160"/>
                    </a:cubicBezTo>
                    <a:lnTo>
                      <a:pt x="0" y="1246"/>
                    </a:lnTo>
                    <a:cubicBezTo>
                      <a:pt x="0" y="1335"/>
                      <a:pt x="73" y="1405"/>
                      <a:pt x="159" y="1405"/>
                    </a:cubicBezTo>
                    <a:lnTo>
                      <a:pt x="9076" y="1405"/>
                    </a:lnTo>
                    <a:cubicBezTo>
                      <a:pt x="9165" y="1405"/>
                      <a:pt x="9235" y="1335"/>
                      <a:pt x="9235" y="1246"/>
                    </a:cubicBezTo>
                    <a:lnTo>
                      <a:pt x="9235" y="160"/>
                    </a:lnTo>
                    <a:cubicBezTo>
                      <a:pt x="9235" y="74"/>
                      <a:pt x="9165" y="1"/>
                      <a:pt x="9076"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2" name="Google Shape;306;p32">
                <a:extLst>
                  <a:ext uri="{FF2B5EF4-FFF2-40B4-BE49-F238E27FC236}">
                    <a16:creationId xmlns:a16="http://schemas.microsoft.com/office/drawing/2014/main" id="{69ED2E7D-4619-9B79-5FE2-3DE2AC00EF38}"/>
                  </a:ext>
                </a:extLst>
              </p:cNvPr>
              <p:cNvSpPr/>
              <p:nvPr/>
            </p:nvSpPr>
            <p:spPr>
              <a:xfrm>
                <a:off x="6502157" y="4123357"/>
                <a:ext cx="572362" cy="88020"/>
              </a:xfrm>
              <a:custGeom>
                <a:avLst/>
                <a:gdLst/>
                <a:ahLst/>
                <a:cxnLst/>
                <a:rect l="l" t="t" r="r" b="b"/>
                <a:pathLst>
                  <a:path w="9235" h="1405" extrusionOk="0">
                    <a:moveTo>
                      <a:pt x="159" y="0"/>
                    </a:moveTo>
                    <a:cubicBezTo>
                      <a:pt x="73" y="0"/>
                      <a:pt x="0" y="73"/>
                      <a:pt x="0" y="159"/>
                    </a:cubicBezTo>
                    <a:lnTo>
                      <a:pt x="0" y="1248"/>
                    </a:lnTo>
                    <a:cubicBezTo>
                      <a:pt x="0" y="1334"/>
                      <a:pt x="73" y="1404"/>
                      <a:pt x="159" y="1404"/>
                    </a:cubicBezTo>
                    <a:lnTo>
                      <a:pt x="9076" y="1404"/>
                    </a:lnTo>
                    <a:cubicBezTo>
                      <a:pt x="9165" y="1404"/>
                      <a:pt x="9235" y="1334"/>
                      <a:pt x="9235" y="1248"/>
                    </a:cubicBezTo>
                    <a:lnTo>
                      <a:pt x="9235" y="159"/>
                    </a:lnTo>
                    <a:cubicBezTo>
                      <a:pt x="9235" y="73"/>
                      <a:pt x="9165" y="0"/>
                      <a:pt x="9076"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3" name="Google Shape;307;p32">
                <a:extLst>
                  <a:ext uri="{FF2B5EF4-FFF2-40B4-BE49-F238E27FC236}">
                    <a16:creationId xmlns:a16="http://schemas.microsoft.com/office/drawing/2014/main" id="{541AF514-6775-1590-0661-6C3A51C595BE}"/>
                  </a:ext>
                </a:extLst>
              </p:cNvPr>
              <p:cNvSpPr/>
              <p:nvPr/>
            </p:nvSpPr>
            <p:spPr>
              <a:xfrm>
                <a:off x="7103225" y="3947629"/>
                <a:ext cx="1732209" cy="810972"/>
              </a:xfrm>
              <a:custGeom>
                <a:avLst/>
                <a:gdLst/>
                <a:ahLst/>
                <a:cxnLst/>
                <a:rect l="l" t="t" r="r" b="b"/>
                <a:pathLst>
                  <a:path w="27949" h="12945" extrusionOk="0">
                    <a:moveTo>
                      <a:pt x="16754" y="0"/>
                    </a:moveTo>
                    <a:cubicBezTo>
                      <a:pt x="16532" y="0"/>
                      <a:pt x="16351" y="181"/>
                      <a:pt x="16351" y="404"/>
                    </a:cubicBezTo>
                    <a:lnTo>
                      <a:pt x="16351" y="2303"/>
                    </a:lnTo>
                    <a:cubicBezTo>
                      <a:pt x="16351" y="3571"/>
                      <a:pt x="17383" y="4603"/>
                      <a:pt x="18647" y="4603"/>
                    </a:cubicBezTo>
                    <a:lnTo>
                      <a:pt x="23320" y="4603"/>
                    </a:lnTo>
                    <a:cubicBezTo>
                      <a:pt x="24283" y="4603"/>
                      <a:pt x="25067" y="5384"/>
                      <a:pt x="25067" y="6347"/>
                    </a:cubicBezTo>
                    <a:cubicBezTo>
                      <a:pt x="25067" y="7310"/>
                      <a:pt x="24283" y="8094"/>
                      <a:pt x="23320" y="8094"/>
                    </a:cubicBezTo>
                    <a:lnTo>
                      <a:pt x="14232" y="8094"/>
                    </a:lnTo>
                    <a:cubicBezTo>
                      <a:pt x="13514" y="8094"/>
                      <a:pt x="12933" y="8675"/>
                      <a:pt x="12933" y="9393"/>
                    </a:cubicBezTo>
                    <a:cubicBezTo>
                      <a:pt x="12933" y="10108"/>
                      <a:pt x="13514" y="10693"/>
                      <a:pt x="14232" y="10693"/>
                    </a:cubicBezTo>
                    <a:lnTo>
                      <a:pt x="26420" y="10693"/>
                    </a:lnTo>
                    <a:cubicBezTo>
                      <a:pt x="26821" y="10693"/>
                      <a:pt x="27145" y="11017"/>
                      <a:pt x="27145" y="11414"/>
                    </a:cubicBezTo>
                    <a:cubicBezTo>
                      <a:pt x="27145" y="11814"/>
                      <a:pt x="26821" y="12138"/>
                      <a:pt x="26420" y="12138"/>
                    </a:cubicBezTo>
                    <a:lnTo>
                      <a:pt x="401" y="12138"/>
                    </a:lnTo>
                    <a:cubicBezTo>
                      <a:pt x="178" y="12138"/>
                      <a:pt x="1" y="12319"/>
                      <a:pt x="1" y="12541"/>
                    </a:cubicBezTo>
                    <a:cubicBezTo>
                      <a:pt x="1" y="12764"/>
                      <a:pt x="178" y="12945"/>
                      <a:pt x="401" y="12945"/>
                    </a:cubicBezTo>
                    <a:lnTo>
                      <a:pt x="26420" y="12945"/>
                    </a:lnTo>
                    <a:cubicBezTo>
                      <a:pt x="27262" y="12945"/>
                      <a:pt x="27948" y="12259"/>
                      <a:pt x="27948" y="11414"/>
                    </a:cubicBezTo>
                    <a:cubicBezTo>
                      <a:pt x="27948" y="10572"/>
                      <a:pt x="27262" y="9886"/>
                      <a:pt x="26420" y="9886"/>
                    </a:cubicBezTo>
                    <a:lnTo>
                      <a:pt x="14232" y="9886"/>
                    </a:lnTo>
                    <a:cubicBezTo>
                      <a:pt x="13959" y="9886"/>
                      <a:pt x="13739" y="9667"/>
                      <a:pt x="13739" y="9393"/>
                    </a:cubicBezTo>
                    <a:cubicBezTo>
                      <a:pt x="13739" y="9120"/>
                      <a:pt x="13959" y="8898"/>
                      <a:pt x="14232" y="8898"/>
                    </a:cubicBezTo>
                    <a:lnTo>
                      <a:pt x="23320" y="8898"/>
                    </a:lnTo>
                    <a:cubicBezTo>
                      <a:pt x="24727" y="8898"/>
                      <a:pt x="25871" y="7754"/>
                      <a:pt x="25871" y="6347"/>
                    </a:cubicBezTo>
                    <a:cubicBezTo>
                      <a:pt x="25871" y="4940"/>
                      <a:pt x="24727" y="3796"/>
                      <a:pt x="23320" y="3796"/>
                    </a:cubicBezTo>
                    <a:lnTo>
                      <a:pt x="18647" y="3796"/>
                    </a:lnTo>
                    <a:cubicBezTo>
                      <a:pt x="17825" y="3796"/>
                      <a:pt x="17157" y="3126"/>
                      <a:pt x="17157" y="2303"/>
                    </a:cubicBezTo>
                    <a:lnTo>
                      <a:pt x="17157" y="404"/>
                    </a:lnTo>
                    <a:cubicBezTo>
                      <a:pt x="17157" y="181"/>
                      <a:pt x="16976" y="0"/>
                      <a:pt x="16754" y="0"/>
                    </a:cubicBez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4" name="Google Shape;308;p32">
                <a:extLst>
                  <a:ext uri="{FF2B5EF4-FFF2-40B4-BE49-F238E27FC236}">
                    <a16:creationId xmlns:a16="http://schemas.microsoft.com/office/drawing/2014/main" id="{74AAF55B-5420-AD58-83A0-C48B58C93DFC}"/>
                  </a:ext>
                </a:extLst>
              </p:cNvPr>
              <p:cNvSpPr/>
              <p:nvPr/>
            </p:nvSpPr>
            <p:spPr>
              <a:xfrm>
                <a:off x="7172951" y="4019236"/>
                <a:ext cx="1659943" cy="739366"/>
              </a:xfrm>
              <a:custGeom>
                <a:avLst/>
                <a:gdLst/>
                <a:ahLst/>
                <a:cxnLst/>
                <a:rect l="l" t="t" r="r" b="b"/>
                <a:pathLst>
                  <a:path w="26783" h="11802" extrusionOk="0">
                    <a:moveTo>
                      <a:pt x="15226" y="1"/>
                    </a:moveTo>
                    <a:lnTo>
                      <a:pt x="15226" y="163"/>
                    </a:lnTo>
                    <a:lnTo>
                      <a:pt x="16032" y="163"/>
                    </a:lnTo>
                    <a:lnTo>
                      <a:pt x="16032" y="1"/>
                    </a:lnTo>
                    <a:close/>
                    <a:moveTo>
                      <a:pt x="15226" y="804"/>
                    </a:moveTo>
                    <a:lnTo>
                      <a:pt x="15226" y="966"/>
                    </a:lnTo>
                    <a:lnTo>
                      <a:pt x="16032" y="966"/>
                    </a:lnTo>
                    <a:lnTo>
                      <a:pt x="16032" y="804"/>
                    </a:lnTo>
                    <a:close/>
                    <a:moveTo>
                      <a:pt x="16074" y="1513"/>
                    </a:moveTo>
                    <a:lnTo>
                      <a:pt x="15289" y="1700"/>
                    </a:lnTo>
                    <a:cubicBezTo>
                      <a:pt x="15305" y="1764"/>
                      <a:pt x="15324" y="1824"/>
                      <a:pt x="15343" y="1888"/>
                    </a:cubicBezTo>
                    <a:lnTo>
                      <a:pt x="16109" y="1633"/>
                    </a:lnTo>
                    <a:cubicBezTo>
                      <a:pt x="16093" y="1592"/>
                      <a:pt x="16083" y="1554"/>
                      <a:pt x="16074" y="1513"/>
                    </a:cubicBezTo>
                    <a:close/>
                    <a:moveTo>
                      <a:pt x="16344" y="2078"/>
                    </a:moveTo>
                    <a:lnTo>
                      <a:pt x="15708" y="2571"/>
                    </a:lnTo>
                    <a:cubicBezTo>
                      <a:pt x="15750" y="2621"/>
                      <a:pt x="15791" y="2672"/>
                      <a:pt x="15835" y="2720"/>
                    </a:cubicBezTo>
                    <a:lnTo>
                      <a:pt x="16426" y="2174"/>
                    </a:lnTo>
                    <a:cubicBezTo>
                      <a:pt x="16398" y="2142"/>
                      <a:pt x="16372" y="2110"/>
                      <a:pt x="16344" y="2078"/>
                    </a:cubicBezTo>
                    <a:close/>
                    <a:moveTo>
                      <a:pt x="16827" y="2482"/>
                    </a:moveTo>
                    <a:lnTo>
                      <a:pt x="16452" y="3193"/>
                    </a:lnTo>
                    <a:cubicBezTo>
                      <a:pt x="16506" y="3222"/>
                      <a:pt x="16566" y="3250"/>
                      <a:pt x="16626" y="3276"/>
                    </a:cubicBezTo>
                    <a:lnTo>
                      <a:pt x="16941" y="2536"/>
                    </a:lnTo>
                    <a:cubicBezTo>
                      <a:pt x="16903" y="2520"/>
                      <a:pt x="16865" y="2501"/>
                      <a:pt x="16827" y="2482"/>
                    </a:cubicBezTo>
                    <a:close/>
                    <a:moveTo>
                      <a:pt x="17430" y="2650"/>
                    </a:moveTo>
                    <a:lnTo>
                      <a:pt x="17383" y="3454"/>
                    </a:lnTo>
                    <a:cubicBezTo>
                      <a:pt x="17430" y="3457"/>
                      <a:pt x="17475" y="3460"/>
                      <a:pt x="17522" y="3460"/>
                    </a:cubicBezTo>
                    <a:lnTo>
                      <a:pt x="17567" y="3460"/>
                    </a:lnTo>
                    <a:lnTo>
                      <a:pt x="17567" y="2653"/>
                    </a:lnTo>
                    <a:lnTo>
                      <a:pt x="17522" y="2653"/>
                    </a:lnTo>
                    <a:cubicBezTo>
                      <a:pt x="17494" y="2653"/>
                      <a:pt x="17462" y="2653"/>
                      <a:pt x="17430" y="2650"/>
                    </a:cubicBezTo>
                    <a:close/>
                    <a:moveTo>
                      <a:pt x="18212" y="2653"/>
                    </a:moveTo>
                    <a:lnTo>
                      <a:pt x="18212" y="3460"/>
                    </a:lnTo>
                    <a:lnTo>
                      <a:pt x="18370" y="3460"/>
                    </a:lnTo>
                    <a:lnTo>
                      <a:pt x="18370" y="2653"/>
                    </a:lnTo>
                    <a:close/>
                    <a:moveTo>
                      <a:pt x="19015" y="2653"/>
                    </a:moveTo>
                    <a:lnTo>
                      <a:pt x="19015" y="3460"/>
                    </a:lnTo>
                    <a:lnTo>
                      <a:pt x="19174" y="3460"/>
                    </a:lnTo>
                    <a:lnTo>
                      <a:pt x="19174" y="2653"/>
                    </a:lnTo>
                    <a:close/>
                    <a:moveTo>
                      <a:pt x="19819" y="2653"/>
                    </a:moveTo>
                    <a:lnTo>
                      <a:pt x="19819" y="3460"/>
                    </a:lnTo>
                    <a:lnTo>
                      <a:pt x="19978" y="3460"/>
                    </a:lnTo>
                    <a:lnTo>
                      <a:pt x="19978" y="2653"/>
                    </a:lnTo>
                    <a:close/>
                    <a:moveTo>
                      <a:pt x="20623" y="2653"/>
                    </a:moveTo>
                    <a:lnTo>
                      <a:pt x="20623" y="3460"/>
                    </a:lnTo>
                    <a:lnTo>
                      <a:pt x="20781" y="3460"/>
                    </a:lnTo>
                    <a:lnTo>
                      <a:pt x="20781" y="2653"/>
                    </a:lnTo>
                    <a:close/>
                    <a:moveTo>
                      <a:pt x="21426" y="2653"/>
                    </a:moveTo>
                    <a:lnTo>
                      <a:pt x="21426" y="3460"/>
                    </a:lnTo>
                    <a:lnTo>
                      <a:pt x="21585" y="3460"/>
                    </a:lnTo>
                    <a:lnTo>
                      <a:pt x="21585" y="2653"/>
                    </a:lnTo>
                    <a:close/>
                    <a:moveTo>
                      <a:pt x="22236" y="2653"/>
                    </a:moveTo>
                    <a:lnTo>
                      <a:pt x="22224" y="3460"/>
                    </a:lnTo>
                    <a:cubicBezTo>
                      <a:pt x="22268" y="3460"/>
                      <a:pt x="22309" y="3463"/>
                      <a:pt x="22354" y="3466"/>
                    </a:cubicBezTo>
                    <a:lnTo>
                      <a:pt x="22427" y="2663"/>
                    </a:lnTo>
                    <a:cubicBezTo>
                      <a:pt x="22363" y="2660"/>
                      <a:pt x="22300" y="2653"/>
                      <a:pt x="22236" y="2653"/>
                    </a:cubicBezTo>
                    <a:close/>
                    <a:moveTo>
                      <a:pt x="23167" y="2844"/>
                    </a:moveTo>
                    <a:lnTo>
                      <a:pt x="22859" y="3587"/>
                    </a:lnTo>
                    <a:cubicBezTo>
                      <a:pt x="22900" y="3606"/>
                      <a:pt x="22938" y="3622"/>
                      <a:pt x="22977" y="3644"/>
                    </a:cubicBezTo>
                    <a:lnTo>
                      <a:pt x="23339" y="2923"/>
                    </a:lnTo>
                    <a:cubicBezTo>
                      <a:pt x="23282" y="2895"/>
                      <a:pt x="23224" y="2869"/>
                      <a:pt x="23167" y="2844"/>
                    </a:cubicBezTo>
                    <a:close/>
                    <a:moveTo>
                      <a:pt x="23961" y="3362"/>
                    </a:moveTo>
                    <a:lnTo>
                      <a:pt x="23402" y="3943"/>
                    </a:lnTo>
                    <a:cubicBezTo>
                      <a:pt x="23434" y="3975"/>
                      <a:pt x="23466" y="4006"/>
                      <a:pt x="23494" y="4038"/>
                    </a:cubicBezTo>
                    <a:lnTo>
                      <a:pt x="24092" y="3498"/>
                    </a:lnTo>
                    <a:cubicBezTo>
                      <a:pt x="24050" y="3451"/>
                      <a:pt x="24006" y="3406"/>
                      <a:pt x="23961" y="3362"/>
                    </a:cubicBezTo>
                    <a:close/>
                    <a:moveTo>
                      <a:pt x="24511" y="4133"/>
                    </a:moveTo>
                    <a:lnTo>
                      <a:pt x="23780" y="4470"/>
                    </a:lnTo>
                    <a:cubicBezTo>
                      <a:pt x="23799" y="4512"/>
                      <a:pt x="23815" y="4550"/>
                      <a:pt x="23831" y="4591"/>
                    </a:cubicBezTo>
                    <a:lnTo>
                      <a:pt x="24587" y="4308"/>
                    </a:lnTo>
                    <a:cubicBezTo>
                      <a:pt x="24565" y="4251"/>
                      <a:pt x="24539" y="4191"/>
                      <a:pt x="24511" y="4133"/>
                    </a:cubicBezTo>
                    <a:close/>
                    <a:moveTo>
                      <a:pt x="24743" y="5055"/>
                    </a:moveTo>
                    <a:lnTo>
                      <a:pt x="23939" y="5102"/>
                    </a:lnTo>
                    <a:cubicBezTo>
                      <a:pt x="23942" y="5134"/>
                      <a:pt x="23942" y="5169"/>
                      <a:pt x="23942" y="5204"/>
                    </a:cubicBezTo>
                    <a:lnTo>
                      <a:pt x="23942" y="5233"/>
                    </a:lnTo>
                    <a:lnTo>
                      <a:pt x="24746" y="5242"/>
                    </a:lnTo>
                    <a:lnTo>
                      <a:pt x="24749" y="5204"/>
                    </a:lnTo>
                    <a:cubicBezTo>
                      <a:pt x="24749" y="5153"/>
                      <a:pt x="24746" y="5102"/>
                      <a:pt x="24743" y="5055"/>
                    </a:cubicBezTo>
                    <a:close/>
                    <a:moveTo>
                      <a:pt x="23856" y="5747"/>
                    </a:moveTo>
                    <a:cubicBezTo>
                      <a:pt x="23844" y="5789"/>
                      <a:pt x="23828" y="5827"/>
                      <a:pt x="23812" y="5868"/>
                    </a:cubicBezTo>
                    <a:lnTo>
                      <a:pt x="24555" y="6173"/>
                    </a:lnTo>
                    <a:cubicBezTo>
                      <a:pt x="24581" y="6116"/>
                      <a:pt x="24603" y="6055"/>
                      <a:pt x="24622" y="5995"/>
                    </a:cubicBezTo>
                    <a:lnTo>
                      <a:pt x="23856" y="5747"/>
                    </a:lnTo>
                    <a:close/>
                    <a:moveTo>
                      <a:pt x="23545" y="6313"/>
                    </a:moveTo>
                    <a:cubicBezTo>
                      <a:pt x="23517" y="6348"/>
                      <a:pt x="23488" y="6379"/>
                      <a:pt x="23456" y="6411"/>
                    </a:cubicBezTo>
                    <a:lnTo>
                      <a:pt x="24041" y="6967"/>
                    </a:lnTo>
                    <a:cubicBezTo>
                      <a:pt x="24082" y="6923"/>
                      <a:pt x="24126" y="6875"/>
                      <a:pt x="24165" y="6827"/>
                    </a:cubicBezTo>
                    <a:lnTo>
                      <a:pt x="23545" y="6313"/>
                    </a:lnTo>
                    <a:close/>
                    <a:moveTo>
                      <a:pt x="23046" y="6732"/>
                    </a:moveTo>
                    <a:cubicBezTo>
                      <a:pt x="23008" y="6751"/>
                      <a:pt x="22967" y="6773"/>
                      <a:pt x="22929" y="6789"/>
                    </a:cubicBezTo>
                    <a:lnTo>
                      <a:pt x="23269" y="7520"/>
                    </a:lnTo>
                    <a:cubicBezTo>
                      <a:pt x="23326" y="7494"/>
                      <a:pt x="23383" y="7466"/>
                      <a:pt x="23437" y="7434"/>
                    </a:cubicBezTo>
                    <a:lnTo>
                      <a:pt x="23046" y="6732"/>
                    </a:lnTo>
                    <a:close/>
                    <a:moveTo>
                      <a:pt x="22430" y="6935"/>
                    </a:moveTo>
                    <a:cubicBezTo>
                      <a:pt x="22389" y="6942"/>
                      <a:pt x="22344" y="6945"/>
                      <a:pt x="22300" y="6948"/>
                    </a:cubicBezTo>
                    <a:lnTo>
                      <a:pt x="22348" y="7752"/>
                    </a:lnTo>
                    <a:cubicBezTo>
                      <a:pt x="22411" y="7748"/>
                      <a:pt x="22475" y="7742"/>
                      <a:pt x="22538" y="7733"/>
                    </a:cubicBezTo>
                    <a:lnTo>
                      <a:pt x="22430" y="6935"/>
                    </a:lnTo>
                    <a:close/>
                    <a:moveTo>
                      <a:pt x="13482" y="6951"/>
                    </a:moveTo>
                    <a:lnTo>
                      <a:pt x="13482" y="7755"/>
                    </a:lnTo>
                    <a:lnTo>
                      <a:pt x="13640" y="7755"/>
                    </a:lnTo>
                    <a:lnTo>
                      <a:pt x="13640" y="6951"/>
                    </a:lnTo>
                    <a:close/>
                    <a:moveTo>
                      <a:pt x="14285" y="6951"/>
                    </a:moveTo>
                    <a:lnTo>
                      <a:pt x="14285" y="7755"/>
                    </a:lnTo>
                    <a:lnTo>
                      <a:pt x="14444" y="7755"/>
                    </a:lnTo>
                    <a:lnTo>
                      <a:pt x="14444" y="6951"/>
                    </a:lnTo>
                    <a:close/>
                    <a:moveTo>
                      <a:pt x="15089" y="6951"/>
                    </a:moveTo>
                    <a:lnTo>
                      <a:pt x="15089" y="7755"/>
                    </a:lnTo>
                    <a:lnTo>
                      <a:pt x="15251" y="7755"/>
                    </a:lnTo>
                    <a:lnTo>
                      <a:pt x="15251" y="6951"/>
                    </a:lnTo>
                    <a:close/>
                    <a:moveTo>
                      <a:pt x="15893" y="6951"/>
                    </a:moveTo>
                    <a:lnTo>
                      <a:pt x="15893" y="7755"/>
                    </a:lnTo>
                    <a:lnTo>
                      <a:pt x="16055" y="7755"/>
                    </a:lnTo>
                    <a:lnTo>
                      <a:pt x="16055" y="6951"/>
                    </a:lnTo>
                    <a:close/>
                    <a:moveTo>
                      <a:pt x="16696" y="6951"/>
                    </a:moveTo>
                    <a:lnTo>
                      <a:pt x="16696" y="7755"/>
                    </a:lnTo>
                    <a:lnTo>
                      <a:pt x="16858" y="7755"/>
                    </a:lnTo>
                    <a:lnTo>
                      <a:pt x="16858" y="6951"/>
                    </a:lnTo>
                    <a:close/>
                    <a:moveTo>
                      <a:pt x="17500" y="6951"/>
                    </a:moveTo>
                    <a:lnTo>
                      <a:pt x="17500" y="7755"/>
                    </a:lnTo>
                    <a:lnTo>
                      <a:pt x="17662" y="7755"/>
                    </a:lnTo>
                    <a:lnTo>
                      <a:pt x="17662" y="6951"/>
                    </a:lnTo>
                    <a:close/>
                    <a:moveTo>
                      <a:pt x="18304" y="6951"/>
                    </a:moveTo>
                    <a:lnTo>
                      <a:pt x="18304" y="7755"/>
                    </a:lnTo>
                    <a:lnTo>
                      <a:pt x="18466" y="7755"/>
                    </a:lnTo>
                    <a:lnTo>
                      <a:pt x="18466" y="6951"/>
                    </a:lnTo>
                    <a:close/>
                    <a:moveTo>
                      <a:pt x="19107" y="6951"/>
                    </a:moveTo>
                    <a:lnTo>
                      <a:pt x="19107" y="7755"/>
                    </a:lnTo>
                    <a:lnTo>
                      <a:pt x="19269" y="7755"/>
                    </a:lnTo>
                    <a:lnTo>
                      <a:pt x="19269" y="6951"/>
                    </a:lnTo>
                    <a:close/>
                    <a:moveTo>
                      <a:pt x="19911" y="6951"/>
                    </a:moveTo>
                    <a:lnTo>
                      <a:pt x="19911" y="7755"/>
                    </a:lnTo>
                    <a:lnTo>
                      <a:pt x="20073" y="7755"/>
                    </a:lnTo>
                    <a:lnTo>
                      <a:pt x="20073" y="6951"/>
                    </a:lnTo>
                    <a:close/>
                    <a:moveTo>
                      <a:pt x="20715" y="6951"/>
                    </a:moveTo>
                    <a:lnTo>
                      <a:pt x="20715" y="7755"/>
                    </a:lnTo>
                    <a:lnTo>
                      <a:pt x="20877" y="7755"/>
                    </a:lnTo>
                    <a:lnTo>
                      <a:pt x="20877" y="6951"/>
                    </a:lnTo>
                    <a:close/>
                    <a:moveTo>
                      <a:pt x="21518" y="6951"/>
                    </a:moveTo>
                    <a:lnTo>
                      <a:pt x="21518" y="7755"/>
                    </a:lnTo>
                    <a:lnTo>
                      <a:pt x="21680" y="7755"/>
                    </a:lnTo>
                    <a:lnTo>
                      <a:pt x="21680" y="6951"/>
                    </a:lnTo>
                    <a:close/>
                    <a:moveTo>
                      <a:pt x="12722" y="7008"/>
                    </a:moveTo>
                    <a:cubicBezTo>
                      <a:pt x="12649" y="7031"/>
                      <a:pt x="12576" y="7062"/>
                      <a:pt x="12506" y="7097"/>
                    </a:cubicBezTo>
                    <a:lnTo>
                      <a:pt x="12878" y="7812"/>
                    </a:lnTo>
                    <a:cubicBezTo>
                      <a:pt x="12907" y="7799"/>
                      <a:pt x="12932" y="7787"/>
                      <a:pt x="12961" y="7777"/>
                    </a:cubicBezTo>
                    <a:lnTo>
                      <a:pt x="12722" y="7008"/>
                    </a:lnTo>
                    <a:close/>
                    <a:moveTo>
                      <a:pt x="11896" y="7774"/>
                    </a:moveTo>
                    <a:cubicBezTo>
                      <a:pt x="11868" y="7847"/>
                      <a:pt x="11849" y="7923"/>
                      <a:pt x="11833" y="7996"/>
                    </a:cubicBezTo>
                    <a:lnTo>
                      <a:pt x="12621" y="8155"/>
                    </a:lnTo>
                    <a:cubicBezTo>
                      <a:pt x="12627" y="8126"/>
                      <a:pt x="12637" y="8098"/>
                      <a:pt x="12646" y="8069"/>
                    </a:cubicBezTo>
                    <a:lnTo>
                      <a:pt x="11896" y="7774"/>
                    </a:lnTo>
                    <a:close/>
                    <a:moveTo>
                      <a:pt x="12678" y="8495"/>
                    </a:moveTo>
                    <a:lnTo>
                      <a:pt x="11979" y="8898"/>
                    </a:lnTo>
                    <a:cubicBezTo>
                      <a:pt x="12017" y="8965"/>
                      <a:pt x="12065" y="9029"/>
                      <a:pt x="12112" y="9089"/>
                    </a:cubicBezTo>
                    <a:lnTo>
                      <a:pt x="12729" y="8568"/>
                    </a:lnTo>
                    <a:cubicBezTo>
                      <a:pt x="12710" y="8546"/>
                      <a:pt x="12694" y="8520"/>
                      <a:pt x="12678" y="8495"/>
                    </a:cubicBezTo>
                    <a:close/>
                    <a:moveTo>
                      <a:pt x="13031" y="8740"/>
                    </a:moveTo>
                    <a:lnTo>
                      <a:pt x="12910" y="9534"/>
                    </a:lnTo>
                    <a:cubicBezTo>
                      <a:pt x="12973" y="9543"/>
                      <a:pt x="13040" y="9550"/>
                      <a:pt x="13107" y="9550"/>
                    </a:cubicBezTo>
                    <a:lnTo>
                      <a:pt x="13132" y="9550"/>
                    </a:lnTo>
                    <a:lnTo>
                      <a:pt x="13132" y="8743"/>
                    </a:lnTo>
                    <a:lnTo>
                      <a:pt x="13107" y="8743"/>
                    </a:lnTo>
                    <a:cubicBezTo>
                      <a:pt x="13081" y="8743"/>
                      <a:pt x="13056" y="8743"/>
                      <a:pt x="13031" y="8740"/>
                    </a:cubicBezTo>
                    <a:close/>
                    <a:moveTo>
                      <a:pt x="13774" y="8743"/>
                    </a:moveTo>
                    <a:lnTo>
                      <a:pt x="13774" y="9550"/>
                    </a:lnTo>
                    <a:lnTo>
                      <a:pt x="13936" y="9550"/>
                    </a:lnTo>
                    <a:lnTo>
                      <a:pt x="13936" y="8743"/>
                    </a:lnTo>
                    <a:close/>
                    <a:moveTo>
                      <a:pt x="14578" y="8743"/>
                    </a:moveTo>
                    <a:lnTo>
                      <a:pt x="14578" y="9550"/>
                    </a:lnTo>
                    <a:lnTo>
                      <a:pt x="14740" y="9550"/>
                    </a:lnTo>
                    <a:lnTo>
                      <a:pt x="14740" y="8743"/>
                    </a:lnTo>
                    <a:close/>
                    <a:moveTo>
                      <a:pt x="15381" y="8743"/>
                    </a:moveTo>
                    <a:lnTo>
                      <a:pt x="15381" y="9550"/>
                    </a:lnTo>
                    <a:lnTo>
                      <a:pt x="15543" y="9550"/>
                    </a:lnTo>
                    <a:lnTo>
                      <a:pt x="15543" y="8743"/>
                    </a:lnTo>
                    <a:close/>
                    <a:moveTo>
                      <a:pt x="16185" y="8743"/>
                    </a:moveTo>
                    <a:lnTo>
                      <a:pt x="16185" y="9550"/>
                    </a:lnTo>
                    <a:lnTo>
                      <a:pt x="16347" y="9550"/>
                    </a:lnTo>
                    <a:lnTo>
                      <a:pt x="16347" y="8743"/>
                    </a:lnTo>
                    <a:close/>
                    <a:moveTo>
                      <a:pt x="16989" y="8743"/>
                    </a:moveTo>
                    <a:lnTo>
                      <a:pt x="16989" y="9550"/>
                    </a:lnTo>
                    <a:lnTo>
                      <a:pt x="17151" y="9550"/>
                    </a:lnTo>
                    <a:lnTo>
                      <a:pt x="17151" y="8743"/>
                    </a:lnTo>
                    <a:close/>
                    <a:moveTo>
                      <a:pt x="17792" y="8743"/>
                    </a:moveTo>
                    <a:lnTo>
                      <a:pt x="17792" y="9550"/>
                    </a:lnTo>
                    <a:lnTo>
                      <a:pt x="17954" y="9550"/>
                    </a:lnTo>
                    <a:lnTo>
                      <a:pt x="17954" y="8743"/>
                    </a:lnTo>
                    <a:close/>
                    <a:moveTo>
                      <a:pt x="18596" y="8743"/>
                    </a:moveTo>
                    <a:lnTo>
                      <a:pt x="18596" y="9550"/>
                    </a:lnTo>
                    <a:lnTo>
                      <a:pt x="18758" y="9550"/>
                    </a:lnTo>
                    <a:lnTo>
                      <a:pt x="18758" y="8743"/>
                    </a:lnTo>
                    <a:close/>
                    <a:moveTo>
                      <a:pt x="19400" y="8743"/>
                    </a:moveTo>
                    <a:lnTo>
                      <a:pt x="19400" y="9550"/>
                    </a:lnTo>
                    <a:lnTo>
                      <a:pt x="19562" y="9550"/>
                    </a:lnTo>
                    <a:lnTo>
                      <a:pt x="19562" y="8743"/>
                    </a:lnTo>
                    <a:close/>
                    <a:moveTo>
                      <a:pt x="20203" y="8743"/>
                    </a:moveTo>
                    <a:lnTo>
                      <a:pt x="20203" y="9550"/>
                    </a:lnTo>
                    <a:lnTo>
                      <a:pt x="20365" y="9550"/>
                    </a:lnTo>
                    <a:lnTo>
                      <a:pt x="20365" y="8743"/>
                    </a:lnTo>
                    <a:close/>
                    <a:moveTo>
                      <a:pt x="21010" y="8743"/>
                    </a:moveTo>
                    <a:lnTo>
                      <a:pt x="21010" y="9550"/>
                    </a:lnTo>
                    <a:lnTo>
                      <a:pt x="21169" y="9550"/>
                    </a:lnTo>
                    <a:lnTo>
                      <a:pt x="21169" y="8743"/>
                    </a:lnTo>
                    <a:close/>
                    <a:moveTo>
                      <a:pt x="21814" y="8743"/>
                    </a:moveTo>
                    <a:lnTo>
                      <a:pt x="21814" y="9550"/>
                    </a:lnTo>
                    <a:lnTo>
                      <a:pt x="21973" y="9550"/>
                    </a:lnTo>
                    <a:lnTo>
                      <a:pt x="21973" y="8743"/>
                    </a:lnTo>
                    <a:close/>
                    <a:moveTo>
                      <a:pt x="22618" y="8743"/>
                    </a:moveTo>
                    <a:lnTo>
                      <a:pt x="22618" y="9550"/>
                    </a:lnTo>
                    <a:lnTo>
                      <a:pt x="22776" y="9550"/>
                    </a:lnTo>
                    <a:lnTo>
                      <a:pt x="22776" y="8743"/>
                    </a:lnTo>
                    <a:close/>
                    <a:moveTo>
                      <a:pt x="23421" y="8743"/>
                    </a:moveTo>
                    <a:lnTo>
                      <a:pt x="23421" y="9550"/>
                    </a:lnTo>
                    <a:lnTo>
                      <a:pt x="23580" y="9550"/>
                    </a:lnTo>
                    <a:lnTo>
                      <a:pt x="23580" y="8743"/>
                    </a:lnTo>
                    <a:close/>
                    <a:moveTo>
                      <a:pt x="24225" y="8743"/>
                    </a:moveTo>
                    <a:lnTo>
                      <a:pt x="24225" y="9550"/>
                    </a:lnTo>
                    <a:lnTo>
                      <a:pt x="24384" y="9550"/>
                    </a:lnTo>
                    <a:lnTo>
                      <a:pt x="24384" y="8743"/>
                    </a:lnTo>
                    <a:close/>
                    <a:moveTo>
                      <a:pt x="25029" y="8743"/>
                    </a:moveTo>
                    <a:lnTo>
                      <a:pt x="25029" y="9550"/>
                    </a:lnTo>
                    <a:lnTo>
                      <a:pt x="25187" y="9550"/>
                    </a:lnTo>
                    <a:lnTo>
                      <a:pt x="25187" y="8743"/>
                    </a:lnTo>
                    <a:close/>
                    <a:moveTo>
                      <a:pt x="25998" y="8914"/>
                    </a:moveTo>
                    <a:lnTo>
                      <a:pt x="25626" y="9629"/>
                    </a:lnTo>
                    <a:cubicBezTo>
                      <a:pt x="25658" y="9645"/>
                      <a:pt x="25686" y="9664"/>
                      <a:pt x="25715" y="9683"/>
                    </a:cubicBezTo>
                    <a:lnTo>
                      <a:pt x="26182" y="9029"/>
                    </a:lnTo>
                    <a:cubicBezTo>
                      <a:pt x="26125" y="8984"/>
                      <a:pt x="26061" y="8946"/>
                      <a:pt x="25998" y="8914"/>
                    </a:cubicBezTo>
                    <a:close/>
                    <a:moveTo>
                      <a:pt x="26715" y="9705"/>
                    </a:moveTo>
                    <a:lnTo>
                      <a:pt x="25966" y="10001"/>
                    </a:lnTo>
                    <a:cubicBezTo>
                      <a:pt x="25978" y="10036"/>
                      <a:pt x="25991" y="10067"/>
                      <a:pt x="25998" y="10102"/>
                    </a:cubicBezTo>
                    <a:lnTo>
                      <a:pt x="26782" y="9912"/>
                    </a:lnTo>
                    <a:cubicBezTo>
                      <a:pt x="26763" y="9842"/>
                      <a:pt x="26741" y="9772"/>
                      <a:pt x="26715" y="9705"/>
                    </a:cubicBezTo>
                    <a:close/>
                    <a:moveTo>
                      <a:pt x="25978" y="10509"/>
                    </a:moveTo>
                    <a:cubicBezTo>
                      <a:pt x="25969" y="10541"/>
                      <a:pt x="25953" y="10572"/>
                      <a:pt x="25937" y="10604"/>
                    </a:cubicBezTo>
                    <a:lnTo>
                      <a:pt x="26655" y="10973"/>
                    </a:lnTo>
                    <a:cubicBezTo>
                      <a:pt x="26687" y="10906"/>
                      <a:pt x="26715" y="10839"/>
                      <a:pt x="26741" y="10773"/>
                    </a:cubicBezTo>
                    <a:lnTo>
                      <a:pt x="25978" y="10509"/>
                    </a:lnTo>
                    <a:close/>
                    <a:moveTo>
                      <a:pt x="25658" y="10900"/>
                    </a:moveTo>
                    <a:cubicBezTo>
                      <a:pt x="25626" y="10916"/>
                      <a:pt x="25597" y="10931"/>
                      <a:pt x="25565" y="10944"/>
                    </a:cubicBezTo>
                    <a:lnTo>
                      <a:pt x="25864" y="11691"/>
                    </a:lnTo>
                    <a:cubicBezTo>
                      <a:pt x="25931" y="11662"/>
                      <a:pt x="25998" y="11630"/>
                      <a:pt x="26061" y="11595"/>
                    </a:cubicBezTo>
                    <a:lnTo>
                      <a:pt x="25658" y="10900"/>
                    </a:lnTo>
                    <a:close/>
                    <a:moveTo>
                      <a:pt x="0" y="10995"/>
                    </a:moveTo>
                    <a:lnTo>
                      <a:pt x="0" y="11802"/>
                    </a:lnTo>
                    <a:lnTo>
                      <a:pt x="162" y="11802"/>
                    </a:lnTo>
                    <a:lnTo>
                      <a:pt x="162" y="10995"/>
                    </a:lnTo>
                    <a:close/>
                    <a:moveTo>
                      <a:pt x="804" y="10995"/>
                    </a:moveTo>
                    <a:lnTo>
                      <a:pt x="804" y="11802"/>
                    </a:lnTo>
                    <a:lnTo>
                      <a:pt x="966" y="11802"/>
                    </a:lnTo>
                    <a:lnTo>
                      <a:pt x="966" y="10995"/>
                    </a:lnTo>
                    <a:close/>
                    <a:moveTo>
                      <a:pt x="1607" y="10995"/>
                    </a:moveTo>
                    <a:lnTo>
                      <a:pt x="1607" y="11802"/>
                    </a:lnTo>
                    <a:lnTo>
                      <a:pt x="1769" y="11802"/>
                    </a:lnTo>
                    <a:lnTo>
                      <a:pt x="1769" y="10995"/>
                    </a:lnTo>
                    <a:close/>
                    <a:moveTo>
                      <a:pt x="2411" y="10995"/>
                    </a:moveTo>
                    <a:lnTo>
                      <a:pt x="2411" y="11802"/>
                    </a:lnTo>
                    <a:lnTo>
                      <a:pt x="2573" y="11802"/>
                    </a:lnTo>
                    <a:lnTo>
                      <a:pt x="2573" y="10995"/>
                    </a:lnTo>
                    <a:close/>
                    <a:moveTo>
                      <a:pt x="3215" y="10995"/>
                    </a:moveTo>
                    <a:lnTo>
                      <a:pt x="3215" y="11802"/>
                    </a:lnTo>
                    <a:lnTo>
                      <a:pt x="3377" y="11802"/>
                    </a:lnTo>
                    <a:lnTo>
                      <a:pt x="3377" y="10995"/>
                    </a:lnTo>
                    <a:close/>
                    <a:moveTo>
                      <a:pt x="4018" y="10995"/>
                    </a:moveTo>
                    <a:lnTo>
                      <a:pt x="4018" y="11802"/>
                    </a:lnTo>
                    <a:lnTo>
                      <a:pt x="4180" y="11802"/>
                    </a:lnTo>
                    <a:lnTo>
                      <a:pt x="4180" y="10995"/>
                    </a:lnTo>
                    <a:close/>
                    <a:moveTo>
                      <a:pt x="4825" y="10995"/>
                    </a:moveTo>
                    <a:lnTo>
                      <a:pt x="4825" y="11802"/>
                    </a:lnTo>
                    <a:lnTo>
                      <a:pt x="4984" y="11802"/>
                    </a:lnTo>
                    <a:lnTo>
                      <a:pt x="4984" y="10995"/>
                    </a:lnTo>
                    <a:close/>
                    <a:moveTo>
                      <a:pt x="5629" y="10995"/>
                    </a:moveTo>
                    <a:lnTo>
                      <a:pt x="5629" y="11802"/>
                    </a:lnTo>
                    <a:lnTo>
                      <a:pt x="5788" y="11802"/>
                    </a:lnTo>
                    <a:lnTo>
                      <a:pt x="5788" y="10995"/>
                    </a:lnTo>
                    <a:close/>
                    <a:moveTo>
                      <a:pt x="6433" y="10995"/>
                    </a:moveTo>
                    <a:lnTo>
                      <a:pt x="6433" y="11802"/>
                    </a:lnTo>
                    <a:lnTo>
                      <a:pt x="6592" y="11802"/>
                    </a:lnTo>
                    <a:lnTo>
                      <a:pt x="6592" y="10995"/>
                    </a:lnTo>
                    <a:close/>
                    <a:moveTo>
                      <a:pt x="7236" y="10995"/>
                    </a:moveTo>
                    <a:lnTo>
                      <a:pt x="7236" y="11802"/>
                    </a:lnTo>
                    <a:lnTo>
                      <a:pt x="7395" y="11802"/>
                    </a:lnTo>
                    <a:lnTo>
                      <a:pt x="7395" y="10995"/>
                    </a:lnTo>
                    <a:close/>
                    <a:moveTo>
                      <a:pt x="8040" y="10995"/>
                    </a:moveTo>
                    <a:lnTo>
                      <a:pt x="8040" y="11802"/>
                    </a:lnTo>
                    <a:lnTo>
                      <a:pt x="8199" y="11802"/>
                    </a:lnTo>
                    <a:lnTo>
                      <a:pt x="8199" y="10995"/>
                    </a:lnTo>
                    <a:close/>
                    <a:moveTo>
                      <a:pt x="8844" y="10995"/>
                    </a:moveTo>
                    <a:lnTo>
                      <a:pt x="8844" y="11802"/>
                    </a:lnTo>
                    <a:lnTo>
                      <a:pt x="9003" y="11802"/>
                    </a:lnTo>
                    <a:lnTo>
                      <a:pt x="9003" y="10995"/>
                    </a:lnTo>
                    <a:close/>
                    <a:moveTo>
                      <a:pt x="9647" y="10995"/>
                    </a:moveTo>
                    <a:lnTo>
                      <a:pt x="9647" y="11802"/>
                    </a:lnTo>
                    <a:lnTo>
                      <a:pt x="9806" y="11802"/>
                    </a:lnTo>
                    <a:lnTo>
                      <a:pt x="9806" y="10995"/>
                    </a:lnTo>
                    <a:close/>
                    <a:moveTo>
                      <a:pt x="10451" y="10995"/>
                    </a:moveTo>
                    <a:lnTo>
                      <a:pt x="10451" y="11802"/>
                    </a:lnTo>
                    <a:lnTo>
                      <a:pt x="10613" y="11802"/>
                    </a:lnTo>
                    <a:lnTo>
                      <a:pt x="10613" y="10995"/>
                    </a:lnTo>
                    <a:close/>
                    <a:moveTo>
                      <a:pt x="11255" y="10995"/>
                    </a:moveTo>
                    <a:lnTo>
                      <a:pt x="11255" y="11802"/>
                    </a:lnTo>
                    <a:lnTo>
                      <a:pt x="11417" y="11802"/>
                    </a:lnTo>
                    <a:lnTo>
                      <a:pt x="11417" y="10995"/>
                    </a:lnTo>
                    <a:close/>
                    <a:moveTo>
                      <a:pt x="12058" y="10995"/>
                    </a:moveTo>
                    <a:lnTo>
                      <a:pt x="12058" y="11802"/>
                    </a:lnTo>
                    <a:lnTo>
                      <a:pt x="12220" y="11802"/>
                    </a:lnTo>
                    <a:lnTo>
                      <a:pt x="12220" y="10995"/>
                    </a:lnTo>
                    <a:close/>
                    <a:moveTo>
                      <a:pt x="12862" y="10995"/>
                    </a:moveTo>
                    <a:lnTo>
                      <a:pt x="12862" y="11802"/>
                    </a:lnTo>
                    <a:lnTo>
                      <a:pt x="13024" y="11802"/>
                    </a:lnTo>
                    <a:lnTo>
                      <a:pt x="13024" y="10995"/>
                    </a:lnTo>
                    <a:close/>
                    <a:moveTo>
                      <a:pt x="13666" y="10995"/>
                    </a:moveTo>
                    <a:lnTo>
                      <a:pt x="13666" y="11802"/>
                    </a:lnTo>
                    <a:lnTo>
                      <a:pt x="13828" y="11802"/>
                    </a:lnTo>
                    <a:lnTo>
                      <a:pt x="13828" y="10995"/>
                    </a:lnTo>
                    <a:close/>
                    <a:moveTo>
                      <a:pt x="14470" y="10995"/>
                    </a:moveTo>
                    <a:lnTo>
                      <a:pt x="14470" y="11802"/>
                    </a:lnTo>
                    <a:lnTo>
                      <a:pt x="14632" y="11802"/>
                    </a:lnTo>
                    <a:lnTo>
                      <a:pt x="14632" y="10995"/>
                    </a:lnTo>
                    <a:close/>
                    <a:moveTo>
                      <a:pt x="15273" y="10995"/>
                    </a:moveTo>
                    <a:lnTo>
                      <a:pt x="15273" y="11802"/>
                    </a:lnTo>
                    <a:lnTo>
                      <a:pt x="15435" y="11802"/>
                    </a:lnTo>
                    <a:lnTo>
                      <a:pt x="15435" y="10995"/>
                    </a:lnTo>
                    <a:close/>
                    <a:moveTo>
                      <a:pt x="16077" y="10995"/>
                    </a:moveTo>
                    <a:lnTo>
                      <a:pt x="16077" y="11802"/>
                    </a:lnTo>
                    <a:lnTo>
                      <a:pt x="16239" y="11802"/>
                    </a:lnTo>
                    <a:lnTo>
                      <a:pt x="16239" y="10995"/>
                    </a:lnTo>
                    <a:close/>
                    <a:moveTo>
                      <a:pt x="16881" y="10995"/>
                    </a:moveTo>
                    <a:lnTo>
                      <a:pt x="16881" y="11802"/>
                    </a:lnTo>
                    <a:lnTo>
                      <a:pt x="17043" y="11802"/>
                    </a:lnTo>
                    <a:lnTo>
                      <a:pt x="17043" y="10995"/>
                    </a:lnTo>
                    <a:close/>
                    <a:moveTo>
                      <a:pt x="17684" y="10995"/>
                    </a:moveTo>
                    <a:lnTo>
                      <a:pt x="17684" y="11802"/>
                    </a:lnTo>
                    <a:lnTo>
                      <a:pt x="17846" y="11802"/>
                    </a:lnTo>
                    <a:lnTo>
                      <a:pt x="17846" y="10995"/>
                    </a:lnTo>
                    <a:close/>
                    <a:moveTo>
                      <a:pt x="18491" y="10995"/>
                    </a:moveTo>
                    <a:lnTo>
                      <a:pt x="18491" y="11802"/>
                    </a:lnTo>
                    <a:lnTo>
                      <a:pt x="18650" y="11802"/>
                    </a:lnTo>
                    <a:lnTo>
                      <a:pt x="18650" y="10995"/>
                    </a:lnTo>
                    <a:close/>
                    <a:moveTo>
                      <a:pt x="19295" y="10995"/>
                    </a:moveTo>
                    <a:lnTo>
                      <a:pt x="19295" y="11802"/>
                    </a:lnTo>
                    <a:lnTo>
                      <a:pt x="19454" y="11802"/>
                    </a:lnTo>
                    <a:lnTo>
                      <a:pt x="19454" y="10995"/>
                    </a:lnTo>
                    <a:close/>
                    <a:moveTo>
                      <a:pt x="20099" y="10995"/>
                    </a:moveTo>
                    <a:lnTo>
                      <a:pt x="20099" y="11802"/>
                    </a:lnTo>
                    <a:lnTo>
                      <a:pt x="20257" y="11802"/>
                    </a:lnTo>
                    <a:lnTo>
                      <a:pt x="20257" y="10995"/>
                    </a:lnTo>
                    <a:close/>
                    <a:moveTo>
                      <a:pt x="20902" y="10995"/>
                    </a:moveTo>
                    <a:lnTo>
                      <a:pt x="20902" y="11802"/>
                    </a:lnTo>
                    <a:lnTo>
                      <a:pt x="21061" y="11802"/>
                    </a:lnTo>
                    <a:lnTo>
                      <a:pt x="21061" y="10995"/>
                    </a:lnTo>
                    <a:close/>
                    <a:moveTo>
                      <a:pt x="21706" y="10995"/>
                    </a:moveTo>
                    <a:lnTo>
                      <a:pt x="21706" y="11802"/>
                    </a:lnTo>
                    <a:lnTo>
                      <a:pt x="21865" y="11802"/>
                    </a:lnTo>
                    <a:lnTo>
                      <a:pt x="21865" y="10995"/>
                    </a:lnTo>
                    <a:close/>
                    <a:moveTo>
                      <a:pt x="22510" y="10995"/>
                    </a:moveTo>
                    <a:lnTo>
                      <a:pt x="22510" y="11802"/>
                    </a:lnTo>
                    <a:lnTo>
                      <a:pt x="22672" y="11802"/>
                    </a:lnTo>
                    <a:lnTo>
                      <a:pt x="22672" y="10995"/>
                    </a:lnTo>
                    <a:close/>
                    <a:moveTo>
                      <a:pt x="23313" y="10995"/>
                    </a:moveTo>
                    <a:lnTo>
                      <a:pt x="23313" y="11802"/>
                    </a:lnTo>
                    <a:lnTo>
                      <a:pt x="23475" y="11802"/>
                    </a:lnTo>
                    <a:lnTo>
                      <a:pt x="23475" y="10995"/>
                    </a:lnTo>
                    <a:close/>
                    <a:moveTo>
                      <a:pt x="24117" y="10995"/>
                    </a:moveTo>
                    <a:lnTo>
                      <a:pt x="24117" y="11802"/>
                    </a:lnTo>
                    <a:lnTo>
                      <a:pt x="24279" y="11802"/>
                    </a:lnTo>
                    <a:lnTo>
                      <a:pt x="24279" y="10995"/>
                    </a:lnTo>
                    <a:close/>
                    <a:moveTo>
                      <a:pt x="24921" y="10995"/>
                    </a:moveTo>
                    <a:lnTo>
                      <a:pt x="24921" y="11802"/>
                    </a:lnTo>
                    <a:lnTo>
                      <a:pt x="25083" y="11802"/>
                    </a:lnTo>
                    <a:lnTo>
                      <a:pt x="25083" y="10995"/>
                    </a:lnTo>
                    <a:close/>
                  </a:path>
                </a:pathLst>
              </a:custGeom>
              <a:solidFill>
                <a:srgbClr val="C42F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5" name="Google Shape;309;p32">
                <a:extLst>
                  <a:ext uri="{FF2B5EF4-FFF2-40B4-BE49-F238E27FC236}">
                    <a16:creationId xmlns:a16="http://schemas.microsoft.com/office/drawing/2014/main" id="{4AD638FA-82B8-E4EA-E2C6-8472E2BEB616}"/>
                  </a:ext>
                </a:extLst>
              </p:cNvPr>
              <p:cNvSpPr/>
              <p:nvPr/>
            </p:nvSpPr>
            <p:spPr>
              <a:xfrm>
                <a:off x="8116573" y="3972876"/>
                <a:ext cx="50078" cy="5012"/>
              </a:xfrm>
              <a:custGeom>
                <a:avLst/>
                <a:gdLst/>
                <a:ahLst/>
                <a:cxnLst/>
                <a:rect l="l" t="t" r="r" b="b"/>
                <a:pathLst>
                  <a:path w="808" h="80" extrusionOk="0">
                    <a:moveTo>
                      <a:pt x="1" y="1"/>
                    </a:moveTo>
                    <a:lnTo>
                      <a:pt x="1" y="80"/>
                    </a:lnTo>
                    <a:lnTo>
                      <a:pt x="807" y="80"/>
                    </a:lnTo>
                    <a:lnTo>
                      <a:pt x="807" y="1"/>
                    </a:lnTo>
                    <a:close/>
                  </a:path>
                </a:pathLst>
              </a:custGeom>
              <a:solidFill>
                <a:srgbClr val="C42F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6" name="Google Shape;310;p32">
                <a:extLst>
                  <a:ext uri="{FF2B5EF4-FFF2-40B4-BE49-F238E27FC236}">
                    <a16:creationId xmlns:a16="http://schemas.microsoft.com/office/drawing/2014/main" id="{7627AB88-57B9-B8F0-8838-202BE4FC6537}"/>
                  </a:ext>
                </a:extLst>
              </p:cNvPr>
              <p:cNvSpPr/>
              <p:nvPr/>
            </p:nvSpPr>
            <p:spPr>
              <a:xfrm>
                <a:off x="6231064" y="4073364"/>
                <a:ext cx="1114541" cy="664377"/>
              </a:xfrm>
              <a:custGeom>
                <a:avLst/>
                <a:gdLst/>
                <a:ahLst/>
                <a:cxnLst/>
                <a:rect l="l" t="t" r="r" b="b"/>
                <a:pathLst>
                  <a:path w="17983" h="10605" extrusionOk="0">
                    <a:moveTo>
                      <a:pt x="454" y="1"/>
                    </a:moveTo>
                    <a:cubicBezTo>
                      <a:pt x="203" y="1"/>
                      <a:pt x="0" y="204"/>
                      <a:pt x="0" y="452"/>
                    </a:cubicBezTo>
                    <a:lnTo>
                      <a:pt x="0" y="10604"/>
                    </a:lnTo>
                    <a:lnTo>
                      <a:pt x="17983" y="10604"/>
                    </a:lnTo>
                    <a:lnTo>
                      <a:pt x="17983" y="452"/>
                    </a:lnTo>
                    <a:cubicBezTo>
                      <a:pt x="17983" y="204"/>
                      <a:pt x="17783" y="1"/>
                      <a:pt x="17532" y="1"/>
                    </a:cubicBezTo>
                    <a:close/>
                  </a:path>
                </a:pathLst>
              </a:custGeom>
              <a:solidFill>
                <a:srgbClr val="90C5E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7" name="Google Shape;311;p32">
                <a:extLst>
                  <a:ext uri="{FF2B5EF4-FFF2-40B4-BE49-F238E27FC236}">
                    <a16:creationId xmlns:a16="http://schemas.microsoft.com/office/drawing/2014/main" id="{1397D478-BF3E-BC84-5E64-870F39AF8331}"/>
                  </a:ext>
                </a:extLst>
              </p:cNvPr>
              <p:cNvSpPr/>
              <p:nvPr/>
            </p:nvSpPr>
            <p:spPr>
              <a:xfrm>
                <a:off x="5988073" y="4644172"/>
                <a:ext cx="1361570" cy="113862"/>
              </a:xfrm>
              <a:custGeom>
                <a:avLst/>
                <a:gdLst/>
                <a:ahLst/>
                <a:cxnLst/>
                <a:rect l="l" t="t" r="r" b="b"/>
                <a:pathLst>
                  <a:path w="21322" h="1764" extrusionOk="0">
                    <a:moveTo>
                      <a:pt x="404" y="0"/>
                    </a:moveTo>
                    <a:cubicBezTo>
                      <a:pt x="181" y="0"/>
                      <a:pt x="0" y="181"/>
                      <a:pt x="0" y="404"/>
                    </a:cubicBezTo>
                    <a:lnTo>
                      <a:pt x="0" y="1763"/>
                    </a:lnTo>
                    <a:lnTo>
                      <a:pt x="21322" y="1763"/>
                    </a:lnTo>
                    <a:lnTo>
                      <a:pt x="21322" y="404"/>
                    </a:lnTo>
                    <a:cubicBezTo>
                      <a:pt x="21322" y="181"/>
                      <a:pt x="21141" y="0"/>
                      <a:pt x="20915" y="0"/>
                    </a:cubicBezTo>
                    <a:close/>
                  </a:path>
                </a:pathLst>
              </a:custGeom>
              <a:solidFill>
                <a:srgbClr val="0075A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8" name="Google Shape;312;p32">
                <a:extLst>
                  <a:ext uri="{FF2B5EF4-FFF2-40B4-BE49-F238E27FC236}">
                    <a16:creationId xmlns:a16="http://schemas.microsoft.com/office/drawing/2014/main" id="{00470153-D72E-F3AE-C62B-D72114A243E1}"/>
                  </a:ext>
                </a:extLst>
              </p:cNvPr>
              <p:cNvSpPr/>
              <p:nvPr/>
            </p:nvSpPr>
            <p:spPr>
              <a:xfrm>
                <a:off x="6231064" y="4211315"/>
                <a:ext cx="1114541" cy="74676"/>
              </a:xfrm>
              <a:custGeom>
                <a:avLst/>
                <a:gdLst/>
                <a:ahLst/>
                <a:cxnLst/>
                <a:rect l="l" t="t" r="r" b="b"/>
                <a:pathLst>
                  <a:path w="17983" h="1192" extrusionOk="0">
                    <a:moveTo>
                      <a:pt x="0" y="0"/>
                    </a:moveTo>
                    <a:lnTo>
                      <a:pt x="0" y="1191"/>
                    </a:lnTo>
                    <a:lnTo>
                      <a:pt x="17983" y="1191"/>
                    </a:lnTo>
                    <a:lnTo>
                      <a:pt x="17983" y="0"/>
                    </a:ln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89" name="Google Shape;313;p32">
                <a:extLst>
                  <a:ext uri="{FF2B5EF4-FFF2-40B4-BE49-F238E27FC236}">
                    <a16:creationId xmlns:a16="http://schemas.microsoft.com/office/drawing/2014/main" id="{A2C34924-AC44-E86A-C8A5-3D0DEF3DF009}"/>
                  </a:ext>
                </a:extLst>
              </p:cNvPr>
              <p:cNvSpPr/>
              <p:nvPr/>
            </p:nvSpPr>
            <p:spPr>
              <a:xfrm>
                <a:off x="6231064" y="4310174"/>
                <a:ext cx="1114541" cy="50807"/>
              </a:xfrm>
              <a:custGeom>
                <a:avLst/>
                <a:gdLst/>
                <a:ahLst/>
                <a:cxnLst/>
                <a:rect l="l" t="t" r="r" b="b"/>
                <a:pathLst>
                  <a:path w="17983" h="811" extrusionOk="0">
                    <a:moveTo>
                      <a:pt x="0" y="1"/>
                    </a:moveTo>
                    <a:lnTo>
                      <a:pt x="0" y="811"/>
                    </a:lnTo>
                    <a:lnTo>
                      <a:pt x="17983" y="811"/>
                    </a:lnTo>
                    <a:lnTo>
                      <a:pt x="17983" y="1"/>
                    </a:ln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0" name="Google Shape;314;p32">
                <a:extLst>
                  <a:ext uri="{FF2B5EF4-FFF2-40B4-BE49-F238E27FC236}">
                    <a16:creationId xmlns:a16="http://schemas.microsoft.com/office/drawing/2014/main" id="{57DDE293-2D56-E940-4252-6C73DC0B9C64}"/>
                  </a:ext>
                </a:extLst>
              </p:cNvPr>
              <p:cNvSpPr/>
              <p:nvPr/>
            </p:nvSpPr>
            <p:spPr>
              <a:xfrm>
                <a:off x="6543683" y="4397193"/>
                <a:ext cx="467062" cy="205609"/>
              </a:xfrm>
              <a:custGeom>
                <a:avLst/>
                <a:gdLst/>
                <a:ahLst/>
                <a:cxnLst/>
                <a:rect l="l" t="t" r="r" b="b"/>
                <a:pathLst>
                  <a:path w="7536" h="3282" extrusionOk="0">
                    <a:moveTo>
                      <a:pt x="1" y="0"/>
                    </a:moveTo>
                    <a:lnTo>
                      <a:pt x="1" y="3282"/>
                    </a:lnTo>
                    <a:lnTo>
                      <a:pt x="7535" y="3282"/>
                    </a:lnTo>
                    <a:lnTo>
                      <a:pt x="7535" y="0"/>
                    </a:ln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1" name="Google Shape;315;p32">
                <a:extLst>
                  <a:ext uri="{FF2B5EF4-FFF2-40B4-BE49-F238E27FC236}">
                    <a16:creationId xmlns:a16="http://schemas.microsoft.com/office/drawing/2014/main" id="{1CDDC93E-E12C-3A8E-4295-7C7C65071BCD}"/>
                  </a:ext>
                </a:extLst>
              </p:cNvPr>
              <p:cNvSpPr/>
              <p:nvPr/>
            </p:nvSpPr>
            <p:spPr>
              <a:xfrm>
                <a:off x="6562586" y="4417679"/>
                <a:ext cx="429256" cy="164826"/>
              </a:xfrm>
              <a:custGeom>
                <a:avLst/>
                <a:gdLst/>
                <a:ahLst/>
                <a:cxnLst/>
                <a:rect l="l" t="t" r="r" b="b"/>
                <a:pathLst>
                  <a:path w="6926" h="2631" extrusionOk="0">
                    <a:moveTo>
                      <a:pt x="0" y="0"/>
                    </a:moveTo>
                    <a:lnTo>
                      <a:pt x="0" y="2631"/>
                    </a:lnTo>
                    <a:lnTo>
                      <a:pt x="6926" y="2631"/>
                    </a:lnTo>
                    <a:lnTo>
                      <a:pt x="6926" y="0"/>
                    </a:ln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2" name="Google Shape;316;p32">
                <a:extLst>
                  <a:ext uri="{FF2B5EF4-FFF2-40B4-BE49-F238E27FC236}">
                    <a16:creationId xmlns:a16="http://schemas.microsoft.com/office/drawing/2014/main" id="{F3F97125-0E3E-6B5E-2AC1-A7AB842AE4D2}"/>
                  </a:ext>
                </a:extLst>
              </p:cNvPr>
              <p:cNvSpPr/>
              <p:nvPr/>
            </p:nvSpPr>
            <p:spPr>
              <a:xfrm>
                <a:off x="6777218" y="4417679"/>
                <a:ext cx="214628" cy="164826"/>
              </a:xfrm>
              <a:custGeom>
                <a:avLst/>
                <a:gdLst/>
                <a:ahLst/>
                <a:cxnLst/>
                <a:rect l="l" t="t" r="r" b="b"/>
                <a:pathLst>
                  <a:path w="3463" h="2631" extrusionOk="0">
                    <a:moveTo>
                      <a:pt x="0" y="0"/>
                    </a:moveTo>
                    <a:lnTo>
                      <a:pt x="0" y="2631"/>
                    </a:lnTo>
                    <a:lnTo>
                      <a:pt x="3463" y="2631"/>
                    </a:lnTo>
                    <a:lnTo>
                      <a:pt x="3463" y="0"/>
                    </a:lnTo>
                    <a:close/>
                  </a:path>
                </a:pathLst>
              </a:custGeom>
              <a:solidFill>
                <a:srgbClr val="C42F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3" name="Google Shape;317;p32">
                <a:extLst>
                  <a:ext uri="{FF2B5EF4-FFF2-40B4-BE49-F238E27FC236}">
                    <a16:creationId xmlns:a16="http://schemas.microsoft.com/office/drawing/2014/main" id="{47C7FA55-194B-F98A-0201-5A9EF4B52B04}"/>
                  </a:ext>
                </a:extLst>
              </p:cNvPr>
              <p:cNvSpPr/>
              <p:nvPr/>
            </p:nvSpPr>
            <p:spPr>
              <a:xfrm>
                <a:off x="6562586" y="4417679"/>
                <a:ext cx="51069" cy="164826"/>
              </a:xfrm>
              <a:custGeom>
                <a:avLst/>
                <a:gdLst/>
                <a:ahLst/>
                <a:cxnLst/>
                <a:rect l="l" t="t" r="r" b="b"/>
                <a:pathLst>
                  <a:path w="824" h="2631" extrusionOk="0">
                    <a:moveTo>
                      <a:pt x="0" y="0"/>
                    </a:moveTo>
                    <a:lnTo>
                      <a:pt x="0" y="2631"/>
                    </a:lnTo>
                    <a:lnTo>
                      <a:pt x="823" y="2631"/>
                    </a:lnTo>
                    <a:lnTo>
                      <a:pt x="823" y="0"/>
                    </a:lnTo>
                    <a:close/>
                  </a:path>
                </a:pathLst>
              </a:custGeom>
              <a:solidFill>
                <a:srgbClr val="C42F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4" name="Google Shape;318;p32">
                <a:extLst>
                  <a:ext uri="{FF2B5EF4-FFF2-40B4-BE49-F238E27FC236}">
                    <a16:creationId xmlns:a16="http://schemas.microsoft.com/office/drawing/2014/main" id="{5C1A9703-7971-2B12-1F55-4B42E3393241}"/>
                  </a:ext>
                </a:extLst>
              </p:cNvPr>
              <p:cNvSpPr/>
              <p:nvPr/>
            </p:nvSpPr>
            <p:spPr>
              <a:xfrm>
                <a:off x="6846510" y="4477570"/>
                <a:ext cx="45739" cy="46610"/>
              </a:xfrm>
              <a:custGeom>
                <a:avLst/>
                <a:gdLst/>
                <a:ahLst/>
                <a:cxnLst/>
                <a:rect l="l" t="t" r="r" b="b"/>
                <a:pathLst>
                  <a:path w="738" h="744" extrusionOk="0">
                    <a:moveTo>
                      <a:pt x="369" y="134"/>
                    </a:moveTo>
                    <a:cubicBezTo>
                      <a:pt x="426" y="134"/>
                      <a:pt x="470" y="156"/>
                      <a:pt x="502" y="197"/>
                    </a:cubicBezTo>
                    <a:cubicBezTo>
                      <a:pt x="531" y="239"/>
                      <a:pt x="547" y="296"/>
                      <a:pt x="547" y="372"/>
                    </a:cubicBezTo>
                    <a:cubicBezTo>
                      <a:pt x="547" y="448"/>
                      <a:pt x="531" y="506"/>
                      <a:pt x="502" y="547"/>
                    </a:cubicBezTo>
                    <a:cubicBezTo>
                      <a:pt x="470" y="588"/>
                      <a:pt x="426" y="610"/>
                      <a:pt x="369" y="610"/>
                    </a:cubicBezTo>
                    <a:cubicBezTo>
                      <a:pt x="311" y="610"/>
                      <a:pt x="270" y="588"/>
                      <a:pt x="238" y="547"/>
                    </a:cubicBezTo>
                    <a:cubicBezTo>
                      <a:pt x="207" y="506"/>
                      <a:pt x="191" y="448"/>
                      <a:pt x="191" y="372"/>
                    </a:cubicBezTo>
                    <a:cubicBezTo>
                      <a:pt x="191" y="296"/>
                      <a:pt x="207" y="239"/>
                      <a:pt x="238" y="197"/>
                    </a:cubicBezTo>
                    <a:cubicBezTo>
                      <a:pt x="270" y="156"/>
                      <a:pt x="311" y="134"/>
                      <a:pt x="369" y="134"/>
                    </a:cubicBezTo>
                    <a:close/>
                    <a:moveTo>
                      <a:pt x="369" y="0"/>
                    </a:moveTo>
                    <a:cubicBezTo>
                      <a:pt x="254" y="0"/>
                      <a:pt x="162" y="32"/>
                      <a:pt x="99" y="99"/>
                    </a:cubicBezTo>
                    <a:cubicBezTo>
                      <a:pt x="32" y="166"/>
                      <a:pt x="0" y="255"/>
                      <a:pt x="0" y="372"/>
                    </a:cubicBezTo>
                    <a:cubicBezTo>
                      <a:pt x="0" y="490"/>
                      <a:pt x="32" y="579"/>
                      <a:pt x="99" y="645"/>
                    </a:cubicBezTo>
                    <a:cubicBezTo>
                      <a:pt x="162" y="712"/>
                      <a:pt x="254" y="744"/>
                      <a:pt x="369" y="744"/>
                    </a:cubicBezTo>
                    <a:cubicBezTo>
                      <a:pt x="483" y="744"/>
                      <a:pt x="575" y="712"/>
                      <a:pt x="639" y="645"/>
                    </a:cubicBezTo>
                    <a:cubicBezTo>
                      <a:pt x="705" y="579"/>
                      <a:pt x="737" y="490"/>
                      <a:pt x="737" y="372"/>
                    </a:cubicBezTo>
                    <a:cubicBezTo>
                      <a:pt x="737" y="255"/>
                      <a:pt x="705" y="166"/>
                      <a:pt x="639" y="99"/>
                    </a:cubicBezTo>
                    <a:cubicBezTo>
                      <a:pt x="575" y="32"/>
                      <a:pt x="483" y="0"/>
                      <a:pt x="369"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5" name="Google Shape;319;p32">
                <a:extLst>
                  <a:ext uri="{FF2B5EF4-FFF2-40B4-BE49-F238E27FC236}">
                    <a16:creationId xmlns:a16="http://schemas.microsoft.com/office/drawing/2014/main" id="{19E29474-4DF0-CA6B-5E73-E0E659F95384}"/>
                  </a:ext>
                </a:extLst>
              </p:cNvPr>
              <p:cNvSpPr/>
              <p:nvPr/>
            </p:nvSpPr>
            <p:spPr>
              <a:xfrm>
                <a:off x="6891010" y="4478385"/>
                <a:ext cx="39975" cy="45044"/>
              </a:xfrm>
              <a:custGeom>
                <a:avLst/>
                <a:gdLst/>
                <a:ahLst/>
                <a:cxnLst/>
                <a:rect l="l" t="t" r="r" b="b"/>
                <a:pathLst>
                  <a:path w="645" h="719" extrusionOk="0">
                    <a:moveTo>
                      <a:pt x="0" y="0"/>
                    </a:moveTo>
                    <a:lnTo>
                      <a:pt x="0" y="718"/>
                    </a:lnTo>
                    <a:lnTo>
                      <a:pt x="178" y="718"/>
                    </a:lnTo>
                    <a:lnTo>
                      <a:pt x="178" y="226"/>
                    </a:lnTo>
                    <a:lnTo>
                      <a:pt x="438" y="718"/>
                    </a:lnTo>
                    <a:lnTo>
                      <a:pt x="645" y="718"/>
                    </a:lnTo>
                    <a:lnTo>
                      <a:pt x="645" y="0"/>
                    </a:lnTo>
                    <a:lnTo>
                      <a:pt x="470" y="0"/>
                    </a:lnTo>
                    <a:lnTo>
                      <a:pt x="470" y="493"/>
                    </a:lnTo>
                    <a:lnTo>
                      <a:pt x="210"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6" name="Google Shape;320;p32">
                <a:extLst>
                  <a:ext uri="{FF2B5EF4-FFF2-40B4-BE49-F238E27FC236}">
                    <a16:creationId xmlns:a16="http://schemas.microsoft.com/office/drawing/2014/main" id="{C0728645-7FE4-8FE2-9F77-64B1015E1D3D}"/>
                  </a:ext>
                </a:extLst>
              </p:cNvPr>
              <p:cNvSpPr/>
              <p:nvPr/>
            </p:nvSpPr>
            <p:spPr>
              <a:xfrm>
                <a:off x="6645266" y="4477570"/>
                <a:ext cx="45925" cy="46610"/>
              </a:xfrm>
              <a:custGeom>
                <a:avLst/>
                <a:gdLst/>
                <a:ahLst/>
                <a:cxnLst/>
                <a:rect l="l" t="t" r="r" b="b"/>
                <a:pathLst>
                  <a:path w="741" h="744" extrusionOk="0">
                    <a:moveTo>
                      <a:pt x="372" y="134"/>
                    </a:moveTo>
                    <a:cubicBezTo>
                      <a:pt x="426" y="134"/>
                      <a:pt x="471" y="156"/>
                      <a:pt x="503" y="197"/>
                    </a:cubicBezTo>
                    <a:cubicBezTo>
                      <a:pt x="534" y="239"/>
                      <a:pt x="550" y="296"/>
                      <a:pt x="550" y="372"/>
                    </a:cubicBezTo>
                    <a:cubicBezTo>
                      <a:pt x="550" y="448"/>
                      <a:pt x="534" y="506"/>
                      <a:pt x="503" y="547"/>
                    </a:cubicBezTo>
                    <a:cubicBezTo>
                      <a:pt x="471" y="588"/>
                      <a:pt x="426" y="610"/>
                      <a:pt x="372" y="610"/>
                    </a:cubicBezTo>
                    <a:cubicBezTo>
                      <a:pt x="315" y="610"/>
                      <a:pt x="271" y="588"/>
                      <a:pt x="239" y="547"/>
                    </a:cubicBezTo>
                    <a:cubicBezTo>
                      <a:pt x="207" y="506"/>
                      <a:pt x="194" y="448"/>
                      <a:pt x="194" y="372"/>
                    </a:cubicBezTo>
                    <a:cubicBezTo>
                      <a:pt x="194" y="296"/>
                      <a:pt x="207" y="239"/>
                      <a:pt x="239" y="197"/>
                    </a:cubicBezTo>
                    <a:cubicBezTo>
                      <a:pt x="271" y="156"/>
                      <a:pt x="315" y="134"/>
                      <a:pt x="372" y="134"/>
                    </a:cubicBezTo>
                    <a:close/>
                    <a:moveTo>
                      <a:pt x="372" y="0"/>
                    </a:moveTo>
                    <a:cubicBezTo>
                      <a:pt x="255" y="0"/>
                      <a:pt x="166" y="32"/>
                      <a:pt x="99" y="99"/>
                    </a:cubicBezTo>
                    <a:cubicBezTo>
                      <a:pt x="36" y="166"/>
                      <a:pt x="1" y="255"/>
                      <a:pt x="1" y="372"/>
                    </a:cubicBezTo>
                    <a:cubicBezTo>
                      <a:pt x="1" y="490"/>
                      <a:pt x="36" y="579"/>
                      <a:pt x="99" y="645"/>
                    </a:cubicBezTo>
                    <a:cubicBezTo>
                      <a:pt x="166" y="712"/>
                      <a:pt x="255" y="744"/>
                      <a:pt x="372" y="744"/>
                    </a:cubicBezTo>
                    <a:cubicBezTo>
                      <a:pt x="487" y="744"/>
                      <a:pt x="576" y="712"/>
                      <a:pt x="642" y="645"/>
                    </a:cubicBezTo>
                    <a:cubicBezTo>
                      <a:pt x="706" y="579"/>
                      <a:pt x="741" y="490"/>
                      <a:pt x="741" y="372"/>
                    </a:cubicBezTo>
                    <a:cubicBezTo>
                      <a:pt x="741" y="255"/>
                      <a:pt x="706" y="166"/>
                      <a:pt x="642" y="99"/>
                    </a:cubicBezTo>
                    <a:cubicBezTo>
                      <a:pt x="576" y="32"/>
                      <a:pt x="487" y="0"/>
                      <a:pt x="372"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7" name="Google Shape;321;p32">
                <a:extLst>
                  <a:ext uri="{FF2B5EF4-FFF2-40B4-BE49-F238E27FC236}">
                    <a16:creationId xmlns:a16="http://schemas.microsoft.com/office/drawing/2014/main" id="{E57AA678-98AC-297C-D774-6E9E25B47159}"/>
                  </a:ext>
                </a:extLst>
              </p:cNvPr>
              <p:cNvSpPr/>
              <p:nvPr/>
            </p:nvSpPr>
            <p:spPr>
              <a:xfrm>
                <a:off x="6689952" y="4478385"/>
                <a:ext cx="30989" cy="45044"/>
              </a:xfrm>
              <a:custGeom>
                <a:avLst/>
                <a:gdLst/>
                <a:ahLst/>
                <a:cxnLst/>
                <a:rect l="l" t="t" r="r" b="b"/>
                <a:pathLst>
                  <a:path w="500" h="719" extrusionOk="0">
                    <a:moveTo>
                      <a:pt x="1" y="0"/>
                    </a:moveTo>
                    <a:lnTo>
                      <a:pt x="1" y="718"/>
                    </a:lnTo>
                    <a:lnTo>
                      <a:pt x="185" y="718"/>
                    </a:lnTo>
                    <a:lnTo>
                      <a:pt x="185" y="413"/>
                    </a:lnTo>
                    <a:lnTo>
                      <a:pt x="480" y="413"/>
                    </a:lnTo>
                    <a:lnTo>
                      <a:pt x="480" y="273"/>
                    </a:lnTo>
                    <a:lnTo>
                      <a:pt x="185" y="273"/>
                    </a:lnTo>
                    <a:lnTo>
                      <a:pt x="185" y="140"/>
                    </a:lnTo>
                    <a:lnTo>
                      <a:pt x="499" y="140"/>
                    </a:lnTo>
                    <a:lnTo>
                      <a:pt x="499"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8" name="Google Shape;322;p32">
                <a:extLst>
                  <a:ext uri="{FF2B5EF4-FFF2-40B4-BE49-F238E27FC236}">
                    <a16:creationId xmlns:a16="http://schemas.microsoft.com/office/drawing/2014/main" id="{6462B40B-B03F-9F83-8E5D-2A91271CFB3A}"/>
                  </a:ext>
                </a:extLst>
              </p:cNvPr>
              <p:cNvSpPr/>
              <p:nvPr/>
            </p:nvSpPr>
            <p:spPr>
              <a:xfrm>
                <a:off x="6719702" y="4478385"/>
                <a:ext cx="30989" cy="45044"/>
              </a:xfrm>
              <a:custGeom>
                <a:avLst/>
                <a:gdLst/>
                <a:ahLst/>
                <a:cxnLst/>
                <a:rect l="l" t="t" r="r" b="b"/>
                <a:pathLst>
                  <a:path w="500" h="719" extrusionOk="0">
                    <a:moveTo>
                      <a:pt x="0" y="0"/>
                    </a:moveTo>
                    <a:lnTo>
                      <a:pt x="0" y="718"/>
                    </a:lnTo>
                    <a:lnTo>
                      <a:pt x="185" y="718"/>
                    </a:lnTo>
                    <a:lnTo>
                      <a:pt x="185" y="413"/>
                    </a:lnTo>
                    <a:lnTo>
                      <a:pt x="480" y="413"/>
                    </a:lnTo>
                    <a:lnTo>
                      <a:pt x="480" y="273"/>
                    </a:lnTo>
                    <a:lnTo>
                      <a:pt x="185" y="273"/>
                    </a:lnTo>
                    <a:lnTo>
                      <a:pt x="185" y="140"/>
                    </a:lnTo>
                    <a:lnTo>
                      <a:pt x="499" y="140"/>
                    </a:lnTo>
                    <a:lnTo>
                      <a:pt x="499" y="0"/>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99" name="Google Shape;323;p32">
                <a:extLst>
                  <a:ext uri="{FF2B5EF4-FFF2-40B4-BE49-F238E27FC236}">
                    <a16:creationId xmlns:a16="http://schemas.microsoft.com/office/drawing/2014/main" id="{EC688572-364C-1B32-9234-446E1D5075D6}"/>
                  </a:ext>
                </a:extLst>
              </p:cNvPr>
              <p:cNvSpPr/>
              <p:nvPr/>
            </p:nvSpPr>
            <p:spPr>
              <a:xfrm>
                <a:off x="7462514" y="3924324"/>
                <a:ext cx="1413645" cy="475495"/>
              </a:xfrm>
              <a:custGeom>
                <a:avLst/>
                <a:gdLst/>
                <a:ahLst/>
                <a:cxnLst/>
                <a:rect l="l" t="t" r="r" b="b"/>
                <a:pathLst>
                  <a:path w="22809" h="7590" extrusionOk="0">
                    <a:moveTo>
                      <a:pt x="21522" y="1287"/>
                    </a:moveTo>
                    <a:lnTo>
                      <a:pt x="21522" y="6300"/>
                    </a:lnTo>
                    <a:lnTo>
                      <a:pt x="1291" y="6300"/>
                    </a:lnTo>
                    <a:lnTo>
                      <a:pt x="1291" y="1287"/>
                    </a:lnTo>
                    <a:close/>
                    <a:moveTo>
                      <a:pt x="1" y="0"/>
                    </a:moveTo>
                    <a:lnTo>
                      <a:pt x="1" y="7589"/>
                    </a:lnTo>
                    <a:lnTo>
                      <a:pt x="22809" y="7589"/>
                    </a:lnTo>
                    <a:lnTo>
                      <a:pt x="22809" y="0"/>
                    </a:ln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0" name="Google Shape;324;p32">
                <a:extLst>
                  <a:ext uri="{FF2B5EF4-FFF2-40B4-BE49-F238E27FC236}">
                    <a16:creationId xmlns:a16="http://schemas.microsoft.com/office/drawing/2014/main" id="{A79C6027-D28C-B619-26D2-917407343AE2}"/>
                  </a:ext>
                </a:extLst>
              </p:cNvPr>
              <p:cNvSpPr/>
              <p:nvPr/>
            </p:nvSpPr>
            <p:spPr>
              <a:xfrm>
                <a:off x="7301308" y="3107766"/>
                <a:ext cx="1736300" cy="856830"/>
              </a:xfrm>
              <a:custGeom>
                <a:avLst/>
                <a:gdLst/>
                <a:ahLst/>
                <a:cxnLst/>
                <a:rect l="l" t="t" r="r" b="b"/>
                <a:pathLst>
                  <a:path w="28015" h="13677" extrusionOk="0">
                    <a:moveTo>
                      <a:pt x="4609" y="1"/>
                    </a:moveTo>
                    <a:lnTo>
                      <a:pt x="0" y="13676"/>
                    </a:lnTo>
                    <a:lnTo>
                      <a:pt x="28015" y="13676"/>
                    </a:lnTo>
                    <a:lnTo>
                      <a:pt x="23406" y="1"/>
                    </a:lnTo>
                    <a:close/>
                  </a:path>
                </a:pathLst>
              </a:custGeom>
              <a:solidFill>
                <a:srgbClr val="90C5E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1" name="Google Shape;325;p32">
                <a:extLst>
                  <a:ext uri="{FF2B5EF4-FFF2-40B4-BE49-F238E27FC236}">
                    <a16:creationId xmlns:a16="http://schemas.microsoft.com/office/drawing/2014/main" id="{40A935F0-1069-17F4-04EB-F2C542082718}"/>
                  </a:ext>
                </a:extLst>
              </p:cNvPr>
              <p:cNvSpPr/>
              <p:nvPr/>
            </p:nvSpPr>
            <p:spPr>
              <a:xfrm>
                <a:off x="7572216" y="3130257"/>
                <a:ext cx="388475" cy="187567"/>
              </a:xfrm>
              <a:custGeom>
                <a:avLst/>
                <a:gdLst/>
                <a:ahLst/>
                <a:cxnLst/>
                <a:rect l="l" t="t" r="r" b="b"/>
                <a:pathLst>
                  <a:path w="6268" h="2994" extrusionOk="0">
                    <a:moveTo>
                      <a:pt x="1398" y="1"/>
                    </a:moveTo>
                    <a:cubicBezTo>
                      <a:pt x="1118" y="1"/>
                      <a:pt x="855" y="106"/>
                      <a:pt x="782" y="242"/>
                    </a:cubicBezTo>
                    <a:cubicBezTo>
                      <a:pt x="775" y="252"/>
                      <a:pt x="769" y="264"/>
                      <a:pt x="766" y="274"/>
                    </a:cubicBezTo>
                    <a:lnTo>
                      <a:pt x="22" y="2666"/>
                    </a:lnTo>
                    <a:cubicBezTo>
                      <a:pt x="0" y="2736"/>
                      <a:pt x="22" y="2803"/>
                      <a:pt x="76" y="2857"/>
                    </a:cubicBezTo>
                    <a:cubicBezTo>
                      <a:pt x="159" y="2939"/>
                      <a:pt x="321" y="2993"/>
                      <a:pt x="524" y="2993"/>
                    </a:cubicBezTo>
                    <a:lnTo>
                      <a:pt x="5340" y="2993"/>
                    </a:lnTo>
                    <a:cubicBezTo>
                      <a:pt x="5543" y="2993"/>
                      <a:pt x="5731" y="2939"/>
                      <a:pt x="5848" y="2857"/>
                    </a:cubicBezTo>
                    <a:cubicBezTo>
                      <a:pt x="5928" y="2803"/>
                      <a:pt x="5975" y="2736"/>
                      <a:pt x="5985" y="2666"/>
                    </a:cubicBezTo>
                    <a:lnTo>
                      <a:pt x="6268" y="274"/>
                    </a:lnTo>
                    <a:cubicBezTo>
                      <a:pt x="6268" y="264"/>
                      <a:pt x="6268" y="252"/>
                      <a:pt x="6265" y="242"/>
                    </a:cubicBezTo>
                    <a:cubicBezTo>
                      <a:pt x="6252" y="106"/>
                      <a:pt x="6033" y="1"/>
                      <a:pt x="5753" y="1"/>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2" name="Google Shape;326;p32">
                <a:extLst>
                  <a:ext uri="{FF2B5EF4-FFF2-40B4-BE49-F238E27FC236}">
                    <a16:creationId xmlns:a16="http://schemas.microsoft.com/office/drawing/2014/main" id="{159A99C7-EE9C-6540-138A-71773547E322}"/>
                  </a:ext>
                </a:extLst>
              </p:cNvPr>
              <p:cNvSpPr/>
              <p:nvPr/>
            </p:nvSpPr>
            <p:spPr>
              <a:xfrm>
                <a:off x="7492636" y="3340003"/>
                <a:ext cx="443635" cy="237685"/>
              </a:xfrm>
              <a:custGeom>
                <a:avLst/>
                <a:gdLst/>
                <a:ahLst/>
                <a:cxnLst/>
                <a:rect l="l" t="t" r="r" b="b"/>
                <a:pathLst>
                  <a:path w="7158" h="3794" extrusionOk="0">
                    <a:moveTo>
                      <a:pt x="1704" y="1"/>
                    </a:moveTo>
                    <a:cubicBezTo>
                      <a:pt x="1548" y="1"/>
                      <a:pt x="1395" y="33"/>
                      <a:pt x="1272" y="90"/>
                    </a:cubicBezTo>
                    <a:cubicBezTo>
                      <a:pt x="1125" y="150"/>
                      <a:pt x="1021" y="242"/>
                      <a:pt x="986" y="344"/>
                    </a:cubicBezTo>
                    <a:lnTo>
                      <a:pt x="45" y="3374"/>
                    </a:lnTo>
                    <a:cubicBezTo>
                      <a:pt x="1" y="3517"/>
                      <a:pt x="80" y="3645"/>
                      <a:pt x="236" y="3721"/>
                    </a:cubicBezTo>
                    <a:cubicBezTo>
                      <a:pt x="331" y="3768"/>
                      <a:pt x="455" y="3794"/>
                      <a:pt x="598" y="3794"/>
                    </a:cubicBezTo>
                    <a:lnTo>
                      <a:pt x="6056" y="3794"/>
                    </a:lnTo>
                    <a:cubicBezTo>
                      <a:pt x="6195" y="3794"/>
                      <a:pt x="6332" y="3768"/>
                      <a:pt x="6449" y="3721"/>
                    </a:cubicBezTo>
                    <a:cubicBezTo>
                      <a:pt x="6637" y="3645"/>
                      <a:pt x="6770" y="3517"/>
                      <a:pt x="6789" y="3374"/>
                    </a:cubicBezTo>
                    <a:lnTo>
                      <a:pt x="7145" y="344"/>
                    </a:lnTo>
                    <a:cubicBezTo>
                      <a:pt x="7158" y="242"/>
                      <a:pt x="7091" y="150"/>
                      <a:pt x="6974" y="90"/>
                    </a:cubicBezTo>
                    <a:cubicBezTo>
                      <a:pt x="6872" y="33"/>
                      <a:pt x="6732" y="1"/>
                      <a:pt x="6576" y="1"/>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3" name="Google Shape;327;p32">
                <a:extLst>
                  <a:ext uri="{FF2B5EF4-FFF2-40B4-BE49-F238E27FC236}">
                    <a16:creationId xmlns:a16="http://schemas.microsoft.com/office/drawing/2014/main" id="{EA94FDC7-256C-BF4C-F4B4-FC023815EF25}"/>
                  </a:ext>
                </a:extLst>
              </p:cNvPr>
              <p:cNvSpPr/>
              <p:nvPr/>
            </p:nvSpPr>
            <p:spPr>
              <a:xfrm>
                <a:off x="7392045" y="3606133"/>
                <a:ext cx="512368" cy="311107"/>
              </a:xfrm>
              <a:custGeom>
                <a:avLst/>
                <a:gdLst/>
                <a:ahLst/>
                <a:cxnLst/>
                <a:rect l="l" t="t" r="r" b="b"/>
                <a:pathLst>
                  <a:path w="8267" h="4966" extrusionOk="0">
                    <a:moveTo>
                      <a:pt x="2088" y="0"/>
                    </a:moveTo>
                    <a:cubicBezTo>
                      <a:pt x="1830" y="0"/>
                      <a:pt x="1579" y="92"/>
                      <a:pt x="1417" y="226"/>
                    </a:cubicBezTo>
                    <a:cubicBezTo>
                      <a:pt x="1338" y="289"/>
                      <a:pt x="1284" y="365"/>
                      <a:pt x="1259" y="445"/>
                    </a:cubicBezTo>
                    <a:lnTo>
                      <a:pt x="26" y="4406"/>
                    </a:lnTo>
                    <a:cubicBezTo>
                      <a:pt x="13" y="4444"/>
                      <a:pt x="7" y="4482"/>
                      <a:pt x="7" y="4520"/>
                    </a:cubicBezTo>
                    <a:cubicBezTo>
                      <a:pt x="1" y="4771"/>
                      <a:pt x="261" y="4965"/>
                      <a:pt x="639" y="4965"/>
                    </a:cubicBezTo>
                    <a:lnTo>
                      <a:pt x="6932" y="4965"/>
                    </a:lnTo>
                    <a:cubicBezTo>
                      <a:pt x="7313" y="4965"/>
                      <a:pt x="7653" y="4771"/>
                      <a:pt x="7758" y="4520"/>
                    </a:cubicBezTo>
                    <a:cubicBezTo>
                      <a:pt x="7774" y="4482"/>
                      <a:pt x="7783" y="4444"/>
                      <a:pt x="7787" y="4406"/>
                    </a:cubicBezTo>
                    <a:lnTo>
                      <a:pt x="8257" y="445"/>
                    </a:lnTo>
                    <a:cubicBezTo>
                      <a:pt x="8266" y="365"/>
                      <a:pt x="8241" y="289"/>
                      <a:pt x="8190" y="226"/>
                    </a:cubicBezTo>
                    <a:cubicBezTo>
                      <a:pt x="8088" y="92"/>
                      <a:pt x="7872" y="0"/>
                      <a:pt x="7615" y="0"/>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4" name="Google Shape;328;p32">
                <a:extLst>
                  <a:ext uri="{FF2B5EF4-FFF2-40B4-BE49-F238E27FC236}">
                    <a16:creationId xmlns:a16="http://schemas.microsoft.com/office/drawing/2014/main" id="{B431C80C-ACDA-A876-C613-5430FA79E83D}"/>
                  </a:ext>
                </a:extLst>
              </p:cNvPr>
              <p:cNvSpPr/>
              <p:nvPr/>
            </p:nvSpPr>
            <p:spPr>
              <a:xfrm>
                <a:off x="7984249" y="3130257"/>
                <a:ext cx="370440" cy="187567"/>
              </a:xfrm>
              <a:custGeom>
                <a:avLst/>
                <a:gdLst/>
                <a:ahLst/>
                <a:cxnLst/>
                <a:rect l="l" t="t" r="r" b="b"/>
                <a:pathLst>
                  <a:path w="5977" h="2994" extrusionOk="0">
                    <a:moveTo>
                      <a:pt x="811" y="1"/>
                    </a:moveTo>
                    <a:cubicBezTo>
                      <a:pt x="531" y="1"/>
                      <a:pt x="290" y="106"/>
                      <a:pt x="245" y="242"/>
                    </a:cubicBezTo>
                    <a:cubicBezTo>
                      <a:pt x="242" y="252"/>
                      <a:pt x="239" y="264"/>
                      <a:pt x="239" y="274"/>
                    </a:cubicBezTo>
                    <a:lnTo>
                      <a:pt x="7" y="2666"/>
                    </a:lnTo>
                    <a:cubicBezTo>
                      <a:pt x="1" y="2736"/>
                      <a:pt x="36" y="2803"/>
                      <a:pt x="99" y="2857"/>
                    </a:cubicBezTo>
                    <a:cubicBezTo>
                      <a:pt x="201" y="2939"/>
                      <a:pt x="376" y="2993"/>
                      <a:pt x="579" y="2993"/>
                    </a:cubicBezTo>
                    <a:lnTo>
                      <a:pt x="5398" y="2993"/>
                    </a:lnTo>
                    <a:cubicBezTo>
                      <a:pt x="5598" y="2993"/>
                      <a:pt x="5773" y="2939"/>
                      <a:pt x="5874" y="2857"/>
                    </a:cubicBezTo>
                    <a:cubicBezTo>
                      <a:pt x="5941" y="2803"/>
                      <a:pt x="5976" y="2736"/>
                      <a:pt x="5970" y="2666"/>
                    </a:cubicBezTo>
                    <a:lnTo>
                      <a:pt x="5738" y="274"/>
                    </a:lnTo>
                    <a:cubicBezTo>
                      <a:pt x="5738" y="264"/>
                      <a:pt x="5735" y="252"/>
                      <a:pt x="5732" y="242"/>
                    </a:cubicBezTo>
                    <a:cubicBezTo>
                      <a:pt x="5687" y="106"/>
                      <a:pt x="5446" y="1"/>
                      <a:pt x="5166" y="1"/>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5" name="Google Shape;329;p32">
                <a:extLst>
                  <a:ext uri="{FF2B5EF4-FFF2-40B4-BE49-F238E27FC236}">
                    <a16:creationId xmlns:a16="http://schemas.microsoft.com/office/drawing/2014/main" id="{D3960986-0E14-A6E0-EDDC-3061551D796F}"/>
                  </a:ext>
                </a:extLst>
              </p:cNvPr>
              <p:cNvSpPr/>
              <p:nvPr/>
            </p:nvSpPr>
            <p:spPr>
              <a:xfrm>
                <a:off x="7959458" y="3340003"/>
                <a:ext cx="419836" cy="237685"/>
              </a:xfrm>
              <a:custGeom>
                <a:avLst/>
                <a:gdLst/>
                <a:ahLst/>
                <a:cxnLst/>
                <a:rect l="l" t="t" r="r" b="b"/>
                <a:pathLst>
                  <a:path w="6774" h="3794" extrusionOk="0">
                    <a:moveTo>
                      <a:pt x="954" y="1"/>
                    </a:moveTo>
                    <a:cubicBezTo>
                      <a:pt x="795" y="1"/>
                      <a:pt x="649" y="33"/>
                      <a:pt x="537" y="90"/>
                    </a:cubicBezTo>
                    <a:cubicBezTo>
                      <a:pt x="404" y="150"/>
                      <a:pt x="318" y="242"/>
                      <a:pt x="309" y="344"/>
                    </a:cubicBezTo>
                    <a:lnTo>
                      <a:pt x="17" y="3374"/>
                    </a:lnTo>
                    <a:cubicBezTo>
                      <a:pt x="1" y="3517"/>
                      <a:pt x="109" y="3645"/>
                      <a:pt x="283" y="3721"/>
                    </a:cubicBezTo>
                    <a:cubicBezTo>
                      <a:pt x="388" y="3768"/>
                      <a:pt x="518" y="3794"/>
                      <a:pt x="661" y="3794"/>
                    </a:cubicBezTo>
                    <a:lnTo>
                      <a:pt x="6116" y="3794"/>
                    </a:lnTo>
                    <a:cubicBezTo>
                      <a:pt x="6259" y="3794"/>
                      <a:pt x="6389" y="3768"/>
                      <a:pt x="6494" y="3721"/>
                    </a:cubicBezTo>
                    <a:cubicBezTo>
                      <a:pt x="6668" y="3645"/>
                      <a:pt x="6773" y="3517"/>
                      <a:pt x="6760" y="3374"/>
                    </a:cubicBezTo>
                    <a:lnTo>
                      <a:pt x="6468" y="344"/>
                    </a:lnTo>
                    <a:cubicBezTo>
                      <a:pt x="6459" y="242"/>
                      <a:pt x="6373" y="150"/>
                      <a:pt x="6240" y="90"/>
                    </a:cubicBezTo>
                    <a:cubicBezTo>
                      <a:pt x="6128" y="33"/>
                      <a:pt x="5982" y="1"/>
                      <a:pt x="5823" y="1"/>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6" name="Google Shape;330;p32">
                <a:extLst>
                  <a:ext uri="{FF2B5EF4-FFF2-40B4-BE49-F238E27FC236}">
                    <a16:creationId xmlns:a16="http://schemas.microsoft.com/office/drawing/2014/main" id="{13D5B8F1-0E4E-DC44-E917-B61810E4EF83}"/>
                  </a:ext>
                </a:extLst>
              </p:cNvPr>
              <p:cNvSpPr/>
              <p:nvPr/>
            </p:nvSpPr>
            <p:spPr>
              <a:xfrm>
                <a:off x="7928530" y="3606133"/>
                <a:ext cx="481875" cy="311107"/>
              </a:xfrm>
              <a:custGeom>
                <a:avLst/>
                <a:gdLst/>
                <a:ahLst/>
                <a:cxnLst/>
                <a:rect l="l" t="t" r="r" b="b"/>
                <a:pathLst>
                  <a:path w="7775" h="4966" extrusionOk="0">
                    <a:moveTo>
                      <a:pt x="1125" y="0"/>
                    </a:moveTo>
                    <a:cubicBezTo>
                      <a:pt x="865" y="0"/>
                      <a:pt x="633" y="92"/>
                      <a:pt x="500" y="226"/>
                    </a:cubicBezTo>
                    <a:cubicBezTo>
                      <a:pt x="436" y="289"/>
                      <a:pt x="395" y="365"/>
                      <a:pt x="388" y="445"/>
                    </a:cubicBezTo>
                    <a:lnTo>
                      <a:pt x="4" y="4406"/>
                    </a:lnTo>
                    <a:cubicBezTo>
                      <a:pt x="1" y="4444"/>
                      <a:pt x="4" y="4482"/>
                      <a:pt x="10" y="4520"/>
                    </a:cubicBezTo>
                    <a:cubicBezTo>
                      <a:pt x="61" y="4771"/>
                      <a:pt x="360" y="4965"/>
                      <a:pt x="741" y="4965"/>
                    </a:cubicBezTo>
                    <a:lnTo>
                      <a:pt x="7034" y="4965"/>
                    </a:lnTo>
                    <a:cubicBezTo>
                      <a:pt x="7412" y="4965"/>
                      <a:pt x="7714" y="4771"/>
                      <a:pt x="7761" y="4520"/>
                    </a:cubicBezTo>
                    <a:cubicBezTo>
                      <a:pt x="7771" y="4482"/>
                      <a:pt x="7774" y="4444"/>
                      <a:pt x="7768" y="4406"/>
                    </a:cubicBezTo>
                    <a:lnTo>
                      <a:pt x="7387" y="445"/>
                    </a:lnTo>
                    <a:cubicBezTo>
                      <a:pt x="7380" y="365"/>
                      <a:pt x="7339" y="289"/>
                      <a:pt x="7272" y="226"/>
                    </a:cubicBezTo>
                    <a:cubicBezTo>
                      <a:pt x="7142" y="92"/>
                      <a:pt x="6907" y="0"/>
                      <a:pt x="6650" y="0"/>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7" name="Google Shape;331;p32">
                <a:extLst>
                  <a:ext uri="{FF2B5EF4-FFF2-40B4-BE49-F238E27FC236}">
                    <a16:creationId xmlns:a16="http://schemas.microsoft.com/office/drawing/2014/main" id="{82DF7F8F-7F1C-844E-1A22-D8EFA78E04EB}"/>
                  </a:ext>
                </a:extLst>
              </p:cNvPr>
              <p:cNvSpPr/>
              <p:nvPr/>
            </p:nvSpPr>
            <p:spPr>
              <a:xfrm>
                <a:off x="8378060" y="3130257"/>
                <a:ext cx="388661" cy="187567"/>
              </a:xfrm>
              <a:custGeom>
                <a:avLst/>
                <a:gdLst/>
                <a:ahLst/>
                <a:cxnLst/>
                <a:rect l="l" t="t" r="r" b="b"/>
                <a:pathLst>
                  <a:path w="6271" h="2994" extrusionOk="0">
                    <a:moveTo>
                      <a:pt x="518" y="1"/>
                    </a:moveTo>
                    <a:cubicBezTo>
                      <a:pt x="238" y="1"/>
                      <a:pt x="19" y="106"/>
                      <a:pt x="3" y="242"/>
                    </a:cubicBezTo>
                    <a:cubicBezTo>
                      <a:pt x="0" y="252"/>
                      <a:pt x="0" y="264"/>
                      <a:pt x="3" y="274"/>
                    </a:cubicBezTo>
                    <a:lnTo>
                      <a:pt x="286" y="2666"/>
                    </a:lnTo>
                    <a:cubicBezTo>
                      <a:pt x="292" y="2736"/>
                      <a:pt x="343" y="2803"/>
                      <a:pt x="419" y="2857"/>
                    </a:cubicBezTo>
                    <a:cubicBezTo>
                      <a:pt x="540" y="2939"/>
                      <a:pt x="728" y="2993"/>
                      <a:pt x="928" y="2993"/>
                    </a:cubicBezTo>
                    <a:lnTo>
                      <a:pt x="5747" y="2993"/>
                    </a:lnTo>
                    <a:cubicBezTo>
                      <a:pt x="5950" y="2993"/>
                      <a:pt x="6112" y="2939"/>
                      <a:pt x="6195" y="2857"/>
                    </a:cubicBezTo>
                    <a:cubicBezTo>
                      <a:pt x="6249" y="2803"/>
                      <a:pt x="6271" y="2736"/>
                      <a:pt x="6249" y="2666"/>
                    </a:cubicBezTo>
                    <a:lnTo>
                      <a:pt x="5505" y="274"/>
                    </a:lnTo>
                    <a:cubicBezTo>
                      <a:pt x="5502" y="264"/>
                      <a:pt x="5496" y="252"/>
                      <a:pt x="5489" y="242"/>
                    </a:cubicBezTo>
                    <a:cubicBezTo>
                      <a:pt x="5416" y="106"/>
                      <a:pt x="5153" y="1"/>
                      <a:pt x="4873" y="1"/>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8" name="Google Shape;332;p32">
                <a:extLst>
                  <a:ext uri="{FF2B5EF4-FFF2-40B4-BE49-F238E27FC236}">
                    <a16:creationId xmlns:a16="http://schemas.microsoft.com/office/drawing/2014/main" id="{2A658874-B27B-69E4-4158-0CF8D16AF71B}"/>
                  </a:ext>
                </a:extLst>
              </p:cNvPr>
              <p:cNvSpPr/>
              <p:nvPr/>
            </p:nvSpPr>
            <p:spPr>
              <a:xfrm>
                <a:off x="8402480" y="3340003"/>
                <a:ext cx="443821" cy="237685"/>
              </a:xfrm>
              <a:custGeom>
                <a:avLst/>
                <a:gdLst/>
                <a:ahLst/>
                <a:cxnLst/>
                <a:rect l="l" t="t" r="r" b="b"/>
                <a:pathLst>
                  <a:path w="7161" h="3794" extrusionOk="0">
                    <a:moveTo>
                      <a:pt x="585" y="1"/>
                    </a:moveTo>
                    <a:cubicBezTo>
                      <a:pt x="426" y="1"/>
                      <a:pt x="289" y="33"/>
                      <a:pt x="187" y="90"/>
                    </a:cubicBezTo>
                    <a:cubicBezTo>
                      <a:pt x="67" y="150"/>
                      <a:pt x="0" y="242"/>
                      <a:pt x="13" y="344"/>
                    </a:cubicBezTo>
                    <a:lnTo>
                      <a:pt x="372" y="3374"/>
                    </a:lnTo>
                    <a:cubicBezTo>
                      <a:pt x="388" y="3517"/>
                      <a:pt x="521" y="3645"/>
                      <a:pt x="712" y="3721"/>
                    </a:cubicBezTo>
                    <a:cubicBezTo>
                      <a:pt x="829" y="3768"/>
                      <a:pt x="963" y="3794"/>
                      <a:pt x="1106" y="3794"/>
                    </a:cubicBezTo>
                    <a:lnTo>
                      <a:pt x="6563" y="3794"/>
                    </a:lnTo>
                    <a:cubicBezTo>
                      <a:pt x="6703" y="3794"/>
                      <a:pt x="6830" y="3768"/>
                      <a:pt x="6925" y="3721"/>
                    </a:cubicBezTo>
                    <a:cubicBezTo>
                      <a:pt x="7081" y="3645"/>
                      <a:pt x="7160" y="3517"/>
                      <a:pt x="7116" y="3374"/>
                    </a:cubicBezTo>
                    <a:lnTo>
                      <a:pt x="6172" y="344"/>
                    </a:lnTo>
                    <a:cubicBezTo>
                      <a:pt x="6140" y="242"/>
                      <a:pt x="6036" y="150"/>
                      <a:pt x="5890" y="90"/>
                    </a:cubicBezTo>
                    <a:cubicBezTo>
                      <a:pt x="5766" y="33"/>
                      <a:pt x="5613" y="1"/>
                      <a:pt x="5454" y="1"/>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9" name="Google Shape;333;p32">
                <a:extLst>
                  <a:ext uri="{FF2B5EF4-FFF2-40B4-BE49-F238E27FC236}">
                    <a16:creationId xmlns:a16="http://schemas.microsoft.com/office/drawing/2014/main" id="{FE0B24A3-AD18-466F-0DC7-4D22FAB769E6}"/>
                  </a:ext>
                </a:extLst>
              </p:cNvPr>
              <p:cNvSpPr/>
              <p:nvPr/>
            </p:nvSpPr>
            <p:spPr>
              <a:xfrm>
                <a:off x="8434523" y="3606133"/>
                <a:ext cx="512368" cy="311107"/>
              </a:xfrm>
              <a:custGeom>
                <a:avLst/>
                <a:gdLst/>
                <a:ahLst/>
                <a:cxnLst/>
                <a:rect l="l" t="t" r="r" b="b"/>
                <a:pathLst>
                  <a:path w="8267" h="4966" extrusionOk="0">
                    <a:moveTo>
                      <a:pt x="652" y="0"/>
                    </a:moveTo>
                    <a:cubicBezTo>
                      <a:pt x="395" y="0"/>
                      <a:pt x="179" y="92"/>
                      <a:pt x="77" y="226"/>
                    </a:cubicBezTo>
                    <a:cubicBezTo>
                      <a:pt x="26" y="289"/>
                      <a:pt x="1" y="365"/>
                      <a:pt x="10" y="445"/>
                    </a:cubicBezTo>
                    <a:lnTo>
                      <a:pt x="477" y="4406"/>
                    </a:lnTo>
                    <a:cubicBezTo>
                      <a:pt x="484" y="4444"/>
                      <a:pt x="493" y="4482"/>
                      <a:pt x="509" y="4520"/>
                    </a:cubicBezTo>
                    <a:cubicBezTo>
                      <a:pt x="614" y="4771"/>
                      <a:pt x="954" y="4965"/>
                      <a:pt x="1335" y="4965"/>
                    </a:cubicBezTo>
                    <a:lnTo>
                      <a:pt x="7625" y="4965"/>
                    </a:lnTo>
                    <a:cubicBezTo>
                      <a:pt x="8006" y="4965"/>
                      <a:pt x="8266" y="4771"/>
                      <a:pt x="8260" y="4520"/>
                    </a:cubicBezTo>
                    <a:cubicBezTo>
                      <a:pt x="8260" y="4482"/>
                      <a:pt x="8254" y="4444"/>
                      <a:pt x="8241" y="4406"/>
                    </a:cubicBezTo>
                    <a:lnTo>
                      <a:pt x="7008" y="445"/>
                    </a:lnTo>
                    <a:cubicBezTo>
                      <a:pt x="6983" y="365"/>
                      <a:pt x="6929" y="289"/>
                      <a:pt x="6850" y="226"/>
                    </a:cubicBezTo>
                    <a:cubicBezTo>
                      <a:pt x="6688" y="92"/>
                      <a:pt x="6437" y="0"/>
                      <a:pt x="6176" y="0"/>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0" name="Google Shape;334;p32">
                <a:extLst>
                  <a:ext uri="{FF2B5EF4-FFF2-40B4-BE49-F238E27FC236}">
                    <a16:creationId xmlns:a16="http://schemas.microsoft.com/office/drawing/2014/main" id="{0C698CDC-D1AB-86BC-8CF6-5038E53060AE}"/>
                  </a:ext>
                </a:extLst>
              </p:cNvPr>
              <p:cNvSpPr/>
              <p:nvPr/>
            </p:nvSpPr>
            <p:spPr>
              <a:xfrm>
                <a:off x="7999434" y="3144227"/>
                <a:ext cx="340071" cy="2443"/>
              </a:xfrm>
              <a:custGeom>
                <a:avLst/>
                <a:gdLst/>
                <a:ahLst/>
                <a:cxnLst/>
                <a:rect l="l" t="t" r="r" b="b"/>
                <a:pathLst>
                  <a:path w="5487" h="39" extrusionOk="0">
                    <a:moveTo>
                      <a:pt x="0" y="0"/>
                    </a:moveTo>
                    <a:lnTo>
                      <a:pt x="0" y="38"/>
                    </a:lnTo>
                    <a:lnTo>
                      <a:pt x="5487" y="38"/>
                    </a:lnTo>
                    <a:lnTo>
                      <a:pt x="5487"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1" name="Google Shape;335;p32">
                <a:extLst>
                  <a:ext uri="{FF2B5EF4-FFF2-40B4-BE49-F238E27FC236}">
                    <a16:creationId xmlns:a16="http://schemas.microsoft.com/office/drawing/2014/main" id="{A017B6F4-6522-4B7B-AEFF-12B03DAE03D2}"/>
                  </a:ext>
                </a:extLst>
              </p:cNvPr>
              <p:cNvSpPr/>
              <p:nvPr/>
            </p:nvSpPr>
            <p:spPr>
              <a:xfrm>
                <a:off x="8378246" y="3144227"/>
                <a:ext cx="340071" cy="2443"/>
              </a:xfrm>
              <a:custGeom>
                <a:avLst/>
                <a:gdLst/>
                <a:ahLst/>
                <a:cxnLst/>
                <a:rect l="l" t="t" r="r" b="b"/>
                <a:pathLst>
                  <a:path w="5487" h="39" extrusionOk="0">
                    <a:moveTo>
                      <a:pt x="0" y="0"/>
                    </a:moveTo>
                    <a:lnTo>
                      <a:pt x="0" y="38"/>
                    </a:lnTo>
                    <a:lnTo>
                      <a:pt x="5486" y="38"/>
                    </a:lnTo>
                    <a:lnTo>
                      <a:pt x="5486"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2" name="Google Shape;336;p32">
                <a:extLst>
                  <a:ext uri="{FF2B5EF4-FFF2-40B4-BE49-F238E27FC236}">
                    <a16:creationId xmlns:a16="http://schemas.microsoft.com/office/drawing/2014/main" id="{DA3579EE-6E62-59F6-621A-38FC2523B286}"/>
                  </a:ext>
                </a:extLst>
              </p:cNvPr>
              <p:cNvSpPr/>
              <p:nvPr/>
            </p:nvSpPr>
            <p:spPr>
              <a:xfrm>
                <a:off x="7620621" y="3144227"/>
                <a:ext cx="339885" cy="2443"/>
              </a:xfrm>
              <a:custGeom>
                <a:avLst/>
                <a:gdLst/>
                <a:ahLst/>
                <a:cxnLst/>
                <a:rect l="l" t="t" r="r" b="b"/>
                <a:pathLst>
                  <a:path w="5484" h="39" extrusionOk="0">
                    <a:moveTo>
                      <a:pt x="1" y="0"/>
                    </a:moveTo>
                    <a:lnTo>
                      <a:pt x="1" y="38"/>
                    </a:lnTo>
                    <a:lnTo>
                      <a:pt x="5484" y="38"/>
                    </a:lnTo>
                    <a:lnTo>
                      <a:pt x="5484"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3" name="Google Shape;337;p32">
                <a:extLst>
                  <a:ext uri="{FF2B5EF4-FFF2-40B4-BE49-F238E27FC236}">
                    <a16:creationId xmlns:a16="http://schemas.microsoft.com/office/drawing/2014/main" id="{373055CD-7779-17A9-31CB-41D2BE55359D}"/>
                  </a:ext>
                </a:extLst>
              </p:cNvPr>
              <p:cNvSpPr/>
              <p:nvPr/>
            </p:nvSpPr>
            <p:spPr>
              <a:xfrm>
                <a:off x="7997636" y="3159138"/>
                <a:ext cx="343665" cy="2631"/>
              </a:xfrm>
              <a:custGeom>
                <a:avLst/>
                <a:gdLst/>
                <a:ahLst/>
                <a:cxnLst/>
                <a:rect l="l" t="t" r="r" b="b"/>
                <a:pathLst>
                  <a:path w="5545" h="42" extrusionOk="0">
                    <a:moveTo>
                      <a:pt x="1" y="0"/>
                    </a:moveTo>
                    <a:lnTo>
                      <a:pt x="1" y="42"/>
                    </a:lnTo>
                    <a:lnTo>
                      <a:pt x="5544" y="42"/>
                    </a:lnTo>
                    <a:lnTo>
                      <a:pt x="5544"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4" name="Google Shape;338;p32">
                <a:extLst>
                  <a:ext uri="{FF2B5EF4-FFF2-40B4-BE49-F238E27FC236}">
                    <a16:creationId xmlns:a16="http://schemas.microsoft.com/office/drawing/2014/main" id="{AFAF4B90-7ADC-FFB6-5D20-50766628A53C}"/>
                  </a:ext>
                </a:extLst>
              </p:cNvPr>
              <p:cNvSpPr/>
              <p:nvPr/>
            </p:nvSpPr>
            <p:spPr>
              <a:xfrm>
                <a:off x="8379796" y="3159138"/>
                <a:ext cx="343417" cy="2631"/>
              </a:xfrm>
              <a:custGeom>
                <a:avLst/>
                <a:gdLst/>
                <a:ahLst/>
                <a:cxnLst/>
                <a:rect l="l" t="t" r="r" b="b"/>
                <a:pathLst>
                  <a:path w="5541" h="42" extrusionOk="0">
                    <a:moveTo>
                      <a:pt x="1" y="0"/>
                    </a:moveTo>
                    <a:lnTo>
                      <a:pt x="1" y="42"/>
                    </a:lnTo>
                    <a:lnTo>
                      <a:pt x="5541" y="42"/>
                    </a:lnTo>
                    <a:lnTo>
                      <a:pt x="554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5" name="Google Shape;339;p32">
                <a:extLst>
                  <a:ext uri="{FF2B5EF4-FFF2-40B4-BE49-F238E27FC236}">
                    <a16:creationId xmlns:a16="http://schemas.microsoft.com/office/drawing/2014/main" id="{C42F2EFE-6386-9978-B43E-F2CA39EA6194}"/>
                  </a:ext>
                </a:extLst>
              </p:cNvPr>
              <p:cNvSpPr/>
              <p:nvPr/>
            </p:nvSpPr>
            <p:spPr>
              <a:xfrm>
                <a:off x="7615725" y="3159138"/>
                <a:ext cx="343417" cy="2631"/>
              </a:xfrm>
              <a:custGeom>
                <a:avLst/>
                <a:gdLst/>
                <a:ahLst/>
                <a:cxnLst/>
                <a:rect l="l" t="t" r="r" b="b"/>
                <a:pathLst>
                  <a:path w="5541" h="42" extrusionOk="0">
                    <a:moveTo>
                      <a:pt x="0" y="0"/>
                    </a:moveTo>
                    <a:lnTo>
                      <a:pt x="0" y="42"/>
                    </a:lnTo>
                    <a:lnTo>
                      <a:pt x="5540" y="42"/>
                    </a:lnTo>
                    <a:lnTo>
                      <a:pt x="5540"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6" name="Google Shape;340;p32">
                <a:extLst>
                  <a:ext uri="{FF2B5EF4-FFF2-40B4-BE49-F238E27FC236}">
                    <a16:creationId xmlns:a16="http://schemas.microsoft.com/office/drawing/2014/main" id="{9BD8236D-A1C1-65AC-845B-2EC702075195}"/>
                  </a:ext>
                </a:extLst>
              </p:cNvPr>
              <p:cNvSpPr/>
              <p:nvPr/>
            </p:nvSpPr>
            <p:spPr>
              <a:xfrm>
                <a:off x="7996273" y="3174674"/>
                <a:ext cx="346392" cy="2443"/>
              </a:xfrm>
              <a:custGeom>
                <a:avLst/>
                <a:gdLst/>
                <a:ahLst/>
                <a:cxnLst/>
                <a:rect l="l" t="t" r="r" b="b"/>
                <a:pathLst>
                  <a:path w="5589" h="39" extrusionOk="0">
                    <a:moveTo>
                      <a:pt x="1" y="0"/>
                    </a:moveTo>
                    <a:lnTo>
                      <a:pt x="1" y="38"/>
                    </a:lnTo>
                    <a:lnTo>
                      <a:pt x="5588" y="38"/>
                    </a:lnTo>
                    <a:lnTo>
                      <a:pt x="558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7" name="Google Shape;341;p32">
                <a:extLst>
                  <a:ext uri="{FF2B5EF4-FFF2-40B4-BE49-F238E27FC236}">
                    <a16:creationId xmlns:a16="http://schemas.microsoft.com/office/drawing/2014/main" id="{4D920502-43DE-CA3D-3ECA-1B2C001A0B72}"/>
                  </a:ext>
                </a:extLst>
              </p:cNvPr>
              <p:cNvSpPr/>
              <p:nvPr/>
            </p:nvSpPr>
            <p:spPr>
              <a:xfrm>
                <a:off x="8381593" y="3174674"/>
                <a:ext cx="346330" cy="2443"/>
              </a:xfrm>
              <a:custGeom>
                <a:avLst/>
                <a:gdLst/>
                <a:ahLst/>
                <a:cxnLst/>
                <a:rect l="l" t="t" r="r" b="b"/>
                <a:pathLst>
                  <a:path w="5588" h="39" extrusionOk="0">
                    <a:moveTo>
                      <a:pt x="0" y="0"/>
                    </a:moveTo>
                    <a:lnTo>
                      <a:pt x="0" y="38"/>
                    </a:lnTo>
                    <a:lnTo>
                      <a:pt x="5588" y="38"/>
                    </a:lnTo>
                    <a:lnTo>
                      <a:pt x="558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8" name="Google Shape;342;p32">
                <a:extLst>
                  <a:ext uri="{FF2B5EF4-FFF2-40B4-BE49-F238E27FC236}">
                    <a16:creationId xmlns:a16="http://schemas.microsoft.com/office/drawing/2014/main" id="{30E19F18-60D1-DC89-FE56-ED0E05AF1EF6}"/>
                  </a:ext>
                </a:extLst>
              </p:cNvPr>
              <p:cNvSpPr/>
              <p:nvPr/>
            </p:nvSpPr>
            <p:spPr>
              <a:xfrm>
                <a:off x="7611015" y="3174674"/>
                <a:ext cx="346330" cy="2443"/>
              </a:xfrm>
              <a:custGeom>
                <a:avLst/>
                <a:gdLst/>
                <a:ahLst/>
                <a:cxnLst/>
                <a:rect l="l" t="t" r="r" b="b"/>
                <a:pathLst>
                  <a:path w="5588" h="39" extrusionOk="0">
                    <a:moveTo>
                      <a:pt x="0" y="0"/>
                    </a:moveTo>
                    <a:lnTo>
                      <a:pt x="0" y="38"/>
                    </a:lnTo>
                    <a:lnTo>
                      <a:pt x="5588" y="38"/>
                    </a:lnTo>
                    <a:lnTo>
                      <a:pt x="558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19" name="Google Shape;343;p32">
                <a:extLst>
                  <a:ext uri="{FF2B5EF4-FFF2-40B4-BE49-F238E27FC236}">
                    <a16:creationId xmlns:a16="http://schemas.microsoft.com/office/drawing/2014/main" id="{F4416F8C-F7FC-FDFA-F0A8-00D71FFAA978}"/>
                  </a:ext>
                </a:extLst>
              </p:cNvPr>
              <p:cNvSpPr/>
              <p:nvPr/>
            </p:nvSpPr>
            <p:spPr>
              <a:xfrm>
                <a:off x="7994723" y="3190149"/>
                <a:ext cx="349491" cy="2694"/>
              </a:xfrm>
              <a:custGeom>
                <a:avLst/>
                <a:gdLst/>
                <a:ahLst/>
                <a:cxnLst/>
                <a:rect l="l" t="t" r="r" b="b"/>
                <a:pathLst>
                  <a:path w="5639" h="43" extrusionOk="0">
                    <a:moveTo>
                      <a:pt x="0" y="1"/>
                    </a:moveTo>
                    <a:lnTo>
                      <a:pt x="0" y="42"/>
                    </a:lnTo>
                    <a:lnTo>
                      <a:pt x="5639" y="42"/>
                    </a:lnTo>
                    <a:lnTo>
                      <a:pt x="5639"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0" name="Google Shape;344;p32">
                <a:extLst>
                  <a:ext uri="{FF2B5EF4-FFF2-40B4-BE49-F238E27FC236}">
                    <a16:creationId xmlns:a16="http://schemas.microsoft.com/office/drawing/2014/main" id="{2492D9C9-6393-9916-6729-22687C7C2297}"/>
                  </a:ext>
                </a:extLst>
              </p:cNvPr>
              <p:cNvSpPr/>
              <p:nvPr/>
            </p:nvSpPr>
            <p:spPr>
              <a:xfrm>
                <a:off x="8383329" y="3190149"/>
                <a:ext cx="349553" cy="2694"/>
              </a:xfrm>
              <a:custGeom>
                <a:avLst/>
                <a:gdLst/>
                <a:ahLst/>
                <a:cxnLst/>
                <a:rect l="l" t="t" r="r" b="b"/>
                <a:pathLst>
                  <a:path w="5640" h="43" extrusionOk="0">
                    <a:moveTo>
                      <a:pt x="1" y="1"/>
                    </a:moveTo>
                    <a:lnTo>
                      <a:pt x="1" y="42"/>
                    </a:lnTo>
                    <a:lnTo>
                      <a:pt x="5639" y="42"/>
                    </a:lnTo>
                    <a:lnTo>
                      <a:pt x="5639"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1" name="Google Shape;345;p32">
                <a:extLst>
                  <a:ext uri="{FF2B5EF4-FFF2-40B4-BE49-F238E27FC236}">
                    <a16:creationId xmlns:a16="http://schemas.microsoft.com/office/drawing/2014/main" id="{4E4E1216-F597-6C51-AFA1-63FB5C49C367}"/>
                  </a:ext>
                </a:extLst>
              </p:cNvPr>
              <p:cNvSpPr/>
              <p:nvPr/>
            </p:nvSpPr>
            <p:spPr>
              <a:xfrm>
                <a:off x="7606056" y="3190149"/>
                <a:ext cx="349305" cy="2694"/>
              </a:xfrm>
              <a:custGeom>
                <a:avLst/>
                <a:gdLst/>
                <a:ahLst/>
                <a:cxnLst/>
                <a:rect l="l" t="t" r="r" b="b"/>
                <a:pathLst>
                  <a:path w="5636" h="43" extrusionOk="0">
                    <a:moveTo>
                      <a:pt x="1" y="1"/>
                    </a:moveTo>
                    <a:lnTo>
                      <a:pt x="1" y="42"/>
                    </a:lnTo>
                    <a:lnTo>
                      <a:pt x="5636" y="42"/>
                    </a:lnTo>
                    <a:lnTo>
                      <a:pt x="5636"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2" name="Google Shape;346;p32">
                <a:extLst>
                  <a:ext uri="{FF2B5EF4-FFF2-40B4-BE49-F238E27FC236}">
                    <a16:creationId xmlns:a16="http://schemas.microsoft.com/office/drawing/2014/main" id="{40241209-1E26-44F5-6061-A510A03DE06B}"/>
                  </a:ext>
                </a:extLst>
              </p:cNvPr>
              <p:cNvSpPr/>
              <p:nvPr/>
            </p:nvSpPr>
            <p:spPr>
              <a:xfrm>
                <a:off x="7993112" y="3206312"/>
                <a:ext cx="352466" cy="2443"/>
              </a:xfrm>
              <a:custGeom>
                <a:avLst/>
                <a:gdLst/>
                <a:ahLst/>
                <a:cxnLst/>
                <a:rect l="l" t="t" r="r" b="b"/>
                <a:pathLst>
                  <a:path w="5687" h="39" extrusionOk="0">
                    <a:moveTo>
                      <a:pt x="1" y="0"/>
                    </a:moveTo>
                    <a:lnTo>
                      <a:pt x="1" y="38"/>
                    </a:lnTo>
                    <a:lnTo>
                      <a:pt x="5687" y="38"/>
                    </a:lnTo>
                    <a:lnTo>
                      <a:pt x="5687"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3" name="Google Shape;347;p32">
                <a:extLst>
                  <a:ext uri="{FF2B5EF4-FFF2-40B4-BE49-F238E27FC236}">
                    <a16:creationId xmlns:a16="http://schemas.microsoft.com/office/drawing/2014/main" id="{24C06E3C-9784-BAA4-A16E-8CD52B08641B}"/>
                  </a:ext>
                </a:extLst>
              </p:cNvPr>
              <p:cNvSpPr/>
              <p:nvPr/>
            </p:nvSpPr>
            <p:spPr>
              <a:xfrm>
                <a:off x="8385312" y="3206312"/>
                <a:ext cx="352280" cy="2443"/>
              </a:xfrm>
              <a:custGeom>
                <a:avLst/>
                <a:gdLst/>
                <a:ahLst/>
                <a:cxnLst/>
                <a:rect l="l" t="t" r="r" b="b"/>
                <a:pathLst>
                  <a:path w="5684" h="39" extrusionOk="0">
                    <a:moveTo>
                      <a:pt x="1" y="0"/>
                    </a:moveTo>
                    <a:lnTo>
                      <a:pt x="1" y="38"/>
                    </a:lnTo>
                    <a:lnTo>
                      <a:pt x="5684" y="38"/>
                    </a:lnTo>
                    <a:lnTo>
                      <a:pt x="5684"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4" name="Google Shape;348;p32">
                <a:extLst>
                  <a:ext uri="{FF2B5EF4-FFF2-40B4-BE49-F238E27FC236}">
                    <a16:creationId xmlns:a16="http://schemas.microsoft.com/office/drawing/2014/main" id="{265DD9ED-CC43-6EAF-0415-ED53D987F8C7}"/>
                  </a:ext>
                </a:extLst>
              </p:cNvPr>
              <p:cNvSpPr/>
              <p:nvPr/>
            </p:nvSpPr>
            <p:spPr>
              <a:xfrm>
                <a:off x="7601160" y="3206312"/>
                <a:ext cx="352466" cy="2443"/>
              </a:xfrm>
              <a:custGeom>
                <a:avLst/>
                <a:gdLst/>
                <a:ahLst/>
                <a:cxnLst/>
                <a:rect l="l" t="t" r="r" b="b"/>
                <a:pathLst>
                  <a:path w="5687" h="39" extrusionOk="0">
                    <a:moveTo>
                      <a:pt x="0" y="0"/>
                    </a:moveTo>
                    <a:lnTo>
                      <a:pt x="0" y="38"/>
                    </a:lnTo>
                    <a:lnTo>
                      <a:pt x="5686" y="38"/>
                    </a:lnTo>
                    <a:lnTo>
                      <a:pt x="5686"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5" name="Google Shape;349;p32">
                <a:extLst>
                  <a:ext uri="{FF2B5EF4-FFF2-40B4-BE49-F238E27FC236}">
                    <a16:creationId xmlns:a16="http://schemas.microsoft.com/office/drawing/2014/main" id="{2BC0B74E-6860-AED1-D52A-79A17678A3CB}"/>
                  </a:ext>
                </a:extLst>
              </p:cNvPr>
              <p:cNvSpPr/>
              <p:nvPr/>
            </p:nvSpPr>
            <p:spPr>
              <a:xfrm>
                <a:off x="7991748" y="3222412"/>
                <a:ext cx="355441" cy="2631"/>
              </a:xfrm>
              <a:custGeom>
                <a:avLst/>
                <a:gdLst/>
                <a:ahLst/>
                <a:cxnLst/>
                <a:rect l="l" t="t" r="r" b="b"/>
                <a:pathLst>
                  <a:path w="5735" h="42" extrusionOk="0">
                    <a:moveTo>
                      <a:pt x="1" y="1"/>
                    </a:moveTo>
                    <a:lnTo>
                      <a:pt x="1" y="42"/>
                    </a:lnTo>
                    <a:lnTo>
                      <a:pt x="5734" y="42"/>
                    </a:lnTo>
                    <a:lnTo>
                      <a:pt x="5734"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6" name="Google Shape;350;p32">
                <a:extLst>
                  <a:ext uri="{FF2B5EF4-FFF2-40B4-BE49-F238E27FC236}">
                    <a16:creationId xmlns:a16="http://schemas.microsoft.com/office/drawing/2014/main" id="{31776992-75BF-941E-121B-DD8442425DD7}"/>
                  </a:ext>
                </a:extLst>
              </p:cNvPr>
              <p:cNvSpPr/>
              <p:nvPr/>
            </p:nvSpPr>
            <p:spPr>
              <a:xfrm>
                <a:off x="8387109" y="3222412"/>
                <a:ext cx="355627" cy="2631"/>
              </a:xfrm>
              <a:custGeom>
                <a:avLst/>
                <a:gdLst/>
                <a:ahLst/>
                <a:cxnLst/>
                <a:rect l="l" t="t" r="r" b="b"/>
                <a:pathLst>
                  <a:path w="5738" h="42" extrusionOk="0">
                    <a:moveTo>
                      <a:pt x="0" y="1"/>
                    </a:moveTo>
                    <a:lnTo>
                      <a:pt x="0" y="42"/>
                    </a:lnTo>
                    <a:lnTo>
                      <a:pt x="5737" y="42"/>
                    </a:lnTo>
                    <a:lnTo>
                      <a:pt x="5737"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7" name="Google Shape;351;p32">
                <a:extLst>
                  <a:ext uri="{FF2B5EF4-FFF2-40B4-BE49-F238E27FC236}">
                    <a16:creationId xmlns:a16="http://schemas.microsoft.com/office/drawing/2014/main" id="{50D8FD4B-4025-19ED-45C3-B484E7C80F85}"/>
                  </a:ext>
                </a:extLst>
              </p:cNvPr>
              <p:cNvSpPr/>
              <p:nvPr/>
            </p:nvSpPr>
            <p:spPr>
              <a:xfrm>
                <a:off x="7596202" y="3222412"/>
                <a:ext cx="355441" cy="2631"/>
              </a:xfrm>
              <a:custGeom>
                <a:avLst/>
                <a:gdLst/>
                <a:ahLst/>
                <a:cxnLst/>
                <a:rect l="l" t="t" r="r" b="b"/>
                <a:pathLst>
                  <a:path w="5735" h="42" extrusionOk="0">
                    <a:moveTo>
                      <a:pt x="1" y="1"/>
                    </a:moveTo>
                    <a:lnTo>
                      <a:pt x="1" y="42"/>
                    </a:lnTo>
                    <a:lnTo>
                      <a:pt x="5735" y="42"/>
                    </a:lnTo>
                    <a:lnTo>
                      <a:pt x="5735"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8" name="Google Shape;352;p32">
                <a:extLst>
                  <a:ext uri="{FF2B5EF4-FFF2-40B4-BE49-F238E27FC236}">
                    <a16:creationId xmlns:a16="http://schemas.microsoft.com/office/drawing/2014/main" id="{D83332CA-AB48-CC40-59A6-49F6879C6DC4}"/>
                  </a:ext>
                </a:extLst>
              </p:cNvPr>
              <p:cNvSpPr/>
              <p:nvPr/>
            </p:nvSpPr>
            <p:spPr>
              <a:xfrm>
                <a:off x="7990199" y="3238952"/>
                <a:ext cx="358540" cy="2443"/>
              </a:xfrm>
              <a:custGeom>
                <a:avLst/>
                <a:gdLst/>
                <a:ahLst/>
                <a:cxnLst/>
                <a:rect l="l" t="t" r="r" b="b"/>
                <a:pathLst>
                  <a:path w="5785" h="39" extrusionOk="0">
                    <a:moveTo>
                      <a:pt x="0" y="0"/>
                    </a:moveTo>
                    <a:lnTo>
                      <a:pt x="0" y="38"/>
                    </a:lnTo>
                    <a:lnTo>
                      <a:pt x="5785" y="38"/>
                    </a:lnTo>
                    <a:lnTo>
                      <a:pt x="5785"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9" name="Google Shape;353;p32">
                <a:extLst>
                  <a:ext uri="{FF2B5EF4-FFF2-40B4-BE49-F238E27FC236}">
                    <a16:creationId xmlns:a16="http://schemas.microsoft.com/office/drawing/2014/main" id="{91536181-393F-50AA-599C-40C02588C0F0}"/>
                  </a:ext>
                </a:extLst>
              </p:cNvPr>
              <p:cNvSpPr/>
              <p:nvPr/>
            </p:nvSpPr>
            <p:spPr>
              <a:xfrm>
                <a:off x="8389093" y="3238952"/>
                <a:ext cx="358726" cy="2443"/>
              </a:xfrm>
              <a:custGeom>
                <a:avLst/>
                <a:gdLst/>
                <a:ahLst/>
                <a:cxnLst/>
                <a:rect l="l" t="t" r="r" b="b"/>
                <a:pathLst>
                  <a:path w="5788" h="39" extrusionOk="0">
                    <a:moveTo>
                      <a:pt x="0" y="0"/>
                    </a:moveTo>
                    <a:lnTo>
                      <a:pt x="0" y="38"/>
                    </a:lnTo>
                    <a:lnTo>
                      <a:pt x="5788" y="38"/>
                    </a:lnTo>
                    <a:lnTo>
                      <a:pt x="578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0" name="Google Shape;354;p32">
                <a:extLst>
                  <a:ext uri="{FF2B5EF4-FFF2-40B4-BE49-F238E27FC236}">
                    <a16:creationId xmlns:a16="http://schemas.microsoft.com/office/drawing/2014/main" id="{EE5B24D6-3439-0027-C34A-84293A5370B9}"/>
                  </a:ext>
                </a:extLst>
              </p:cNvPr>
              <p:cNvSpPr/>
              <p:nvPr/>
            </p:nvSpPr>
            <p:spPr>
              <a:xfrm>
                <a:off x="7591120" y="3238952"/>
                <a:ext cx="358726" cy="2443"/>
              </a:xfrm>
              <a:custGeom>
                <a:avLst/>
                <a:gdLst/>
                <a:ahLst/>
                <a:cxnLst/>
                <a:rect l="l" t="t" r="r" b="b"/>
                <a:pathLst>
                  <a:path w="5788" h="39" extrusionOk="0">
                    <a:moveTo>
                      <a:pt x="0" y="0"/>
                    </a:moveTo>
                    <a:lnTo>
                      <a:pt x="0" y="38"/>
                    </a:lnTo>
                    <a:lnTo>
                      <a:pt x="5788" y="38"/>
                    </a:lnTo>
                    <a:lnTo>
                      <a:pt x="578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1" name="Google Shape;355;p32">
                <a:extLst>
                  <a:ext uri="{FF2B5EF4-FFF2-40B4-BE49-F238E27FC236}">
                    <a16:creationId xmlns:a16="http://schemas.microsoft.com/office/drawing/2014/main" id="{00089D22-C270-C1FB-E688-1D788218F107}"/>
                  </a:ext>
                </a:extLst>
              </p:cNvPr>
              <p:cNvSpPr/>
              <p:nvPr/>
            </p:nvSpPr>
            <p:spPr>
              <a:xfrm>
                <a:off x="7988402" y="3255679"/>
                <a:ext cx="361949" cy="2631"/>
              </a:xfrm>
              <a:custGeom>
                <a:avLst/>
                <a:gdLst/>
                <a:ahLst/>
                <a:cxnLst/>
                <a:rect l="l" t="t" r="r" b="b"/>
                <a:pathLst>
                  <a:path w="5840" h="42" extrusionOk="0">
                    <a:moveTo>
                      <a:pt x="1" y="0"/>
                    </a:moveTo>
                    <a:lnTo>
                      <a:pt x="1" y="41"/>
                    </a:lnTo>
                    <a:lnTo>
                      <a:pt x="5839" y="41"/>
                    </a:lnTo>
                    <a:lnTo>
                      <a:pt x="5839"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2" name="Google Shape;356;p32">
                <a:extLst>
                  <a:ext uri="{FF2B5EF4-FFF2-40B4-BE49-F238E27FC236}">
                    <a16:creationId xmlns:a16="http://schemas.microsoft.com/office/drawing/2014/main" id="{0D99C090-B36C-74A6-36D0-A706928248C0}"/>
                  </a:ext>
                </a:extLst>
              </p:cNvPr>
              <p:cNvSpPr/>
              <p:nvPr/>
            </p:nvSpPr>
            <p:spPr>
              <a:xfrm>
                <a:off x="8391014" y="3255679"/>
                <a:ext cx="361949" cy="2631"/>
              </a:xfrm>
              <a:custGeom>
                <a:avLst/>
                <a:gdLst/>
                <a:ahLst/>
                <a:cxnLst/>
                <a:rect l="l" t="t" r="r" b="b"/>
                <a:pathLst>
                  <a:path w="5840" h="42" extrusionOk="0">
                    <a:moveTo>
                      <a:pt x="1" y="0"/>
                    </a:moveTo>
                    <a:lnTo>
                      <a:pt x="1" y="41"/>
                    </a:lnTo>
                    <a:lnTo>
                      <a:pt x="5839" y="41"/>
                    </a:lnTo>
                    <a:lnTo>
                      <a:pt x="5839"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3" name="Google Shape;357;p32">
                <a:extLst>
                  <a:ext uri="{FF2B5EF4-FFF2-40B4-BE49-F238E27FC236}">
                    <a16:creationId xmlns:a16="http://schemas.microsoft.com/office/drawing/2014/main" id="{A6B6C882-87E4-CBD1-2FDC-B882065CB78F}"/>
                  </a:ext>
                </a:extLst>
              </p:cNvPr>
              <p:cNvSpPr/>
              <p:nvPr/>
            </p:nvSpPr>
            <p:spPr>
              <a:xfrm>
                <a:off x="7585975" y="3255679"/>
                <a:ext cx="361949" cy="2631"/>
              </a:xfrm>
              <a:custGeom>
                <a:avLst/>
                <a:gdLst/>
                <a:ahLst/>
                <a:cxnLst/>
                <a:rect l="l" t="t" r="r" b="b"/>
                <a:pathLst>
                  <a:path w="5840" h="42" extrusionOk="0">
                    <a:moveTo>
                      <a:pt x="1" y="0"/>
                    </a:moveTo>
                    <a:lnTo>
                      <a:pt x="1" y="41"/>
                    </a:lnTo>
                    <a:lnTo>
                      <a:pt x="5839" y="41"/>
                    </a:lnTo>
                    <a:lnTo>
                      <a:pt x="5839"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4" name="Google Shape;358;p32">
                <a:extLst>
                  <a:ext uri="{FF2B5EF4-FFF2-40B4-BE49-F238E27FC236}">
                    <a16:creationId xmlns:a16="http://schemas.microsoft.com/office/drawing/2014/main" id="{C7681D23-6AF2-4FA5-D097-C8B0AA83C1C6}"/>
                  </a:ext>
                </a:extLst>
              </p:cNvPr>
              <p:cNvSpPr/>
              <p:nvPr/>
            </p:nvSpPr>
            <p:spPr>
              <a:xfrm>
                <a:off x="7986852" y="3272782"/>
                <a:ext cx="365233" cy="2631"/>
              </a:xfrm>
              <a:custGeom>
                <a:avLst/>
                <a:gdLst/>
                <a:ahLst/>
                <a:cxnLst/>
                <a:rect l="l" t="t" r="r" b="b"/>
                <a:pathLst>
                  <a:path w="5893" h="42" extrusionOk="0">
                    <a:moveTo>
                      <a:pt x="0" y="0"/>
                    </a:moveTo>
                    <a:lnTo>
                      <a:pt x="0" y="42"/>
                    </a:lnTo>
                    <a:lnTo>
                      <a:pt x="5893" y="42"/>
                    </a:lnTo>
                    <a:lnTo>
                      <a:pt x="5893"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5" name="Google Shape;359;p32">
                <a:extLst>
                  <a:ext uri="{FF2B5EF4-FFF2-40B4-BE49-F238E27FC236}">
                    <a16:creationId xmlns:a16="http://schemas.microsoft.com/office/drawing/2014/main" id="{B0B77D35-01DC-ED14-0812-33146CBC782F}"/>
                  </a:ext>
                </a:extLst>
              </p:cNvPr>
              <p:cNvSpPr/>
              <p:nvPr/>
            </p:nvSpPr>
            <p:spPr>
              <a:xfrm>
                <a:off x="8392997" y="3272782"/>
                <a:ext cx="365295" cy="2631"/>
              </a:xfrm>
              <a:custGeom>
                <a:avLst/>
                <a:gdLst/>
                <a:ahLst/>
                <a:cxnLst/>
                <a:rect l="l" t="t" r="r" b="b"/>
                <a:pathLst>
                  <a:path w="5894" h="42" extrusionOk="0">
                    <a:moveTo>
                      <a:pt x="1" y="0"/>
                    </a:moveTo>
                    <a:lnTo>
                      <a:pt x="1" y="42"/>
                    </a:lnTo>
                    <a:lnTo>
                      <a:pt x="5893" y="42"/>
                    </a:lnTo>
                    <a:lnTo>
                      <a:pt x="5893"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6" name="Google Shape;360;p32">
                <a:extLst>
                  <a:ext uri="{FF2B5EF4-FFF2-40B4-BE49-F238E27FC236}">
                    <a16:creationId xmlns:a16="http://schemas.microsoft.com/office/drawing/2014/main" id="{E06FD386-7137-7871-4BC0-7B0D876C18E5}"/>
                  </a:ext>
                </a:extLst>
              </p:cNvPr>
              <p:cNvSpPr/>
              <p:nvPr/>
            </p:nvSpPr>
            <p:spPr>
              <a:xfrm>
                <a:off x="7580645" y="3272782"/>
                <a:ext cx="365109" cy="2631"/>
              </a:xfrm>
              <a:custGeom>
                <a:avLst/>
                <a:gdLst/>
                <a:ahLst/>
                <a:cxnLst/>
                <a:rect l="l" t="t" r="r" b="b"/>
                <a:pathLst>
                  <a:path w="5891" h="42" extrusionOk="0">
                    <a:moveTo>
                      <a:pt x="1" y="0"/>
                    </a:moveTo>
                    <a:lnTo>
                      <a:pt x="1" y="42"/>
                    </a:lnTo>
                    <a:lnTo>
                      <a:pt x="5890" y="42"/>
                    </a:lnTo>
                    <a:lnTo>
                      <a:pt x="5890"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7" name="Google Shape;361;p32">
                <a:extLst>
                  <a:ext uri="{FF2B5EF4-FFF2-40B4-BE49-F238E27FC236}">
                    <a16:creationId xmlns:a16="http://schemas.microsoft.com/office/drawing/2014/main" id="{72AC8C45-07D6-8843-A130-04F8A782F23F}"/>
                  </a:ext>
                </a:extLst>
              </p:cNvPr>
              <p:cNvSpPr/>
              <p:nvPr/>
            </p:nvSpPr>
            <p:spPr>
              <a:xfrm>
                <a:off x="7985241" y="3290073"/>
                <a:ext cx="368456" cy="2631"/>
              </a:xfrm>
              <a:custGeom>
                <a:avLst/>
                <a:gdLst/>
                <a:ahLst/>
                <a:cxnLst/>
                <a:rect l="l" t="t" r="r" b="b"/>
                <a:pathLst>
                  <a:path w="5945" h="42" extrusionOk="0">
                    <a:moveTo>
                      <a:pt x="1" y="1"/>
                    </a:moveTo>
                    <a:lnTo>
                      <a:pt x="1" y="42"/>
                    </a:lnTo>
                    <a:lnTo>
                      <a:pt x="5944" y="42"/>
                    </a:lnTo>
                    <a:lnTo>
                      <a:pt x="5944"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8" name="Google Shape;362;p32">
                <a:extLst>
                  <a:ext uri="{FF2B5EF4-FFF2-40B4-BE49-F238E27FC236}">
                    <a16:creationId xmlns:a16="http://schemas.microsoft.com/office/drawing/2014/main" id="{33E4A2A9-8002-6ACB-3E83-C5EF32A7F069}"/>
                  </a:ext>
                </a:extLst>
              </p:cNvPr>
              <p:cNvSpPr/>
              <p:nvPr/>
            </p:nvSpPr>
            <p:spPr>
              <a:xfrm>
                <a:off x="8394981" y="3290073"/>
                <a:ext cx="368580" cy="2631"/>
              </a:xfrm>
              <a:custGeom>
                <a:avLst/>
                <a:gdLst/>
                <a:ahLst/>
                <a:cxnLst/>
                <a:rect l="l" t="t" r="r" b="b"/>
                <a:pathLst>
                  <a:path w="5947" h="42" extrusionOk="0">
                    <a:moveTo>
                      <a:pt x="0" y="1"/>
                    </a:moveTo>
                    <a:lnTo>
                      <a:pt x="0" y="42"/>
                    </a:lnTo>
                    <a:lnTo>
                      <a:pt x="5947" y="42"/>
                    </a:lnTo>
                    <a:lnTo>
                      <a:pt x="5947"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9" name="Google Shape;363;p32">
                <a:extLst>
                  <a:ext uri="{FF2B5EF4-FFF2-40B4-BE49-F238E27FC236}">
                    <a16:creationId xmlns:a16="http://schemas.microsoft.com/office/drawing/2014/main" id="{1A2169BE-5C40-ACAC-7CB5-AFF35BCCACBE}"/>
                  </a:ext>
                </a:extLst>
              </p:cNvPr>
              <p:cNvSpPr/>
              <p:nvPr/>
            </p:nvSpPr>
            <p:spPr>
              <a:xfrm>
                <a:off x="7575377" y="3290073"/>
                <a:ext cx="368394" cy="2631"/>
              </a:xfrm>
              <a:custGeom>
                <a:avLst/>
                <a:gdLst/>
                <a:ahLst/>
                <a:cxnLst/>
                <a:rect l="l" t="t" r="r" b="b"/>
                <a:pathLst>
                  <a:path w="5944" h="42" extrusionOk="0">
                    <a:moveTo>
                      <a:pt x="0" y="1"/>
                    </a:moveTo>
                    <a:lnTo>
                      <a:pt x="0" y="42"/>
                    </a:lnTo>
                    <a:lnTo>
                      <a:pt x="5944" y="42"/>
                    </a:lnTo>
                    <a:lnTo>
                      <a:pt x="5944"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0" name="Google Shape;364;p32">
                <a:extLst>
                  <a:ext uri="{FF2B5EF4-FFF2-40B4-BE49-F238E27FC236}">
                    <a16:creationId xmlns:a16="http://schemas.microsoft.com/office/drawing/2014/main" id="{61712045-85EE-1740-E91B-37F95B00D91B}"/>
                  </a:ext>
                </a:extLst>
              </p:cNvPr>
              <p:cNvSpPr/>
              <p:nvPr/>
            </p:nvSpPr>
            <p:spPr>
              <a:xfrm>
                <a:off x="7990385" y="3307802"/>
                <a:ext cx="357982" cy="2631"/>
              </a:xfrm>
              <a:custGeom>
                <a:avLst/>
                <a:gdLst/>
                <a:ahLst/>
                <a:cxnLst/>
                <a:rect l="l" t="t" r="r" b="b"/>
                <a:pathLst>
                  <a:path w="5776" h="42" extrusionOk="0">
                    <a:moveTo>
                      <a:pt x="0" y="0"/>
                    </a:moveTo>
                    <a:lnTo>
                      <a:pt x="0" y="42"/>
                    </a:lnTo>
                    <a:lnTo>
                      <a:pt x="5775" y="42"/>
                    </a:lnTo>
                    <a:lnTo>
                      <a:pt x="5775"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1" name="Google Shape;365;p32">
                <a:extLst>
                  <a:ext uri="{FF2B5EF4-FFF2-40B4-BE49-F238E27FC236}">
                    <a16:creationId xmlns:a16="http://schemas.microsoft.com/office/drawing/2014/main" id="{D9957E9E-4715-1EE2-32B8-F9FBDE1A0FF1}"/>
                  </a:ext>
                </a:extLst>
              </p:cNvPr>
              <p:cNvSpPr/>
              <p:nvPr/>
            </p:nvSpPr>
            <p:spPr>
              <a:xfrm>
                <a:off x="8404029" y="3307802"/>
                <a:ext cx="357982" cy="2631"/>
              </a:xfrm>
              <a:custGeom>
                <a:avLst/>
                <a:gdLst/>
                <a:ahLst/>
                <a:cxnLst/>
                <a:rect l="l" t="t" r="r" b="b"/>
                <a:pathLst>
                  <a:path w="5776" h="42" extrusionOk="0">
                    <a:moveTo>
                      <a:pt x="0" y="0"/>
                    </a:moveTo>
                    <a:lnTo>
                      <a:pt x="0" y="42"/>
                    </a:lnTo>
                    <a:lnTo>
                      <a:pt x="5776" y="42"/>
                    </a:lnTo>
                    <a:lnTo>
                      <a:pt x="5776"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2" name="Google Shape;366;p32">
                <a:extLst>
                  <a:ext uri="{FF2B5EF4-FFF2-40B4-BE49-F238E27FC236}">
                    <a16:creationId xmlns:a16="http://schemas.microsoft.com/office/drawing/2014/main" id="{37088FAF-F07A-F16E-E531-3B8EBAF43741}"/>
                  </a:ext>
                </a:extLst>
              </p:cNvPr>
              <p:cNvSpPr/>
              <p:nvPr/>
            </p:nvSpPr>
            <p:spPr>
              <a:xfrm>
                <a:off x="7576926" y="3307802"/>
                <a:ext cx="357796" cy="2631"/>
              </a:xfrm>
              <a:custGeom>
                <a:avLst/>
                <a:gdLst/>
                <a:ahLst/>
                <a:cxnLst/>
                <a:rect l="l" t="t" r="r" b="b"/>
                <a:pathLst>
                  <a:path w="5773" h="42" extrusionOk="0">
                    <a:moveTo>
                      <a:pt x="0" y="0"/>
                    </a:moveTo>
                    <a:lnTo>
                      <a:pt x="0" y="42"/>
                    </a:lnTo>
                    <a:lnTo>
                      <a:pt x="5772" y="42"/>
                    </a:lnTo>
                    <a:lnTo>
                      <a:pt x="5772"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3" name="Google Shape;367;p32">
                <a:extLst>
                  <a:ext uri="{FF2B5EF4-FFF2-40B4-BE49-F238E27FC236}">
                    <a16:creationId xmlns:a16="http://schemas.microsoft.com/office/drawing/2014/main" id="{64F505F0-98B5-6509-7E5B-4F9662EC0019}"/>
                  </a:ext>
                </a:extLst>
              </p:cNvPr>
              <p:cNvSpPr/>
              <p:nvPr/>
            </p:nvSpPr>
            <p:spPr>
              <a:xfrm>
                <a:off x="7992554" y="3344201"/>
                <a:ext cx="353644" cy="2631"/>
              </a:xfrm>
              <a:custGeom>
                <a:avLst/>
                <a:gdLst/>
                <a:ahLst/>
                <a:cxnLst/>
                <a:rect l="l" t="t" r="r" b="b"/>
                <a:pathLst>
                  <a:path w="5706" h="42" extrusionOk="0">
                    <a:moveTo>
                      <a:pt x="0" y="1"/>
                    </a:moveTo>
                    <a:lnTo>
                      <a:pt x="0" y="42"/>
                    </a:lnTo>
                    <a:lnTo>
                      <a:pt x="5706" y="42"/>
                    </a:lnTo>
                    <a:lnTo>
                      <a:pt x="5706"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4" name="Google Shape;368;p32">
                <a:extLst>
                  <a:ext uri="{FF2B5EF4-FFF2-40B4-BE49-F238E27FC236}">
                    <a16:creationId xmlns:a16="http://schemas.microsoft.com/office/drawing/2014/main" id="{64A2A878-9337-74B7-FD93-635900B76690}"/>
                  </a:ext>
                </a:extLst>
              </p:cNvPr>
              <p:cNvSpPr/>
              <p:nvPr/>
            </p:nvSpPr>
            <p:spPr>
              <a:xfrm>
                <a:off x="8413884" y="3344201"/>
                <a:ext cx="353644" cy="2631"/>
              </a:xfrm>
              <a:custGeom>
                <a:avLst/>
                <a:gdLst/>
                <a:ahLst/>
                <a:cxnLst/>
                <a:rect l="l" t="t" r="r" b="b"/>
                <a:pathLst>
                  <a:path w="5706" h="42" extrusionOk="0">
                    <a:moveTo>
                      <a:pt x="0" y="1"/>
                    </a:moveTo>
                    <a:lnTo>
                      <a:pt x="0" y="42"/>
                    </a:lnTo>
                    <a:lnTo>
                      <a:pt x="5706" y="42"/>
                    </a:lnTo>
                    <a:lnTo>
                      <a:pt x="5706"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5" name="Google Shape;369;p32">
                <a:extLst>
                  <a:ext uri="{FF2B5EF4-FFF2-40B4-BE49-F238E27FC236}">
                    <a16:creationId xmlns:a16="http://schemas.microsoft.com/office/drawing/2014/main" id="{09A2587C-92CB-A8BA-1078-E401FC07FF36}"/>
                  </a:ext>
                </a:extLst>
              </p:cNvPr>
              <p:cNvSpPr/>
              <p:nvPr/>
            </p:nvSpPr>
            <p:spPr>
              <a:xfrm>
                <a:off x="7571224" y="3344201"/>
                <a:ext cx="353644" cy="2631"/>
              </a:xfrm>
              <a:custGeom>
                <a:avLst/>
                <a:gdLst/>
                <a:ahLst/>
                <a:cxnLst/>
                <a:rect l="l" t="t" r="r" b="b"/>
                <a:pathLst>
                  <a:path w="5706" h="42" extrusionOk="0">
                    <a:moveTo>
                      <a:pt x="0" y="1"/>
                    </a:moveTo>
                    <a:lnTo>
                      <a:pt x="0" y="42"/>
                    </a:lnTo>
                    <a:lnTo>
                      <a:pt x="5706" y="42"/>
                    </a:lnTo>
                    <a:lnTo>
                      <a:pt x="5706"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6" name="Google Shape;370;p32">
                <a:extLst>
                  <a:ext uri="{FF2B5EF4-FFF2-40B4-BE49-F238E27FC236}">
                    <a16:creationId xmlns:a16="http://schemas.microsoft.com/office/drawing/2014/main" id="{1AC005D0-4042-63F9-D710-969523CFFEBD}"/>
                  </a:ext>
                </a:extLst>
              </p:cNvPr>
              <p:cNvSpPr/>
              <p:nvPr/>
            </p:nvSpPr>
            <p:spPr>
              <a:xfrm>
                <a:off x="7978175" y="3363120"/>
                <a:ext cx="382401" cy="2443"/>
              </a:xfrm>
              <a:custGeom>
                <a:avLst/>
                <a:gdLst/>
                <a:ahLst/>
                <a:cxnLst/>
                <a:rect l="l" t="t" r="r" b="b"/>
                <a:pathLst>
                  <a:path w="6170" h="39" extrusionOk="0">
                    <a:moveTo>
                      <a:pt x="0" y="0"/>
                    </a:moveTo>
                    <a:lnTo>
                      <a:pt x="0" y="39"/>
                    </a:lnTo>
                    <a:lnTo>
                      <a:pt x="6169" y="39"/>
                    </a:lnTo>
                    <a:lnTo>
                      <a:pt x="6169"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7" name="Google Shape;371;p32">
                <a:extLst>
                  <a:ext uri="{FF2B5EF4-FFF2-40B4-BE49-F238E27FC236}">
                    <a16:creationId xmlns:a16="http://schemas.microsoft.com/office/drawing/2014/main" id="{7CD14D9E-F3EB-F014-5375-38E68CC19D31}"/>
                  </a:ext>
                </a:extLst>
              </p:cNvPr>
              <p:cNvSpPr/>
              <p:nvPr/>
            </p:nvSpPr>
            <p:spPr>
              <a:xfrm>
                <a:off x="8403658" y="3363120"/>
                <a:ext cx="382401" cy="2443"/>
              </a:xfrm>
              <a:custGeom>
                <a:avLst/>
                <a:gdLst/>
                <a:ahLst/>
                <a:cxnLst/>
                <a:rect l="l" t="t" r="r" b="b"/>
                <a:pathLst>
                  <a:path w="6170" h="39" extrusionOk="0">
                    <a:moveTo>
                      <a:pt x="0" y="0"/>
                    </a:moveTo>
                    <a:lnTo>
                      <a:pt x="0" y="39"/>
                    </a:lnTo>
                    <a:lnTo>
                      <a:pt x="6169" y="39"/>
                    </a:lnTo>
                    <a:lnTo>
                      <a:pt x="6169"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8" name="Google Shape;372;p32">
                <a:extLst>
                  <a:ext uri="{FF2B5EF4-FFF2-40B4-BE49-F238E27FC236}">
                    <a16:creationId xmlns:a16="http://schemas.microsoft.com/office/drawing/2014/main" id="{D8E5962C-CE99-C650-BF6D-17A7A755D23E}"/>
                  </a:ext>
                </a:extLst>
              </p:cNvPr>
              <p:cNvSpPr/>
              <p:nvPr/>
            </p:nvSpPr>
            <p:spPr>
              <a:xfrm>
                <a:off x="7552879" y="3363120"/>
                <a:ext cx="382401" cy="2443"/>
              </a:xfrm>
              <a:custGeom>
                <a:avLst/>
                <a:gdLst/>
                <a:ahLst/>
                <a:cxnLst/>
                <a:rect l="l" t="t" r="r" b="b"/>
                <a:pathLst>
                  <a:path w="6170" h="39" extrusionOk="0">
                    <a:moveTo>
                      <a:pt x="1" y="0"/>
                    </a:moveTo>
                    <a:lnTo>
                      <a:pt x="1" y="39"/>
                    </a:lnTo>
                    <a:lnTo>
                      <a:pt x="6170" y="39"/>
                    </a:lnTo>
                    <a:lnTo>
                      <a:pt x="6170"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9" name="Google Shape;373;p32">
                <a:extLst>
                  <a:ext uri="{FF2B5EF4-FFF2-40B4-BE49-F238E27FC236}">
                    <a16:creationId xmlns:a16="http://schemas.microsoft.com/office/drawing/2014/main" id="{F0726B7C-FEEA-8186-1C0F-6DDE5B755DEB}"/>
                  </a:ext>
                </a:extLst>
              </p:cNvPr>
              <p:cNvSpPr/>
              <p:nvPr/>
            </p:nvSpPr>
            <p:spPr>
              <a:xfrm>
                <a:off x="7976378" y="3382228"/>
                <a:ext cx="386182" cy="2443"/>
              </a:xfrm>
              <a:custGeom>
                <a:avLst/>
                <a:gdLst/>
                <a:ahLst/>
                <a:cxnLst/>
                <a:rect l="l" t="t" r="r" b="b"/>
                <a:pathLst>
                  <a:path w="6231" h="39" extrusionOk="0">
                    <a:moveTo>
                      <a:pt x="1" y="0"/>
                    </a:moveTo>
                    <a:lnTo>
                      <a:pt x="1" y="38"/>
                    </a:lnTo>
                    <a:lnTo>
                      <a:pt x="6230" y="38"/>
                    </a:lnTo>
                    <a:lnTo>
                      <a:pt x="6230"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0" name="Google Shape;374;p32">
                <a:extLst>
                  <a:ext uri="{FF2B5EF4-FFF2-40B4-BE49-F238E27FC236}">
                    <a16:creationId xmlns:a16="http://schemas.microsoft.com/office/drawing/2014/main" id="{A7BF49DF-5246-8DFA-6717-EB8C59036123}"/>
                  </a:ext>
                </a:extLst>
              </p:cNvPr>
              <p:cNvSpPr/>
              <p:nvPr/>
            </p:nvSpPr>
            <p:spPr>
              <a:xfrm>
                <a:off x="8405827" y="3382228"/>
                <a:ext cx="386120" cy="2443"/>
              </a:xfrm>
              <a:custGeom>
                <a:avLst/>
                <a:gdLst/>
                <a:ahLst/>
                <a:cxnLst/>
                <a:rect l="l" t="t" r="r" b="b"/>
                <a:pathLst>
                  <a:path w="6230" h="39" extrusionOk="0">
                    <a:moveTo>
                      <a:pt x="0" y="0"/>
                    </a:moveTo>
                    <a:lnTo>
                      <a:pt x="0" y="38"/>
                    </a:lnTo>
                    <a:lnTo>
                      <a:pt x="6229" y="38"/>
                    </a:lnTo>
                    <a:lnTo>
                      <a:pt x="6229"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1" name="Google Shape;375;p32">
                <a:extLst>
                  <a:ext uri="{FF2B5EF4-FFF2-40B4-BE49-F238E27FC236}">
                    <a16:creationId xmlns:a16="http://schemas.microsoft.com/office/drawing/2014/main" id="{AC09E6E9-81DF-6EEB-AEBF-8989F7D34861}"/>
                  </a:ext>
                </a:extLst>
              </p:cNvPr>
              <p:cNvSpPr/>
              <p:nvPr/>
            </p:nvSpPr>
            <p:spPr>
              <a:xfrm>
                <a:off x="7546991" y="3382228"/>
                <a:ext cx="386120" cy="2443"/>
              </a:xfrm>
              <a:custGeom>
                <a:avLst/>
                <a:gdLst/>
                <a:ahLst/>
                <a:cxnLst/>
                <a:rect l="l" t="t" r="r" b="b"/>
                <a:pathLst>
                  <a:path w="6230" h="39" extrusionOk="0">
                    <a:moveTo>
                      <a:pt x="1" y="0"/>
                    </a:moveTo>
                    <a:lnTo>
                      <a:pt x="1" y="38"/>
                    </a:lnTo>
                    <a:lnTo>
                      <a:pt x="6230" y="38"/>
                    </a:lnTo>
                    <a:lnTo>
                      <a:pt x="6230"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2" name="Google Shape;376;p32">
                <a:extLst>
                  <a:ext uri="{FF2B5EF4-FFF2-40B4-BE49-F238E27FC236}">
                    <a16:creationId xmlns:a16="http://schemas.microsoft.com/office/drawing/2014/main" id="{402EB3B3-F7EA-4270-31DE-482AE7F219FB}"/>
                  </a:ext>
                </a:extLst>
              </p:cNvPr>
              <p:cNvSpPr/>
              <p:nvPr/>
            </p:nvSpPr>
            <p:spPr>
              <a:xfrm>
                <a:off x="7974642" y="3401524"/>
                <a:ext cx="389653" cy="2631"/>
              </a:xfrm>
              <a:custGeom>
                <a:avLst/>
                <a:gdLst/>
                <a:ahLst/>
                <a:cxnLst/>
                <a:rect l="l" t="t" r="r" b="b"/>
                <a:pathLst>
                  <a:path w="6287" h="42" extrusionOk="0">
                    <a:moveTo>
                      <a:pt x="0" y="1"/>
                    </a:moveTo>
                    <a:lnTo>
                      <a:pt x="0" y="42"/>
                    </a:lnTo>
                    <a:lnTo>
                      <a:pt x="6287" y="42"/>
                    </a:lnTo>
                    <a:lnTo>
                      <a:pt x="6287"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3" name="Google Shape;377;p32">
                <a:extLst>
                  <a:ext uri="{FF2B5EF4-FFF2-40B4-BE49-F238E27FC236}">
                    <a16:creationId xmlns:a16="http://schemas.microsoft.com/office/drawing/2014/main" id="{A3F864D0-46F8-2E9E-52ED-C4D4B65D6078}"/>
                  </a:ext>
                </a:extLst>
              </p:cNvPr>
              <p:cNvSpPr/>
              <p:nvPr/>
            </p:nvSpPr>
            <p:spPr>
              <a:xfrm>
                <a:off x="8408182" y="3401524"/>
                <a:ext cx="389653" cy="2631"/>
              </a:xfrm>
              <a:custGeom>
                <a:avLst/>
                <a:gdLst/>
                <a:ahLst/>
                <a:cxnLst/>
                <a:rect l="l" t="t" r="r" b="b"/>
                <a:pathLst>
                  <a:path w="6287" h="42" extrusionOk="0">
                    <a:moveTo>
                      <a:pt x="0" y="1"/>
                    </a:moveTo>
                    <a:lnTo>
                      <a:pt x="0" y="42"/>
                    </a:lnTo>
                    <a:lnTo>
                      <a:pt x="6287" y="42"/>
                    </a:lnTo>
                    <a:lnTo>
                      <a:pt x="6287"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4" name="Google Shape;378;p32">
                <a:extLst>
                  <a:ext uri="{FF2B5EF4-FFF2-40B4-BE49-F238E27FC236}">
                    <a16:creationId xmlns:a16="http://schemas.microsoft.com/office/drawing/2014/main" id="{60AD095F-D32D-A480-A394-3F2D091636C8}"/>
                  </a:ext>
                </a:extLst>
              </p:cNvPr>
              <p:cNvSpPr/>
              <p:nvPr/>
            </p:nvSpPr>
            <p:spPr>
              <a:xfrm>
                <a:off x="7541103" y="3401524"/>
                <a:ext cx="389653" cy="2631"/>
              </a:xfrm>
              <a:custGeom>
                <a:avLst/>
                <a:gdLst/>
                <a:ahLst/>
                <a:cxnLst/>
                <a:rect l="l" t="t" r="r" b="b"/>
                <a:pathLst>
                  <a:path w="6287" h="42" extrusionOk="0">
                    <a:moveTo>
                      <a:pt x="0" y="1"/>
                    </a:moveTo>
                    <a:lnTo>
                      <a:pt x="0" y="42"/>
                    </a:lnTo>
                    <a:lnTo>
                      <a:pt x="6287" y="42"/>
                    </a:lnTo>
                    <a:lnTo>
                      <a:pt x="6287"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5" name="Google Shape;379;p32">
                <a:extLst>
                  <a:ext uri="{FF2B5EF4-FFF2-40B4-BE49-F238E27FC236}">
                    <a16:creationId xmlns:a16="http://schemas.microsoft.com/office/drawing/2014/main" id="{E27904E5-069C-2BE8-D767-4EA5C8909234}"/>
                  </a:ext>
                </a:extLst>
              </p:cNvPr>
              <p:cNvSpPr/>
              <p:nvPr/>
            </p:nvSpPr>
            <p:spPr>
              <a:xfrm>
                <a:off x="7972659" y="3421446"/>
                <a:ext cx="393619" cy="2631"/>
              </a:xfrm>
              <a:custGeom>
                <a:avLst/>
                <a:gdLst/>
                <a:ahLst/>
                <a:cxnLst/>
                <a:rect l="l" t="t" r="r" b="b"/>
                <a:pathLst>
                  <a:path w="6351" h="42" extrusionOk="0">
                    <a:moveTo>
                      <a:pt x="0" y="0"/>
                    </a:moveTo>
                    <a:lnTo>
                      <a:pt x="0" y="41"/>
                    </a:lnTo>
                    <a:lnTo>
                      <a:pt x="6351" y="41"/>
                    </a:lnTo>
                    <a:lnTo>
                      <a:pt x="635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6" name="Google Shape;380;p32">
                <a:extLst>
                  <a:ext uri="{FF2B5EF4-FFF2-40B4-BE49-F238E27FC236}">
                    <a16:creationId xmlns:a16="http://schemas.microsoft.com/office/drawing/2014/main" id="{42FCE37E-7B1C-5D48-FD05-E1C2C63192F9}"/>
                  </a:ext>
                </a:extLst>
              </p:cNvPr>
              <p:cNvSpPr/>
              <p:nvPr/>
            </p:nvSpPr>
            <p:spPr>
              <a:xfrm>
                <a:off x="8410351" y="3421446"/>
                <a:ext cx="393619" cy="2631"/>
              </a:xfrm>
              <a:custGeom>
                <a:avLst/>
                <a:gdLst/>
                <a:ahLst/>
                <a:cxnLst/>
                <a:rect l="l" t="t" r="r" b="b"/>
                <a:pathLst>
                  <a:path w="6351" h="42" extrusionOk="0">
                    <a:moveTo>
                      <a:pt x="0" y="0"/>
                    </a:moveTo>
                    <a:lnTo>
                      <a:pt x="0" y="41"/>
                    </a:lnTo>
                    <a:lnTo>
                      <a:pt x="6350" y="41"/>
                    </a:lnTo>
                    <a:lnTo>
                      <a:pt x="6350"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7" name="Google Shape;381;p32">
                <a:extLst>
                  <a:ext uri="{FF2B5EF4-FFF2-40B4-BE49-F238E27FC236}">
                    <a16:creationId xmlns:a16="http://schemas.microsoft.com/office/drawing/2014/main" id="{FA2B2586-AA2D-AC06-B65E-47D379AF1312}"/>
                  </a:ext>
                </a:extLst>
              </p:cNvPr>
              <p:cNvSpPr/>
              <p:nvPr/>
            </p:nvSpPr>
            <p:spPr>
              <a:xfrm>
                <a:off x="7534967" y="3421446"/>
                <a:ext cx="393433" cy="2631"/>
              </a:xfrm>
              <a:custGeom>
                <a:avLst/>
                <a:gdLst/>
                <a:ahLst/>
                <a:cxnLst/>
                <a:rect l="l" t="t" r="r" b="b"/>
                <a:pathLst>
                  <a:path w="6348" h="42" extrusionOk="0">
                    <a:moveTo>
                      <a:pt x="1" y="0"/>
                    </a:moveTo>
                    <a:lnTo>
                      <a:pt x="1" y="41"/>
                    </a:lnTo>
                    <a:lnTo>
                      <a:pt x="6348" y="41"/>
                    </a:lnTo>
                    <a:lnTo>
                      <a:pt x="634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8" name="Google Shape;382;p32">
                <a:extLst>
                  <a:ext uri="{FF2B5EF4-FFF2-40B4-BE49-F238E27FC236}">
                    <a16:creationId xmlns:a16="http://schemas.microsoft.com/office/drawing/2014/main" id="{42E838A4-043E-1C52-AF25-9D2CBF37CF69}"/>
                  </a:ext>
                </a:extLst>
              </p:cNvPr>
              <p:cNvSpPr/>
              <p:nvPr/>
            </p:nvSpPr>
            <p:spPr>
              <a:xfrm>
                <a:off x="7970676" y="3441556"/>
                <a:ext cx="397586" cy="2631"/>
              </a:xfrm>
              <a:custGeom>
                <a:avLst/>
                <a:gdLst/>
                <a:ahLst/>
                <a:cxnLst/>
                <a:rect l="l" t="t" r="r" b="b"/>
                <a:pathLst>
                  <a:path w="6415" h="42" extrusionOk="0">
                    <a:moveTo>
                      <a:pt x="1" y="0"/>
                    </a:moveTo>
                    <a:lnTo>
                      <a:pt x="1" y="41"/>
                    </a:lnTo>
                    <a:lnTo>
                      <a:pt x="6414" y="41"/>
                    </a:lnTo>
                    <a:lnTo>
                      <a:pt x="6414"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9" name="Google Shape;383;p32">
                <a:extLst>
                  <a:ext uri="{FF2B5EF4-FFF2-40B4-BE49-F238E27FC236}">
                    <a16:creationId xmlns:a16="http://schemas.microsoft.com/office/drawing/2014/main" id="{2E82FB7B-361B-A42E-931C-2B8D12D49A74}"/>
                  </a:ext>
                </a:extLst>
              </p:cNvPr>
              <p:cNvSpPr/>
              <p:nvPr/>
            </p:nvSpPr>
            <p:spPr>
              <a:xfrm>
                <a:off x="8412706" y="3441556"/>
                <a:ext cx="397524" cy="2631"/>
              </a:xfrm>
              <a:custGeom>
                <a:avLst/>
                <a:gdLst/>
                <a:ahLst/>
                <a:cxnLst/>
                <a:rect l="l" t="t" r="r" b="b"/>
                <a:pathLst>
                  <a:path w="6414" h="42" extrusionOk="0">
                    <a:moveTo>
                      <a:pt x="0" y="0"/>
                    </a:moveTo>
                    <a:lnTo>
                      <a:pt x="0" y="41"/>
                    </a:lnTo>
                    <a:lnTo>
                      <a:pt x="6414" y="41"/>
                    </a:lnTo>
                    <a:lnTo>
                      <a:pt x="6414"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0" name="Google Shape;384;p32">
                <a:extLst>
                  <a:ext uri="{FF2B5EF4-FFF2-40B4-BE49-F238E27FC236}">
                    <a16:creationId xmlns:a16="http://schemas.microsoft.com/office/drawing/2014/main" id="{48D49F86-8AEF-C725-5A53-5A6E1A042D10}"/>
                  </a:ext>
                </a:extLst>
              </p:cNvPr>
              <p:cNvSpPr/>
              <p:nvPr/>
            </p:nvSpPr>
            <p:spPr>
              <a:xfrm>
                <a:off x="7528707" y="3441556"/>
                <a:ext cx="397338" cy="2631"/>
              </a:xfrm>
              <a:custGeom>
                <a:avLst/>
                <a:gdLst/>
                <a:ahLst/>
                <a:cxnLst/>
                <a:rect l="l" t="t" r="r" b="b"/>
                <a:pathLst>
                  <a:path w="6411" h="42" extrusionOk="0">
                    <a:moveTo>
                      <a:pt x="0" y="0"/>
                    </a:moveTo>
                    <a:lnTo>
                      <a:pt x="0" y="41"/>
                    </a:lnTo>
                    <a:lnTo>
                      <a:pt x="6411" y="41"/>
                    </a:lnTo>
                    <a:lnTo>
                      <a:pt x="641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1" name="Google Shape;385;p32">
                <a:extLst>
                  <a:ext uri="{FF2B5EF4-FFF2-40B4-BE49-F238E27FC236}">
                    <a16:creationId xmlns:a16="http://schemas.microsoft.com/office/drawing/2014/main" id="{5CB40CDC-2144-49A3-C962-A6C38D95D29F}"/>
                  </a:ext>
                </a:extLst>
              </p:cNvPr>
              <p:cNvSpPr/>
              <p:nvPr/>
            </p:nvSpPr>
            <p:spPr>
              <a:xfrm>
                <a:off x="7968692" y="3462230"/>
                <a:ext cx="401552" cy="2631"/>
              </a:xfrm>
              <a:custGeom>
                <a:avLst/>
                <a:gdLst/>
                <a:ahLst/>
                <a:cxnLst/>
                <a:rect l="l" t="t" r="r" b="b"/>
                <a:pathLst>
                  <a:path w="6479" h="42" extrusionOk="0">
                    <a:moveTo>
                      <a:pt x="1" y="0"/>
                    </a:moveTo>
                    <a:lnTo>
                      <a:pt x="1" y="42"/>
                    </a:lnTo>
                    <a:lnTo>
                      <a:pt x="6478" y="42"/>
                    </a:lnTo>
                    <a:lnTo>
                      <a:pt x="647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2" name="Google Shape;386;p32">
                <a:extLst>
                  <a:ext uri="{FF2B5EF4-FFF2-40B4-BE49-F238E27FC236}">
                    <a16:creationId xmlns:a16="http://schemas.microsoft.com/office/drawing/2014/main" id="{C4A19DC8-6436-C337-2C4A-3A62CCC2A5C1}"/>
                  </a:ext>
                </a:extLst>
              </p:cNvPr>
              <p:cNvSpPr/>
              <p:nvPr/>
            </p:nvSpPr>
            <p:spPr>
              <a:xfrm>
                <a:off x="8415248" y="3462230"/>
                <a:ext cx="401304" cy="2631"/>
              </a:xfrm>
              <a:custGeom>
                <a:avLst/>
                <a:gdLst/>
                <a:ahLst/>
                <a:cxnLst/>
                <a:rect l="l" t="t" r="r" b="b"/>
                <a:pathLst>
                  <a:path w="6475" h="42" extrusionOk="0">
                    <a:moveTo>
                      <a:pt x="1" y="0"/>
                    </a:moveTo>
                    <a:lnTo>
                      <a:pt x="1" y="42"/>
                    </a:lnTo>
                    <a:lnTo>
                      <a:pt x="6474" y="42"/>
                    </a:lnTo>
                    <a:lnTo>
                      <a:pt x="6474"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3" name="Google Shape;387;p32">
                <a:extLst>
                  <a:ext uri="{FF2B5EF4-FFF2-40B4-BE49-F238E27FC236}">
                    <a16:creationId xmlns:a16="http://schemas.microsoft.com/office/drawing/2014/main" id="{5FAA88E2-0A4E-6A4D-58BF-4ED467EF6C82}"/>
                  </a:ext>
                </a:extLst>
              </p:cNvPr>
              <p:cNvSpPr/>
              <p:nvPr/>
            </p:nvSpPr>
            <p:spPr>
              <a:xfrm>
                <a:off x="7522385" y="3462230"/>
                <a:ext cx="401304" cy="2631"/>
              </a:xfrm>
              <a:custGeom>
                <a:avLst/>
                <a:gdLst/>
                <a:ahLst/>
                <a:cxnLst/>
                <a:rect l="l" t="t" r="r" b="b"/>
                <a:pathLst>
                  <a:path w="6475" h="42" extrusionOk="0">
                    <a:moveTo>
                      <a:pt x="1" y="0"/>
                    </a:moveTo>
                    <a:lnTo>
                      <a:pt x="1" y="42"/>
                    </a:lnTo>
                    <a:lnTo>
                      <a:pt x="6474" y="42"/>
                    </a:lnTo>
                    <a:lnTo>
                      <a:pt x="6474"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4" name="Google Shape;388;p32">
                <a:extLst>
                  <a:ext uri="{FF2B5EF4-FFF2-40B4-BE49-F238E27FC236}">
                    <a16:creationId xmlns:a16="http://schemas.microsoft.com/office/drawing/2014/main" id="{EF049C74-7787-B12C-E109-BC98530E3DB1}"/>
                  </a:ext>
                </a:extLst>
              </p:cNvPr>
              <p:cNvSpPr/>
              <p:nvPr/>
            </p:nvSpPr>
            <p:spPr>
              <a:xfrm>
                <a:off x="7966771" y="3483342"/>
                <a:ext cx="405395" cy="2443"/>
              </a:xfrm>
              <a:custGeom>
                <a:avLst/>
                <a:gdLst/>
                <a:ahLst/>
                <a:cxnLst/>
                <a:rect l="l" t="t" r="r" b="b"/>
                <a:pathLst>
                  <a:path w="6541" h="39" extrusionOk="0">
                    <a:moveTo>
                      <a:pt x="0" y="0"/>
                    </a:moveTo>
                    <a:lnTo>
                      <a:pt x="0" y="38"/>
                    </a:lnTo>
                    <a:lnTo>
                      <a:pt x="6541" y="38"/>
                    </a:lnTo>
                    <a:lnTo>
                      <a:pt x="654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5" name="Google Shape;389;p32">
                <a:extLst>
                  <a:ext uri="{FF2B5EF4-FFF2-40B4-BE49-F238E27FC236}">
                    <a16:creationId xmlns:a16="http://schemas.microsoft.com/office/drawing/2014/main" id="{445682AB-586C-451F-3772-43D240A27E14}"/>
                  </a:ext>
                </a:extLst>
              </p:cNvPr>
              <p:cNvSpPr/>
              <p:nvPr/>
            </p:nvSpPr>
            <p:spPr>
              <a:xfrm>
                <a:off x="8417603" y="3483342"/>
                <a:ext cx="405457" cy="2443"/>
              </a:xfrm>
              <a:custGeom>
                <a:avLst/>
                <a:gdLst/>
                <a:ahLst/>
                <a:cxnLst/>
                <a:rect l="l" t="t" r="r" b="b"/>
                <a:pathLst>
                  <a:path w="6542" h="39" extrusionOk="0">
                    <a:moveTo>
                      <a:pt x="1" y="0"/>
                    </a:moveTo>
                    <a:lnTo>
                      <a:pt x="1" y="38"/>
                    </a:lnTo>
                    <a:lnTo>
                      <a:pt x="6541" y="38"/>
                    </a:lnTo>
                    <a:lnTo>
                      <a:pt x="654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6" name="Google Shape;390;p32">
                <a:extLst>
                  <a:ext uri="{FF2B5EF4-FFF2-40B4-BE49-F238E27FC236}">
                    <a16:creationId xmlns:a16="http://schemas.microsoft.com/office/drawing/2014/main" id="{86856758-BE56-8244-F8B5-2CBD29C2F24D}"/>
                  </a:ext>
                </a:extLst>
              </p:cNvPr>
              <p:cNvSpPr/>
              <p:nvPr/>
            </p:nvSpPr>
            <p:spPr>
              <a:xfrm>
                <a:off x="7515878" y="3483342"/>
                <a:ext cx="405271" cy="2443"/>
              </a:xfrm>
              <a:custGeom>
                <a:avLst/>
                <a:gdLst/>
                <a:ahLst/>
                <a:cxnLst/>
                <a:rect l="l" t="t" r="r" b="b"/>
                <a:pathLst>
                  <a:path w="6539" h="39" extrusionOk="0">
                    <a:moveTo>
                      <a:pt x="1" y="0"/>
                    </a:moveTo>
                    <a:lnTo>
                      <a:pt x="1" y="38"/>
                    </a:lnTo>
                    <a:lnTo>
                      <a:pt x="6538" y="38"/>
                    </a:lnTo>
                    <a:lnTo>
                      <a:pt x="653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7" name="Google Shape;391;p32">
                <a:extLst>
                  <a:ext uri="{FF2B5EF4-FFF2-40B4-BE49-F238E27FC236}">
                    <a16:creationId xmlns:a16="http://schemas.microsoft.com/office/drawing/2014/main" id="{90106518-E515-61DC-CFA7-E5F75898BE07}"/>
                  </a:ext>
                </a:extLst>
              </p:cNvPr>
              <p:cNvSpPr/>
              <p:nvPr/>
            </p:nvSpPr>
            <p:spPr>
              <a:xfrm>
                <a:off x="7964788" y="3504831"/>
                <a:ext cx="409361" cy="2443"/>
              </a:xfrm>
              <a:custGeom>
                <a:avLst/>
                <a:gdLst/>
                <a:ahLst/>
                <a:cxnLst/>
                <a:rect l="l" t="t" r="r" b="b"/>
                <a:pathLst>
                  <a:path w="6605" h="39" extrusionOk="0">
                    <a:moveTo>
                      <a:pt x="0" y="0"/>
                    </a:moveTo>
                    <a:lnTo>
                      <a:pt x="0" y="38"/>
                    </a:lnTo>
                    <a:lnTo>
                      <a:pt x="6605" y="38"/>
                    </a:lnTo>
                    <a:lnTo>
                      <a:pt x="6605"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8" name="Google Shape;392;p32">
                <a:extLst>
                  <a:ext uri="{FF2B5EF4-FFF2-40B4-BE49-F238E27FC236}">
                    <a16:creationId xmlns:a16="http://schemas.microsoft.com/office/drawing/2014/main" id="{B616B095-D878-33F3-4346-030D68A63FED}"/>
                  </a:ext>
                </a:extLst>
              </p:cNvPr>
              <p:cNvSpPr/>
              <p:nvPr/>
            </p:nvSpPr>
            <p:spPr>
              <a:xfrm>
                <a:off x="8420144" y="3504831"/>
                <a:ext cx="409423" cy="2443"/>
              </a:xfrm>
              <a:custGeom>
                <a:avLst/>
                <a:gdLst/>
                <a:ahLst/>
                <a:cxnLst/>
                <a:rect l="l" t="t" r="r" b="b"/>
                <a:pathLst>
                  <a:path w="6606" h="39" extrusionOk="0">
                    <a:moveTo>
                      <a:pt x="1" y="0"/>
                    </a:moveTo>
                    <a:lnTo>
                      <a:pt x="1" y="38"/>
                    </a:lnTo>
                    <a:lnTo>
                      <a:pt x="6605" y="38"/>
                    </a:lnTo>
                    <a:lnTo>
                      <a:pt x="6605"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9" name="Google Shape;393;p32">
                <a:extLst>
                  <a:ext uri="{FF2B5EF4-FFF2-40B4-BE49-F238E27FC236}">
                    <a16:creationId xmlns:a16="http://schemas.microsoft.com/office/drawing/2014/main" id="{6C7E1B6A-9CB4-CC4C-B941-988DEC6FAA9D}"/>
                  </a:ext>
                </a:extLst>
              </p:cNvPr>
              <p:cNvSpPr/>
              <p:nvPr/>
            </p:nvSpPr>
            <p:spPr>
              <a:xfrm>
                <a:off x="7509370" y="3504831"/>
                <a:ext cx="409423" cy="2443"/>
              </a:xfrm>
              <a:custGeom>
                <a:avLst/>
                <a:gdLst/>
                <a:ahLst/>
                <a:cxnLst/>
                <a:rect l="l" t="t" r="r" b="b"/>
                <a:pathLst>
                  <a:path w="6606" h="39" extrusionOk="0">
                    <a:moveTo>
                      <a:pt x="1" y="0"/>
                    </a:moveTo>
                    <a:lnTo>
                      <a:pt x="1" y="38"/>
                    </a:lnTo>
                    <a:lnTo>
                      <a:pt x="6605" y="38"/>
                    </a:lnTo>
                    <a:lnTo>
                      <a:pt x="6605"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0" name="Google Shape;394;p32">
                <a:extLst>
                  <a:ext uri="{FF2B5EF4-FFF2-40B4-BE49-F238E27FC236}">
                    <a16:creationId xmlns:a16="http://schemas.microsoft.com/office/drawing/2014/main" id="{455DB9E0-5D78-C324-1EF5-44E0C9CFBBC1}"/>
                  </a:ext>
                </a:extLst>
              </p:cNvPr>
              <p:cNvSpPr/>
              <p:nvPr/>
            </p:nvSpPr>
            <p:spPr>
              <a:xfrm>
                <a:off x="7962619" y="3526695"/>
                <a:ext cx="413700" cy="2443"/>
              </a:xfrm>
              <a:custGeom>
                <a:avLst/>
                <a:gdLst/>
                <a:ahLst/>
                <a:cxnLst/>
                <a:rect l="l" t="t" r="r" b="b"/>
                <a:pathLst>
                  <a:path w="6675" h="39" extrusionOk="0">
                    <a:moveTo>
                      <a:pt x="0" y="1"/>
                    </a:moveTo>
                    <a:lnTo>
                      <a:pt x="0" y="39"/>
                    </a:lnTo>
                    <a:lnTo>
                      <a:pt x="6675" y="39"/>
                    </a:lnTo>
                    <a:lnTo>
                      <a:pt x="6675"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1" name="Google Shape;395;p32">
                <a:extLst>
                  <a:ext uri="{FF2B5EF4-FFF2-40B4-BE49-F238E27FC236}">
                    <a16:creationId xmlns:a16="http://schemas.microsoft.com/office/drawing/2014/main" id="{94C9BCA0-42EC-C7EF-0E8A-4C1E040C2E5A}"/>
                  </a:ext>
                </a:extLst>
              </p:cNvPr>
              <p:cNvSpPr/>
              <p:nvPr/>
            </p:nvSpPr>
            <p:spPr>
              <a:xfrm>
                <a:off x="8422747" y="3526695"/>
                <a:ext cx="413514" cy="2443"/>
              </a:xfrm>
              <a:custGeom>
                <a:avLst/>
                <a:gdLst/>
                <a:ahLst/>
                <a:cxnLst/>
                <a:rect l="l" t="t" r="r" b="b"/>
                <a:pathLst>
                  <a:path w="6672" h="39" extrusionOk="0">
                    <a:moveTo>
                      <a:pt x="0" y="1"/>
                    </a:moveTo>
                    <a:lnTo>
                      <a:pt x="0" y="39"/>
                    </a:lnTo>
                    <a:lnTo>
                      <a:pt x="6671" y="39"/>
                    </a:lnTo>
                    <a:lnTo>
                      <a:pt x="6671"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2" name="Google Shape;396;p32">
                <a:extLst>
                  <a:ext uri="{FF2B5EF4-FFF2-40B4-BE49-F238E27FC236}">
                    <a16:creationId xmlns:a16="http://schemas.microsoft.com/office/drawing/2014/main" id="{17E32C65-9A65-B2D1-B06E-7D8958319111}"/>
                  </a:ext>
                </a:extLst>
              </p:cNvPr>
              <p:cNvSpPr/>
              <p:nvPr/>
            </p:nvSpPr>
            <p:spPr>
              <a:xfrm>
                <a:off x="7502490" y="3526695"/>
                <a:ext cx="413700" cy="2443"/>
              </a:xfrm>
              <a:custGeom>
                <a:avLst/>
                <a:gdLst/>
                <a:ahLst/>
                <a:cxnLst/>
                <a:rect l="l" t="t" r="r" b="b"/>
                <a:pathLst>
                  <a:path w="6675" h="39" extrusionOk="0">
                    <a:moveTo>
                      <a:pt x="1" y="1"/>
                    </a:moveTo>
                    <a:lnTo>
                      <a:pt x="1" y="39"/>
                    </a:lnTo>
                    <a:lnTo>
                      <a:pt x="6675" y="39"/>
                    </a:lnTo>
                    <a:lnTo>
                      <a:pt x="6675"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3" name="Google Shape;397;p32">
                <a:extLst>
                  <a:ext uri="{FF2B5EF4-FFF2-40B4-BE49-F238E27FC236}">
                    <a16:creationId xmlns:a16="http://schemas.microsoft.com/office/drawing/2014/main" id="{78E32DCB-E9AF-70F8-98FD-EDA4EF2E78F6}"/>
                  </a:ext>
                </a:extLst>
              </p:cNvPr>
              <p:cNvSpPr/>
              <p:nvPr/>
            </p:nvSpPr>
            <p:spPr>
              <a:xfrm>
                <a:off x="7960449" y="3548998"/>
                <a:ext cx="418038" cy="2631"/>
              </a:xfrm>
              <a:custGeom>
                <a:avLst/>
                <a:gdLst/>
                <a:ahLst/>
                <a:cxnLst/>
                <a:rect l="l" t="t" r="r" b="b"/>
                <a:pathLst>
                  <a:path w="6745" h="42" extrusionOk="0">
                    <a:moveTo>
                      <a:pt x="1" y="0"/>
                    </a:moveTo>
                    <a:lnTo>
                      <a:pt x="1" y="42"/>
                    </a:lnTo>
                    <a:lnTo>
                      <a:pt x="6744" y="42"/>
                    </a:lnTo>
                    <a:lnTo>
                      <a:pt x="6744"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4" name="Google Shape;398;p32">
                <a:extLst>
                  <a:ext uri="{FF2B5EF4-FFF2-40B4-BE49-F238E27FC236}">
                    <a16:creationId xmlns:a16="http://schemas.microsoft.com/office/drawing/2014/main" id="{AA037895-D058-BBC4-6484-FC468FE1C348}"/>
                  </a:ext>
                </a:extLst>
              </p:cNvPr>
              <p:cNvSpPr/>
              <p:nvPr/>
            </p:nvSpPr>
            <p:spPr>
              <a:xfrm>
                <a:off x="8425288" y="3548998"/>
                <a:ext cx="417852" cy="2631"/>
              </a:xfrm>
              <a:custGeom>
                <a:avLst/>
                <a:gdLst/>
                <a:ahLst/>
                <a:cxnLst/>
                <a:rect l="l" t="t" r="r" b="b"/>
                <a:pathLst>
                  <a:path w="6742" h="42" extrusionOk="0">
                    <a:moveTo>
                      <a:pt x="1" y="0"/>
                    </a:moveTo>
                    <a:lnTo>
                      <a:pt x="1" y="42"/>
                    </a:lnTo>
                    <a:lnTo>
                      <a:pt x="6741" y="42"/>
                    </a:lnTo>
                    <a:lnTo>
                      <a:pt x="674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5" name="Google Shape;399;p32">
                <a:extLst>
                  <a:ext uri="{FF2B5EF4-FFF2-40B4-BE49-F238E27FC236}">
                    <a16:creationId xmlns:a16="http://schemas.microsoft.com/office/drawing/2014/main" id="{24555F84-DC2D-2FEC-1EBA-D38684695532}"/>
                  </a:ext>
                </a:extLst>
              </p:cNvPr>
              <p:cNvSpPr/>
              <p:nvPr/>
            </p:nvSpPr>
            <p:spPr>
              <a:xfrm>
                <a:off x="7495797" y="3548998"/>
                <a:ext cx="417666" cy="2631"/>
              </a:xfrm>
              <a:custGeom>
                <a:avLst/>
                <a:gdLst/>
                <a:ahLst/>
                <a:cxnLst/>
                <a:rect l="l" t="t" r="r" b="b"/>
                <a:pathLst>
                  <a:path w="6739" h="42" extrusionOk="0">
                    <a:moveTo>
                      <a:pt x="1" y="0"/>
                    </a:moveTo>
                    <a:lnTo>
                      <a:pt x="1" y="42"/>
                    </a:lnTo>
                    <a:lnTo>
                      <a:pt x="6738" y="42"/>
                    </a:lnTo>
                    <a:lnTo>
                      <a:pt x="673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6" name="Google Shape;400;p32">
                <a:extLst>
                  <a:ext uri="{FF2B5EF4-FFF2-40B4-BE49-F238E27FC236}">
                    <a16:creationId xmlns:a16="http://schemas.microsoft.com/office/drawing/2014/main" id="{98BCFAD4-C9E6-F9F6-F2B7-858BB77BA797}"/>
                  </a:ext>
                </a:extLst>
              </p:cNvPr>
              <p:cNvSpPr/>
              <p:nvPr/>
            </p:nvSpPr>
            <p:spPr>
              <a:xfrm>
                <a:off x="7976998" y="3571864"/>
                <a:ext cx="384942" cy="2443"/>
              </a:xfrm>
              <a:custGeom>
                <a:avLst/>
                <a:gdLst/>
                <a:ahLst/>
                <a:cxnLst/>
                <a:rect l="l" t="t" r="r" b="b"/>
                <a:pathLst>
                  <a:path w="6211" h="39" extrusionOk="0">
                    <a:moveTo>
                      <a:pt x="0" y="1"/>
                    </a:moveTo>
                    <a:lnTo>
                      <a:pt x="0" y="39"/>
                    </a:lnTo>
                    <a:lnTo>
                      <a:pt x="6211" y="39"/>
                    </a:lnTo>
                    <a:lnTo>
                      <a:pt x="6211"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7" name="Google Shape;401;p32">
                <a:extLst>
                  <a:ext uri="{FF2B5EF4-FFF2-40B4-BE49-F238E27FC236}">
                    <a16:creationId xmlns:a16="http://schemas.microsoft.com/office/drawing/2014/main" id="{DFD49494-8D22-A326-C7DC-09691EE5A86E}"/>
                  </a:ext>
                </a:extLst>
              </p:cNvPr>
              <p:cNvSpPr/>
              <p:nvPr/>
            </p:nvSpPr>
            <p:spPr>
              <a:xfrm>
                <a:off x="8446547" y="3571864"/>
                <a:ext cx="385190" cy="2443"/>
              </a:xfrm>
              <a:custGeom>
                <a:avLst/>
                <a:gdLst/>
                <a:ahLst/>
                <a:cxnLst/>
                <a:rect l="l" t="t" r="r" b="b"/>
                <a:pathLst>
                  <a:path w="6215" h="39" extrusionOk="0">
                    <a:moveTo>
                      <a:pt x="1" y="1"/>
                    </a:moveTo>
                    <a:lnTo>
                      <a:pt x="1" y="39"/>
                    </a:lnTo>
                    <a:lnTo>
                      <a:pt x="6214" y="39"/>
                    </a:lnTo>
                    <a:lnTo>
                      <a:pt x="6214"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8" name="Google Shape;402;p32">
                <a:extLst>
                  <a:ext uri="{FF2B5EF4-FFF2-40B4-BE49-F238E27FC236}">
                    <a16:creationId xmlns:a16="http://schemas.microsoft.com/office/drawing/2014/main" id="{3B00A96A-FE61-AC9F-2FE9-18C43AE5CC52}"/>
                  </a:ext>
                </a:extLst>
              </p:cNvPr>
              <p:cNvSpPr/>
              <p:nvPr/>
            </p:nvSpPr>
            <p:spPr>
              <a:xfrm>
                <a:off x="7507201" y="3571864"/>
                <a:ext cx="385004" cy="2443"/>
              </a:xfrm>
              <a:custGeom>
                <a:avLst/>
                <a:gdLst/>
                <a:ahLst/>
                <a:cxnLst/>
                <a:rect l="l" t="t" r="r" b="b"/>
                <a:pathLst>
                  <a:path w="6212" h="39" extrusionOk="0">
                    <a:moveTo>
                      <a:pt x="1" y="1"/>
                    </a:moveTo>
                    <a:lnTo>
                      <a:pt x="1" y="39"/>
                    </a:lnTo>
                    <a:lnTo>
                      <a:pt x="6211" y="39"/>
                    </a:lnTo>
                    <a:lnTo>
                      <a:pt x="6211"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9" name="Google Shape;403;p32">
                <a:extLst>
                  <a:ext uri="{FF2B5EF4-FFF2-40B4-BE49-F238E27FC236}">
                    <a16:creationId xmlns:a16="http://schemas.microsoft.com/office/drawing/2014/main" id="{2310C0AC-2344-6010-6FF1-0F637123D999}"/>
                  </a:ext>
                </a:extLst>
              </p:cNvPr>
              <p:cNvSpPr/>
              <p:nvPr/>
            </p:nvSpPr>
            <p:spPr>
              <a:xfrm>
                <a:off x="7959458" y="3618851"/>
                <a:ext cx="419836" cy="2631"/>
              </a:xfrm>
              <a:custGeom>
                <a:avLst/>
                <a:gdLst/>
                <a:ahLst/>
                <a:cxnLst/>
                <a:rect l="l" t="t" r="r" b="b"/>
                <a:pathLst>
                  <a:path w="6774" h="42" extrusionOk="0">
                    <a:moveTo>
                      <a:pt x="1" y="0"/>
                    </a:moveTo>
                    <a:lnTo>
                      <a:pt x="1" y="42"/>
                    </a:lnTo>
                    <a:lnTo>
                      <a:pt x="6773" y="42"/>
                    </a:lnTo>
                    <a:lnTo>
                      <a:pt x="6773"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0" name="Google Shape;404;p32">
                <a:extLst>
                  <a:ext uri="{FF2B5EF4-FFF2-40B4-BE49-F238E27FC236}">
                    <a16:creationId xmlns:a16="http://schemas.microsoft.com/office/drawing/2014/main" id="{13A080E3-6CDE-2C20-1FDB-E4B0546B2F99}"/>
                  </a:ext>
                </a:extLst>
              </p:cNvPr>
              <p:cNvSpPr/>
              <p:nvPr/>
            </p:nvSpPr>
            <p:spPr>
              <a:xfrm>
                <a:off x="8439295" y="3618851"/>
                <a:ext cx="419774" cy="2631"/>
              </a:xfrm>
              <a:custGeom>
                <a:avLst/>
                <a:gdLst/>
                <a:ahLst/>
                <a:cxnLst/>
                <a:rect l="l" t="t" r="r" b="b"/>
                <a:pathLst>
                  <a:path w="6773" h="42" extrusionOk="0">
                    <a:moveTo>
                      <a:pt x="0" y="0"/>
                    </a:moveTo>
                    <a:lnTo>
                      <a:pt x="0" y="42"/>
                    </a:lnTo>
                    <a:lnTo>
                      <a:pt x="6773" y="42"/>
                    </a:lnTo>
                    <a:lnTo>
                      <a:pt x="6773"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1" name="Google Shape;405;p32">
                <a:extLst>
                  <a:ext uri="{FF2B5EF4-FFF2-40B4-BE49-F238E27FC236}">
                    <a16:creationId xmlns:a16="http://schemas.microsoft.com/office/drawing/2014/main" id="{EF0694BD-C37E-E7F9-4AF2-5AAE82920771}"/>
                  </a:ext>
                </a:extLst>
              </p:cNvPr>
              <p:cNvSpPr/>
              <p:nvPr/>
            </p:nvSpPr>
            <p:spPr>
              <a:xfrm>
                <a:off x="7479868" y="3618851"/>
                <a:ext cx="419774" cy="2631"/>
              </a:xfrm>
              <a:custGeom>
                <a:avLst/>
                <a:gdLst/>
                <a:ahLst/>
                <a:cxnLst/>
                <a:rect l="l" t="t" r="r" b="b"/>
                <a:pathLst>
                  <a:path w="6773" h="42" extrusionOk="0">
                    <a:moveTo>
                      <a:pt x="0" y="0"/>
                    </a:moveTo>
                    <a:lnTo>
                      <a:pt x="0" y="42"/>
                    </a:lnTo>
                    <a:lnTo>
                      <a:pt x="6773" y="42"/>
                    </a:lnTo>
                    <a:lnTo>
                      <a:pt x="6773"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2" name="Google Shape;406;p32">
                <a:extLst>
                  <a:ext uri="{FF2B5EF4-FFF2-40B4-BE49-F238E27FC236}">
                    <a16:creationId xmlns:a16="http://schemas.microsoft.com/office/drawing/2014/main" id="{45D95A3F-F3F0-EEA9-E592-A7DD6B12B4C8}"/>
                  </a:ext>
                </a:extLst>
              </p:cNvPr>
              <p:cNvSpPr/>
              <p:nvPr/>
            </p:nvSpPr>
            <p:spPr>
              <a:xfrm>
                <a:off x="7951586" y="3643096"/>
                <a:ext cx="435764" cy="2694"/>
              </a:xfrm>
              <a:custGeom>
                <a:avLst/>
                <a:gdLst/>
                <a:ahLst/>
                <a:cxnLst/>
                <a:rect l="l" t="t" r="r" b="b"/>
                <a:pathLst>
                  <a:path w="7031" h="43" extrusionOk="0">
                    <a:moveTo>
                      <a:pt x="1" y="1"/>
                    </a:moveTo>
                    <a:lnTo>
                      <a:pt x="1" y="42"/>
                    </a:lnTo>
                    <a:lnTo>
                      <a:pt x="7030" y="42"/>
                    </a:lnTo>
                    <a:lnTo>
                      <a:pt x="7030"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3" name="Google Shape;407;p32">
                <a:extLst>
                  <a:ext uri="{FF2B5EF4-FFF2-40B4-BE49-F238E27FC236}">
                    <a16:creationId xmlns:a16="http://schemas.microsoft.com/office/drawing/2014/main" id="{E2DEF72F-2F1D-EFAB-92DB-51B0DBEB2A76}"/>
                  </a:ext>
                </a:extLst>
              </p:cNvPr>
              <p:cNvSpPr/>
              <p:nvPr/>
            </p:nvSpPr>
            <p:spPr>
              <a:xfrm>
                <a:off x="8436320" y="3643096"/>
                <a:ext cx="435950" cy="2694"/>
              </a:xfrm>
              <a:custGeom>
                <a:avLst/>
                <a:gdLst/>
                <a:ahLst/>
                <a:cxnLst/>
                <a:rect l="l" t="t" r="r" b="b"/>
                <a:pathLst>
                  <a:path w="7034" h="43" extrusionOk="0">
                    <a:moveTo>
                      <a:pt x="0" y="1"/>
                    </a:moveTo>
                    <a:lnTo>
                      <a:pt x="0" y="42"/>
                    </a:lnTo>
                    <a:lnTo>
                      <a:pt x="7033" y="42"/>
                    </a:lnTo>
                    <a:lnTo>
                      <a:pt x="7033"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4" name="Google Shape;408;p32">
                <a:extLst>
                  <a:ext uri="{FF2B5EF4-FFF2-40B4-BE49-F238E27FC236}">
                    <a16:creationId xmlns:a16="http://schemas.microsoft.com/office/drawing/2014/main" id="{540054CC-4DDB-AAFA-D568-35A8ECA2C405}"/>
                  </a:ext>
                </a:extLst>
              </p:cNvPr>
              <p:cNvSpPr/>
              <p:nvPr/>
            </p:nvSpPr>
            <p:spPr>
              <a:xfrm>
                <a:off x="7466667" y="3643096"/>
                <a:ext cx="435764" cy="2694"/>
              </a:xfrm>
              <a:custGeom>
                <a:avLst/>
                <a:gdLst/>
                <a:ahLst/>
                <a:cxnLst/>
                <a:rect l="l" t="t" r="r" b="b"/>
                <a:pathLst>
                  <a:path w="7031" h="43" extrusionOk="0">
                    <a:moveTo>
                      <a:pt x="1" y="1"/>
                    </a:moveTo>
                    <a:lnTo>
                      <a:pt x="1" y="42"/>
                    </a:lnTo>
                    <a:lnTo>
                      <a:pt x="7030" y="42"/>
                    </a:lnTo>
                    <a:lnTo>
                      <a:pt x="7030"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5" name="Google Shape;409;p32">
                <a:extLst>
                  <a:ext uri="{FF2B5EF4-FFF2-40B4-BE49-F238E27FC236}">
                    <a16:creationId xmlns:a16="http://schemas.microsoft.com/office/drawing/2014/main" id="{C0840718-E652-1CAE-9191-6CF5924C0045}"/>
                  </a:ext>
                </a:extLst>
              </p:cNvPr>
              <p:cNvSpPr/>
              <p:nvPr/>
            </p:nvSpPr>
            <p:spPr>
              <a:xfrm>
                <a:off x="7949231" y="3667967"/>
                <a:ext cx="440474" cy="2694"/>
              </a:xfrm>
              <a:custGeom>
                <a:avLst/>
                <a:gdLst/>
                <a:ahLst/>
                <a:cxnLst/>
                <a:rect l="l" t="t" r="r" b="b"/>
                <a:pathLst>
                  <a:path w="7107" h="43" extrusionOk="0">
                    <a:moveTo>
                      <a:pt x="0" y="1"/>
                    </a:moveTo>
                    <a:lnTo>
                      <a:pt x="0" y="42"/>
                    </a:lnTo>
                    <a:lnTo>
                      <a:pt x="7107" y="42"/>
                    </a:lnTo>
                    <a:lnTo>
                      <a:pt x="7107"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6" name="Google Shape;410;p32">
                <a:extLst>
                  <a:ext uri="{FF2B5EF4-FFF2-40B4-BE49-F238E27FC236}">
                    <a16:creationId xmlns:a16="http://schemas.microsoft.com/office/drawing/2014/main" id="{B07278EE-616E-BA59-E53C-67735C8FB036}"/>
                  </a:ext>
                </a:extLst>
              </p:cNvPr>
              <p:cNvSpPr/>
              <p:nvPr/>
            </p:nvSpPr>
            <p:spPr>
              <a:xfrm>
                <a:off x="8439295" y="3667967"/>
                <a:ext cx="440474" cy="2694"/>
              </a:xfrm>
              <a:custGeom>
                <a:avLst/>
                <a:gdLst/>
                <a:ahLst/>
                <a:cxnLst/>
                <a:rect l="l" t="t" r="r" b="b"/>
                <a:pathLst>
                  <a:path w="7107" h="43" extrusionOk="0">
                    <a:moveTo>
                      <a:pt x="0" y="1"/>
                    </a:moveTo>
                    <a:lnTo>
                      <a:pt x="0" y="42"/>
                    </a:lnTo>
                    <a:lnTo>
                      <a:pt x="7106" y="42"/>
                    </a:lnTo>
                    <a:lnTo>
                      <a:pt x="7106"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7" name="Google Shape;411;p32">
                <a:extLst>
                  <a:ext uri="{FF2B5EF4-FFF2-40B4-BE49-F238E27FC236}">
                    <a16:creationId xmlns:a16="http://schemas.microsoft.com/office/drawing/2014/main" id="{A9CC43AA-9791-62FB-D9D4-E077736961C9}"/>
                  </a:ext>
                </a:extLst>
              </p:cNvPr>
              <p:cNvSpPr/>
              <p:nvPr/>
            </p:nvSpPr>
            <p:spPr>
              <a:xfrm>
                <a:off x="7458981" y="3667967"/>
                <a:ext cx="440660" cy="2694"/>
              </a:xfrm>
              <a:custGeom>
                <a:avLst/>
                <a:gdLst/>
                <a:ahLst/>
                <a:cxnLst/>
                <a:rect l="l" t="t" r="r" b="b"/>
                <a:pathLst>
                  <a:path w="7110" h="43" extrusionOk="0">
                    <a:moveTo>
                      <a:pt x="1" y="1"/>
                    </a:moveTo>
                    <a:lnTo>
                      <a:pt x="1" y="42"/>
                    </a:lnTo>
                    <a:lnTo>
                      <a:pt x="7110" y="42"/>
                    </a:lnTo>
                    <a:lnTo>
                      <a:pt x="7110"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8" name="Google Shape;412;p32">
                <a:extLst>
                  <a:ext uri="{FF2B5EF4-FFF2-40B4-BE49-F238E27FC236}">
                    <a16:creationId xmlns:a16="http://schemas.microsoft.com/office/drawing/2014/main" id="{26CFAEE2-CD47-749C-DBE2-51B35087C4E3}"/>
                  </a:ext>
                </a:extLst>
              </p:cNvPr>
              <p:cNvSpPr/>
              <p:nvPr/>
            </p:nvSpPr>
            <p:spPr>
              <a:xfrm>
                <a:off x="8442208" y="3693277"/>
                <a:ext cx="445432" cy="2631"/>
              </a:xfrm>
              <a:custGeom>
                <a:avLst/>
                <a:gdLst/>
                <a:ahLst/>
                <a:cxnLst/>
                <a:rect l="l" t="t" r="r" b="b"/>
                <a:pathLst>
                  <a:path w="7187" h="42" extrusionOk="0">
                    <a:moveTo>
                      <a:pt x="1" y="0"/>
                    </a:moveTo>
                    <a:lnTo>
                      <a:pt x="1" y="42"/>
                    </a:lnTo>
                    <a:lnTo>
                      <a:pt x="7186" y="42"/>
                    </a:lnTo>
                    <a:lnTo>
                      <a:pt x="7186"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9" name="Google Shape;413;p32">
                <a:extLst>
                  <a:ext uri="{FF2B5EF4-FFF2-40B4-BE49-F238E27FC236}">
                    <a16:creationId xmlns:a16="http://schemas.microsoft.com/office/drawing/2014/main" id="{BC6ED6B0-C828-BEBB-0E53-AA35C31A806E}"/>
                  </a:ext>
                </a:extLst>
              </p:cNvPr>
              <p:cNvSpPr/>
              <p:nvPr/>
            </p:nvSpPr>
            <p:spPr>
              <a:xfrm>
                <a:off x="7946690" y="3693277"/>
                <a:ext cx="445556" cy="2631"/>
              </a:xfrm>
              <a:custGeom>
                <a:avLst/>
                <a:gdLst/>
                <a:ahLst/>
                <a:cxnLst/>
                <a:rect l="l" t="t" r="r" b="b"/>
                <a:pathLst>
                  <a:path w="7189" h="42" extrusionOk="0">
                    <a:moveTo>
                      <a:pt x="0" y="0"/>
                    </a:moveTo>
                    <a:lnTo>
                      <a:pt x="0" y="42"/>
                    </a:lnTo>
                    <a:lnTo>
                      <a:pt x="7189" y="42"/>
                    </a:lnTo>
                    <a:lnTo>
                      <a:pt x="7189"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0" name="Google Shape;414;p32">
                <a:extLst>
                  <a:ext uri="{FF2B5EF4-FFF2-40B4-BE49-F238E27FC236}">
                    <a16:creationId xmlns:a16="http://schemas.microsoft.com/office/drawing/2014/main" id="{E6D5ECD7-52F0-C036-BDFD-5A0247F5DA74}"/>
                  </a:ext>
                </a:extLst>
              </p:cNvPr>
              <p:cNvSpPr/>
              <p:nvPr/>
            </p:nvSpPr>
            <p:spPr>
              <a:xfrm>
                <a:off x="7451296" y="3693277"/>
                <a:ext cx="445432" cy="2631"/>
              </a:xfrm>
              <a:custGeom>
                <a:avLst/>
                <a:gdLst/>
                <a:ahLst/>
                <a:cxnLst/>
                <a:rect l="l" t="t" r="r" b="b"/>
                <a:pathLst>
                  <a:path w="7187" h="42" extrusionOk="0">
                    <a:moveTo>
                      <a:pt x="1" y="0"/>
                    </a:moveTo>
                    <a:lnTo>
                      <a:pt x="1" y="42"/>
                    </a:lnTo>
                    <a:lnTo>
                      <a:pt x="7186" y="42"/>
                    </a:lnTo>
                    <a:lnTo>
                      <a:pt x="7186"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1" name="Google Shape;415;p32">
                <a:extLst>
                  <a:ext uri="{FF2B5EF4-FFF2-40B4-BE49-F238E27FC236}">
                    <a16:creationId xmlns:a16="http://schemas.microsoft.com/office/drawing/2014/main" id="{523ADC52-AD04-FE06-37AD-BA85521A944F}"/>
                  </a:ext>
                </a:extLst>
              </p:cNvPr>
              <p:cNvSpPr/>
              <p:nvPr/>
            </p:nvSpPr>
            <p:spPr>
              <a:xfrm>
                <a:off x="7944335" y="3719338"/>
                <a:ext cx="450267" cy="2631"/>
              </a:xfrm>
              <a:custGeom>
                <a:avLst/>
                <a:gdLst/>
                <a:ahLst/>
                <a:cxnLst/>
                <a:rect l="l" t="t" r="r" b="b"/>
                <a:pathLst>
                  <a:path w="7265" h="42" extrusionOk="0">
                    <a:moveTo>
                      <a:pt x="0" y="1"/>
                    </a:moveTo>
                    <a:lnTo>
                      <a:pt x="0" y="42"/>
                    </a:lnTo>
                    <a:lnTo>
                      <a:pt x="7265" y="42"/>
                    </a:lnTo>
                    <a:lnTo>
                      <a:pt x="7265"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2" name="Google Shape;416;p32">
                <a:extLst>
                  <a:ext uri="{FF2B5EF4-FFF2-40B4-BE49-F238E27FC236}">
                    <a16:creationId xmlns:a16="http://schemas.microsoft.com/office/drawing/2014/main" id="{C6AD1675-1EC4-CA94-2AD3-205852F852B4}"/>
                  </a:ext>
                </a:extLst>
              </p:cNvPr>
              <p:cNvSpPr/>
              <p:nvPr/>
            </p:nvSpPr>
            <p:spPr>
              <a:xfrm>
                <a:off x="8445183" y="3719338"/>
                <a:ext cx="450514" cy="2631"/>
              </a:xfrm>
              <a:custGeom>
                <a:avLst/>
                <a:gdLst/>
                <a:ahLst/>
                <a:cxnLst/>
                <a:rect l="l" t="t" r="r" b="b"/>
                <a:pathLst>
                  <a:path w="7269" h="42" extrusionOk="0">
                    <a:moveTo>
                      <a:pt x="0" y="1"/>
                    </a:moveTo>
                    <a:lnTo>
                      <a:pt x="0" y="42"/>
                    </a:lnTo>
                    <a:lnTo>
                      <a:pt x="7268" y="42"/>
                    </a:lnTo>
                    <a:lnTo>
                      <a:pt x="7268"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3" name="Google Shape;417;p32">
                <a:extLst>
                  <a:ext uri="{FF2B5EF4-FFF2-40B4-BE49-F238E27FC236}">
                    <a16:creationId xmlns:a16="http://schemas.microsoft.com/office/drawing/2014/main" id="{92C64D93-E382-7788-E358-221C68861C9C}"/>
                  </a:ext>
                </a:extLst>
              </p:cNvPr>
              <p:cNvSpPr/>
              <p:nvPr/>
            </p:nvSpPr>
            <p:spPr>
              <a:xfrm>
                <a:off x="7443239" y="3719338"/>
                <a:ext cx="450329" cy="2631"/>
              </a:xfrm>
              <a:custGeom>
                <a:avLst/>
                <a:gdLst/>
                <a:ahLst/>
                <a:cxnLst/>
                <a:rect l="l" t="t" r="r" b="b"/>
                <a:pathLst>
                  <a:path w="7266" h="42" extrusionOk="0">
                    <a:moveTo>
                      <a:pt x="1" y="1"/>
                    </a:moveTo>
                    <a:lnTo>
                      <a:pt x="1" y="42"/>
                    </a:lnTo>
                    <a:lnTo>
                      <a:pt x="7265" y="42"/>
                    </a:lnTo>
                    <a:lnTo>
                      <a:pt x="7265"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4" name="Google Shape;418;p32">
                <a:extLst>
                  <a:ext uri="{FF2B5EF4-FFF2-40B4-BE49-F238E27FC236}">
                    <a16:creationId xmlns:a16="http://schemas.microsoft.com/office/drawing/2014/main" id="{2D452A55-D9BB-E259-13AD-C4D2914B58D8}"/>
                  </a:ext>
                </a:extLst>
              </p:cNvPr>
              <p:cNvSpPr/>
              <p:nvPr/>
            </p:nvSpPr>
            <p:spPr>
              <a:xfrm>
                <a:off x="7941732" y="3745839"/>
                <a:ext cx="455473" cy="2631"/>
              </a:xfrm>
              <a:custGeom>
                <a:avLst/>
                <a:gdLst/>
                <a:ahLst/>
                <a:cxnLst/>
                <a:rect l="l" t="t" r="r" b="b"/>
                <a:pathLst>
                  <a:path w="7349" h="42" extrusionOk="0">
                    <a:moveTo>
                      <a:pt x="1" y="0"/>
                    </a:moveTo>
                    <a:lnTo>
                      <a:pt x="1" y="41"/>
                    </a:lnTo>
                    <a:lnTo>
                      <a:pt x="7348" y="41"/>
                    </a:lnTo>
                    <a:lnTo>
                      <a:pt x="734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5" name="Google Shape;419;p32">
                <a:extLst>
                  <a:ext uri="{FF2B5EF4-FFF2-40B4-BE49-F238E27FC236}">
                    <a16:creationId xmlns:a16="http://schemas.microsoft.com/office/drawing/2014/main" id="{1D002D2A-2C78-5DC4-2F15-3DEB9B949FD5}"/>
                  </a:ext>
                </a:extLst>
              </p:cNvPr>
              <p:cNvSpPr/>
              <p:nvPr/>
            </p:nvSpPr>
            <p:spPr>
              <a:xfrm>
                <a:off x="8448344" y="3745839"/>
                <a:ext cx="455411" cy="2631"/>
              </a:xfrm>
              <a:custGeom>
                <a:avLst/>
                <a:gdLst/>
                <a:ahLst/>
                <a:cxnLst/>
                <a:rect l="l" t="t" r="r" b="b"/>
                <a:pathLst>
                  <a:path w="7348" h="42" extrusionOk="0">
                    <a:moveTo>
                      <a:pt x="0" y="0"/>
                    </a:moveTo>
                    <a:lnTo>
                      <a:pt x="0" y="41"/>
                    </a:lnTo>
                    <a:lnTo>
                      <a:pt x="7348" y="41"/>
                    </a:lnTo>
                    <a:lnTo>
                      <a:pt x="734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6" name="Google Shape;420;p32">
                <a:extLst>
                  <a:ext uri="{FF2B5EF4-FFF2-40B4-BE49-F238E27FC236}">
                    <a16:creationId xmlns:a16="http://schemas.microsoft.com/office/drawing/2014/main" id="{14AB8FDA-0D6C-0FD5-9738-6A9C5DC87D90}"/>
                  </a:ext>
                </a:extLst>
              </p:cNvPr>
              <p:cNvSpPr/>
              <p:nvPr/>
            </p:nvSpPr>
            <p:spPr>
              <a:xfrm>
                <a:off x="7435182" y="3745839"/>
                <a:ext cx="455411" cy="2631"/>
              </a:xfrm>
              <a:custGeom>
                <a:avLst/>
                <a:gdLst/>
                <a:ahLst/>
                <a:cxnLst/>
                <a:rect l="l" t="t" r="r" b="b"/>
                <a:pathLst>
                  <a:path w="7348" h="42" extrusionOk="0">
                    <a:moveTo>
                      <a:pt x="0" y="0"/>
                    </a:moveTo>
                    <a:lnTo>
                      <a:pt x="0" y="41"/>
                    </a:lnTo>
                    <a:lnTo>
                      <a:pt x="7348" y="41"/>
                    </a:lnTo>
                    <a:lnTo>
                      <a:pt x="7348"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7" name="Google Shape;421;p32">
                <a:extLst>
                  <a:ext uri="{FF2B5EF4-FFF2-40B4-BE49-F238E27FC236}">
                    <a16:creationId xmlns:a16="http://schemas.microsoft.com/office/drawing/2014/main" id="{BF20C702-5351-B04A-DF56-109B71EAE1D4}"/>
                  </a:ext>
                </a:extLst>
              </p:cNvPr>
              <p:cNvSpPr/>
              <p:nvPr/>
            </p:nvSpPr>
            <p:spPr>
              <a:xfrm>
                <a:off x="7939191" y="3773091"/>
                <a:ext cx="460555" cy="2443"/>
              </a:xfrm>
              <a:custGeom>
                <a:avLst/>
                <a:gdLst/>
                <a:ahLst/>
                <a:cxnLst/>
                <a:rect l="l" t="t" r="r" b="b"/>
                <a:pathLst>
                  <a:path w="7431" h="39" extrusionOk="0">
                    <a:moveTo>
                      <a:pt x="0" y="0"/>
                    </a:moveTo>
                    <a:lnTo>
                      <a:pt x="0" y="38"/>
                    </a:lnTo>
                    <a:lnTo>
                      <a:pt x="7431" y="38"/>
                    </a:lnTo>
                    <a:lnTo>
                      <a:pt x="743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8" name="Google Shape;422;p32">
                <a:extLst>
                  <a:ext uri="{FF2B5EF4-FFF2-40B4-BE49-F238E27FC236}">
                    <a16:creationId xmlns:a16="http://schemas.microsoft.com/office/drawing/2014/main" id="{68002329-339F-3FF7-BF80-6742F2F6CCEF}"/>
                  </a:ext>
                </a:extLst>
              </p:cNvPr>
              <p:cNvSpPr/>
              <p:nvPr/>
            </p:nvSpPr>
            <p:spPr>
              <a:xfrm>
                <a:off x="8451505" y="3773091"/>
                <a:ext cx="460741" cy="2443"/>
              </a:xfrm>
              <a:custGeom>
                <a:avLst/>
                <a:gdLst/>
                <a:ahLst/>
                <a:cxnLst/>
                <a:rect l="l" t="t" r="r" b="b"/>
                <a:pathLst>
                  <a:path w="7434" h="39" extrusionOk="0">
                    <a:moveTo>
                      <a:pt x="0" y="0"/>
                    </a:moveTo>
                    <a:lnTo>
                      <a:pt x="0" y="38"/>
                    </a:lnTo>
                    <a:lnTo>
                      <a:pt x="7433" y="38"/>
                    </a:lnTo>
                    <a:lnTo>
                      <a:pt x="7433"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9" name="Google Shape;423;p32">
                <a:extLst>
                  <a:ext uri="{FF2B5EF4-FFF2-40B4-BE49-F238E27FC236}">
                    <a16:creationId xmlns:a16="http://schemas.microsoft.com/office/drawing/2014/main" id="{41732274-1DAA-512C-E707-B48A1106A188}"/>
                  </a:ext>
                </a:extLst>
              </p:cNvPr>
              <p:cNvSpPr/>
              <p:nvPr/>
            </p:nvSpPr>
            <p:spPr>
              <a:xfrm>
                <a:off x="7426691" y="3773091"/>
                <a:ext cx="460555" cy="2443"/>
              </a:xfrm>
              <a:custGeom>
                <a:avLst/>
                <a:gdLst/>
                <a:ahLst/>
                <a:cxnLst/>
                <a:rect l="l" t="t" r="r" b="b"/>
                <a:pathLst>
                  <a:path w="7431" h="39" extrusionOk="0">
                    <a:moveTo>
                      <a:pt x="1" y="0"/>
                    </a:moveTo>
                    <a:lnTo>
                      <a:pt x="1" y="38"/>
                    </a:lnTo>
                    <a:lnTo>
                      <a:pt x="7431" y="38"/>
                    </a:lnTo>
                    <a:lnTo>
                      <a:pt x="743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0" name="Google Shape;424;p32">
                <a:extLst>
                  <a:ext uri="{FF2B5EF4-FFF2-40B4-BE49-F238E27FC236}">
                    <a16:creationId xmlns:a16="http://schemas.microsoft.com/office/drawing/2014/main" id="{9026F50A-4512-7D29-7F55-3D0A11C74A92}"/>
                  </a:ext>
                </a:extLst>
              </p:cNvPr>
              <p:cNvSpPr/>
              <p:nvPr/>
            </p:nvSpPr>
            <p:spPr>
              <a:xfrm>
                <a:off x="7936402" y="3800719"/>
                <a:ext cx="466133" cy="2694"/>
              </a:xfrm>
              <a:custGeom>
                <a:avLst/>
                <a:gdLst/>
                <a:ahLst/>
                <a:cxnLst/>
                <a:rect l="l" t="t" r="r" b="b"/>
                <a:pathLst>
                  <a:path w="7521" h="43" extrusionOk="0">
                    <a:moveTo>
                      <a:pt x="1" y="1"/>
                    </a:moveTo>
                    <a:lnTo>
                      <a:pt x="1" y="42"/>
                    </a:lnTo>
                    <a:lnTo>
                      <a:pt x="7520" y="42"/>
                    </a:lnTo>
                    <a:lnTo>
                      <a:pt x="7520"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1" name="Google Shape;425;p32">
                <a:extLst>
                  <a:ext uri="{FF2B5EF4-FFF2-40B4-BE49-F238E27FC236}">
                    <a16:creationId xmlns:a16="http://schemas.microsoft.com/office/drawing/2014/main" id="{0AF76901-728D-196D-6761-9C14C9A7C28F}"/>
                  </a:ext>
                </a:extLst>
              </p:cNvPr>
              <p:cNvSpPr/>
              <p:nvPr/>
            </p:nvSpPr>
            <p:spPr>
              <a:xfrm>
                <a:off x="8454852" y="3800719"/>
                <a:ext cx="465823" cy="2694"/>
              </a:xfrm>
              <a:custGeom>
                <a:avLst/>
                <a:gdLst/>
                <a:ahLst/>
                <a:cxnLst/>
                <a:rect l="l" t="t" r="r" b="b"/>
                <a:pathLst>
                  <a:path w="7516" h="43" extrusionOk="0">
                    <a:moveTo>
                      <a:pt x="0" y="1"/>
                    </a:moveTo>
                    <a:lnTo>
                      <a:pt x="0" y="42"/>
                    </a:lnTo>
                    <a:lnTo>
                      <a:pt x="7516" y="42"/>
                    </a:lnTo>
                    <a:lnTo>
                      <a:pt x="7516"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2" name="Google Shape;426;p32">
                <a:extLst>
                  <a:ext uri="{FF2B5EF4-FFF2-40B4-BE49-F238E27FC236}">
                    <a16:creationId xmlns:a16="http://schemas.microsoft.com/office/drawing/2014/main" id="{5F93D53C-DC01-2669-0916-16E025AD1D12}"/>
                  </a:ext>
                </a:extLst>
              </p:cNvPr>
              <p:cNvSpPr/>
              <p:nvPr/>
            </p:nvSpPr>
            <p:spPr>
              <a:xfrm>
                <a:off x="7418262" y="3800719"/>
                <a:ext cx="465823" cy="2694"/>
              </a:xfrm>
              <a:custGeom>
                <a:avLst/>
                <a:gdLst/>
                <a:ahLst/>
                <a:cxnLst/>
                <a:rect l="l" t="t" r="r" b="b"/>
                <a:pathLst>
                  <a:path w="7516" h="43" extrusionOk="0">
                    <a:moveTo>
                      <a:pt x="0" y="1"/>
                    </a:moveTo>
                    <a:lnTo>
                      <a:pt x="0" y="42"/>
                    </a:lnTo>
                    <a:lnTo>
                      <a:pt x="7516" y="42"/>
                    </a:lnTo>
                    <a:lnTo>
                      <a:pt x="7516"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3" name="Google Shape;427;p32">
                <a:extLst>
                  <a:ext uri="{FF2B5EF4-FFF2-40B4-BE49-F238E27FC236}">
                    <a16:creationId xmlns:a16="http://schemas.microsoft.com/office/drawing/2014/main" id="{9668B2D5-6118-60F7-361F-0E9AA1C3CB82}"/>
                  </a:ext>
                </a:extLst>
              </p:cNvPr>
              <p:cNvSpPr/>
              <p:nvPr/>
            </p:nvSpPr>
            <p:spPr>
              <a:xfrm>
                <a:off x="7933675" y="3829224"/>
                <a:ext cx="471401" cy="2443"/>
              </a:xfrm>
              <a:custGeom>
                <a:avLst/>
                <a:gdLst/>
                <a:ahLst/>
                <a:cxnLst/>
                <a:rect l="l" t="t" r="r" b="b"/>
                <a:pathLst>
                  <a:path w="7606" h="39" extrusionOk="0">
                    <a:moveTo>
                      <a:pt x="0" y="0"/>
                    </a:moveTo>
                    <a:lnTo>
                      <a:pt x="0" y="38"/>
                    </a:lnTo>
                    <a:lnTo>
                      <a:pt x="7605" y="38"/>
                    </a:lnTo>
                    <a:lnTo>
                      <a:pt x="7605"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4" name="Google Shape;428;p32">
                <a:extLst>
                  <a:ext uri="{FF2B5EF4-FFF2-40B4-BE49-F238E27FC236}">
                    <a16:creationId xmlns:a16="http://schemas.microsoft.com/office/drawing/2014/main" id="{66516885-FA74-A478-5060-4B1F3069C0F3}"/>
                  </a:ext>
                </a:extLst>
              </p:cNvPr>
              <p:cNvSpPr/>
              <p:nvPr/>
            </p:nvSpPr>
            <p:spPr>
              <a:xfrm>
                <a:off x="8457951" y="3829224"/>
                <a:ext cx="471401" cy="2443"/>
              </a:xfrm>
              <a:custGeom>
                <a:avLst/>
                <a:gdLst/>
                <a:ahLst/>
                <a:cxnLst/>
                <a:rect l="l" t="t" r="r" b="b"/>
                <a:pathLst>
                  <a:path w="7606" h="39" extrusionOk="0">
                    <a:moveTo>
                      <a:pt x="1" y="0"/>
                    </a:moveTo>
                    <a:lnTo>
                      <a:pt x="1" y="38"/>
                    </a:lnTo>
                    <a:lnTo>
                      <a:pt x="7606" y="38"/>
                    </a:lnTo>
                    <a:lnTo>
                      <a:pt x="7606"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5" name="Google Shape;429;p32">
                <a:extLst>
                  <a:ext uri="{FF2B5EF4-FFF2-40B4-BE49-F238E27FC236}">
                    <a16:creationId xmlns:a16="http://schemas.microsoft.com/office/drawing/2014/main" id="{726AEB7A-7889-82B2-ADBF-FE650CFBD390}"/>
                  </a:ext>
                </a:extLst>
              </p:cNvPr>
              <p:cNvSpPr/>
              <p:nvPr/>
            </p:nvSpPr>
            <p:spPr>
              <a:xfrm>
                <a:off x="7409585" y="3829224"/>
                <a:ext cx="471153" cy="2443"/>
              </a:xfrm>
              <a:custGeom>
                <a:avLst/>
                <a:gdLst/>
                <a:ahLst/>
                <a:cxnLst/>
                <a:rect l="l" t="t" r="r" b="b"/>
                <a:pathLst>
                  <a:path w="7602" h="39" extrusionOk="0">
                    <a:moveTo>
                      <a:pt x="0" y="0"/>
                    </a:moveTo>
                    <a:lnTo>
                      <a:pt x="0" y="38"/>
                    </a:lnTo>
                    <a:lnTo>
                      <a:pt x="7602" y="38"/>
                    </a:lnTo>
                    <a:lnTo>
                      <a:pt x="7602"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6" name="Google Shape;430;p32">
                <a:extLst>
                  <a:ext uri="{FF2B5EF4-FFF2-40B4-BE49-F238E27FC236}">
                    <a16:creationId xmlns:a16="http://schemas.microsoft.com/office/drawing/2014/main" id="{5328DC5C-123C-1745-0165-7740E0439935}"/>
                  </a:ext>
                </a:extLst>
              </p:cNvPr>
              <p:cNvSpPr/>
              <p:nvPr/>
            </p:nvSpPr>
            <p:spPr>
              <a:xfrm>
                <a:off x="7930948" y="3858230"/>
                <a:ext cx="476855" cy="2443"/>
              </a:xfrm>
              <a:custGeom>
                <a:avLst/>
                <a:gdLst/>
                <a:ahLst/>
                <a:cxnLst/>
                <a:rect l="l" t="t" r="r" b="b"/>
                <a:pathLst>
                  <a:path w="7694" h="39" extrusionOk="0">
                    <a:moveTo>
                      <a:pt x="0" y="1"/>
                    </a:moveTo>
                    <a:lnTo>
                      <a:pt x="0" y="39"/>
                    </a:lnTo>
                    <a:lnTo>
                      <a:pt x="7694" y="39"/>
                    </a:lnTo>
                    <a:lnTo>
                      <a:pt x="7694"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7" name="Google Shape;431;p32">
                <a:extLst>
                  <a:ext uri="{FF2B5EF4-FFF2-40B4-BE49-F238E27FC236}">
                    <a16:creationId xmlns:a16="http://schemas.microsoft.com/office/drawing/2014/main" id="{DB274F5A-58C9-90E6-755A-0D51C7A8B1FD}"/>
                  </a:ext>
                </a:extLst>
              </p:cNvPr>
              <p:cNvSpPr/>
              <p:nvPr/>
            </p:nvSpPr>
            <p:spPr>
              <a:xfrm>
                <a:off x="8461545" y="3858230"/>
                <a:ext cx="476855" cy="2443"/>
              </a:xfrm>
              <a:custGeom>
                <a:avLst/>
                <a:gdLst/>
                <a:ahLst/>
                <a:cxnLst/>
                <a:rect l="l" t="t" r="r" b="b"/>
                <a:pathLst>
                  <a:path w="7694" h="39" extrusionOk="0">
                    <a:moveTo>
                      <a:pt x="0" y="1"/>
                    </a:moveTo>
                    <a:lnTo>
                      <a:pt x="0" y="39"/>
                    </a:lnTo>
                    <a:lnTo>
                      <a:pt x="7694" y="39"/>
                    </a:lnTo>
                    <a:lnTo>
                      <a:pt x="7694"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8" name="Google Shape;432;p32">
                <a:extLst>
                  <a:ext uri="{FF2B5EF4-FFF2-40B4-BE49-F238E27FC236}">
                    <a16:creationId xmlns:a16="http://schemas.microsoft.com/office/drawing/2014/main" id="{8209E7A2-08AF-D17F-37A2-E70F86AA6B97}"/>
                  </a:ext>
                </a:extLst>
              </p:cNvPr>
              <p:cNvSpPr/>
              <p:nvPr/>
            </p:nvSpPr>
            <p:spPr>
              <a:xfrm>
                <a:off x="7400536" y="3858230"/>
                <a:ext cx="476855" cy="2443"/>
              </a:xfrm>
              <a:custGeom>
                <a:avLst/>
                <a:gdLst/>
                <a:ahLst/>
                <a:cxnLst/>
                <a:rect l="l" t="t" r="r" b="b"/>
                <a:pathLst>
                  <a:path w="7694" h="39" extrusionOk="0">
                    <a:moveTo>
                      <a:pt x="0" y="1"/>
                    </a:moveTo>
                    <a:lnTo>
                      <a:pt x="0" y="39"/>
                    </a:lnTo>
                    <a:lnTo>
                      <a:pt x="7694" y="39"/>
                    </a:lnTo>
                    <a:lnTo>
                      <a:pt x="7694" y="1"/>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9" name="Google Shape;433;p32">
                <a:extLst>
                  <a:ext uri="{FF2B5EF4-FFF2-40B4-BE49-F238E27FC236}">
                    <a16:creationId xmlns:a16="http://schemas.microsoft.com/office/drawing/2014/main" id="{F7F407C0-02FC-76E4-B808-FCEC8FED2A88}"/>
                  </a:ext>
                </a:extLst>
              </p:cNvPr>
              <p:cNvSpPr/>
              <p:nvPr/>
            </p:nvSpPr>
            <p:spPr>
              <a:xfrm>
                <a:off x="7929150" y="3887925"/>
                <a:ext cx="480450" cy="2631"/>
              </a:xfrm>
              <a:custGeom>
                <a:avLst/>
                <a:gdLst/>
                <a:ahLst/>
                <a:cxnLst/>
                <a:rect l="l" t="t" r="r" b="b"/>
                <a:pathLst>
                  <a:path w="7752" h="42" extrusionOk="0">
                    <a:moveTo>
                      <a:pt x="0" y="0"/>
                    </a:moveTo>
                    <a:lnTo>
                      <a:pt x="0" y="41"/>
                    </a:lnTo>
                    <a:lnTo>
                      <a:pt x="7751" y="41"/>
                    </a:lnTo>
                    <a:lnTo>
                      <a:pt x="775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0" name="Google Shape;434;p32">
                <a:extLst>
                  <a:ext uri="{FF2B5EF4-FFF2-40B4-BE49-F238E27FC236}">
                    <a16:creationId xmlns:a16="http://schemas.microsoft.com/office/drawing/2014/main" id="{B8179A13-E7D3-BB48-E61B-2B43D6269520}"/>
                  </a:ext>
                </a:extLst>
              </p:cNvPr>
              <p:cNvSpPr/>
              <p:nvPr/>
            </p:nvSpPr>
            <p:spPr>
              <a:xfrm>
                <a:off x="8466070" y="3887925"/>
                <a:ext cx="480450" cy="2631"/>
              </a:xfrm>
              <a:custGeom>
                <a:avLst/>
                <a:gdLst/>
                <a:ahLst/>
                <a:cxnLst/>
                <a:rect l="l" t="t" r="r" b="b"/>
                <a:pathLst>
                  <a:path w="7752" h="42" extrusionOk="0">
                    <a:moveTo>
                      <a:pt x="0" y="0"/>
                    </a:moveTo>
                    <a:lnTo>
                      <a:pt x="0" y="41"/>
                    </a:lnTo>
                    <a:lnTo>
                      <a:pt x="7751" y="41"/>
                    </a:lnTo>
                    <a:lnTo>
                      <a:pt x="7751"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1" name="Google Shape;435;p32">
                <a:extLst>
                  <a:ext uri="{FF2B5EF4-FFF2-40B4-BE49-F238E27FC236}">
                    <a16:creationId xmlns:a16="http://schemas.microsoft.com/office/drawing/2014/main" id="{8AC9DF6E-31A8-AC28-9DEC-D26C1F98C681}"/>
                  </a:ext>
                </a:extLst>
              </p:cNvPr>
              <p:cNvSpPr/>
              <p:nvPr/>
            </p:nvSpPr>
            <p:spPr>
              <a:xfrm>
                <a:off x="7392416" y="3887925"/>
                <a:ext cx="480450" cy="2631"/>
              </a:xfrm>
              <a:custGeom>
                <a:avLst/>
                <a:gdLst/>
                <a:ahLst/>
                <a:cxnLst/>
                <a:rect l="l" t="t" r="r" b="b"/>
                <a:pathLst>
                  <a:path w="7752" h="42" extrusionOk="0">
                    <a:moveTo>
                      <a:pt x="1" y="0"/>
                    </a:moveTo>
                    <a:lnTo>
                      <a:pt x="1" y="41"/>
                    </a:lnTo>
                    <a:lnTo>
                      <a:pt x="7752" y="41"/>
                    </a:lnTo>
                    <a:lnTo>
                      <a:pt x="7752" y="0"/>
                    </a:ln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2" name="Google Shape;436;p32">
                <a:extLst>
                  <a:ext uri="{FF2B5EF4-FFF2-40B4-BE49-F238E27FC236}">
                    <a16:creationId xmlns:a16="http://schemas.microsoft.com/office/drawing/2014/main" id="{5A68938C-6847-5F0C-0337-F74E99E20BC6}"/>
                  </a:ext>
                </a:extLst>
              </p:cNvPr>
              <p:cNvSpPr/>
              <p:nvPr/>
            </p:nvSpPr>
            <p:spPr>
              <a:xfrm>
                <a:off x="7301308" y="3964732"/>
                <a:ext cx="1736300" cy="81254"/>
              </a:xfrm>
              <a:custGeom>
                <a:avLst/>
                <a:gdLst/>
                <a:ahLst/>
                <a:cxnLst/>
                <a:rect l="l" t="t" r="r" b="b"/>
                <a:pathLst>
                  <a:path w="28015" h="1297" extrusionOk="0">
                    <a:moveTo>
                      <a:pt x="0" y="0"/>
                    </a:moveTo>
                    <a:lnTo>
                      <a:pt x="0" y="1296"/>
                    </a:lnTo>
                    <a:lnTo>
                      <a:pt x="28015" y="1296"/>
                    </a:lnTo>
                    <a:lnTo>
                      <a:pt x="28015" y="0"/>
                    </a:lnTo>
                    <a:close/>
                  </a:path>
                </a:pathLst>
              </a:custGeom>
              <a:solidFill>
                <a:srgbClr val="0075A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3" name="Google Shape;437;p32">
                <a:extLst>
                  <a:ext uri="{FF2B5EF4-FFF2-40B4-BE49-F238E27FC236}">
                    <a16:creationId xmlns:a16="http://schemas.microsoft.com/office/drawing/2014/main" id="{7AC624BD-D0DE-02CE-0DD2-924CF26E4624}"/>
                  </a:ext>
                </a:extLst>
              </p:cNvPr>
              <p:cNvSpPr/>
              <p:nvPr/>
            </p:nvSpPr>
            <p:spPr>
              <a:xfrm>
                <a:off x="5477777" y="3205078"/>
                <a:ext cx="382587" cy="130996"/>
              </a:xfrm>
              <a:custGeom>
                <a:avLst/>
                <a:gdLst/>
                <a:ahLst/>
                <a:cxnLst/>
                <a:rect l="l" t="t" r="r" b="b"/>
                <a:pathLst>
                  <a:path w="6173" h="2091" extrusionOk="0">
                    <a:moveTo>
                      <a:pt x="0" y="1"/>
                    </a:moveTo>
                    <a:lnTo>
                      <a:pt x="0" y="2091"/>
                    </a:lnTo>
                    <a:lnTo>
                      <a:pt x="6172" y="2091"/>
                    </a:lnTo>
                    <a:lnTo>
                      <a:pt x="6172" y="1"/>
                    </a:lnTo>
                    <a:close/>
                  </a:path>
                </a:pathLst>
              </a:custGeom>
              <a:solidFill>
                <a:srgbClr val="00537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4" name="Google Shape;438;p32">
                <a:extLst>
                  <a:ext uri="{FF2B5EF4-FFF2-40B4-BE49-F238E27FC236}">
                    <a16:creationId xmlns:a16="http://schemas.microsoft.com/office/drawing/2014/main" id="{4A155B7E-05E3-1CDC-FBE6-C36C3CA95431}"/>
                  </a:ext>
                </a:extLst>
              </p:cNvPr>
              <p:cNvSpPr/>
              <p:nvPr/>
            </p:nvSpPr>
            <p:spPr>
              <a:xfrm>
                <a:off x="5281863" y="3355935"/>
                <a:ext cx="774409" cy="1382944"/>
              </a:xfrm>
              <a:custGeom>
                <a:avLst/>
                <a:gdLst/>
                <a:ahLst/>
                <a:cxnLst/>
                <a:rect l="l" t="t" r="r" b="b"/>
                <a:pathLst>
                  <a:path w="12495" h="22075" extrusionOk="0">
                    <a:moveTo>
                      <a:pt x="458" y="1"/>
                    </a:moveTo>
                    <a:cubicBezTo>
                      <a:pt x="207" y="1"/>
                      <a:pt x="1" y="204"/>
                      <a:pt x="1" y="455"/>
                    </a:cubicBezTo>
                    <a:lnTo>
                      <a:pt x="1" y="21621"/>
                    </a:lnTo>
                    <a:cubicBezTo>
                      <a:pt x="1" y="21872"/>
                      <a:pt x="207" y="22075"/>
                      <a:pt x="458" y="22075"/>
                    </a:cubicBezTo>
                    <a:lnTo>
                      <a:pt x="12040" y="22075"/>
                    </a:lnTo>
                    <a:cubicBezTo>
                      <a:pt x="12291" y="22075"/>
                      <a:pt x="12494" y="21872"/>
                      <a:pt x="12494" y="21621"/>
                    </a:cubicBezTo>
                    <a:lnTo>
                      <a:pt x="12494" y="455"/>
                    </a:lnTo>
                    <a:cubicBezTo>
                      <a:pt x="12494" y="204"/>
                      <a:pt x="12291" y="1"/>
                      <a:pt x="12040" y="1"/>
                    </a:cubicBezTo>
                    <a:close/>
                  </a:path>
                </a:pathLst>
              </a:custGeom>
              <a:solidFill>
                <a:srgbClr val="C2E4F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5" name="Google Shape;439;p32">
                <a:extLst>
                  <a:ext uri="{FF2B5EF4-FFF2-40B4-BE49-F238E27FC236}">
                    <a16:creationId xmlns:a16="http://schemas.microsoft.com/office/drawing/2014/main" id="{2CD1ADEC-C222-67A7-135F-A72FDBD0B9B8}"/>
                  </a:ext>
                </a:extLst>
              </p:cNvPr>
              <p:cNvSpPr/>
              <p:nvPr/>
            </p:nvSpPr>
            <p:spPr>
              <a:xfrm>
                <a:off x="5251927" y="3325676"/>
                <a:ext cx="834465" cy="1443649"/>
              </a:xfrm>
              <a:custGeom>
                <a:avLst/>
                <a:gdLst/>
                <a:ahLst/>
                <a:cxnLst/>
                <a:rect l="l" t="t" r="r" b="b"/>
                <a:pathLst>
                  <a:path w="13464" h="23044" extrusionOk="0">
                    <a:moveTo>
                      <a:pt x="11592" y="966"/>
                    </a:moveTo>
                    <a:cubicBezTo>
                      <a:pt x="12091" y="966"/>
                      <a:pt x="12494" y="1370"/>
                      <a:pt x="12494" y="1869"/>
                    </a:cubicBezTo>
                    <a:lnTo>
                      <a:pt x="12494" y="21173"/>
                    </a:lnTo>
                    <a:cubicBezTo>
                      <a:pt x="12494" y="21672"/>
                      <a:pt x="12091" y="22075"/>
                      <a:pt x="11592" y="22075"/>
                    </a:cubicBezTo>
                    <a:lnTo>
                      <a:pt x="1872" y="22075"/>
                    </a:lnTo>
                    <a:cubicBezTo>
                      <a:pt x="1373" y="22075"/>
                      <a:pt x="966" y="21672"/>
                      <a:pt x="966" y="21173"/>
                    </a:cubicBezTo>
                    <a:lnTo>
                      <a:pt x="966" y="1869"/>
                    </a:lnTo>
                    <a:cubicBezTo>
                      <a:pt x="966" y="1370"/>
                      <a:pt x="1373" y="966"/>
                      <a:pt x="1872" y="966"/>
                    </a:cubicBezTo>
                    <a:close/>
                    <a:moveTo>
                      <a:pt x="1872" y="1"/>
                    </a:moveTo>
                    <a:cubicBezTo>
                      <a:pt x="839" y="1"/>
                      <a:pt x="1" y="839"/>
                      <a:pt x="1" y="1869"/>
                    </a:cubicBezTo>
                    <a:lnTo>
                      <a:pt x="1" y="21173"/>
                    </a:lnTo>
                    <a:cubicBezTo>
                      <a:pt x="1" y="22205"/>
                      <a:pt x="839" y="23044"/>
                      <a:pt x="1872" y="23044"/>
                    </a:cubicBezTo>
                    <a:lnTo>
                      <a:pt x="11592" y="23044"/>
                    </a:lnTo>
                    <a:cubicBezTo>
                      <a:pt x="12625" y="23044"/>
                      <a:pt x="13463" y="22205"/>
                      <a:pt x="13463" y="21173"/>
                    </a:cubicBezTo>
                    <a:lnTo>
                      <a:pt x="13463" y="1869"/>
                    </a:lnTo>
                    <a:cubicBezTo>
                      <a:pt x="13463" y="839"/>
                      <a:pt x="12625" y="1"/>
                      <a:pt x="11592" y="1"/>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6" name="Google Shape;440;p32">
                <a:extLst>
                  <a:ext uri="{FF2B5EF4-FFF2-40B4-BE49-F238E27FC236}">
                    <a16:creationId xmlns:a16="http://schemas.microsoft.com/office/drawing/2014/main" id="{E749C049-4682-BF8C-F9F0-2318C9260D7D}"/>
                  </a:ext>
                </a:extLst>
              </p:cNvPr>
              <p:cNvSpPr/>
              <p:nvPr/>
            </p:nvSpPr>
            <p:spPr>
              <a:xfrm>
                <a:off x="5337582" y="4541052"/>
                <a:ext cx="662973" cy="140769"/>
              </a:xfrm>
              <a:custGeom>
                <a:avLst/>
                <a:gdLst/>
                <a:ahLst/>
                <a:cxnLst/>
                <a:rect l="l" t="t" r="r" b="b"/>
                <a:pathLst>
                  <a:path w="10697" h="2247" extrusionOk="0">
                    <a:moveTo>
                      <a:pt x="1" y="0"/>
                    </a:moveTo>
                    <a:lnTo>
                      <a:pt x="1" y="2246"/>
                    </a:lnTo>
                    <a:lnTo>
                      <a:pt x="10696" y="2246"/>
                    </a:lnTo>
                    <a:lnTo>
                      <a:pt x="10696" y="0"/>
                    </a:lnTo>
                    <a:close/>
                  </a:path>
                </a:pathLst>
              </a:custGeom>
              <a:solidFill>
                <a:srgbClr val="C42F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7" name="Google Shape;441;p32">
                <a:extLst>
                  <a:ext uri="{FF2B5EF4-FFF2-40B4-BE49-F238E27FC236}">
                    <a16:creationId xmlns:a16="http://schemas.microsoft.com/office/drawing/2014/main" id="{2E4B8F63-693F-5E99-9EF0-3EFE9B09170A}"/>
                  </a:ext>
                </a:extLst>
              </p:cNvPr>
              <p:cNvSpPr/>
              <p:nvPr/>
            </p:nvSpPr>
            <p:spPr>
              <a:xfrm>
                <a:off x="5337582" y="4359353"/>
                <a:ext cx="662973" cy="140769"/>
              </a:xfrm>
              <a:custGeom>
                <a:avLst/>
                <a:gdLst/>
                <a:ahLst/>
                <a:cxnLst/>
                <a:rect l="l" t="t" r="r" b="b"/>
                <a:pathLst>
                  <a:path w="10697" h="2247" extrusionOk="0">
                    <a:moveTo>
                      <a:pt x="1" y="1"/>
                    </a:moveTo>
                    <a:lnTo>
                      <a:pt x="1" y="2246"/>
                    </a:lnTo>
                    <a:lnTo>
                      <a:pt x="10696" y="2246"/>
                    </a:lnTo>
                    <a:lnTo>
                      <a:pt x="10696" y="1"/>
                    </a:ln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8" name="Google Shape;442;p32">
                <a:extLst>
                  <a:ext uri="{FF2B5EF4-FFF2-40B4-BE49-F238E27FC236}">
                    <a16:creationId xmlns:a16="http://schemas.microsoft.com/office/drawing/2014/main" id="{D01A79A1-4DF8-7CD5-2287-37249F184963}"/>
                  </a:ext>
                </a:extLst>
              </p:cNvPr>
              <p:cNvSpPr/>
              <p:nvPr/>
            </p:nvSpPr>
            <p:spPr>
              <a:xfrm>
                <a:off x="5337582" y="4203315"/>
                <a:ext cx="662973" cy="140769"/>
              </a:xfrm>
              <a:custGeom>
                <a:avLst/>
                <a:gdLst/>
                <a:ahLst/>
                <a:cxnLst/>
                <a:rect l="l" t="t" r="r" b="b"/>
                <a:pathLst>
                  <a:path w="10697" h="2247" extrusionOk="0">
                    <a:moveTo>
                      <a:pt x="1" y="1"/>
                    </a:moveTo>
                    <a:lnTo>
                      <a:pt x="1" y="2246"/>
                    </a:lnTo>
                    <a:lnTo>
                      <a:pt x="10696" y="2246"/>
                    </a:lnTo>
                    <a:lnTo>
                      <a:pt x="10696" y="1"/>
                    </a:lnTo>
                    <a:close/>
                  </a:path>
                </a:pathLst>
              </a:custGeom>
              <a:solidFill>
                <a:srgbClr val="EBF6F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9" name="Google Shape;443;p32">
                <a:extLst>
                  <a:ext uri="{FF2B5EF4-FFF2-40B4-BE49-F238E27FC236}">
                    <a16:creationId xmlns:a16="http://schemas.microsoft.com/office/drawing/2014/main" id="{6FA92EB7-8761-6F2A-3747-9141626ED515}"/>
                  </a:ext>
                </a:extLst>
              </p:cNvPr>
              <p:cNvSpPr/>
              <p:nvPr/>
            </p:nvSpPr>
            <p:spPr>
              <a:xfrm>
                <a:off x="5337582" y="4034541"/>
                <a:ext cx="662973" cy="140769"/>
              </a:xfrm>
              <a:custGeom>
                <a:avLst/>
                <a:gdLst/>
                <a:ahLst/>
                <a:cxnLst/>
                <a:rect l="l" t="t" r="r" b="b"/>
                <a:pathLst>
                  <a:path w="10697" h="2247" extrusionOk="0">
                    <a:moveTo>
                      <a:pt x="1" y="1"/>
                    </a:moveTo>
                    <a:lnTo>
                      <a:pt x="1" y="2247"/>
                    </a:lnTo>
                    <a:lnTo>
                      <a:pt x="10696" y="2247"/>
                    </a:lnTo>
                    <a:lnTo>
                      <a:pt x="10696"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
          <p:nvSpPr>
            <p:cNvPr id="36" name="Google Shape;444;p32">
              <a:extLst>
                <a:ext uri="{FF2B5EF4-FFF2-40B4-BE49-F238E27FC236}">
                  <a16:creationId xmlns:a16="http://schemas.microsoft.com/office/drawing/2014/main" id="{0E37E5B0-9AB5-0521-3F74-3242FBF252E7}"/>
                </a:ext>
              </a:extLst>
            </p:cNvPr>
            <p:cNvSpPr/>
            <p:nvPr/>
          </p:nvSpPr>
          <p:spPr>
            <a:xfrm>
              <a:off x="4595874" y="795375"/>
              <a:ext cx="965389" cy="409494"/>
            </a:xfrm>
            <a:custGeom>
              <a:avLst/>
              <a:gdLst/>
              <a:ahLst/>
              <a:cxnLst/>
              <a:rect l="l" t="t" r="r" b="b"/>
              <a:pathLst>
                <a:path w="18092" h="7592" extrusionOk="0">
                  <a:moveTo>
                    <a:pt x="5417" y="0"/>
                  </a:moveTo>
                  <a:cubicBezTo>
                    <a:pt x="5187" y="0"/>
                    <a:pt x="4956" y="30"/>
                    <a:pt x="4734" y="92"/>
                  </a:cubicBezTo>
                  <a:cubicBezTo>
                    <a:pt x="3717" y="372"/>
                    <a:pt x="2885" y="1315"/>
                    <a:pt x="2754" y="2361"/>
                  </a:cubicBezTo>
                  <a:cubicBezTo>
                    <a:pt x="2681" y="2334"/>
                    <a:pt x="2604" y="2322"/>
                    <a:pt x="2527" y="2322"/>
                  </a:cubicBezTo>
                  <a:cubicBezTo>
                    <a:pt x="2295" y="2322"/>
                    <a:pt x="2062" y="2434"/>
                    <a:pt x="1929" y="2627"/>
                  </a:cubicBezTo>
                  <a:cubicBezTo>
                    <a:pt x="1751" y="2882"/>
                    <a:pt x="1662" y="3275"/>
                    <a:pt x="1862" y="3517"/>
                  </a:cubicBezTo>
                  <a:cubicBezTo>
                    <a:pt x="1703" y="3420"/>
                    <a:pt x="1522" y="3375"/>
                    <a:pt x="1340" y="3375"/>
                  </a:cubicBezTo>
                  <a:cubicBezTo>
                    <a:pt x="914" y="3375"/>
                    <a:pt x="478" y="3618"/>
                    <a:pt x="280" y="4003"/>
                  </a:cubicBezTo>
                  <a:cubicBezTo>
                    <a:pt x="0" y="4556"/>
                    <a:pt x="204" y="5286"/>
                    <a:pt x="693" y="5667"/>
                  </a:cubicBezTo>
                  <a:cubicBezTo>
                    <a:pt x="969" y="5881"/>
                    <a:pt x="1317" y="5984"/>
                    <a:pt x="1667" y="5984"/>
                  </a:cubicBezTo>
                  <a:cubicBezTo>
                    <a:pt x="1936" y="5984"/>
                    <a:pt x="2208" y="5923"/>
                    <a:pt x="2450" y="5804"/>
                  </a:cubicBezTo>
                  <a:cubicBezTo>
                    <a:pt x="2646" y="6160"/>
                    <a:pt x="3225" y="6633"/>
                    <a:pt x="3622" y="6713"/>
                  </a:cubicBezTo>
                  <a:cubicBezTo>
                    <a:pt x="3749" y="6738"/>
                    <a:pt x="3882" y="6753"/>
                    <a:pt x="4014" y="6753"/>
                  </a:cubicBezTo>
                  <a:cubicBezTo>
                    <a:pt x="4295" y="6753"/>
                    <a:pt x="4575" y="6686"/>
                    <a:pt x="4791" y="6516"/>
                  </a:cubicBezTo>
                  <a:cubicBezTo>
                    <a:pt x="5072" y="6804"/>
                    <a:pt x="5480" y="6953"/>
                    <a:pt x="5883" y="6953"/>
                  </a:cubicBezTo>
                  <a:cubicBezTo>
                    <a:pt x="6266" y="6953"/>
                    <a:pt x="6645" y="6818"/>
                    <a:pt x="6906" y="6538"/>
                  </a:cubicBezTo>
                  <a:cubicBezTo>
                    <a:pt x="7065" y="6784"/>
                    <a:pt x="7355" y="6938"/>
                    <a:pt x="7648" y="6938"/>
                  </a:cubicBezTo>
                  <a:cubicBezTo>
                    <a:pt x="7654" y="6938"/>
                    <a:pt x="7660" y="6938"/>
                    <a:pt x="7666" y="6938"/>
                  </a:cubicBezTo>
                  <a:cubicBezTo>
                    <a:pt x="7964" y="6932"/>
                    <a:pt x="8342" y="6836"/>
                    <a:pt x="8495" y="6579"/>
                  </a:cubicBezTo>
                  <a:cubicBezTo>
                    <a:pt x="9049" y="7217"/>
                    <a:pt x="9888" y="7591"/>
                    <a:pt x="10732" y="7591"/>
                  </a:cubicBezTo>
                  <a:cubicBezTo>
                    <a:pt x="10846" y="7591"/>
                    <a:pt x="10960" y="7584"/>
                    <a:pt x="11074" y="7570"/>
                  </a:cubicBezTo>
                  <a:cubicBezTo>
                    <a:pt x="12027" y="7456"/>
                    <a:pt x="12955" y="6897"/>
                    <a:pt x="13390" y="6042"/>
                  </a:cubicBezTo>
                  <a:cubicBezTo>
                    <a:pt x="13681" y="6246"/>
                    <a:pt x="14035" y="6352"/>
                    <a:pt x="14390" y="6352"/>
                  </a:cubicBezTo>
                  <a:cubicBezTo>
                    <a:pt x="14577" y="6352"/>
                    <a:pt x="14765" y="6322"/>
                    <a:pt x="14943" y="6261"/>
                  </a:cubicBezTo>
                  <a:cubicBezTo>
                    <a:pt x="15455" y="6084"/>
                    <a:pt x="15928" y="5645"/>
                    <a:pt x="16087" y="5127"/>
                  </a:cubicBezTo>
                  <a:cubicBezTo>
                    <a:pt x="16295" y="5325"/>
                    <a:pt x="16583" y="5428"/>
                    <a:pt x="16870" y="5428"/>
                  </a:cubicBezTo>
                  <a:cubicBezTo>
                    <a:pt x="17081" y="5428"/>
                    <a:pt x="17291" y="5372"/>
                    <a:pt x="17469" y="5258"/>
                  </a:cubicBezTo>
                  <a:cubicBezTo>
                    <a:pt x="17891" y="4991"/>
                    <a:pt x="18091" y="4422"/>
                    <a:pt x="17932" y="3949"/>
                  </a:cubicBezTo>
                  <a:cubicBezTo>
                    <a:pt x="17785" y="3499"/>
                    <a:pt x="17247" y="3161"/>
                    <a:pt x="16766" y="3161"/>
                  </a:cubicBezTo>
                  <a:cubicBezTo>
                    <a:pt x="16740" y="3161"/>
                    <a:pt x="16715" y="3162"/>
                    <a:pt x="16690" y="3164"/>
                  </a:cubicBezTo>
                  <a:cubicBezTo>
                    <a:pt x="16649" y="2538"/>
                    <a:pt x="16268" y="1948"/>
                    <a:pt x="15718" y="1652"/>
                  </a:cubicBezTo>
                  <a:cubicBezTo>
                    <a:pt x="15439" y="1503"/>
                    <a:pt x="15127" y="1426"/>
                    <a:pt x="14817" y="1426"/>
                  </a:cubicBezTo>
                  <a:cubicBezTo>
                    <a:pt x="14513" y="1426"/>
                    <a:pt x="14211" y="1500"/>
                    <a:pt x="13943" y="1652"/>
                  </a:cubicBezTo>
                  <a:cubicBezTo>
                    <a:pt x="13797" y="1427"/>
                    <a:pt x="13527" y="1299"/>
                    <a:pt x="13261" y="1299"/>
                  </a:cubicBezTo>
                  <a:cubicBezTo>
                    <a:pt x="13115" y="1299"/>
                    <a:pt x="12970" y="1338"/>
                    <a:pt x="12847" y="1420"/>
                  </a:cubicBezTo>
                  <a:cubicBezTo>
                    <a:pt x="12529" y="772"/>
                    <a:pt x="11881" y="293"/>
                    <a:pt x="11169" y="181"/>
                  </a:cubicBezTo>
                  <a:cubicBezTo>
                    <a:pt x="11055" y="163"/>
                    <a:pt x="10940" y="154"/>
                    <a:pt x="10824" y="154"/>
                  </a:cubicBezTo>
                  <a:cubicBezTo>
                    <a:pt x="10218" y="154"/>
                    <a:pt x="9615" y="401"/>
                    <a:pt x="9194" y="839"/>
                  </a:cubicBezTo>
                  <a:cubicBezTo>
                    <a:pt x="9005" y="634"/>
                    <a:pt x="8727" y="515"/>
                    <a:pt x="8449" y="515"/>
                  </a:cubicBezTo>
                  <a:cubicBezTo>
                    <a:pt x="8413" y="515"/>
                    <a:pt x="8378" y="517"/>
                    <a:pt x="8342" y="521"/>
                  </a:cubicBezTo>
                  <a:cubicBezTo>
                    <a:pt x="8028" y="559"/>
                    <a:pt x="7713" y="747"/>
                    <a:pt x="7561" y="1023"/>
                  </a:cubicBezTo>
                  <a:cubicBezTo>
                    <a:pt x="7055" y="377"/>
                    <a:pt x="6235" y="0"/>
                    <a:pt x="541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fade">
                                      <p:cBhvr>
                                        <p:cTn id="1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040F2EBC-6873-414D-7B7A-2E9942EEF981}"/>
            </a:ext>
          </a:extLst>
        </p:cNvPr>
        <p:cNvGrpSpPr/>
        <p:nvPr/>
      </p:nvGrpSpPr>
      <p:grpSpPr>
        <a:xfrm>
          <a:off x="0" y="0"/>
          <a:ext cx="0" cy="0"/>
          <a:chOff x="0" y="0"/>
          <a:chExt cx="0" cy="0"/>
        </a:xfrm>
      </p:grpSpPr>
      <p:pic>
        <p:nvPicPr>
          <p:cNvPr id="2" name="Picture 1" descr="A collage of windmills and windmills&#10;&#10;Description automatically generated">
            <a:extLst>
              <a:ext uri="{FF2B5EF4-FFF2-40B4-BE49-F238E27FC236}">
                <a16:creationId xmlns:a16="http://schemas.microsoft.com/office/drawing/2014/main" id="{FFF08D5A-D30D-CB56-0282-AA8C3E45EAAA}"/>
              </a:ext>
            </a:extLst>
          </p:cNvPr>
          <p:cNvPicPr>
            <a:picLocks noChangeAspect="1"/>
          </p:cNvPicPr>
          <p:nvPr/>
        </p:nvPicPr>
        <p:blipFill rotWithShape="1">
          <a:blip r:embed="rId5">
            <a:clrChange>
              <a:clrFrom>
                <a:srgbClr val="FFFFFF"/>
              </a:clrFrom>
              <a:clrTo>
                <a:srgbClr val="FFFFFF">
                  <a:alpha val="0"/>
                </a:srgbClr>
              </a:clrTo>
            </a:clrChange>
          </a:blip>
          <a:srcRect l="8631" t="41317" r="64058"/>
          <a:stretch/>
        </p:blipFill>
        <p:spPr>
          <a:xfrm>
            <a:off x="502998" y="3478923"/>
            <a:ext cx="2830285" cy="2386336"/>
          </a:xfrm>
          <a:prstGeom prst="rect">
            <a:avLst/>
          </a:prstGeom>
        </p:spPr>
      </p:pic>
      <p:sp>
        <p:nvSpPr>
          <p:cNvPr id="220" name="Rounded Rectangle 10">
            <a:extLst>
              <a:ext uri="{FF2B5EF4-FFF2-40B4-BE49-F238E27FC236}">
                <a16:creationId xmlns:a16="http://schemas.microsoft.com/office/drawing/2014/main" id="{D505A0DA-CECF-251A-A73F-793D69AA7082}"/>
              </a:ext>
            </a:extLst>
          </p:cNvPr>
          <p:cNvSpPr/>
          <p:nvPr/>
        </p:nvSpPr>
        <p:spPr>
          <a:xfrm>
            <a:off x="4006473" y="934819"/>
            <a:ext cx="4179053" cy="753489"/>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00" cap="none" spc="0" normalizeH="0" baseline="0" noProof="0" dirty="0">
                <a:ln>
                  <a:noFill/>
                </a:ln>
                <a:solidFill>
                  <a:srgbClr val="FFFFFF">
                    <a:lumMod val="10000"/>
                  </a:srgbClr>
                </a:solidFill>
                <a:effectLst/>
                <a:uLnTx/>
                <a:uFillTx/>
                <a:latin typeface="UTM Avo" panose="02040603050506020204" pitchFamily="18" charset="0"/>
                <a:ea typeface="Times New Roman" panose="02020603050405020304" pitchFamily="18" charset="0"/>
                <a:cs typeface="Arial" panose="020B0604020202020204" pitchFamily="34" charset="0"/>
              </a:rPr>
              <a:t>THẢO LUẬN NHÓM</a:t>
            </a:r>
            <a:endParaRPr kumimoji="0" lang="en-VN" sz="2400" b="0" i="0" u="none" strike="noStrike" kern="100" cap="none" spc="0" normalizeH="0" baseline="0" noProof="0" dirty="0">
              <a:ln>
                <a:noFill/>
              </a:ln>
              <a:solidFill>
                <a:srgbClr val="FFFFFF">
                  <a:lumMod val="10000"/>
                </a:srgbClr>
              </a:solidFill>
              <a:effectLst/>
              <a:uLnTx/>
              <a:uFillTx/>
              <a:latin typeface="UTM Avo" panose="02040603050506020204" pitchFamily="18" charset="0"/>
              <a:ea typeface="Aptos" panose="020B0004020202020204" pitchFamily="34" charset="0"/>
              <a:cs typeface="Arial" panose="020B0604020202020204" pitchFamily="34" charset="0"/>
            </a:endParaRPr>
          </a:p>
        </p:txBody>
      </p:sp>
      <p:grpSp>
        <p:nvGrpSpPr>
          <p:cNvPr id="221" name="Group 220">
            <a:extLst>
              <a:ext uri="{FF2B5EF4-FFF2-40B4-BE49-F238E27FC236}">
                <a16:creationId xmlns:a16="http://schemas.microsoft.com/office/drawing/2014/main" id="{46F1EFC8-4878-B5ED-ECA5-361DE9B614B4}"/>
              </a:ext>
            </a:extLst>
          </p:cNvPr>
          <p:cNvGrpSpPr/>
          <p:nvPr/>
        </p:nvGrpSpPr>
        <p:grpSpPr>
          <a:xfrm>
            <a:off x="729052" y="1945306"/>
            <a:ext cx="10733893" cy="1121846"/>
            <a:chOff x="598954" y="923020"/>
            <a:chExt cx="8050420" cy="841384"/>
          </a:xfrm>
        </p:grpSpPr>
        <p:pic>
          <p:nvPicPr>
            <p:cNvPr id="222" name="Picture 2" descr="Biểu Tượng Giáo Dục Kính Lúp Yếu Tố Miễn Phí | Công cụ đồ họa AI Tải xuống  miễn phí - Pikbest">
              <a:extLst>
                <a:ext uri="{FF2B5EF4-FFF2-40B4-BE49-F238E27FC236}">
                  <a16:creationId xmlns:a16="http://schemas.microsoft.com/office/drawing/2014/main" id="{3009A363-C45C-CF3D-4C68-9276366EE5F8}"/>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598954" y="1088281"/>
              <a:ext cx="510862" cy="510862"/>
            </a:xfrm>
            <a:prstGeom prst="rect">
              <a:avLst/>
            </a:prstGeom>
            <a:noFill/>
            <a:extLst>
              <a:ext uri="{909E8E84-426E-40DD-AFC4-6F175D3DCCD1}">
                <a14:hiddenFill xmlns:a14="http://schemas.microsoft.com/office/drawing/2010/main">
                  <a:solidFill>
                    <a:srgbClr val="FFFFFF"/>
                  </a:solidFill>
                </a14:hiddenFill>
              </a:ext>
            </a:extLst>
          </p:spPr>
        </p:pic>
        <p:sp>
          <p:nvSpPr>
            <p:cNvPr id="223" name="TextBox 222">
              <a:extLst>
                <a:ext uri="{FF2B5EF4-FFF2-40B4-BE49-F238E27FC236}">
                  <a16:creationId xmlns:a16="http://schemas.microsoft.com/office/drawing/2014/main" id="{D4E783C3-7AB2-9532-AE4E-0EA52F609F0D}"/>
                </a:ext>
              </a:extLst>
            </p:cNvPr>
            <p:cNvSpPr txBox="1"/>
            <p:nvPr/>
          </p:nvSpPr>
          <p:spPr>
            <a:xfrm>
              <a:off x="1109815" y="923020"/>
              <a:ext cx="7539559" cy="841384"/>
            </a:xfrm>
            <a:prstGeom prst="rect">
              <a:avLst/>
            </a:prstGeom>
            <a:noFill/>
          </p:spPr>
          <p:txBody>
            <a:bodyPr wrap="square" rtlCol="0">
              <a:spAutoFit/>
            </a:bodyPr>
            <a:lstStyle/>
            <a:p>
              <a:pPr algn="just">
                <a:lnSpc>
                  <a:spcPct val="150000"/>
                </a:lnSpc>
              </a:pPr>
              <a:r>
                <a:rPr lang="en-VN" sz="2400" dirty="0">
                  <a:latin typeface="UTM Avo" panose="02040603050506020204" pitchFamily="18" charset="0"/>
                </a:rPr>
                <a:t>Năng lượng gió có tác dụng gì đối với các sản phẩm công nghệ trong những hình dưới đây?</a:t>
              </a:r>
            </a:p>
          </p:txBody>
        </p:sp>
      </p:grpSp>
      <p:pic>
        <p:nvPicPr>
          <p:cNvPr id="224" name="Picture 223" descr="A collage of windmills and windmills&#10;&#10;Description automatically generated">
            <a:extLst>
              <a:ext uri="{FF2B5EF4-FFF2-40B4-BE49-F238E27FC236}">
                <a16:creationId xmlns:a16="http://schemas.microsoft.com/office/drawing/2014/main" id="{14D6A8FD-F662-C9ED-EFF3-BC86368EC3F4}"/>
              </a:ext>
            </a:extLst>
          </p:cNvPr>
          <p:cNvPicPr>
            <a:picLocks noChangeAspect="1"/>
          </p:cNvPicPr>
          <p:nvPr/>
        </p:nvPicPr>
        <p:blipFill rotWithShape="1">
          <a:blip r:embed="rId5">
            <a:clrChange>
              <a:clrFrom>
                <a:srgbClr val="FFFFFF"/>
              </a:clrFrom>
              <a:clrTo>
                <a:srgbClr val="FFFFFF">
                  <a:alpha val="0"/>
                </a:srgbClr>
              </a:clrTo>
            </a:clrChange>
          </a:blip>
          <a:srcRect l="36502" t="41317" r="36187" b="1"/>
          <a:stretch/>
        </p:blipFill>
        <p:spPr>
          <a:xfrm>
            <a:off x="4428609" y="3478923"/>
            <a:ext cx="2830287" cy="2386333"/>
          </a:xfrm>
          <a:prstGeom prst="rect">
            <a:avLst/>
          </a:prstGeom>
        </p:spPr>
      </p:pic>
      <p:pic>
        <p:nvPicPr>
          <p:cNvPr id="225" name="Picture 224" descr="A collage of windmills and windmills&#10;&#10;Description automatically generated">
            <a:extLst>
              <a:ext uri="{FF2B5EF4-FFF2-40B4-BE49-F238E27FC236}">
                <a16:creationId xmlns:a16="http://schemas.microsoft.com/office/drawing/2014/main" id="{BA3ABB4D-B4A2-B1F0-CD9E-D4CF61FCB5E1}"/>
              </a:ext>
            </a:extLst>
          </p:cNvPr>
          <p:cNvPicPr>
            <a:picLocks noChangeAspect="1"/>
          </p:cNvPicPr>
          <p:nvPr/>
        </p:nvPicPr>
        <p:blipFill rotWithShape="1">
          <a:blip r:embed="rId5">
            <a:clrChange>
              <a:clrFrom>
                <a:srgbClr val="FFFFFF"/>
              </a:clrFrom>
              <a:clrTo>
                <a:srgbClr val="FFFFFF">
                  <a:alpha val="0"/>
                </a:srgbClr>
              </a:clrTo>
            </a:clrChange>
          </a:blip>
          <a:srcRect l="63953" t="41317" r="8736" b="1"/>
          <a:stretch/>
        </p:blipFill>
        <p:spPr>
          <a:xfrm>
            <a:off x="8527643" y="3478923"/>
            <a:ext cx="2830287" cy="2386333"/>
          </a:xfrm>
          <a:prstGeom prst="rect">
            <a:avLst/>
          </a:prstGeom>
        </p:spPr>
      </p:pic>
      <p:sp>
        <p:nvSpPr>
          <p:cNvPr id="226" name="TextBox 225">
            <a:extLst>
              <a:ext uri="{FF2B5EF4-FFF2-40B4-BE49-F238E27FC236}">
                <a16:creationId xmlns:a16="http://schemas.microsoft.com/office/drawing/2014/main" id="{DD860D18-173D-EAA7-DF4F-F14F4F45950E}"/>
              </a:ext>
            </a:extLst>
          </p:cNvPr>
          <p:cNvSpPr txBox="1"/>
          <p:nvPr/>
        </p:nvSpPr>
        <p:spPr>
          <a:xfrm>
            <a:off x="262760" y="5907676"/>
            <a:ext cx="3310760" cy="950325"/>
          </a:xfrm>
          <a:prstGeom prst="rect">
            <a:avLst/>
          </a:prstGeom>
          <a:noFill/>
        </p:spPr>
        <p:txBody>
          <a:bodyPr wrap="square" rtlCol="0">
            <a:spAutoFit/>
          </a:bodyPr>
          <a:lstStyle/>
          <a:p>
            <a:pPr algn="ctr">
              <a:lnSpc>
                <a:spcPct val="150000"/>
              </a:lnSpc>
            </a:pPr>
            <a:r>
              <a:rPr lang="en-VN" sz="2000" dirty="0">
                <a:latin typeface="UTM Avo" panose="02040603050506020204" pitchFamily="18" charset="0"/>
              </a:rPr>
              <a:t>Làm thuyền buồm </a:t>
            </a:r>
          </a:p>
          <a:p>
            <a:pPr algn="ctr">
              <a:lnSpc>
                <a:spcPct val="150000"/>
              </a:lnSpc>
            </a:pPr>
            <a:r>
              <a:rPr lang="en-VN" sz="2000" dirty="0">
                <a:latin typeface="UTM Avo" panose="02040603050506020204" pitchFamily="18" charset="0"/>
              </a:rPr>
              <a:t>di chuyển</a:t>
            </a:r>
          </a:p>
        </p:txBody>
      </p:sp>
      <p:sp>
        <p:nvSpPr>
          <p:cNvPr id="227" name="TextBox 226">
            <a:extLst>
              <a:ext uri="{FF2B5EF4-FFF2-40B4-BE49-F238E27FC236}">
                <a16:creationId xmlns:a16="http://schemas.microsoft.com/office/drawing/2014/main" id="{8BE578B9-0F12-8DDC-32F6-EBC299E5ECBE}"/>
              </a:ext>
            </a:extLst>
          </p:cNvPr>
          <p:cNvSpPr txBox="1"/>
          <p:nvPr/>
        </p:nvSpPr>
        <p:spPr>
          <a:xfrm>
            <a:off x="3993931" y="5907677"/>
            <a:ext cx="3699642" cy="950325"/>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lang="vi-VN" sz="2000" dirty="0">
                <a:latin typeface="UTM Avo" panose="02040603050506020204" pitchFamily="18" charset="0"/>
              </a:rPr>
              <a:t>Làm cánh quạt cối xay gió </a:t>
            </a:r>
          </a:p>
          <a:p>
            <a:pPr marL="0" marR="0" lvl="0" indent="0" algn="ctr" defTabSz="914400" eaLnBrk="1" fontAlgn="auto" latinLnBrk="0" hangingPunct="1">
              <a:lnSpc>
                <a:spcPct val="150000"/>
              </a:lnSpc>
              <a:spcBef>
                <a:spcPts val="0"/>
              </a:spcBef>
              <a:spcAft>
                <a:spcPts val="0"/>
              </a:spcAft>
              <a:buClrTx/>
              <a:buSzTx/>
              <a:buFontTx/>
              <a:buNone/>
              <a:tabLst/>
              <a:defRPr/>
            </a:pPr>
            <a:r>
              <a:rPr lang="vi-VN" sz="2000" dirty="0">
                <a:latin typeface="UTM Avo" panose="02040603050506020204" pitchFamily="18" charset="0"/>
              </a:rPr>
              <a:t>quay để bơm nước </a:t>
            </a:r>
            <a:endParaRPr lang="en-VN" sz="2000" dirty="0">
              <a:latin typeface="UTM Avo" panose="02040603050506020204" pitchFamily="18" charset="0"/>
            </a:endParaRPr>
          </a:p>
        </p:txBody>
      </p:sp>
      <p:sp>
        <p:nvSpPr>
          <p:cNvPr id="228" name="TextBox 227">
            <a:extLst>
              <a:ext uri="{FF2B5EF4-FFF2-40B4-BE49-F238E27FC236}">
                <a16:creationId xmlns:a16="http://schemas.microsoft.com/office/drawing/2014/main" id="{B2ABCED5-38B6-8823-3481-2765C2202191}"/>
              </a:ext>
            </a:extLst>
          </p:cNvPr>
          <p:cNvSpPr txBox="1"/>
          <p:nvPr/>
        </p:nvSpPr>
        <p:spPr>
          <a:xfrm>
            <a:off x="7693573" y="5907675"/>
            <a:ext cx="4498427" cy="950325"/>
          </a:xfrm>
          <a:prstGeom prst="rect">
            <a:avLst/>
          </a:prstGeom>
          <a:solidFill>
            <a:srgbClr val="FFFAF7"/>
          </a:solidFill>
        </p:spPr>
        <p:txBody>
          <a:bodyPr wrap="square">
            <a:spAutoFit/>
          </a:bodyPr>
          <a:lstStyle/>
          <a:p>
            <a:pPr algn="ctr">
              <a:lnSpc>
                <a:spcPct val="150000"/>
              </a:lnSpc>
            </a:pPr>
            <a:r>
              <a:rPr lang="en-US" sz="2000" dirty="0" err="1">
                <a:latin typeface="UTM Avo" panose="02040603050506020204" pitchFamily="18" charset="0"/>
              </a:rPr>
              <a:t>Làm</a:t>
            </a:r>
            <a:r>
              <a:rPr lang="en-US" sz="2000" dirty="0">
                <a:latin typeface="UTM Avo" panose="02040603050506020204" pitchFamily="18" charset="0"/>
              </a:rPr>
              <a:t> cánh </a:t>
            </a:r>
            <a:r>
              <a:rPr lang="en-US" sz="2000" dirty="0" err="1">
                <a:latin typeface="UTM Avo" panose="02040603050506020204" pitchFamily="18" charset="0"/>
              </a:rPr>
              <a:t>quạt</a:t>
            </a:r>
            <a:r>
              <a:rPr lang="en-US" sz="2000" dirty="0">
                <a:latin typeface="UTM Avo" panose="02040603050506020204" pitchFamily="18" charset="0"/>
              </a:rPr>
              <a:t> </a:t>
            </a:r>
            <a:r>
              <a:rPr lang="en-US" sz="2000" dirty="0" err="1">
                <a:latin typeface="UTM Avo" panose="02040603050506020204" pitchFamily="18" charset="0"/>
              </a:rPr>
              <a:t>của</a:t>
            </a:r>
            <a:r>
              <a:rPr lang="en-US" sz="2000" dirty="0">
                <a:latin typeface="UTM Avo" panose="02040603050506020204" pitchFamily="18" charset="0"/>
              </a:rPr>
              <a:t> </a:t>
            </a:r>
            <a:r>
              <a:rPr lang="en-US" sz="2000" dirty="0" err="1">
                <a:latin typeface="UTM Avo" panose="02040603050506020204" pitchFamily="18" charset="0"/>
              </a:rPr>
              <a:t>máy</a:t>
            </a:r>
            <a:r>
              <a:rPr lang="en-US" sz="2000" dirty="0">
                <a:latin typeface="UTM Avo" panose="02040603050506020204" pitchFamily="18" charset="0"/>
              </a:rPr>
              <a:t> </a:t>
            </a:r>
          </a:p>
          <a:p>
            <a:pPr algn="ctr">
              <a:lnSpc>
                <a:spcPct val="150000"/>
              </a:lnSpc>
            </a:pPr>
            <a:r>
              <a:rPr lang="en-US" sz="2000" dirty="0" err="1">
                <a:latin typeface="UTM Avo" panose="02040603050506020204" pitchFamily="18" charset="0"/>
              </a:rPr>
              <a:t>phát</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quay </a:t>
            </a:r>
            <a:r>
              <a:rPr lang="en-US" sz="2000" dirty="0" err="1">
                <a:latin typeface="UTM Avo" panose="02040603050506020204" pitchFamily="18" charset="0"/>
              </a:rPr>
              <a:t>để</a:t>
            </a:r>
            <a:r>
              <a:rPr lang="en-US" sz="2000" dirty="0">
                <a:latin typeface="UTM Avo" panose="02040603050506020204" pitchFamily="18" charset="0"/>
              </a:rPr>
              <a:t> </a:t>
            </a:r>
            <a:r>
              <a:rPr lang="en-US" sz="2000" dirty="0" err="1">
                <a:latin typeface="UTM Avo" panose="02040603050506020204" pitchFamily="18" charset="0"/>
              </a:rPr>
              <a:t>tạo</a:t>
            </a:r>
            <a:r>
              <a:rPr lang="en-US" sz="2000" dirty="0">
                <a:latin typeface="UTM Avo" panose="02040603050506020204" pitchFamily="18" charset="0"/>
              </a:rPr>
              <a:t> </a:t>
            </a:r>
            <a:r>
              <a:rPr lang="en-US" sz="2000" dirty="0" err="1">
                <a:latin typeface="UTM Avo" panose="02040603050506020204" pitchFamily="18" charset="0"/>
              </a:rPr>
              <a:t>ra</a:t>
            </a:r>
            <a:r>
              <a:rPr lang="en-US" sz="2000" dirty="0">
                <a:latin typeface="UTM Avo" panose="02040603050506020204" pitchFamily="18" charset="0"/>
              </a:rPr>
              <a:t> </a:t>
            </a:r>
            <a:r>
              <a:rPr lang="en-US" sz="2000" dirty="0" err="1">
                <a:latin typeface="UTM Avo" panose="02040603050506020204" pitchFamily="18" charset="0"/>
              </a:rPr>
              <a:t>điện</a:t>
            </a:r>
            <a:r>
              <a:rPr lang="en-US" sz="2000" dirty="0">
                <a:latin typeface="UTM Avo" panose="02040603050506020204" pitchFamily="18" charset="0"/>
              </a:rPr>
              <a:t> </a:t>
            </a:r>
            <a:endParaRPr lang="en-VN" sz="2000" dirty="0">
              <a:latin typeface="UTM Avo" panose="02040603050506020204" pitchFamily="18" charset="0"/>
            </a:endParaRPr>
          </a:p>
        </p:txBody>
      </p:sp>
      <p:sp>
        <p:nvSpPr>
          <p:cNvPr id="229" name="Arrow: Pentagon 228">
            <a:extLst>
              <a:ext uri="{FF2B5EF4-FFF2-40B4-BE49-F238E27FC236}">
                <a16:creationId xmlns:a16="http://schemas.microsoft.com/office/drawing/2014/main" id="{59B01BA6-82AC-EBD1-A9E1-182609B1F2A8}"/>
              </a:ext>
            </a:extLst>
          </p:cNvPr>
          <p:cNvSpPr/>
          <p:nvPr/>
        </p:nvSpPr>
        <p:spPr>
          <a:xfrm flipH="1">
            <a:off x="9427779" y="1273251"/>
            <a:ext cx="2764221" cy="754889"/>
          </a:xfrm>
          <a:prstGeom prst="homePlate">
            <a:avLst/>
          </a:prstGeom>
          <a:solidFill>
            <a:schemeClr val="bg1"/>
          </a:solidFill>
          <a:ln w="38100" cap="flat" cmpd="sng" algn="ctr">
            <a:solidFill>
              <a:schemeClr val="accent4"/>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VN" sz="2400" b="0" i="0" u="none" strike="noStrike" kern="0" cap="none" spc="0" normalizeH="0" baseline="0" noProof="0" dirty="0">
                <a:ln>
                  <a:noFill/>
                </a:ln>
                <a:solidFill>
                  <a:srgbClr val="191919"/>
                </a:solidFill>
                <a:effectLst/>
                <a:uLnTx/>
                <a:uFillTx/>
                <a:latin typeface="UTM Avo" panose="02040603050506020204" pitchFamily="18" charset="0"/>
                <a:ea typeface="+mn-ea"/>
                <a:cs typeface="Arial" panose="020B0604020202020204" pitchFamily="34" charset="0"/>
              </a:rPr>
              <a:t>Nhóm 4 – 6 HS</a:t>
            </a:r>
          </a:p>
        </p:txBody>
      </p:sp>
    </p:spTree>
    <p:custDataLst>
      <p:tags r:id="rId1"/>
    </p:custDataLst>
    <p:extLst>
      <p:ext uri="{BB962C8B-B14F-4D97-AF65-F5344CB8AC3E}">
        <p14:creationId xmlns:p14="http://schemas.microsoft.com/office/powerpoint/2010/main" val="37251643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0"/>
                                        </p:tgtEl>
                                        <p:attrNameLst>
                                          <p:attrName>style.visibility</p:attrName>
                                        </p:attrNameLst>
                                      </p:cBhvr>
                                      <p:to>
                                        <p:strVal val="visible"/>
                                      </p:to>
                                    </p:set>
                                    <p:animEffect transition="in" filter="fade">
                                      <p:cBhvr>
                                        <p:cTn id="7" dur="500"/>
                                        <p:tgtEl>
                                          <p:spTgt spid="2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9"/>
                                        </p:tgtEl>
                                        <p:attrNameLst>
                                          <p:attrName>style.visibility</p:attrName>
                                        </p:attrNameLst>
                                      </p:cBhvr>
                                      <p:to>
                                        <p:strVal val="visible"/>
                                      </p:to>
                                    </p:set>
                                    <p:animEffect transition="in" filter="fade">
                                      <p:cBhvr>
                                        <p:cTn id="12" dur="500"/>
                                        <p:tgtEl>
                                          <p:spTgt spid="2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21"/>
                                        </p:tgtEl>
                                        <p:attrNameLst>
                                          <p:attrName>style.visibility</p:attrName>
                                        </p:attrNameLst>
                                      </p:cBhvr>
                                      <p:to>
                                        <p:strVal val="visible"/>
                                      </p:to>
                                    </p:set>
                                    <p:animEffect transition="in" filter="fade">
                                      <p:cBhvr>
                                        <p:cTn id="17" dur="500"/>
                                        <p:tgtEl>
                                          <p:spTgt spid="221"/>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fade">
                                      <p:cBhvr>
                                        <p:cTn id="25" dur="500"/>
                                        <p:tgtEl>
                                          <p:spTgt spid="224"/>
                                        </p:tgtEl>
                                      </p:cBhvr>
                                    </p:animEffect>
                                  </p:childTnLst>
                                </p:cTn>
                              </p:par>
                            </p:childTnLst>
                          </p:cTn>
                        </p:par>
                        <p:par>
                          <p:cTn id="26" fill="hold">
                            <p:stCondLst>
                              <p:cond delay="1500"/>
                            </p:stCondLst>
                            <p:childTnLst>
                              <p:par>
                                <p:cTn id="27" presetID="10" presetClass="entr" presetSubtype="0" fill="hold" nodeType="afterEffect">
                                  <p:stCondLst>
                                    <p:cond delay="0"/>
                                  </p:stCondLst>
                                  <p:childTnLst>
                                    <p:set>
                                      <p:cBhvr>
                                        <p:cTn id="28" dur="1" fill="hold">
                                          <p:stCondLst>
                                            <p:cond delay="0"/>
                                          </p:stCondLst>
                                        </p:cTn>
                                        <p:tgtEl>
                                          <p:spTgt spid="225"/>
                                        </p:tgtEl>
                                        <p:attrNameLst>
                                          <p:attrName>style.visibility</p:attrName>
                                        </p:attrNameLst>
                                      </p:cBhvr>
                                      <p:to>
                                        <p:strVal val="visible"/>
                                      </p:to>
                                    </p:set>
                                    <p:animEffect transition="in" filter="fade">
                                      <p:cBhvr>
                                        <p:cTn id="29" dur="500"/>
                                        <p:tgtEl>
                                          <p:spTgt spid="22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26"/>
                                        </p:tgtEl>
                                        <p:attrNameLst>
                                          <p:attrName>style.visibility</p:attrName>
                                        </p:attrNameLst>
                                      </p:cBhvr>
                                      <p:to>
                                        <p:strVal val="visible"/>
                                      </p:to>
                                    </p:set>
                                    <p:animEffect transition="in" filter="fade">
                                      <p:cBhvr>
                                        <p:cTn id="34" dur="500"/>
                                        <p:tgtEl>
                                          <p:spTgt spid="22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27"/>
                                        </p:tgtEl>
                                        <p:attrNameLst>
                                          <p:attrName>style.visibility</p:attrName>
                                        </p:attrNameLst>
                                      </p:cBhvr>
                                      <p:to>
                                        <p:strVal val="visible"/>
                                      </p:to>
                                    </p:set>
                                    <p:animEffect transition="in" filter="fade">
                                      <p:cBhvr>
                                        <p:cTn id="39" dur="500"/>
                                        <p:tgtEl>
                                          <p:spTgt spid="227"/>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28"/>
                                        </p:tgtEl>
                                        <p:attrNameLst>
                                          <p:attrName>style.visibility</p:attrName>
                                        </p:attrNameLst>
                                      </p:cBhvr>
                                      <p:to>
                                        <p:strVal val="visible"/>
                                      </p:to>
                                    </p:set>
                                    <p:animEffect transition="in" filter="fade">
                                      <p:cBhvr>
                                        <p:cTn id="44"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0" grpId="0" animBg="1"/>
      <p:bldP spid="226" grpId="0"/>
      <p:bldP spid="227" grpId="0"/>
      <p:bldP spid="228" grpId="0" animBg="1"/>
      <p:bldP spid="2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5B0F028D-3A66-C4CF-7A25-405D09608E2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7637EF2C-12D6-693F-3CF9-D51A60E0D355}"/>
              </a:ext>
            </a:extLst>
          </p:cNvPr>
          <p:cNvGrpSpPr/>
          <p:nvPr/>
        </p:nvGrpSpPr>
        <p:grpSpPr>
          <a:xfrm>
            <a:off x="424243" y="2725813"/>
            <a:ext cx="6982500" cy="2734241"/>
            <a:chOff x="854209" y="1204898"/>
            <a:chExt cx="5236875" cy="2635523"/>
          </a:xfrm>
        </p:grpSpPr>
        <p:sp>
          <p:nvSpPr>
            <p:cNvPr id="4" name="Rectangle 3">
              <a:extLst>
                <a:ext uri="{FF2B5EF4-FFF2-40B4-BE49-F238E27FC236}">
                  <a16:creationId xmlns:a16="http://schemas.microsoft.com/office/drawing/2014/main" id="{79297C67-F70A-25A5-B11D-A1B1C49B5255}"/>
                </a:ext>
              </a:extLst>
            </p:cNvPr>
            <p:cNvSpPr/>
            <p:nvPr/>
          </p:nvSpPr>
          <p:spPr>
            <a:xfrm>
              <a:off x="854209" y="1204898"/>
              <a:ext cx="5028486" cy="2635523"/>
            </a:xfrm>
            <a:prstGeom prst="rect">
              <a:avLst/>
            </a:prstGeom>
            <a:solidFill>
              <a:srgbClr val="EB5E52">
                <a:lumMod val="40000"/>
                <a:lumOff val="60000"/>
              </a:srgbClr>
            </a:solidFill>
            <a:ln w="25400" cap="flat" cmpd="sng" algn="ctr">
              <a:solidFill>
                <a:srgbClr val="EB5E52">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VN"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5" name="Rectangle 4">
              <a:extLst>
                <a:ext uri="{FF2B5EF4-FFF2-40B4-BE49-F238E27FC236}">
                  <a16:creationId xmlns:a16="http://schemas.microsoft.com/office/drawing/2014/main" id="{3FA787BB-A4FB-7050-4C98-FBAFB8A67C5C}"/>
                </a:ext>
              </a:extLst>
            </p:cNvPr>
            <p:cNvSpPr/>
            <p:nvPr/>
          </p:nvSpPr>
          <p:spPr>
            <a:xfrm>
              <a:off x="1062598" y="1375527"/>
              <a:ext cx="5028486" cy="2385311"/>
            </a:xfrm>
            <a:prstGeom prst="rect">
              <a:avLst/>
            </a:prstGeom>
            <a:solidFill>
              <a:srgbClr val="EB5E52">
                <a:lumMod val="20000"/>
                <a:lumOff val="80000"/>
              </a:srgbClr>
            </a:solidFill>
            <a:ln w="25400" cap="flat" cmpd="sng" algn="ctr">
              <a:solidFill>
                <a:srgbClr val="EB5E52">
                  <a:lumMod val="20000"/>
                  <a:lumOff val="8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nl-NL"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Gió là nguồn năng lượng tự nhiên, có thể sử dụng gió để phục vụ nhiều mục đích khác nhau trong cuộc sống như: di chuyển, bơm nước, xay thóc, tạo ra điện,...</a:t>
              </a:r>
              <a:endParaRPr kumimoji="0" lang="en-VN" sz="2400" b="0" i="0" u="none" strike="noStrike" kern="0" cap="none" spc="0" normalizeH="0" baseline="0" noProof="0" dirty="0">
                <a:ln>
                  <a:noFill/>
                </a:ln>
                <a:solidFill>
                  <a:srgbClr val="FFFFFF"/>
                </a:solidFill>
                <a:effectLst/>
                <a:uLnTx/>
                <a:uFillTx/>
                <a:latin typeface="UTM Avo" panose="02040603050506020204" pitchFamily="18" charset="0"/>
                <a:ea typeface="SimSun" panose="02010600030101010101" pitchFamily="2" charset="-122"/>
                <a:cs typeface="Arial" panose="020B0604020202020204" pitchFamily="34" charset="0"/>
              </a:endParaRPr>
            </a:p>
          </p:txBody>
        </p:sp>
      </p:grpSp>
      <p:sp>
        <p:nvSpPr>
          <p:cNvPr id="7" name="Chevron 19">
            <a:extLst>
              <a:ext uri="{FF2B5EF4-FFF2-40B4-BE49-F238E27FC236}">
                <a16:creationId xmlns:a16="http://schemas.microsoft.com/office/drawing/2014/main" id="{37159315-3568-AF7E-37B4-4DEAB0B04060}"/>
              </a:ext>
            </a:extLst>
          </p:cNvPr>
          <p:cNvSpPr/>
          <p:nvPr/>
        </p:nvSpPr>
        <p:spPr>
          <a:xfrm>
            <a:off x="0" y="1655475"/>
            <a:ext cx="3312125" cy="741081"/>
          </a:xfrm>
          <a:prstGeom prst="chevron">
            <a:avLst/>
          </a:prstGeom>
          <a:solidFill>
            <a:schemeClr val="bg1"/>
          </a:solidFill>
          <a:ln w="38100" cap="flat" cmpd="sng" algn="ctr">
            <a:solidFill>
              <a:srgbClr val="F5ABA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VN" sz="2400" b="1" i="0" u="none" strike="noStrike" kern="0" cap="none" spc="0" normalizeH="0" baseline="0" noProof="0" dirty="0">
                <a:ln>
                  <a:noFill/>
                </a:ln>
                <a:solidFill>
                  <a:srgbClr val="191919"/>
                </a:solidFill>
                <a:effectLst/>
                <a:uLnTx/>
                <a:uFillTx/>
                <a:latin typeface="UTM Avo" panose="02040603050506020204" pitchFamily="18" charset="0"/>
                <a:ea typeface="+mn-ea"/>
                <a:cs typeface="+mn-cs"/>
              </a:rPr>
              <a:t> KẾT LUẬN</a:t>
            </a:r>
          </a:p>
        </p:txBody>
      </p:sp>
      <p:pic>
        <p:nvPicPr>
          <p:cNvPr id="8" name="Picture 7" descr="A green planet with solar panels and wind turbines&#10;&#10;Description automatically generated">
            <a:extLst>
              <a:ext uri="{FF2B5EF4-FFF2-40B4-BE49-F238E27FC236}">
                <a16:creationId xmlns:a16="http://schemas.microsoft.com/office/drawing/2014/main" id="{FECBB04D-5338-B190-6797-7AC0C4116BBD}"/>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7759512" y="2386181"/>
            <a:ext cx="3730393" cy="3730393"/>
          </a:xfrm>
          <a:prstGeom prst="rect">
            <a:avLst/>
          </a:prstGeom>
        </p:spPr>
      </p:pic>
    </p:spTree>
    <p:custDataLst>
      <p:tags r:id="rId1"/>
    </p:custDataLst>
    <p:extLst>
      <p:ext uri="{BB962C8B-B14F-4D97-AF65-F5344CB8AC3E}">
        <p14:creationId xmlns:p14="http://schemas.microsoft.com/office/powerpoint/2010/main" val="18042017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5FFEDE4E-E46A-522F-5CC7-391ED7D35098}"/>
            </a:ext>
          </a:extLst>
        </p:cNvPr>
        <p:cNvGrpSpPr/>
        <p:nvPr/>
      </p:nvGrpSpPr>
      <p:grpSpPr>
        <a:xfrm>
          <a:off x="0" y="0"/>
          <a:ext cx="0" cy="0"/>
          <a:chOff x="0" y="0"/>
          <a:chExt cx="0" cy="0"/>
        </a:xfrm>
      </p:grpSpPr>
      <p:sp>
        <p:nvSpPr>
          <p:cNvPr id="220" name="Rounded Rectangle 10">
            <a:extLst>
              <a:ext uri="{FF2B5EF4-FFF2-40B4-BE49-F238E27FC236}">
                <a16:creationId xmlns:a16="http://schemas.microsoft.com/office/drawing/2014/main" id="{01428160-620F-2C0D-3304-62510111AB8D}"/>
              </a:ext>
            </a:extLst>
          </p:cNvPr>
          <p:cNvSpPr/>
          <p:nvPr/>
        </p:nvSpPr>
        <p:spPr>
          <a:xfrm>
            <a:off x="4006473" y="934819"/>
            <a:ext cx="4179053" cy="753489"/>
          </a:xfrm>
          <a:prstGeom prst="roundRect">
            <a:avLst>
              <a:gd name="adj" fmla="val 50000"/>
            </a:avLst>
          </a:prstGeom>
          <a:solidFill>
            <a:schemeClr val="accent4">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100" cap="none" spc="0" normalizeH="0" baseline="0" noProof="0" dirty="0">
                <a:ln>
                  <a:noFill/>
                </a:ln>
                <a:solidFill>
                  <a:srgbClr val="FFFFFF">
                    <a:lumMod val="10000"/>
                  </a:srgbClr>
                </a:solidFill>
                <a:effectLst/>
                <a:uLnTx/>
                <a:uFillTx/>
                <a:latin typeface="UTM Avo" panose="02040603050506020204" pitchFamily="18" charset="0"/>
                <a:ea typeface="Times New Roman" panose="02020603050405020304" pitchFamily="18" charset="0"/>
                <a:cs typeface="Arial" panose="020B0604020202020204" pitchFamily="34" charset="0"/>
              </a:rPr>
              <a:t>THẢO LUẬN NHÓM</a:t>
            </a:r>
            <a:endParaRPr kumimoji="0" lang="en-VN" sz="2400" b="0" i="0" u="none" strike="noStrike" kern="100" cap="none" spc="0" normalizeH="0" baseline="0" noProof="0" dirty="0">
              <a:ln>
                <a:noFill/>
              </a:ln>
              <a:solidFill>
                <a:srgbClr val="FFFFFF">
                  <a:lumMod val="10000"/>
                </a:srgbClr>
              </a:solidFill>
              <a:effectLst/>
              <a:uLnTx/>
              <a:uFillTx/>
              <a:latin typeface="UTM Avo" panose="02040603050506020204" pitchFamily="18" charset="0"/>
              <a:ea typeface="Aptos" panose="020B0004020202020204" pitchFamily="34" charset="0"/>
              <a:cs typeface="Arial" panose="020B0604020202020204" pitchFamily="34" charset="0"/>
            </a:endParaRPr>
          </a:p>
        </p:txBody>
      </p:sp>
      <p:sp>
        <p:nvSpPr>
          <p:cNvPr id="229" name="Arrow: Pentagon 228">
            <a:extLst>
              <a:ext uri="{FF2B5EF4-FFF2-40B4-BE49-F238E27FC236}">
                <a16:creationId xmlns:a16="http://schemas.microsoft.com/office/drawing/2014/main" id="{F7C8723E-DB7A-B37A-D596-0BD4F111688D}"/>
              </a:ext>
            </a:extLst>
          </p:cNvPr>
          <p:cNvSpPr/>
          <p:nvPr/>
        </p:nvSpPr>
        <p:spPr>
          <a:xfrm flipH="1">
            <a:off x="9427779" y="1273251"/>
            <a:ext cx="2764221" cy="754889"/>
          </a:xfrm>
          <a:prstGeom prst="homePlate">
            <a:avLst/>
          </a:prstGeom>
          <a:solidFill>
            <a:schemeClr val="bg1"/>
          </a:solidFill>
          <a:ln w="38100" cap="flat" cmpd="sng" algn="ctr">
            <a:solidFill>
              <a:schemeClr val="accent4"/>
            </a:solidFill>
            <a:prstDash val="solid"/>
          </a:ln>
          <a:effectLst/>
        </p:spPr>
        <p:txBody>
          <a:bodyPr rtlCol="0" anchor="ctr"/>
          <a:lstStyle/>
          <a:p>
            <a:pPr lvl="0" algn="ctr">
              <a:buClrTx/>
              <a:defRPr/>
            </a:pPr>
            <a:r>
              <a:rPr lang="en-VN" sz="2400">
                <a:solidFill>
                  <a:srgbClr val="191919"/>
                </a:solidFill>
                <a:latin typeface="UTM Avo" panose="02040603050506020204" pitchFamily="18" charset="0"/>
                <a:ea typeface="+mn-ea"/>
                <a:cs typeface="Arial" panose="020B0604020202020204" pitchFamily="34" charset="0"/>
              </a:rPr>
              <a:t>Nhóm 3 HS</a:t>
            </a:r>
            <a:endParaRPr lang="en-VN" sz="2400" dirty="0">
              <a:solidFill>
                <a:srgbClr val="191919"/>
              </a:solidFill>
              <a:latin typeface="UTM Avo" panose="02040603050506020204" pitchFamily="18" charset="0"/>
              <a:ea typeface="+mn-ea"/>
              <a:cs typeface="Arial" panose="020B0604020202020204" pitchFamily="34" charset="0"/>
            </a:endParaRPr>
          </a:p>
        </p:txBody>
      </p:sp>
      <p:sp>
        <p:nvSpPr>
          <p:cNvPr id="3" name="TextBox 2">
            <a:extLst>
              <a:ext uri="{FF2B5EF4-FFF2-40B4-BE49-F238E27FC236}">
                <a16:creationId xmlns:a16="http://schemas.microsoft.com/office/drawing/2014/main" id="{91D420DF-7067-2214-D451-C91EBC56B93C}"/>
              </a:ext>
            </a:extLst>
          </p:cNvPr>
          <p:cNvSpPr txBox="1"/>
          <p:nvPr/>
        </p:nvSpPr>
        <p:spPr>
          <a:xfrm>
            <a:off x="2610595" y="2528819"/>
            <a:ext cx="6970807" cy="3394362"/>
          </a:xfrm>
          <a:prstGeom prst="cloud">
            <a:avLst/>
          </a:prstGeom>
          <a:solidFill>
            <a:schemeClr val="accent4">
              <a:lumMod val="20000"/>
              <a:lumOff val="80000"/>
            </a:schemeClr>
          </a:solidFill>
          <a:ln w="38100">
            <a:solidFill>
              <a:schemeClr val="accent4"/>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algn="ctr">
              <a:lnSpc>
                <a:spcPct val="150000"/>
              </a:lnSpc>
            </a:pPr>
            <a:r>
              <a:rPr lang="en-US" sz="2400" dirty="0">
                <a:latin typeface="UTM Avo" panose="02040603050506020204" pitchFamily="18" charset="0"/>
              </a:rPr>
              <a:t>Quan </a:t>
            </a:r>
            <a:r>
              <a:rPr lang="en-US" sz="2400" dirty="0" err="1">
                <a:latin typeface="UTM Avo" panose="02040603050506020204" pitchFamily="18" charset="0"/>
              </a:rPr>
              <a:t>sát</a:t>
            </a:r>
            <a:r>
              <a:rPr lang="en-US" sz="2400" dirty="0">
                <a:latin typeface="UTM Avo" panose="02040603050506020204" pitchFamily="18" charset="0"/>
              </a:rPr>
              <a:t> </a:t>
            </a:r>
            <a:r>
              <a:rPr lang="en-US" sz="2400" dirty="0" err="1">
                <a:latin typeface="UTM Avo" panose="02040603050506020204" pitchFamily="18" charset="0"/>
              </a:rPr>
              <a:t>tranh</a:t>
            </a:r>
            <a:r>
              <a:rPr lang="en-US" sz="2400" dirty="0">
                <a:latin typeface="UTM Avo" panose="02040603050506020204" pitchFamily="18" charset="0"/>
              </a:rPr>
              <a:t> SGK tr.52, </a:t>
            </a:r>
            <a:r>
              <a:rPr lang="en-US" sz="2400" dirty="0" err="1">
                <a:latin typeface="UTM Avo" panose="02040603050506020204" pitchFamily="18" charset="0"/>
              </a:rPr>
              <a:t>dựa</a:t>
            </a:r>
            <a:r>
              <a:rPr lang="en-US" sz="2400" dirty="0">
                <a:latin typeface="UTM Avo" panose="02040603050506020204" pitchFamily="18" charset="0"/>
              </a:rPr>
              <a:t> </a:t>
            </a:r>
            <a:r>
              <a:rPr lang="en-US" sz="2400" dirty="0" err="1">
                <a:latin typeface="UTM Avo" panose="02040603050506020204" pitchFamily="18" charset="0"/>
              </a:rPr>
              <a:t>vào</a:t>
            </a:r>
            <a:r>
              <a:rPr lang="en-US" sz="2400" dirty="0">
                <a:latin typeface="UTM Avo" panose="02040603050506020204" pitchFamily="18" charset="0"/>
              </a:rPr>
              <a:t> </a:t>
            </a:r>
            <a:r>
              <a:rPr lang="en-US" sz="2400" dirty="0" err="1">
                <a:latin typeface="UTM Avo" panose="02040603050506020204" pitchFamily="18" charset="0"/>
              </a:rPr>
              <a:t>thông</a:t>
            </a:r>
            <a:r>
              <a:rPr lang="en-US" sz="2400" dirty="0">
                <a:latin typeface="UTM Avo" panose="02040603050506020204" pitchFamily="18" charset="0"/>
              </a:rPr>
              <a:t> tin </a:t>
            </a:r>
            <a:r>
              <a:rPr lang="en-US" sz="2400" dirty="0" err="1">
                <a:latin typeface="UTM Avo" panose="02040603050506020204" pitchFamily="18" charset="0"/>
              </a:rPr>
              <a:t>gợi</a:t>
            </a:r>
            <a:r>
              <a:rPr lang="en-US" sz="2400" dirty="0">
                <a:latin typeface="UTM Avo" panose="02040603050506020204" pitchFamily="18" charset="0"/>
              </a:rPr>
              <a:t> </a:t>
            </a:r>
            <a:r>
              <a:rPr lang="en-US" sz="2400" dirty="0" err="1">
                <a:latin typeface="UTM Avo" panose="02040603050506020204" pitchFamily="18" charset="0"/>
              </a:rPr>
              <a:t>ý</a:t>
            </a:r>
            <a:r>
              <a:rPr lang="en-US" sz="2400" dirty="0">
                <a:latin typeface="UTM Avo" panose="02040603050506020204" pitchFamily="18" charset="0"/>
              </a:rPr>
              <a:t>, </a:t>
            </a:r>
            <a:r>
              <a:rPr lang="en-US" sz="2400" dirty="0" err="1">
                <a:latin typeface="UTM Avo" panose="02040603050506020204" pitchFamily="18" charset="0"/>
              </a:rPr>
              <a:t>hãy</a:t>
            </a:r>
            <a:r>
              <a:rPr lang="en-US" sz="2400" dirty="0">
                <a:latin typeface="UTM Avo" panose="02040603050506020204" pitchFamily="18" charset="0"/>
              </a:rPr>
              <a:t> </a:t>
            </a:r>
            <a:r>
              <a:rPr lang="en-US" sz="2400" dirty="0" err="1">
                <a:latin typeface="UTM Avo" panose="02040603050506020204" pitchFamily="18" charset="0"/>
              </a:rPr>
              <a:t>sắp</a:t>
            </a:r>
            <a:r>
              <a:rPr lang="en-US" sz="2400" dirty="0">
                <a:latin typeface="UTM Avo" panose="02040603050506020204" pitchFamily="18" charset="0"/>
              </a:rPr>
              <a:t> </a:t>
            </a:r>
            <a:r>
              <a:rPr lang="en-US" sz="2400" dirty="0" err="1">
                <a:latin typeface="UTM Avo" panose="02040603050506020204" pitchFamily="18" charset="0"/>
              </a:rPr>
              <a:t>xếp</a:t>
            </a:r>
            <a:r>
              <a:rPr lang="en-US" sz="2400" dirty="0">
                <a:latin typeface="UTM Avo" panose="02040603050506020204" pitchFamily="18" charset="0"/>
              </a:rPr>
              <a:t> </a:t>
            </a:r>
            <a:r>
              <a:rPr lang="en-US" sz="2400" dirty="0" err="1">
                <a:latin typeface="UTM Avo" panose="02040603050506020204" pitchFamily="18" charset="0"/>
              </a:rPr>
              <a:t>các</a:t>
            </a:r>
            <a:r>
              <a:rPr lang="en-US" sz="2400" dirty="0">
                <a:latin typeface="UTM Avo" panose="02040603050506020204" pitchFamily="18" charset="0"/>
              </a:rPr>
              <a:t> </a:t>
            </a:r>
            <a:r>
              <a:rPr lang="en-US" sz="2400" dirty="0" err="1">
                <a:latin typeface="UTM Avo" panose="02040603050506020204" pitchFamily="18" charset="0"/>
              </a:rPr>
              <a:t>thẻ</a:t>
            </a:r>
            <a:r>
              <a:rPr lang="en-US" sz="2400" dirty="0">
                <a:latin typeface="UTM Avo" panose="02040603050506020204" pitchFamily="18" charset="0"/>
              </a:rPr>
              <a:t> </a:t>
            </a:r>
            <a:r>
              <a:rPr lang="en-US" sz="2400" dirty="0" err="1">
                <a:latin typeface="UTM Avo" panose="02040603050506020204" pitchFamily="18" charset="0"/>
              </a:rPr>
              <a:t>đúng</a:t>
            </a:r>
            <a:r>
              <a:rPr lang="en-US" sz="2400" dirty="0">
                <a:latin typeface="UTM Avo" panose="02040603050506020204" pitchFamily="18" charset="0"/>
              </a:rPr>
              <a:t> </a:t>
            </a:r>
            <a:r>
              <a:rPr lang="en-US" sz="2400" dirty="0" err="1">
                <a:latin typeface="UTM Avo" panose="02040603050506020204" pitchFamily="18" charset="0"/>
              </a:rPr>
              <a:t>theo</a:t>
            </a:r>
            <a:r>
              <a:rPr lang="en-US" sz="2400" dirty="0">
                <a:latin typeface="UTM Avo" panose="02040603050506020204" pitchFamily="18" charset="0"/>
              </a:rPr>
              <a:t> </a:t>
            </a:r>
            <a:r>
              <a:rPr lang="en-US" sz="2400" dirty="0" err="1">
                <a:latin typeface="UTM Avo" panose="02040603050506020204" pitchFamily="18" charset="0"/>
              </a:rPr>
              <a:t>yêu</a:t>
            </a:r>
            <a:r>
              <a:rPr lang="en-US" sz="2400" dirty="0">
                <a:latin typeface="UTM Avo" panose="02040603050506020204" pitchFamily="18" charset="0"/>
              </a:rPr>
              <a:t> </a:t>
            </a:r>
            <a:r>
              <a:rPr lang="en-US" sz="2400" dirty="0" err="1">
                <a:latin typeface="UTM Avo" panose="02040603050506020204" pitchFamily="18" charset="0"/>
              </a:rPr>
              <a:t>cầu</a:t>
            </a:r>
            <a:r>
              <a:rPr lang="en-US" sz="2400" dirty="0">
                <a:latin typeface="UTM Avo" panose="02040603050506020204" pitchFamily="18" charset="0"/>
              </a:rPr>
              <a:t> </a:t>
            </a:r>
            <a:r>
              <a:rPr lang="en-US" sz="2400" dirty="0" err="1">
                <a:latin typeface="UTM Avo" panose="02040603050506020204" pitchFamily="18" charset="0"/>
              </a:rPr>
              <a:t>trình</a:t>
            </a:r>
            <a:r>
              <a:rPr lang="en-US" sz="2400" dirty="0">
                <a:latin typeface="UTM Avo" panose="02040603050506020204" pitchFamily="18" charset="0"/>
              </a:rPr>
              <a:t> </a:t>
            </a:r>
            <a:r>
              <a:rPr lang="en-US" sz="2400" dirty="0" err="1">
                <a:latin typeface="UTM Avo" panose="02040603050506020204" pitchFamily="18" charset="0"/>
              </a:rPr>
              <a:t>tự</a:t>
            </a:r>
            <a:r>
              <a:rPr lang="en-US" sz="2400" dirty="0">
                <a:latin typeface="UTM Avo" panose="02040603050506020204" pitchFamily="18" charset="0"/>
              </a:rPr>
              <a:t> </a:t>
            </a:r>
            <a:r>
              <a:rPr lang="en-US" sz="2400" dirty="0" err="1">
                <a:latin typeface="UTM Avo" panose="02040603050506020204" pitchFamily="18" charset="0"/>
              </a:rPr>
              <a:t>tạo</a:t>
            </a:r>
            <a:r>
              <a:rPr lang="en-US" sz="2400" dirty="0">
                <a:latin typeface="UTM Avo" panose="02040603050506020204" pitchFamily="18" charset="0"/>
              </a:rPr>
              <a:t> </a:t>
            </a:r>
            <a:r>
              <a:rPr lang="en-US" sz="2400" dirty="0" err="1">
                <a:latin typeface="UTM Avo" panose="02040603050506020204" pitchFamily="18" charset="0"/>
              </a:rPr>
              <a:t>ra</a:t>
            </a:r>
            <a:r>
              <a:rPr lang="en-US" sz="2400" dirty="0">
                <a:latin typeface="UTM Avo" panose="02040603050506020204" pitchFamily="18" charset="0"/>
              </a:rPr>
              <a:t> </a:t>
            </a:r>
            <a:r>
              <a:rPr lang="en-US" sz="2400" dirty="0" err="1">
                <a:latin typeface="UTM Avo" panose="02040603050506020204" pitchFamily="18" charset="0"/>
              </a:rPr>
              <a:t>điện</a:t>
            </a:r>
            <a:r>
              <a:rPr lang="en-US" sz="2400" dirty="0">
                <a:latin typeface="UTM Avo" panose="02040603050506020204" pitchFamily="18" charset="0"/>
              </a:rPr>
              <a:t> </a:t>
            </a:r>
            <a:r>
              <a:rPr lang="en-US" sz="2400" dirty="0" err="1">
                <a:latin typeface="UTM Avo" panose="02040603050506020204" pitchFamily="18" charset="0"/>
              </a:rPr>
              <a:t>từ</a:t>
            </a:r>
            <a:r>
              <a:rPr lang="en-US" sz="2400" dirty="0">
                <a:latin typeface="UTM Avo" panose="02040603050506020204" pitchFamily="18" charset="0"/>
              </a:rPr>
              <a:t> </a:t>
            </a:r>
            <a:r>
              <a:rPr lang="en-US" sz="2400" dirty="0" err="1">
                <a:latin typeface="UTM Avo" panose="02040603050506020204" pitchFamily="18" charset="0"/>
              </a:rPr>
              <a:t>gió</a:t>
            </a:r>
            <a:r>
              <a:rPr lang="en-US" sz="2400" dirty="0">
                <a:latin typeface="UTM Avo" panose="02040603050506020204" pitchFamily="18" charset="0"/>
              </a:rPr>
              <a:t> </a:t>
            </a:r>
            <a:endParaRPr lang="en-VN" sz="2400" dirty="0">
              <a:latin typeface="UTM Avo" panose="02040603050506020204" pitchFamily="18" charset="0"/>
            </a:endParaRPr>
          </a:p>
        </p:txBody>
      </p:sp>
    </p:spTree>
    <p:custDataLst>
      <p:tags r:id="rId1"/>
    </p:custDataLst>
    <p:extLst>
      <p:ext uri="{BB962C8B-B14F-4D97-AF65-F5344CB8AC3E}">
        <p14:creationId xmlns:p14="http://schemas.microsoft.com/office/powerpoint/2010/main" val="324928076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fade">
                                      <p:cBhvr>
                                        <p:cTn id="7" dur="500"/>
                                        <p:tgtEl>
                                          <p:spTgt spid="2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6FF6703A-E77B-4F6E-2952-B6BF671BC9C4}"/>
            </a:ext>
          </a:extLst>
        </p:cNvPr>
        <p:cNvGrpSpPr/>
        <p:nvPr/>
      </p:nvGrpSpPr>
      <p:grpSpPr>
        <a:xfrm>
          <a:off x="0" y="0"/>
          <a:ext cx="0" cy="0"/>
          <a:chOff x="0" y="0"/>
          <a:chExt cx="0" cy="0"/>
        </a:xfrm>
      </p:grpSpPr>
      <p:pic>
        <p:nvPicPr>
          <p:cNvPr id="2" name="Picture 1" descr="A diagram of a wind turbine&#10;&#10;Description automatically generated">
            <a:extLst>
              <a:ext uri="{FF2B5EF4-FFF2-40B4-BE49-F238E27FC236}">
                <a16:creationId xmlns:a16="http://schemas.microsoft.com/office/drawing/2014/main" id="{001861E3-A6E0-C1EF-4C96-D940C8F760BC}"/>
              </a:ext>
            </a:extLst>
          </p:cNvPr>
          <p:cNvPicPr>
            <a:picLocks noChangeAspect="1"/>
          </p:cNvPicPr>
          <p:nvPr/>
        </p:nvPicPr>
        <p:blipFill rotWithShape="1">
          <a:blip r:embed="rId5">
            <a:clrChange>
              <a:clrFrom>
                <a:srgbClr val="FFFFFF"/>
              </a:clrFrom>
              <a:clrTo>
                <a:srgbClr val="FFFFFF">
                  <a:alpha val="0"/>
                </a:srgbClr>
              </a:clrTo>
            </a:clrChange>
          </a:blip>
          <a:srcRect l="17866" t="29469" r="17658" b="-1"/>
          <a:stretch/>
        </p:blipFill>
        <p:spPr>
          <a:xfrm>
            <a:off x="211023" y="1761395"/>
            <a:ext cx="4318474" cy="4889777"/>
          </a:xfrm>
          <a:prstGeom prst="rect">
            <a:avLst/>
          </a:prstGeom>
        </p:spPr>
      </p:pic>
      <p:grpSp>
        <p:nvGrpSpPr>
          <p:cNvPr id="4" name="Group 3">
            <a:extLst>
              <a:ext uri="{FF2B5EF4-FFF2-40B4-BE49-F238E27FC236}">
                <a16:creationId xmlns:a16="http://schemas.microsoft.com/office/drawing/2014/main" id="{83765849-6B67-44E7-9EFD-D9ED5E98C7D7}"/>
              </a:ext>
            </a:extLst>
          </p:cNvPr>
          <p:cNvGrpSpPr/>
          <p:nvPr/>
        </p:nvGrpSpPr>
        <p:grpSpPr>
          <a:xfrm>
            <a:off x="4773453" y="2467855"/>
            <a:ext cx="6948020" cy="748952"/>
            <a:chOff x="317915" y="2152776"/>
            <a:chExt cx="5211015" cy="561714"/>
          </a:xfrm>
        </p:grpSpPr>
        <p:sp>
          <p:nvSpPr>
            <p:cNvPr id="5" name="Rectangle: Rounded Corners 4">
              <a:extLst>
                <a:ext uri="{FF2B5EF4-FFF2-40B4-BE49-F238E27FC236}">
                  <a16:creationId xmlns:a16="http://schemas.microsoft.com/office/drawing/2014/main" id="{FD555243-4CEF-9DB6-8FF7-1CCC513D6456}"/>
                </a:ext>
              </a:extLst>
            </p:cNvPr>
            <p:cNvSpPr/>
            <p:nvPr/>
          </p:nvSpPr>
          <p:spPr>
            <a:xfrm>
              <a:off x="317915" y="2152776"/>
              <a:ext cx="5211015" cy="561714"/>
            </a:xfrm>
            <a:prstGeom prst="roundRect">
              <a:avLst/>
            </a:prstGeom>
            <a:solidFill>
              <a:srgbClr val="BEE2D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Gió</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thổi</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làm</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cánh</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quạt</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quay</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sp>
          <p:nvSpPr>
            <p:cNvPr id="6" name="Rectangle: Rounded Corners 5">
              <a:extLst>
                <a:ext uri="{FF2B5EF4-FFF2-40B4-BE49-F238E27FC236}">
                  <a16:creationId xmlns:a16="http://schemas.microsoft.com/office/drawing/2014/main" id="{4C43E257-21FA-9980-08BA-AEE57D4B7ED0}"/>
                </a:ext>
              </a:extLst>
            </p:cNvPr>
            <p:cNvSpPr/>
            <p:nvPr/>
          </p:nvSpPr>
          <p:spPr>
            <a:xfrm>
              <a:off x="317915" y="2152776"/>
              <a:ext cx="589397" cy="561714"/>
            </a:xfrm>
            <a:prstGeom prst="roundRect">
              <a:avLst/>
            </a:prstGeom>
            <a:solidFill>
              <a:srgbClr val="00A28C"/>
            </a:solidFill>
            <a:ln w="25400" cap="flat" cmpd="sng" algn="ctr">
              <a:solidFill>
                <a:srgbClr val="00A2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A</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grpSp>
      <p:grpSp>
        <p:nvGrpSpPr>
          <p:cNvPr id="7" name="Group 6">
            <a:extLst>
              <a:ext uri="{FF2B5EF4-FFF2-40B4-BE49-F238E27FC236}">
                <a16:creationId xmlns:a16="http://schemas.microsoft.com/office/drawing/2014/main" id="{B77BEA94-96E0-2ABC-BA34-9B6EE4442F82}"/>
              </a:ext>
            </a:extLst>
          </p:cNvPr>
          <p:cNvGrpSpPr/>
          <p:nvPr/>
        </p:nvGrpSpPr>
        <p:grpSpPr>
          <a:xfrm>
            <a:off x="4773453" y="5061235"/>
            <a:ext cx="6948020" cy="748952"/>
            <a:chOff x="317915" y="2152776"/>
            <a:chExt cx="5211015" cy="561714"/>
          </a:xfrm>
        </p:grpSpPr>
        <p:sp>
          <p:nvSpPr>
            <p:cNvPr id="8" name="Rectangle: Rounded Corners 7">
              <a:extLst>
                <a:ext uri="{FF2B5EF4-FFF2-40B4-BE49-F238E27FC236}">
                  <a16:creationId xmlns:a16="http://schemas.microsoft.com/office/drawing/2014/main" id="{8D881A31-D3B7-53C0-0C6E-D2B1108984EA}"/>
                </a:ext>
              </a:extLst>
            </p:cNvPr>
            <p:cNvSpPr/>
            <p:nvPr/>
          </p:nvSpPr>
          <p:spPr>
            <a:xfrm>
              <a:off x="317915" y="2152776"/>
              <a:ext cx="5211015" cy="561714"/>
            </a:xfrm>
            <a:prstGeom prst="roundRect">
              <a:avLst/>
            </a:prstGeom>
            <a:solidFill>
              <a:srgbClr val="BEE2D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Trục</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máy</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phát</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điện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quay</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sp>
          <p:nvSpPr>
            <p:cNvPr id="9" name="Rectangle: Rounded Corners 8">
              <a:extLst>
                <a:ext uri="{FF2B5EF4-FFF2-40B4-BE49-F238E27FC236}">
                  <a16:creationId xmlns:a16="http://schemas.microsoft.com/office/drawing/2014/main" id="{BED1FD87-FDC3-1CFB-0F21-7891A0E07CF9}"/>
                </a:ext>
              </a:extLst>
            </p:cNvPr>
            <p:cNvSpPr/>
            <p:nvPr/>
          </p:nvSpPr>
          <p:spPr>
            <a:xfrm>
              <a:off x="317915" y="2152776"/>
              <a:ext cx="589397" cy="561714"/>
            </a:xfrm>
            <a:prstGeom prst="roundRect">
              <a:avLst/>
            </a:prstGeom>
            <a:solidFill>
              <a:srgbClr val="00A28C"/>
            </a:solidFill>
            <a:ln w="25400" cap="flat" cmpd="sng" algn="ctr">
              <a:solidFill>
                <a:srgbClr val="00A2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C</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grpSp>
      <p:grpSp>
        <p:nvGrpSpPr>
          <p:cNvPr id="10" name="Group 9">
            <a:extLst>
              <a:ext uri="{FF2B5EF4-FFF2-40B4-BE49-F238E27FC236}">
                <a16:creationId xmlns:a16="http://schemas.microsoft.com/office/drawing/2014/main" id="{E52EB956-A9BC-AB3F-1CB0-F595E08F5BD2}"/>
              </a:ext>
            </a:extLst>
          </p:cNvPr>
          <p:cNvGrpSpPr/>
          <p:nvPr/>
        </p:nvGrpSpPr>
        <p:grpSpPr>
          <a:xfrm>
            <a:off x="4773454" y="3475206"/>
            <a:ext cx="6948020" cy="1257110"/>
            <a:chOff x="317915" y="3013455"/>
            <a:chExt cx="5211015" cy="942833"/>
          </a:xfrm>
        </p:grpSpPr>
        <p:grpSp>
          <p:nvGrpSpPr>
            <p:cNvPr id="11" name="Group 10">
              <a:extLst>
                <a:ext uri="{FF2B5EF4-FFF2-40B4-BE49-F238E27FC236}">
                  <a16:creationId xmlns:a16="http://schemas.microsoft.com/office/drawing/2014/main" id="{B99742D5-89D4-D9B4-560D-03606CF35F9B}"/>
                </a:ext>
              </a:extLst>
            </p:cNvPr>
            <p:cNvGrpSpPr/>
            <p:nvPr/>
          </p:nvGrpSpPr>
          <p:grpSpPr>
            <a:xfrm>
              <a:off x="317915" y="3013455"/>
              <a:ext cx="5211015" cy="942833"/>
              <a:chOff x="317915" y="2152776"/>
              <a:chExt cx="5211015" cy="561714"/>
            </a:xfrm>
          </p:grpSpPr>
          <p:sp>
            <p:nvSpPr>
              <p:cNvPr id="13" name="Rectangle: Rounded Corners 12">
                <a:extLst>
                  <a:ext uri="{FF2B5EF4-FFF2-40B4-BE49-F238E27FC236}">
                    <a16:creationId xmlns:a16="http://schemas.microsoft.com/office/drawing/2014/main" id="{C310548C-AF8A-9994-90A2-2E86E2BC8CBD}"/>
                  </a:ext>
                </a:extLst>
              </p:cNvPr>
              <p:cNvSpPr/>
              <p:nvPr/>
            </p:nvSpPr>
            <p:spPr>
              <a:xfrm>
                <a:off x="317915" y="2152776"/>
                <a:ext cx="5211015" cy="561714"/>
              </a:xfrm>
              <a:prstGeom prst="roundRect">
                <a:avLst/>
              </a:prstGeom>
              <a:solidFill>
                <a:srgbClr val="BEE2D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sp>
            <p:nvSpPr>
              <p:cNvPr id="14" name="Rectangle: Rounded Corners 13">
                <a:extLst>
                  <a:ext uri="{FF2B5EF4-FFF2-40B4-BE49-F238E27FC236}">
                    <a16:creationId xmlns:a16="http://schemas.microsoft.com/office/drawing/2014/main" id="{37C2649B-F98B-420E-5CAA-4F9010EADAAF}"/>
                  </a:ext>
                </a:extLst>
              </p:cNvPr>
              <p:cNvSpPr/>
              <p:nvPr/>
            </p:nvSpPr>
            <p:spPr>
              <a:xfrm>
                <a:off x="317915" y="2152776"/>
                <a:ext cx="589397" cy="561714"/>
              </a:xfrm>
              <a:prstGeom prst="roundRect">
                <a:avLst/>
              </a:prstGeom>
              <a:solidFill>
                <a:srgbClr val="00A28C"/>
              </a:solidFill>
              <a:ln w="25400" cap="flat" cmpd="sng" algn="ctr">
                <a:solidFill>
                  <a:srgbClr val="00A2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B</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grpSp>
        <p:sp>
          <p:nvSpPr>
            <p:cNvPr id="12" name="TextBox 11">
              <a:extLst>
                <a:ext uri="{FF2B5EF4-FFF2-40B4-BE49-F238E27FC236}">
                  <a16:creationId xmlns:a16="http://schemas.microsoft.com/office/drawing/2014/main" id="{D82ADA21-59DF-1B52-65BB-F9C923236B52}"/>
                </a:ext>
              </a:extLst>
            </p:cNvPr>
            <p:cNvSpPr txBox="1"/>
            <p:nvPr/>
          </p:nvSpPr>
          <p:spPr>
            <a:xfrm>
              <a:off x="1005487" y="3038812"/>
              <a:ext cx="4169025" cy="847492"/>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Máy</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phát</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điện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tạo</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ra</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điện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điện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được</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đưa</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đến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thắp</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sáng</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bóng</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đèn</a:t>
              </a:r>
              <a:endParaRPr kumimoji="0" lang="vi-VN" sz="2400" b="0" i="0" u="none" strike="noStrike" kern="0" cap="none" spc="0" normalizeH="0" baseline="0" noProof="0" dirty="0">
                <a:ln>
                  <a:noFill/>
                </a:ln>
                <a:solidFill>
                  <a:srgbClr val="070A0A"/>
                </a:solidFill>
                <a:effectLst/>
                <a:uLnTx/>
                <a:uFillTx/>
              </a:endParaRPr>
            </a:p>
          </p:txBody>
        </p:sp>
      </p:grpSp>
    </p:spTree>
    <p:custDataLst>
      <p:tags r:id="rId1"/>
    </p:custDataLst>
    <p:extLst>
      <p:ext uri="{BB962C8B-B14F-4D97-AF65-F5344CB8AC3E}">
        <p14:creationId xmlns:p14="http://schemas.microsoft.com/office/powerpoint/2010/main" val="6497248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60E8C0D3-A73B-B790-7988-FF481082792B}"/>
            </a:ext>
          </a:extLst>
        </p:cNvPr>
        <p:cNvGrpSpPr/>
        <p:nvPr/>
      </p:nvGrpSpPr>
      <p:grpSpPr>
        <a:xfrm>
          <a:off x="0" y="0"/>
          <a:ext cx="0" cy="0"/>
          <a:chOff x="0" y="0"/>
          <a:chExt cx="0" cy="0"/>
        </a:xfrm>
      </p:grpSpPr>
      <p:pic>
        <p:nvPicPr>
          <p:cNvPr id="2" name="Picture 1" descr="A diagram of a wind turbine&#10;&#10;Description automatically generated">
            <a:extLst>
              <a:ext uri="{FF2B5EF4-FFF2-40B4-BE49-F238E27FC236}">
                <a16:creationId xmlns:a16="http://schemas.microsoft.com/office/drawing/2014/main" id="{C640E6BB-C160-66FD-2838-EF6EAF3C417F}"/>
              </a:ext>
            </a:extLst>
          </p:cNvPr>
          <p:cNvPicPr>
            <a:picLocks noChangeAspect="1"/>
          </p:cNvPicPr>
          <p:nvPr/>
        </p:nvPicPr>
        <p:blipFill rotWithShape="1">
          <a:blip r:embed="rId5">
            <a:clrChange>
              <a:clrFrom>
                <a:srgbClr val="FFFFFF"/>
              </a:clrFrom>
              <a:clrTo>
                <a:srgbClr val="FFFFFF">
                  <a:alpha val="0"/>
                </a:srgbClr>
              </a:clrTo>
            </a:clrChange>
          </a:blip>
          <a:srcRect l="17866" t="29469" r="17658" b="-1"/>
          <a:stretch/>
        </p:blipFill>
        <p:spPr>
          <a:xfrm>
            <a:off x="211023" y="1761395"/>
            <a:ext cx="4318474" cy="4889777"/>
          </a:xfrm>
          <a:prstGeom prst="rect">
            <a:avLst/>
          </a:prstGeom>
        </p:spPr>
      </p:pic>
      <p:grpSp>
        <p:nvGrpSpPr>
          <p:cNvPr id="4" name="Group 3">
            <a:extLst>
              <a:ext uri="{FF2B5EF4-FFF2-40B4-BE49-F238E27FC236}">
                <a16:creationId xmlns:a16="http://schemas.microsoft.com/office/drawing/2014/main" id="{35FFFF7E-25D3-F662-0BF1-859A90728362}"/>
              </a:ext>
            </a:extLst>
          </p:cNvPr>
          <p:cNvGrpSpPr/>
          <p:nvPr/>
        </p:nvGrpSpPr>
        <p:grpSpPr>
          <a:xfrm>
            <a:off x="4773453" y="2467855"/>
            <a:ext cx="6948020" cy="748952"/>
            <a:chOff x="317915" y="2152776"/>
            <a:chExt cx="5211015" cy="561714"/>
          </a:xfrm>
        </p:grpSpPr>
        <p:sp>
          <p:nvSpPr>
            <p:cNvPr id="5" name="Rectangle: Rounded Corners 4">
              <a:extLst>
                <a:ext uri="{FF2B5EF4-FFF2-40B4-BE49-F238E27FC236}">
                  <a16:creationId xmlns:a16="http://schemas.microsoft.com/office/drawing/2014/main" id="{88615911-E7DE-F6BA-7D9E-52D4856DF6EC}"/>
                </a:ext>
              </a:extLst>
            </p:cNvPr>
            <p:cNvSpPr/>
            <p:nvPr/>
          </p:nvSpPr>
          <p:spPr>
            <a:xfrm>
              <a:off x="317915" y="2152776"/>
              <a:ext cx="5211015" cy="561714"/>
            </a:xfrm>
            <a:prstGeom prst="roundRect">
              <a:avLst/>
            </a:prstGeom>
            <a:solidFill>
              <a:srgbClr val="BEE2D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Gió</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thổi</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làm</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cánh</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quạt</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quay</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sp>
          <p:nvSpPr>
            <p:cNvPr id="6" name="Rectangle: Rounded Corners 5">
              <a:extLst>
                <a:ext uri="{FF2B5EF4-FFF2-40B4-BE49-F238E27FC236}">
                  <a16:creationId xmlns:a16="http://schemas.microsoft.com/office/drawing/2014/main" id="{1BC0EC86-2472-8DF8-B9BC-7AFE5A222165}"/>
                </a:ext>
              </a:extLst>
            </p:cNvPr>
            <p:cNvSpPr/>
            <p:nvPr/>
          </p:nvSpPr>
          <p:spPr>
            <a:xfrm>
              <a:off x="317915" y="2152776"/>
              <a:ext cx="589397" cy="561714"/>
            </a:xfrm>
            <a:prstGeom prst="roundRect">
              <a:avLst/>
            </a:prstGeom>
            <a:solidFill>
              <a:srgbClr val="00A28C"/>
            </a:solidFill>
            <a:ln w="25400" cap="flat" cmpd="sng" algn="ctr">
              <a:solidFill>
                <a:srgbClr val="00A2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A</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grpSp>
      <p:grpSp>
        <p:nvGrpSpPr>
          <p:cNvPr id="7" name="Group 6">
            <a:extLst>
              <a:ext uri="{FF2B5EF4-FFF2-40B4-BE49-F238E27FC236}">
                <a16:creationId xmlns:a16="http://schemas.microsoft.com/office/drawing/2014/main" id="{33A73681-9DE7-C0D8-DE27-5A0247B29AFB}"/>
              </a:ext>
            </a:extLst>
          </p:cNvPr>
          <p:cNvGrpSpPr/>
          <p:nvPr/>
        </p:nvGrpSpPr>
        <p:grpSpPr>
          <a:xfrm>
            <a:off x="4773453" y="3475206"/>
            <a:ext cx="6948020" cy="748952"/>
            <a:chOff x="317915" y="2152776"/>
            <a:chExt cx="5211015" cy="561714"/>
          </a:xfrm>
        </p:grpSpPr>
        <p:sp>
          <p:nvSpPr>
            <p:cNvPr id="8" name="Rectangle: Rounded Corners 7">
              <a:extLst>
                <a:ext uri="{FF2B5EF4-FFF2-40B4-BE49-F238E27FC236}">
                  <a16:creationId xmlns:a16="http://schemas.microsoft.com/office/drawing/2014/main" id="{3F8777DF-77C2-E156-5CBF-FF76F819BF23}"/>
                </a:ext>
              </a:extLst>
            </p:cNvPr>
            <p:cNvSpPr/>
            <p:nvPr/>
          </p:nvSpPr>
          <p:spPr>
            <a:xfrm>
              <a:off x="317915" y="2152776"/>
              <a:ext cx="5211015" cy="561714"/>
            </a:xfrm>
            <a:prstGeom prst="roundRect">
              <a:avLst/>
            </a:prstGeom>
            <a:solidFill>
              <a:srgbClr val="BEE2D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Trục</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máy</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phát</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mn-cs"/>
                </a:rPr>
                <a:t>điện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 quay</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sp>
          <p:nvSpPr>
            <p:cNvPr id="9" name="Rectangle: Rounded Corners 8">
              <a:extLst>
                <a:ext uri="{FF2B5EF4-FFF2-40B4-BE49-F238E27FC236}">
                  <a16:creationId xmlns:a16="http://schemas.microsoft.com/office/drawing/2014/main" id="{9B825D82-0BEB-9732-1A0E-B6C1D042E166}"/>
                </a:ext>
              </a:extLst>
            </p:cNvPr>
            <p:cNvSpPr/>
            <p:nvPr/>
          </p:nvSpPr>
          <p:spPr>
            <a:xfrm>
              <a:off x="317915" y="2152776"/>
              <a:ext cx="589397" cy="561714"/>
            </a:xfrm>
            <a:prstGeom prst="roundRect">
              <a:avLst/>
            </a:prstGeom>
            <a:solidFill>
              <a:srgbClr val="00A28C"/>
            </a:solidFill>
            <a:ln w="25400" cap="flat" cmpd="sng" algn="ctr">
              <a:solidFill>
                <a:srgbClr val="00A2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C</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grpSp>
      <p:grpSp>
        <p:nvGrpSpPr>
          <p:cNvPr id="3" name="Group 2">
            <a:extLst>
              <a:ext uri="{FF2B5EF4-FFF2-40B4-BE49-F238E27FC236}">
                <a16:creationId xmlns:a16="http://schemas.microsoft.com/office/drawing/2014/main" id="{F827C523-C8E9-4476-C519-FAC3DB8A6AE7}"/>
              </a:ext>
            </a:extLst>
          </p:cNvPr>
          <p:cNvGrpSpPr/>
          <p:nvPr/>
        </p:nvGrpSpPr>
        <p:grpSpPr>
          <a:xfrm>
            <a:off x="4773453" y="4482557"/>
            <a:ext cx="6948020" cy="1257110"/>
            <a:chOff x="317915" y="3013455"/>
            <a:chExt cx="5211015" cy="942833"/>
          </a:xfrm>
        </p:grpSpPr>
        <p:grpSp>
          <p:nvGrpSpPr>
            <p:cNvPr id="15" name="Group 14">
              <a:extLst>
                <a:ext uri="{FF2B5EF4-FFF2-40B4-BE49-F238E27FC236}">
                  <a16:creationId xmlns:a16="http://schemas.microsoft.com/office/drawing/2014/main" id="{24746F79-69C7-4C80-4380-0E8F42A0F3B2}"/>
                </a:ext>
              </a:extLst>
            </p:cNvPr>
            <p:cNvGrpSpPr/>
            <p:nvPr/>
          </p:nvGrpSpPr>
          <p:grpSpPr>
            <a:xfrm>
              <a:off x="317915" y="3013455"/>
              <a:ext cx="5211015" cy="942833"/>
              <a:chOff x="317915" y="2152776"/>
              <a:chExt cx="5211015" cy="561714"/>
            </a:xfrm>
          </p:grpSpPr>
          <p:sp>
            <p:nvSpPr>
              <p:cNvPr id="17" name="Rectangle: Rounded Corners 16">
                <a:extLst>
                  <a:ext uri="{FF2B5EF4-FFF2-40B4-BE49-F238E27FC236}">
                    <a16:creationId xmlns:a16="http://schemas.microsoft.com/office/drawing/2014/main" id="{4486BD86-6897-80AF-BE84-F5A5D99B0FD7}"/>
                  </a:ext>
                </a:extLst>
              </p:cNvPr>
              <p:cNvSpPr/>
              <p:nvPr/>
            </p:nvSpPr>
            <p:spPr>
              <a:xfrm>
                <a:off x="317915" y="2152776"/>
                <a:ext cx="5211015" cy="561714"/>
              </a:xfrm>
              <a:prstGeom prst="roundRect">
                <a:avLst/>
              </a:prstGeom>
              <a:solidFill>
                <a:srgbClr val="BEE2DD"/>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sp>
            <p:nvSpPr>
              <p:cNvPr id="18" name="Rectangle: Rounded Corners 17">
                <a:extLst>
                  <a:ext uri="{FF2B5EF4-FFF2-40B4-BE49-F238E27FC236}">
                    <a16:creationId xmlns:a16="http://schemas.microsoft.com/office/drawing/2014/main" id="{B8950B46-6641-7B89-1164-55DECA8FB467}"/>
                  </a:ext>
                </a:extLst>
              </p:cNvPr>
              <p:cNvSpPr/>
              <p:nvPr/>
            </p:nvSpPr>
            <p:spPr>
              <a:xfrm>
                <a:off x="317915" y="2152776"/>
                <a:ext cx="589397" cy="561714"/>
              </a:xfrm>
              <a:prstGeom prst="roundRect">
                <a:avLst/>
              </a:prstGeom>
              <a:solidFill>
                <a:srgbClr val="00A28C"/>
              </a:solidFill>
              <a:ln w="25400" cap="flat" cmpd="sng" algn="ctr">
                <a:solidFill>
                  <a:srgbClr val="00A28C"/>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mn-cs"/>
                  </a:rPr>
                  <a:t>B</a:t>
                </a:r>
                <a:endParaRPr kumimoji="0" lang="vi-VN" sz="2400" b="0" i="0" u="none" strike="noStrike" kern="0" cap="none" spc="0" normalizeH="0" baseline="0" noProof="0" dirty="0">
                  <a:ln>
                    <a:noFill/>
                  </a:ln>
                  <a:solidFill>
                    <a:srgbClr val="070A0A"/>
                  </a:solidFill>
                  <a:effectLst/>
                  <a:uLnTx/>
                  <a:uFillTx/>
                  <a:latin typeface="Arial" panose="020B0604020202020204" pitchFamily="34" charset="0"/>
                  <a:ea typeface="+mn-ea"/>
                  <a:cs typeface="+mn-cs"/>
                </a:endParaRPr>
              </a:p>
            </p:txBody>
          </p:sp>
        </p:grpSp>
        <p:sp>
          <p:nvSpPr>
            <p:cNvPr id="16" name="TextBox 15">
              <a:extLst>
                <a:ext uri="{FF2B5EF4-FFF2-40B4-BE49-F238E27FC236}">
                  <a16:creationId xmlns:a16="http://schemas.microsoft.com/office/drawing/2014/main" id="{5C5C55ED-CFCF-D7E2-893F-E3239F10B8A6}"/>
                </a:ext>
              </a:extLst>
            </p:cNvPr>
            <p:cNvSpPr txBox="1"/>
            <p:nvPr/>
          </p:nvSpPr>
          <p:spPr>
            <a:xfrm>
              <a:off x="1005487" y="3038812"/>
              <a:ext cx="4169025" cy="847492"/>
            </a:xfrm>
            <a:prstGeom prst="rect">
              <a:avLst/>
            </a:prstGeom>
            <a:noFill/>
          </p:spPr>
          <p:txBody>
            <a:bodyPr wrap="square" rtlCol="0">
              <a:sp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Máy</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phát</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điện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tạo</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ra</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điện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điện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được</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đưa</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đến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thắp</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sáng</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bóng</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rPr>
                <a:t>đèn</a:t>
              </a:r>
              <a:endParaRPr kumimoji="0" lang="vi-VN" sz="2400" b="0" i="0" u="none" strike="noStrike" kern="0" cap="none" spc="0" normalizeH="0" baseline="0" noProof="0" dirty="0">
                <a:ln>
                  <a:noFill/>
                </a:ln>
                <a:solidFill>
                  <a:srgbClr val="070A0A"/>
                </a:solidFill>
                <a:effectLst/>
                <a:uLnTx/>
                <a:uFillTx/>
              </a:endParaRPr>
            </a:p>
          </p:txBody>
        </p:sp>
      </p:grpSp>
    </p:spTree>
    <p:custDataLst>
      <p:tags r:id="rId1"/>
    </p:custDataLst>
    <p:extLst>
      <p:ext uri="{BB962C8B-B14F-4D97-AF65-F5344CB8AC3E}">
        <p14:creationId xmlns:p14="http://schemas.microsoft.com/office/powerpoint/2010/main" val="1771734598"/>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03B34317-48C8-466D-A6DD-2A190F78FC8B}"/>
            </a:ext>
          </a:extLst>
        </p:cNvPr>
        <p:cNvGrpSpPr/>
        <p:nvPr/>
      </p:nvGrpSpPr>
      <p:grpSpPr>
        <a:xfrm>
          <a:off x="0" y="0"/>
          <a:ext cx="0" cy="0"/>
          <a:chOff x="0" y="0"/>
          <a:chExt cx="0" cy="0"/>
        </a:xfrm>
      </p:grpSpPr>
      <p:sp>
        <p:nvSpPr>
          <p:cNvPr id="10" name="Snip and Round Single Corner Rectangle 3">
            <a:extLst>
              <a:ext uri="{FF2B5EF4-FFF2-40B4-BE49-F238E27FC236}">
                <a16:creationId xmlns:a16="http://schemas.microsoft.com/office/drawing/2014/main" id="{6F690CB2-827B-C604-0D27-95DF08F5CBC2}"/>
              </a:ext>
            </a:extLst>
          </p:cNvPr>
          <p:cNvSpPr/>
          <p:nvPr/>
        </p:nvSpPr>
        <p:spPr>
          <a:xfrm>
            <a:off x="4363135" y="1159702"/>
            <a:ext cx="3465729" cy="760327"/>
          </a:xfrm>
          <a:prstGeom prst="roundRect">
            <a:avLst>
              <a:gd name="adj" fmla="val 50000"/>
            </a:avLst>
          </a:prstGeom>
          <a:solidFill>
            <a:schemeClr val="accent5">
              <a:lumMod val="50000"/>
            </a:schemeClr>
          </a:solidFill>
          <a:ln w="38100" cap="flat" cmpd="sng" algn="ctr">
            <a:solidFill>
              <a:schemeClr val="bg1"/>
            </a:solidFill>
            <a:prstDash val="solid"/>
          </a:ln>
          <a:effectLst>
            <a:outerShdw blurRad="50800" dist="381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VN"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rPr>
              <a:t>EM CÓ BIẾT?</a:t>
            </a:r>
          </a:p>
        </p:txBody>
      </p:sp>
      <p:pic>
        <p:nvPicPr>
          <p:cNvPr id="11" name="Picture 10" descr="A screenshot of a cell phone&#10;&#10;Description automatically generated">
            <a:extLst>
              <a:ext uri="{FF2B5EF4-FFF2-40B4-BE49-F238E27FC236}">
                <a16:creationId xmlns:a16="http://schemas.microsoft.com/office/drawing/2014/main" id="{80381571-9A47-A561-A78B-E881F15F2D81}"/>
              </a:ext>
            </a:extLst>
          </p:cNvPr>
          <p:cNvPicPr>
            <a:picLocks noChangeAspect="1"/>
          </p:cNvPicPr>
          <p:nvPr/>
        </p:nvPicPr>
        <p:blipFill rotWithShape="1">
          <a:blip r:embed="rId5">
            <a:clrChange>
              <a:clrFrom>
                <a:srgbClr val="FFFFFF"/>
              </a:clrFrom>
              <a:clrTo>
                <a:srgbClr val="FFFFFF">
                  <a:alpha val="0"/>
                </a:srgbClr>
              </a:clrTo>
            </a:clrChange>
          </a:blip>
          <a:srcRect t="31421" b="4199"/>
          <a:stretch/>
        </p:blipFill>
        <p:spPr>
          <a:xfrm>
            <a:off x="6635331" y="2307994"/>
            <a:ext cx="5661773" cy="3683371"/>
          </a:xfrm>
          <a:prstGeom prst="rect">
            <a:avLst/>
          </a:prstGeom>
        </p:spPr>
      </p:pic>
      <p:sp>
        <p:nvSpPr>
          <p:cNvPr id="12" name="TextBox 11">
            <a:extLst>
              <a:ext uri="{FF2B5EF4-FFF2-40B4-BE49-F238E27FC236}">
                <a16:creationId xmlns:a16="http://schemas.microsoft.com/office/drawing/2014/main" id="{71C65C8D-4915-271C-B85E-A356A7E30801}"/>
              </a:ext>
            </a:extLst>
          </p:cNvPr>
          <p:cNvSpPr txBox="1"/>
          <p:nvPr/>
        </p:nvSpPr>
        <p:spPr>
          <a:xfrm>
            <a:off x="554596" y="2307994"/>
            <a:ext cx="6343973" cy="3891835"/>
          </a:xfrm>
          <a:prstGeom prst="rect">
            <a:avLst/>
          </a:prstGeom>
          <a:noFill/>
        </p:spPr>
        <p:txBody>
          <a:bodyPr wrap="square">
            <a:spAutoFit/>
          </a:bodyPr>
          <a:lstStyle/>
          <a:p>
            <a:pPr algn="just" defTabSz="1219170">
              <a:lnSpc>
                <a:spcPct val="150000"/>
              </a:lnSpc>
              <a:defRPr/>
            </a:pPr>
            <a:r>
              <a:rPr lang="nl-NL" sz="2400" dirty="0" err="1">
                <a:latin typeface="UTM Avo" panose="02040603050506020204" pitchFamily="18" charset="0"/>
                <a:ea typeface="Calibri" panose="020F0502020204030204" pitchFamily="34" charset="0"/>
                <a:cs typeface="Arial" panose="020B0604020202020204" pitchFamily="34" charset="0"/>
              </a:rPr>
              <a:t>Ở</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nước</a:t>
            </a:r>
            <a:r>
              <a:rPr lang="nl-NL" sz="2400" dirty="0">
                <a:latin typeface="UTM Avo" panose="02040603050506020204" pitchFamily="18" charset="0"/>
                <a:ea typeface="Calibri" panose="020F0502020204030204" pitchFamily="34" charset="0"/>
                <a:cs typeface="Arial" panose="020B0604020202020204" pitchFamily="34" charset="0"/>
              </a:rPr>
              <a:t> ta có </a:t>
            </a:r>
            <a:r>
              <a:rPr lang="nl-NL" sz="2400" dirty="0" err="1">
                <a:latin typeface="UTM Avo" panose="02040603050506020204" pitchFamily="18" charset="0"/>
                <a:ea typeface="Calibri" panose="020F0502020204030204" pitchFamily="34" charset="0"/>
                <a:cs typeface="Arial" panose="020B0604020202020204" pitchFamily="34" charset="0"/>
              </a:rPr>
              <a:t>một</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số</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nhà</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máy</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sản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xuất</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điện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gió</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như</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nhà</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máy</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sản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xuất</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điện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gió</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ở</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Bạc</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Liêu</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Ninh</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Thuận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Các</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nhà</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máy</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điện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gió</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này</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được</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xây</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dựng</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ở</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nơi</a:t>
            </a:r>
            <a:r>
              <a:rPr lang="nl-NL" sz="2400" dirty="0">
                <a:latin typeface="UTM Avo" panose="02040603050506020204" pitchFamily="18" charset="0"/>
                <a:ea typeface="Calibri" panose="020F0502020204030204" pitchFamily="34" charset="0"/>
                <a:cs typeface="Arial" panose="020B0604020202020204" pitchFamily="34" charset="0"/>
              </a:rPr>
              <a:t> có </a:t>
            </a:r>
            <a:r>
              <a:rPr lang="nl-NL" sz="2400" dirty="0" err="1">
                <a:latin typeface="UTM Avo" panose="02040603050506020204" pitchFamily="18" charset="0"/>
                <a:ea typeface="Calibri" panose="020F0502020204030204" pitchFamily="34" charset="0"/>
                <a:cs typeface="Arial" panose="020B0604020202020204" pitchFamily="34" charset="0"/>
              </a:rPr>
              <a:t>nhiều</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gió</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để</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sản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xuất</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điện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Điện</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gió</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là</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nguồn</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năng</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lượng</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sạch</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góp</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phần</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làm</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giảm</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ô</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nhiễm</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môi</a:t>
            </a:r>
            <a:r>
              <a:rPr lang="nl-NL" sz="2400" i="1" dirty="0">
                <a:latin typeface="UTM Avo" panose="02040603050506020204" pitchFamily="18" charset="0"/>
                <a:ea typeface="Calibri" panose="020F0502020204030204" pitchFamily="34" charset="0"/>
                <a:cs typeface="Arial" panose="020B0604020202020204" pitchFamily="34" charset="0"/>
              </a:rPr>
              <a:t> </a:t>
            </a:r>
            <a:r>
              <a:rPr lang="nl-NL" sz="2400" i="1" dirty="0" err="1">
                <a:latin typeface="UTM Avo" panose="02040603050506020204" pitchFamily="18" charset="0"/>
                <a:ea typeface="Calibri" panose="020F0502020204030204" pitchFamily="34" charset="0"/>
                <a:cs typeface="Arial" panose="020B0604020202020204" pitchFamily="34" charset="0"/>
              </a:rPr>
              <a:t>trường</a:t>
            </a:r>
            <a:r>
              <a:rPr lang="nl-NL" sz="2400" i="1" dirty="0">
                <a:latin typeface="UTM Avo" panose="02040603050506020204" pitchFamily="18" charset="0"/>
                <a:ea typeface="Calibri" panose="020F0502020204030204" pitchFamily="34" charset="0"/>
                <a:cs typeface="Arial" panose="020B0604020202020204" pitchFamily="34" charset="0"/>
              </a:rPr>
              <a:t>.</a:t>
            </a:r>
            <a:endParaRPr lang="en-VN" sz="2400" i="1" dirty="0">
              <a:solidFill>
                <a:srgbClr val="FFFFFF"/>
              </a:solidFill>
              <a:latin typeface="UTM Avo" panose="02040603050506020204" pitchFamily="18" charset="0"/>
              <a:ea typeface="SimSun" panose="02010600030101010101" pitchFamily="2" charset="-122"/>
              <a:cs typeface="Arial" panose="020B0604020202020204" pitchFamily="34" charset="0"/>
            </a:endParaRPr>
          </a:p>
        </p:txBody>
      </p:sp>
      <p:sp>
        <p:nvSpPr>
          <p:cNvPr id="13" name="TextBox 12">
            <a:extLst>
              <a:ext uri="{FF2B5EF4-FFF2-40B4-BE49-F238E27FC236}">
                <a16:creationId xmlns:a16="http://schemas.microsoft.com/office/drawing/2014/main" id="{A5F5C258-073F-7020-1178-5D227B6B3AFD}"/>
              </a:ext>
            </a:extLst>
          </p:cNvPr>
          <p:cNvSpPr txBox="1"/>
          <p:nvPr/>
        </p:nvSpPr>
        <p:spPr>
          <a:xfrm>
            <a:off x="7295029" y="5991365"/>
            <a:ext cx="4342375" cy="400110"/>
          </a:xfrm>
          <a:prstGeom prst="rect">
            <a:avLst/>
          </a:prstGeom>
          <a:solidFill>
            <a:srgbClr val="FFFAF7"/>
          </a:solidFill>
        </p:spPr>
        <p:txBody>
          <a:bodyPr wrap="square">
            <a:spAutoFit/>
          </a:bodyPr>
          <a:lstStyle/>
          <a:p>
            <a:pPr algn="ctr"/>
            <a:r>
              <a:rPr lang="nl-NL" sz="2000" dirty="0" err="1">
                <a:latin typeface="UTM Avo" panose="02040603050506020204" pitchFamily="18" charset="0"/>
                <a:ea typeface="Calibri" panose="020F0502020204030204" pitchFamily="34" charset="0"/>
                <a:cs typeface="Arial" panose="020B0604020202020204" pitchFamily="34" charset="0"/>
              </a:rPr>
              <a:t>Nhà</a:t>
            </a:r>
            <a:r>
              <a:rPr lang="nl-NL" sz="2000" dirty="0">
                <a:latin typeface="UTM Avo" panose="02040603050506020204" pitchFamily="18" charset="0"/>
                <a:ea typeface="Calibri" panose="020F0502020204030204" pitchFamily="34" charset="0"/>
                <a:cs typeface="Arial" panose="020B0604020202020204" pitchFamily="34" charset="0"/>
              </a:rPr>
              <a:t> </a:t>
            </a:r>
            <a:r>
              <a:rPr lang="nl-NL" sz="2000" dirty="0" err="1">
                <a:latin typeface="UTM Avo" panose="02040603050506020204" pitchFamily="18" charset="0"/>
                <a:ea typeface="Calibri" panose="020F0502020204030204" pitchFamily="34" charset="0"/>
                <a:cs typeface="Arial" panose="020B0604020202020204" pitchFamily="34" charset="0"/>
              </a:rPr>
              <a:t>máy</a:t>
            </a:r>
            <a:r>
              <a:rPr lang="nl-NL" sz="2000" dirty="0">
                <a:latin typeface="UTM Avo" panose="02040603050506020204" pitchFamily="18" charset="0"/>
                <a:ea typeface="Calibri" panose="020F0502020204030204" pitchFamily="34" charset="0"/>
                <a:cs typeface="Arial" panose="020B0604020202020204" pitchFamily="34" charset="0"/>
              </a:rPr>
              <a:t> </a:t>
            </a:r>
            <a:r>
              <a:rPr lang="nl-NL" sz="2000" dirty="0" err="1">
                <a:latin typeface="UTM Avo" panose="02040603050506020204" pitchFamily="18" charset="0"/>
                <a:ea typeface="Calibri" panose="020F0502020204030204" pitchFamily="34" charset="0"/>
                <a:cs typeface="Arial" panose="020B0604020202020204" pitchFamily="34" charset="0"/>
              </a:rPr>
              <a:t>điện</a:t>
            </a:r>
            <a:r>
              <a:rPr lang="nl-NL" sz="2000" dirty="0">
                <a:latin typeface="UTM Avo" panose="02040603050506020204" pitchFamily="18" charset="0"/>
                <a:ea typeface="Calibri" panose="020F0502020204030204" pitchFamily="34" charset="0"/>
                <a:cs typeface="Arial" panose="020B0604020202020204" pitchFamily="34" charset="0"/>
              </a:rPr>
              <a:t> </a:t>
            </a:r>
            <a:r>
              <a:rPr lang="nl-NL" sz="2000" dirty="0" err="1">
                <a:latin typeface="UTM Avo" panose="02040603050506020204" pitchFamily="18" charset="0"/>
                <a:ea typeface="Calibri" panose="020F0502020204030204" pitchFamily="34" charset="0"/>
                <a:cs typeface="Arial" panose="020B0604020202020204" pitchFamily="34" charset="0"/>
              </a:rPr>
              <a:t>gió</a:t>
            </a:r>
            <a:r>
              <a:rPr lang="nl-NL" sz="2000" dirty="0">
                <a:latin typeface="UTM Avo" panose="02040603050506020204" pitchFamily="18" charset="0"/>
                <a:ea typeface="Calibri" panose="020F0502020204030204" pitchFamily="34" charset="0"/>
                <a:cs typeface="Arial" panose="020B0604020202020204" pitchFamily="34" charset="0"/>
              </a:rPr>
              <a:t> </a:t>
            </a:r>
            <a:r>
              <a:rPr lang="nl-NL" sz="2000" dirty="0" err="1">
                <a:latin typeface="UTM Avo" panose="02040603050506020204" pitchFamily="18" charset="0"/>
                <a:ea typeface="Calibri" panose="020F0502020204030204" pitchFamily="34" charset="0"/>
                <a:cs typeface="Arial" panose="020B0604020202020204" pitchFamily="34" charset="0"/>
              </a:rPr>
              <a:t>Bạc</a:t>
            </a:r>
            <a:r>
              <a:rPr lang="nl-NL" sz="2000" dirty="0">
                <a:latin typeface="UTM Avo" panose="02040603050506020204" pitchFamily="18" charset="0"/>
                <a:ea typeface="Calibri" panose="020F0502020204030204" pitchFamily="34" charset="0"/>
                <a:cs typeface="Arial" panose="020B0604020202020204" pitchFamily="34" charset="0"/>
              </a:rPr>
              <a:t> </a:t>
            </a:r>
            <a:r>
              <a:rPr lang="nl-NL" sz="2000" dirty="0" err="1">
                <a:latin typeface="UTM Avo" panose="02040603050506020204" pitchFamily="18" charset="0"/>
                <a:ea typeface="Calibri" panose="020F0502020204030204" pitchFamily="34" charset="0"/>
                <a:cs typeface="Arial" panose="020B0604020202020204" pitchFamily="34" charset="0"/>
              </a:rPr>
              <a:t>Liêu</a:t>
            </a:r>
            <a:endParaRPr lang="en-VN" sz="2800" dirty="0">
              <a:latin typeface="UTM Avo" panose="02040603050506020204" pitchFamily="18" charset="0"/>
            </a:endParaRPr>
          </a:p>
        </p:txBody>
      </p:sp>
    </p:spTree>
    <p:custDataLst>
      <p:tags r:id="rId1"/>
    </p:custDataLst>
    <p:extLst>
      <p:ext uri="{BB962C8B-B14F-4D97-AF65-F5344CB8AC3E}">
        <p14:creationId xmlns:p14="http://schemas.microsoft.com/office/powerpoint/2010/main" val="32343458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500"/>
                                        <p:tgtEl>
                                          <p:spTgt spid="1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p:bldP spid="1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FAF51F73-20DD-DA43-783B-5C33A0F184A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31461A3F-B377-BD3F-6557-AB4419CB5310}"/>
              </a:ext>
            </a:extLst>
          </p:cNvPr>
          <p:cNvGrpSpPr/>
          <p:nvPr/>
        </p:nvGrpSpPr>
        <p:grpSpPr>
          <a:xfrm>
            <a:off x="424243" y="2725813"/>
            <a:ext cx="6982500" cy="2734241"/>
            <a:chOff x="854209" y="1204898"/>
            <a:chExt cx="5236875" cy="2635523"/>
          </a:xfrm>
        </p:grpSpPr>
        <p:sp>
          <p:nvSpPr>
            <p:cNvPr id="4" name="Rectangle 3">
              <a:extLst>
                <a:ext uri="{FF2B5EF4-FFF2-40B4-BE49-F238E27FC236}">
                  <a16:creationId xmlns:a16="http://schemas.microsoft.com/office/drawing/2014/main" id="{7D4F2E75-F285-BC50-02A4-7414F2A2CA86}"/>
                </a:ext>
              </a:extLst>
            </p:cNvPr>
            <p:cNvSpPr/>
            <p:nvPr/>
          </p:nvSpPr>
          <p:spPr>
            <a:xfrm>
              <a:off x="854209" y="1204898"/>
              <a:ext cx="5028486" cy="2635523"/>
            </a:xfrm>
            <a:prstGeom prst="rect">
              <a:avLst/>
            </a:prstGeom>
            <a:solidFill>
              <a:srgbClr val="EB5E52">
                <a:lumMod val="40000"/>
                <a:lumOff val="60000"/>
              </a:srgbClr>
            </a:solidFill>
            <a:ln w="25400" cap="flat" cmpd="sng" algn="ctr">
              <a:solidFill>
                <a:srgbClr val="EB5E52">
                  <a:lumMod val="40000"/>
                  <a:lumOff val="6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VN"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endParaRPr>
            </a:p>
          </p:txBody>
        </p:sp>
        <p:sp>
          <p:nvSpPr>
            <p:cNvPr id="5" name="Rectangle 4">
              <a:extLst>
                <a:ext uri="{FF2B5EF4-FFF2-40B4-BE49-F238E27FC236}">
                  <a16:creationId xmlns:a16="http://schemas.microsoft.com/office/drawing/2014/main" id="{50308DB4-66EA-3E6C-5DE5-E46111ABFBA1}"/>
                </a:ext>
              </a:extLst>
            </p:cNvPr>
            <p:cNvSpPr/>
            <p:nvPr/>
          </p:nvSpPr>
          <p:spPr>
            <a:xfrm>
              <a:off x="1062598" y="1375527"/>
              <a:ext cx="5028486" cy="2385311"/>
            </a:xfrm>
            <a:prstGeom prst="rect">
              <a:avLst/>
            </a:prstGeom>
            <a:solidFill>
              <a:srgbClr val="EB5E52">
                <a:lumMod val="20000"/>
                <a:lumOff val="80000"/>
              </a:srgbClr>
            </a:solidFill>
            <a:ln w="25400" cap="flat" cmpd="sng" algn="ctr">
              <a:solidFill>
                <a:srgbClr val="EB5E52">
                  <a:lumMod val="20000"/>
                  <a:lumOff val="80000"/>
                </a:srgbClr>
              </a:solid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Cánh quạt của máy phát điện gió quay khi nhận năng lượng từ gió, làm trục máy phát điện quay theo. Khi trục máy phát điện quay, máy phát điện tạo ra điện. </a:t>
              </a:r>
            </a:p>
          </p:txBody>
        </p:sp>
      </p:grpSp>
      <p:sp>
        <p:nvSpPr>
          <p:cNvPr id="7" name="Chevron 19">
            <a:extLst>
              <a:ext uri="{FF2B5EF4-FFF2-40B4-BE49-F238E27FC236}">
                <a16:creationId xmlns:a16="http://schemas.microsoft.com/office/drawing/2014/main" id="{7CB6B3B8-5F4A-2B9E-243F-3322B6D54985}"/>
              </a:ext>
            </a:extLst>
          </p:cNvPr>
          <p:cNvSpPr/>
          <p:nvPr/>
        </p:nvSpPr>
        <p:spPr>
          <a:xfrm>
            <a:off x="0" y="1655475"/>
            <a:ext cx="3312125" cy="741081"/>
          </a:xfrm>
          <a:prstGeom prst="chevron">
            <a:avLst/>
          </a:prstGeom>
          <a:solidFill>
            <a:schemeClr val="bg1"/>
          </a:solidFill>
          <a:ln w="38100" cap="flat" cmpd="sng" algn="ctr">
            <a:solidFill>
              <a:srgbClr val="F5ABA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VN" sz="2400" b="1" i="0" u="none" strike="noStrike" kern="0" cap="none" spc="0" normalizeH="0" baseline="0" noProof="0" dirty="0">
                <a:ln>
                  <a:noFill/>
                </a:ln>
                <a:solidFill>
                  <a:srgbClr val="191919"/>
                </a:solidFill>
                <a:effectLst/>
                <a:uLnTx/>
                <a:uFillTx/>
                <a:latin typeface="UTM Avo" panose="02040603050506020204" pitchFamily="18" charset="0"/>
                <a:ea typeface="+mn-ea"/>
                <a:cs typeface="+mn-cs"/>
              </a:rPr>
              <a:t> KẾT LUẬN</a:t>
            </a:r>
          </a:p>
        </p:txBody>
      </p:sp>
      <p:pic>
        <p:nvPicPr>
          <p:cNvPr id="8" name="Picture 7" descr="A green planet with solar panels and wind turbines&#10;&#10;Description automatically generated">
            <a:extLst>
              <a:ext uri="{FF2B5EF4-FFF2-40B4-BE49-F238E27FC236}">
                <a16:creationId xmlns:a16="http://schemas.microsoft.com/office/drawing/2014/main" id="{404672B1-D3DD-958B-18DE-764540C47005}"/>
              </a:ext>
            </a:extLst>
          </p:cNvPr>
          <p:cNvPicPr>
            <a:picLocks noChangeAspect="1"/>
          </p:cNvPicPr>
          <p:nvPr/>
        </p:nvPicPr>
        <p:blipFill>
          <a:blip r:embed="rId5">
            <a:clrChange>
              <a:clrFrom>
                <a:srgbClr val="000000"/>
              </a:clrFrom>
              <a:clrTo>
                <a:srgbClr val="000000">
                  <a:alpha val="0"/>
                </a:srgbClr>
              </a:clrTo>
            </a:clrChange>
          </a:blip>
          <a:stretch>
            <a:fillRect/>
          </a:stretch>
        </p:blipFill>
        <p:spPr>
          <a:xfrm>
            <a:off x="7759512" y="2386181"/>
            <a:ext cx="3730393" cy="3730393"/>
          </a:xfrm>
          <a:prstGeom prst="rect">
            <a:avLst/>
          </a:prstGeom>
        </p:spPr>
      </p:pic>
    </p:spTree>
    <p:custDataLst>
      <p:tags r:id="rId1"/>
    </p:custDataLst>
    <p:extLst>
      <p:ext uri="{BB962C8B-B14F-4D97-AF65-F5344CB8AC3E}">
        <p14:creationId xmlns:p14="http://schemas.microsoft.com/office/powerpoint/2010/main" val="34984427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9676990A-40EA-EB1A-9A23-1A4A2C63BB5D}"/>
            </a:ext>
          </a:extLst>
        </p:cNvPr>
        <p:cNvGrpSpPr/>
        <p:nvPr/>
      </p:nvGrpSpPr>
      <p:grpSpPr>
        <a:xfrm>
          <a:off x="0" y="0"/>
          <a:ext cx="0" cy="0"/>
          <a:chOff x="0" y="0"/>
          <a:chExt cx="0" cy="0"/>
        </a:xfrm>
      </p:grpSpPr>
      <p:grpSp>
        <p:nvGrpSpPr>
          <p:cNvPr id="4" name="Google Shape;1313;p49">
            <a:extLst>
              <a:ext uri="{FF2B5EF4-FFF2-40B4-BE49-F238E27FC236}">
                <a16:creationId xmlns:a16="http://schemas.microsoft.com/office/drawing/2014/main" id="{649B4AAE-46F8-4DC4-C251-CD8EF1D89CE9}"/>
              </a:ext>
            </a:extLst>
          </p:cNvPr>
          <p:cNvGrpSpPr/>
          <p:nvPr/>
        </p:nvGrpSpPr>
        <p:grpSpPr>
          <a:xfrm>
            <a:off x="933574" y="1996946"/>
            <a:ext cx="10386884" cy="3302345"/>
            <a:chOff x="1234200" y="610651"/>
            <a:chExt cx="6054900" cy="3922200"/>
          </a:xfrm>
        </p:grpSpPr>
        <p:sp>
          <p:nvSpPr>
            <p:cNvPr id="5" name="Google Shape;1314;p49">
              <a:extLst>
                <a:ext uri="{FF2B5EF4-FFF2-40B4-BE49-F238E27FC236}">
                  <a16:creationId xmlns:a16="http://schemas.microsoft.com/office/drawing/2014/main" id="{ADC46F3E-2F1F-436C-7145-E2596211587B}"/>
                </a:ext>
              </a:extLst>
            </p:cNvPr>
            <p:cNvSpPr/>
            <p:nvPr/>
          </p:nvSpPr>
          <p:spPr>
            <a:xfrm>
              <a:off x="1234200" y="610651"/>
              <a:ext cx="6054900" cy="3922200"/>
            </a:xfrm>
            <a:prstGeom prst="snip2DiagRect">
              <a:avLst>
                <a:gd name="adj1" fmla="val 0"/>
                <a:gd name="adj2" fmla="val 16667"/>
              </a:avLst>
            </a:prstGeom>
            <a:noFill/>
            <a:ln w="9525" cap="flat" cmpd="sng">
              <a:solidFill>
                <a:srgbClr val="FFFFFF"/>
              </a:solidFill>
              <a:prstDash val="solid"/>
              <a:round/>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6" name="Google Shape;1315;p49">
              <a:extLst>
                <a:ext uri="{FF2B5EF4-FFF2-40B4-BE49-F238E27FC236}">
                  <a16:creationId xmlns:a16="http://schemas.microsoft.com/office/drawing/2014/main" id="{468F2FD8-B58A-981A-DD52-996F08C2DD01}"/>
                </a:ext>
              </a:extLst>
            </p:cNvPr>
            <p:cNvSpPr/>
            <p:nvPr/>
          </p:nvSpPr>
          <p:spPr>
            <a:xfrm>
              <a:off x="1349325" y="726075"/>
              <a:ext cx="5801700" cy="3677100"/>
            </a:xfrm>
            <a:prstGeom prst="snip2DiagRect">
              <a:avLst>
                <a:gd name="adj1" fmla="val 0"/>
                <a:gd name="adj2" fmla="val 16667"/>
              </a:avLst>
            </a:prstGeom>
            <a:solidFill>
              <a:srgbClr val="F5ABA5"/>
            </a:solidFill>
            <a:ln>
              <a:noFill/>
            </a:ln>
          </p:spPr>
          <p:txBody>
            <a:bodyPr spcFirstLastPara="1" wrap="square" lIns="121900" tIns="121900" rIns="121900" bIns="121900" anchor="ctr" anchorCtr="0">
              <a:noAutofit/>
            </a:bodyPr>
            <a:lstStyle/>
            <a:p>
              <a:pPr algn="ctr">
                <a:lnSpc>
                  <a:spcPct val="150000"/>
                </a:lnSpc>
              </a:pPr>
              <a:r>
                <a:rPr lang="nl-NL" sz="4400" b="1" dirty="0">
                  <a:solidFill>
                    <a:srgbClr val="070A0A"/>
                  </a:solidFill>
                  <a:latin typeface="UTM Avo" panose="02040603050506020204" pitchFamily="18" charset="0"/>
                  <a:ea typeface="SimSun" panose="02010600030101010101" pitchFamily="2" charset="-122"/>
                  <a:cs typeface="Arial" panose="020B0604020202020204" pitchFamily="34" charset="0"/>
                </a:rPr>
                <a:t>B</a:t>
              </a:r>
            </a:p>
            <a:p>
              <a:pPr algn="ctr">
                <a:lnSpc>
                  <a:spcPct val="150000"/>
                </a:lnSpc>
              </a:pPr>
              <a:r>
                <a:rPr lang="nl-NL" sz="4400" b="1" dirty="0">
                  <a:solidFill>
                    <a:srgbClr val="070A0A"/>
                  </a:solidFill>
                  <a:latin typeface="UTM Avo" panose="02040603050506020204" pitchFamily="18" charset="0"/>
                  <a:ea typeface="SimSun" panose="02010600030101010101" pitchFamily="2" charset="-122"/>
                  <a:cs typeface="Arial" panose="020B0604020202020204" pitchFamily="34" charset="0"/>
                </a:rPr>
                <a:t>LẮP RÁP MÔ HÌNH MÁY </a:t>
              </a:r>
            </a:p>
            <a:p>
              <a:pPr algn="ctr">
                <a:lnSpc>
                  <a:spcPct val="150000"/>
                </a:lnSpc>
              </a:pPr>
              <a:r>
                <a:rPr lang="nl-NL" sz="4400" b="1" dirty="0">
                  <a:solidFill>
                    <a:srgbClr val="070A0A"/>
                  </a:solidFill>
                  <a:latin typeface="UTM Avo" panose="02040603050506020204" pitchFamily="18" charset="0"/>
                  <a:ea typeface="SimSun" panose="02010600030101010101" pitchFamily="2" charset="-122"/>
                  <a:cs typeface="Arial" panose="020B0604020202020204" pitchFamily="34" charset="0"/>
                </a:rPr>
                <a:t>PHÁT ĐIỆN GIÓ</a:t>
              </a:r>
            </a:p>
          </p:txBody>
        </p:sp>
      </p:grpSp>
      <p:grpSp>
        <p:nvGrpSpPr>
          <p:cNvPr id="7" name="Google Shape;1435;p49">
            <a:extLst>
              <a:ext uri="{FF2B5EF4-FFF2-40B4-BE49-F238E27FC236}">
                <a16:creationId xmlns:a16="http://schemas.microsoft.com/office/drawing/2014/main" id="{A72D4068-94B9-A4C6-284D-CF026E7D6E56}"/>
              </a:ext>
            </a:extLst>
          </p:cNvPr>
          <p:cNvGrpSpPr/>
          <p:nvPr/>
        </p:nvGrpSpPr>
        <p:grpSpPr>
          <a:xfrm>
            <a:off x="283773" y="1880577"/>
            <a:ext cx="2606323" cy="2551235"/>
            <a:chOff x="196278" y="918365"/>
            <a:chExt cx="1954742" cy="1913426"/>
          </a:xfrm>
        </p:grpSpPr>
        <p:grpSp>
          <p:nvGrpSpPr>
            <p:cNvPr id="8" name="Google Shape;1436;p49">
              <a:extLst>
                <a:ext uri="{FF2B5EF4-FFF2-40B4-BE49-F238E27FC236}">
                  <a16:creationId xmlns:a16="http://schemas.microsoft.com/office/drawing/2014/main" id="{85B9BDA0-676A-DA9E-2B5B-200D4369B519}"/>
                </a:ext>
              </a:extLst>
            </p:cNvPr>
            <p:cNvGrpSpPr/>
            <p:nvPr/>
          </p:nvGrpSpPr>
          <p:grpSpPr>
            <a:xfrm rot="-2504131">
              <a:off x="887991" y="1084837"/>
              <a:ext cx="973396" cy="1241117"/>
              <a:chOff x="4039647" y="92159"/>
              <a:chExt cx="1508202" cy="1784789"/>
            </a:xfrm>
          </p:grpSpPr>
          <p:sp>
            <p:nvSpPr>
              <p:cNvPr id="11" name="Google Shape;1437;p49">
                <a:extLst>
                  <a:ext uri="{FF2B5EF4-FFF2-40B4-BE49-F238E27FC236}">
                    <a16:creationId xmlns:a16="http://schemas.microsoft.com/office/drawing/2014/main" id="{46AAC243-DDC7-0308-046A-F81921BD56B5}"/>
                  </a:ext>
                </a:extLst>
              </p:cNvPr>
              <p:cNvSpPr/>
              <p:nvPr/>
            </p:nvSpPr>
            <p:spPr>
              <a:xfrm>
                <a:off x="4039647" y="92159"/>
                <a:ext cx="1508202" cy="1784789"/>
              </a:xfrm>
              <a:custGeom>
                <a:avLst/>
                <a:gdLst/>
                <a:ahLst/>
                <a:cxnLst/>
                <a:rect l="l" t="t" r="r" b="b"/>
                <a:pathLst>
                  <a:path w="10297" h="12159" extrusionOk="0">
                    <a:moveTo>
                      <a:pt x="2666" y="1"/>
                    </a:moveTo>
                    <a:cubicBezTo>
                      <a:pt x="2419" y="1"/>
                      <a:pt x="2174" y="7"/>
                      <a:pt x="1935" y="19"/>
                    </a:cubicBezTo>
                    <a:cubicBezTo>
                      <a:pt x="1097" y="64"/>
                      <a:pt x="433" y="750"/>
                      <a:pt x="394" y="1589"/>
                    </a:cubicBezTo>
                    <a:lnTo>
                      <a:pt x="36" y="9905"/>
                    </a:lnTo>
                    <a:cubicBezTo>
                      <a:pt x="1" y="10763"/>
                      <a:pt x="633" y="11506"/>
                      <a:pt x="1487" y="11604"/>
                    </a:cubicBezTo>
                    <a:lnTo>
                      <a:pt x="6173" y="12148"/>
                    </a:lnTo>
                    <a:cubicBezTo>
                      <a:pt x="6236" y="12155"/>
                      <a:pt x="6298" y="12158"/>
                      <a:pt x="6360" y="12158"/>
                    </a:cubicBezTo>
                    <a:cubicBezTo>
                      <a:pt x="7099" y="12158"/>
                      <a:pt x="7758" y="11661"/>
                      <a:pt x="7948" y="10931"/>
                    </a:cubicBezTo>
                    <a:lnTo>
                      <a:pt x="10061" y="2827"/>
                    </a:lnTo>
                    <a:cubicBezTo>
                      <a:pt x="10296" y="1932"/>
                      <a:pt x="9743" y="1017"/>
                      <a:pt x="8838" y="813"/>
                    </a:cubicBezTo>
                    <a:cubicBezTo>
                      <a:pt x="7275" y="457"/>
                      <a:pt x="4840" y="1"/>
                      <a:pt x="2666" y="1"/>
                    </a:cubicBezTo>
                    <a:close/>
                  </a:path>
                </a:pathLst>
              </a:custGeom>
              <a:solidFill>
                <a:srgbClr val="91C6EC"/>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2" name="Google Shape;1438;p49">
                <a:extLst>
                  <a:ext uri="{FF2B5EF4-FFF2-40B4-BE49-F238E27FC236}">
                    <a16:creationId xmlns:a16="http://schemas.microsoft.com/office/drawing/2014/main" id="{3A1EA001-CB34-0469-3164-D2500A48ED2B}"/>
                  </a:ext>
                </a:extLst>
              </p:cNvPr>
              <p:cNvSpPr/>
              <p:nvPr/>
            </p:nvSpPr>
            <p:spPr>
              <a:xfrm>
                <a:off x="4844042" y="197991"/>
                <a:ext cx="703788" cy="1678515"/>
              </a:xfrm>
              <a:custGeom>
                <a:avLst/>
                <a:gdLst/>
                <a:ahLst/>
                <a:cxnLst/>
                <a:rect l="l" t="t" r="r" b="b"/>
                <a:pathLst>
                  <a:path w="4805" h="11435" extrusionOk="0">
                    <a:moveTo>
                      <a:pt x="2933" y="0"/>
                    </a:moveTo>
                    <a:lnTo>
                      <a:pt x="2933" y="0"/>
                    </a:lnTo>
                    <a:cubicBezTo>
                      <a:pt x="3174" y="401"/>
                      <a:pt x="3260" y="893"/>
                      <a:pt x="3133" y="1379"/>
                    </a:cubicBezTo>
                    <a:lnTo>
                      <a:pt x="817" y="10258"/>
                    </a:lnTo>
                    <a:cubicBezTo>
                      <a:pt x="697" y="10731"/>
                      <a:pt x="392" y="11112"/>
                      <a:pt x="1" y="11347"/>
                    </a:cubicBezTo>
                    <a:lnTo>
                      <a:pt x="681" y="11423"/>
                    </a:lnTo>
                    <a:cubicBezTo>
                      <a:pt x="745" y="11431"/>
                      <a:pt x="810" y="11435"/>
                      <a:pt x="873" y="11435"/>
                    </a:cubicBezTo>
                    <a:cubicBezTo>
                      <a:pt x="1611" y="11435"/>
                      <a:pt x="2269" y="10938"/>
                      <a:pt x="2456" y="10210"/>
                    </a:cubicBezTo>
                    <a:lnTo>
                      <a:pt x="4569" y="2106"/>
                    </a:lnTo>
                    <a:cubicBezTo>
                      <a:pt x="4804" y="1211"/>
                      <a:pt x="4251" y="296"/>
                      <a:pt x="3346" y="92"/>
                    </a:cubicBezTo>
                    <a:cubicBezTo>
                      <a:pt x="3216" y="61"/>
                      <a:pt x="3076" y="32"/>
                      <a:pt x="2933" y="0"/>
                    </a:cubicBezTo>
                    <a:close/>
                  </a:path>
                </a:pathLst>
              </a:custGeom>
              <a:solidFill>
                <a:srgbClr val="DCF0F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3" name="Google Shape;1439;p49">
                <a:extLst>
                  <a:ext uri="{FF2B5EF4-FFF2-40B4-BE49-F238E27FC236}">
                    <a16:creationId xmlns:a16="http://schemas.microsoft.com/office/drawing/2014/main" id="{038C9F39-0BB5-B90B-4A5A-8C17D6BFB9CC}"/>
                  </a:ext>
                </a:extLst>
              </p:cNvPr>
              <p:cNvSpPr/>
              <p:nvPr/>
            </p:nvSpPr>
            <p:spPr>
              <a:xfrm>
                <a:off x="4176384" y="217595"/>
                <a:ext cx="1031149" cy="600654"/>
              </a:xfrm>
              <a:custGeom>
                <a:avLst/>
                <a:gdLst/>
                <a:ahLst/>
                <a:cxnLst/>
                <a:rect l="l" t="t" r="r" b="b"/>
                <a:pathLst>
                  <a:path w="7040" h="4092" extrusionOk="0">
                    <a:moveTo>
                      <a:pt x="1877" y="1"/>
                    </a:moveTo>
                    <a:cubicBezTo>
                      <a:pt x="1515" y="1"/>
                      <a:pt x="1143" y="15"/>
                      <a:pt x="763" y="48"/>
                    </a:cubicBezTo>
                    <a:cubicBezTo>
                      <a:pt x="328" y="83"/>
                      <a:pt x="1" y="458"/>
                      <a:pt x="13" y="893"/>
                    </a:cubicBezTo>
                    <a:lnTo>
                      <a:pt x="67" y="2574"/>
                    </a:lnTo>
                    <a:cubicBezTo>
                      <a:pt x="80" y="2974"/>
                      <a:pt x="375" y="3304"/>
                      <a:pt x="769" y="3365"/>
                    </a:cubicBezTo>
                    <a:lnTo>
                      <a:pt x="5595" y="4083"/>
                    </a:lnTo>
                    <a:cubicBezTo>
                      <a:pt x="5634" y="4088"/>
                      <a:pt x="5674" y="4091"/>
                      <a:pt x="5713" y="4091"/>
                    </a:cubicBezTo>
                    <a:cubicBezTo>
                      <a:pt x="6089" y="4091"/>
                      <a:pt x="6424" y="3834"/>
                      <a:pt x="6516" y="3460"/>
                    </a:cubicBezTo>
                    <a:lnTo>
                      <a:pt x="6938" y="1703"/>
                    </a:lnTo>
                    <a:cubicBezTo>
                      <a:pt x="7040" y="1287"/>
                      <a:pt x="6805" y="865"/>
                      <a:pt x="6395" y="731"/>
                    </a:cubicBezTo>
                    <a:cubicBezTo>
                      <a:pt x="5502" y="436"/>
                      <a:pt x="3844" y="1"/>
                      <a:pt x="1877"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4" name="Google Shape;1440;p49">
                <a:extLst>
                  <a:ext uri="{FF2B5EF4-FFF2-40B4-BE49-F238E27FC236}">
                    <a16:creationId xmlns:a16="http://schemas.microsoft.com/office/drawing/2014/main" id="{C67F7EDD-FE7F-81E8-F434-5003CBF4C304}"/>
                  </a:ext>
                </a:extLst>
              </p:cNvPr>
              <p:cNvSpPr/>
              <p:nvPr/>
            </p:nvSpPr>
            <p:spPr>
              <a:xfrm>
                <a:off x="4256699" y="1012316"/>
                <a:ext cx="622644" cy="565279"/>
              </a:xfrm>
              <a:custGeom>
                <a:avLst/>
                <a:gdLst/>
                <a:ahLst/>
                <a:cxnLst/>
                <a:rect l="l" t="t" r="r" b="b"/>
                <a:pathLst>
                  <a:path w="4251" h="3851" extrusionOk="0">
                    <a:moveTo>
                      <a:pt x="1969" y="0"/>
                    </a:moveTo>
                    <a:cubicBezTo>
                      <a:pt x="1040" y="0"/>
                      <a:pt x="304" y="606"/>
                      <a:pt x="159" y="1576"/>
                    </a:cubicBezTo>
                    <a:cubicBezTo>
                      <a:pt x="0" y="2662"/>
                      <a:pt x="848" y="3666"/>
                      <a:pt x="1931" y="3828"/>
                    </a:cubicBezTo>
                    <a:cubicBezTo>
                      <a:pt x="2031" y="3843"/>
                      <a:pt x="2130" y="3850"/>
                      <a:pt x="2227" y="3850"/>
                    </a:cubicBezTo>
                    <a:cubicBezTo>
                      <a:pt x="3179" y="3850"/>
                      <a:pt x="3944" y="3147"/>
                      <a:pt x="4088" y="2160"/>
                    </a:cubicBezTo>
                    <a:cubicBezTo>
                      <a:pt x="4250" y="1077"/>
                      <a:pt x="3389" y="188"/>
                      <a:pt x="2303" y="26"/>
                    </a:cubicBezTo>
                    <a:cubicBezTo>
                      <a:pt x="2190" y="9"/>
                      <a:pt x="2078" y="0"/>
                      <a:pt x="1969" y="0"/>
                    </a:cubicBezTo>
                    <a:close/>
                  </a:path>
                </a:pathLst>
              </a:custGeom>
              <a:solidFill>
                <a:srgbClr val="233A4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5" name="Google Shape;1441;p49">
                <a:extLst>
                  <a:ext uri="{FF2B5EF4-FFF2-40B4-BE49-F238E27FC236}">
                    <a16:creationId xmlns:a16="http://schemas.microsoft.com/office/drawing/2014/main" id="{C7E9DF23-B9FD-FDD5-5EF9-A2E92E5062F4}"/>
                  </a:ext>
                </a:extLst>
              </p:cNvPr>
              <p:cNvSpPr/>
              <p:nvPr/>
            </p:nvSpPr>
            <p:spPr>
              <a:xfrm>
                <a:off x="4874948" y="867529"/>
                <a:ext cx="171809" cy="155448"/>
              </a:xfrm>
              <a:custGeom>
                <a:avLst/>
                <a:gdLst/>
                <a:ahLst/>
                <a:cxnLst/>
                <a:rect l="l" t="t" r="r" b="b"/>
                <a:pathLst>
                  <a:path w="1173" h="1059" extrusionOk="0">
                    <a:moveTo>
                      <a:pt x="544" y="0"/>
                    </a:moveTo>
                    <a:cubicBezTo>
                      <a:pt x="288" y="0"/>
                      <a:pt x="85" y="166"/>
                      <a:pt x="45" y="433"/>
                    </a:cubicBezTo>
                    <a:cubicBezTo>
                      <a:pt x="1" y="731"/>
                      <a:pt x="236" y="1008"/>
                      <a:pt x="534" y="1052"/>
                    </a:cubicBezTo>
                    <a:cubicBezTo>
                      <a:pt x="562" y="1056"/>
                      <a:pt x="589" y="1058"/>
                      <a:pt x="616" y="1058"/>
                    </a:cubicBezTo>
                    <a:cubicBezTo>
                      <a:pt x="878" y="1058"/>
                      <a:pt x="1088" y="866"/>
                      <a:pt x="1128" y="595"/>
                    </a:cubicBezTo>
                    <a:cubicBezTo>
                      <a:pt x="1173" y="296"/>
                      <a:pt x="935" y="52"/>
                      <a:pt x="636" y="7"/>
                    </a:cubicBezTo>
                    <a:cubicBezTo>
                      <a:pt x="605" y="2"/>
                      <a:pt x="574" y="0"/>
                      <a:pt x="544" y="0"/>
                    </a:cubicBez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6" name="Google Shape;1442;p49">
                <a:extLst>
                  <a:ext uri="{FF2B5EF4-FFF2-40B4-BE49-F238E27FC236}">
                    <a16:creationId xmlns:a16="http://schemas.microsoft.com/office/drawing/2014/main" id="{F6B0C48B-8F72-6791-1D15-F685AA393498}"/>
                  </a:ext>
                </a:extLst>
              </p:cNvPr>
              <p:cNvSpPr/>
              <p:nvPr/>
            </p:nvSpPr>
            <p:spPr>
              <a:xfrm>
                <a:off x="4169177" y="778547"/>
                <a:ext cx="171370" cy="155888"/>
              </a:xfrm>
              <a:custGeom>
                <a:avLst/>
                <a:gdLst/>
                <a:ahLst/>
                <a:cxnLst/>
                <a:rect l="l" t="t" r="r" b="b"/>
                <a:pathLst>
                  <a:path w="1170" h="1062" extrusionOk="0">
                    <a:moveTo>
                      <a:pt x="541" y="0"/>
                    </a:moveTo>
                    <a:cubicBezTo>
                      <a:pt x="285" y="0"/>
                      <a:pt x="82" y="168"/>
                      <a:pt x="45" y="436"/>
                    </a:cubicBezTo>
                    <a:cubicBezTo>
                      <a:pt x="0" y="734"/>
                      <a:pt x="232" y="1011"/>
                      <a:pt x="531" y="1055"/>
                    </a:cubicBezTo>
                    <a:cubicBezTo>
                      <a:pt x="558" y="1059"/>
                      <a:pt x="585" y="1061"/>
                      <a:pt x="611" y="1061"/>
                    </a:cubicBezTo>
                    <a:cubicBezTo>
                      <a:pt x="873" y="1061"/>
                      <a:pt x="1084" y="866"/>
                      <a:pt x="1125" y="595"/>
                    </a:cubicBezTo>
                    <a:cubicBezTo>
                      <a:pt x="1169" y="296"/>
                      <a:pt x="931" y="51"/>
                      <a:pt x="632" y="7"/>
                    </a:cubicBezTo>
                    <a:cubicBezTo>
                      <a:pt x="601" y="2"/>
                      <a:pt x="571" y="0"/>
                      <a:pt x="541" y="0"/>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7" name="Google Shape;1443;p49">
                <a:extLst>
                  <a:ext uri="{FF2B5EF4-FFF2-40B4-BE49-F238E27FC236}">
                    <a16:creationId xmlns:a16="http://schemas.microsoft.com/office/drawing/2014/main" id="{DD55CA2F-70A3-41CE-C140-5C5503237865}"/>
                  </a:ext>
                </a:extLst>
              </p:cNvPr>
              <p:cNvSpPr/>
              <p:nvPr/>
            </p:nvSpPr>
            <p:spPr>
              <a:xfrm>
                <a:off x="4580042" y="926181"/>
                <a:ext cx="56391" cy="50788"/>
              </a:xfrm>
              <a:custGeom>
                <a:avLst/>
                <a:gdLst/>
                <a:ahLst/>
                <a:cxnLst/>
                <a:rect l="l" t="t" r="r" b="b"/>
                <a:pathLst>
                  <a:path w="385" h="346" extrusionOk="0">
                    <a:moveTo>
                      <a:pt x="175" y="0"/>
                    </a:moveTo>
                    <a:cubicBezTo>
                      <a:pt x="94" y="0"/>
                      <a:pt x="27" y="55"/>
                      <a:pt x="16" y="143"/>
                    </a:cubicBezTo>
                    <a:cubicBezTo>
                      <a:pt x="0" y="238"/>
                      <a:pt x="76" y="330"/>
                      <a:pt x="175" y="343"/>
                    </a:cubicBezTo>
                    <a:cubicBezTo>
                      <a:pt x="185" y="344"/>
                      <a:pt x="194" y="345"/>
                      <a:pt x="204" y="345"/>
                    </a:cubicBezTo>
                    <a:cubicBezTo>
                      <a:pt x="288" y="345"/>
                      <a:pt x="354" y="282"/>
                      <a:pt x="369" y="194"/>
                    </a:cubicBezTo>
                    <a:cubicBezTo>
                      <a:pt x="385" y="95"/>
                      <a:pt x="305" y="16"/>
                      <a:pt x="207" y="3"/>
                    </a:cubicBezTo>
                    <a:cubicBezTo>
                      <a:pt x="196" y="1"/>
                      <a:pt x="186" y="0"/>
                      <a:pt x="175"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8" name="Google Shape;1444;p49">
                <a:extLst>
                  <a:ext uri="{FF2B5EF4-FFF2-40B4-BE49-F238E27FC236}">
                    <a16:creationId xmlns:a16="http://schemas.microsoft.com/office/drawing/2014/main" id="{B354C622-31FF-6FA5-CE75-1484AC29FD9F}"/>
                  </a:ext>
                </a:extLst>
              </p:cNvPr>
              <p:cNvSpPr/>
              <p:nvPr/>
            </p:nvSpPr>
            <p:spPr>
              <a:xfrm>
                <a:off x="4761953" y="1006326"/>
                <a:ext cx="55952" cy="50788"/>
              </a:xfrm>
              <a:custGeom>
                <a:avLst/>
                <a:gdLst/>
                <a:ahLst/>
                <a:cxnLst/>
                <a:rect l="l" t="t" r="r" b="b"/>
                <a:pathLst>
                  <a:path w="382" h="346" extrusionOk="0">
                    <a:moveTo>
                      <a:pt x="175" y="1"/>
                    </a:moveTo>
                    <a:cubicBezTo>
                      <a:pt x="94" y="1"/>
                      <a:pt x="27" y="56"/>
                      <a:pt x="16" y="143"/>
                    </a:cubicBezTo>
                    <a:cubicBezTo>
                      <a:pt x="0" y="238"/>
                      <a:pt x="76" y="331"/>
                      <a:pt x="175" y="343"/>
                    </a:cubicBezTo>
                    <a:cubicBezTo>
                      <a:pt x="185" y="345"/>
                      <a:pt x="194" y="346"/>
                      <a:pt x="204" y="346"/>
                    </a:cubicBezTo>
                    <a:cubicBezTo>
                      <a:pt x="289" y="346"/>
                      <a:pt x="354" y="283"/>
                      <a:pt x="369" y="194"/>
                    </a:cubicBezTo>
                    <a:cubicBezTo>
                      <a:pt x="381" y="95"/>
                      <a:pt x="305" y="16"/>
                      <a:pt x="207" y="3"/>
                    </a:cubicBezTo>
                    <a:cubicBezTo>
                      <a:pt x="196" y="2"/>
                      <a:pt x="186" y="1"/>
                      <a:pt x="175"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9" name="Google Shape;1445;p49">
                <a:extLst>
                  <a:ext uri="{FF2B5EF4-FFF2-40B4-BE49-F238E27FC236}">
                    <a16:creationId xmlns:a16="http://schemas.microsoft.com/office/drawing/2014/main" id="{A5E09599-3A8A-DDA2-C10B-5300F30FDD08}"/>
                  </a:ext>
                </a:extLst>
              </p:cNvPr>
              <p:cNvSpPr/>
              <p:nvPr/>
            </p:nvSpPr>
            <p:spPr>
              <a:xfrm>
                <a:off x="4876344" y="1153258"/>
                <a:ext cx="56537" cy="51082"/>
              </a:xfrm>
              <a:custGeom>
                <a:avLst/>
                <a:gdLst/>
                <a:ahLst/>
                <a:cxnLst/>
                <a:rect l="l" t="t" r="r" b="b"/>
                <a:pathLst>
                  <a:path w="386" h="348" extrusionOk="0">
                    <a:moveTo>
                      <a:pt x="178" y="0"/>
                    </a:moveTo>
                    <a:cubicBezTo>
                      <a:pt x="94" y="0"/>
                      <a:pt x="28" y="55"/>
                      <a:pt x="17" y="143"/>
                    </a:cubicBezTo>
                    <a:cubicBezTo>
                      <a:pt x="1" y="241"/>
                      <a:pt x="77" y="330"/>
                      <a:pt x="175" y="346"/>
                    </a:cubicBezTo>
                    <a:cubicBezTo>
                      <a:pt x="183" y="347"/>
                      <a:pt x="191" y="348"/>
                      <a:pt x="199" y="348"/>
                    </a:cubicBezTo>
                    <a:cubicBezTo>
                      <a:pt x="287" y="348"/>
                      <a:pt x="357" y="284"/>
                      <a:pt x="369" y="194"/>
                    </a:cubicBezTo>
                    <a:cubicBezTo>
                      <a:pt x="385" y="98"/>
                      <a:pt x="306" y="19"/>
                      <a:pt x="210" y="3"/>
                    </a:cubicBezTo>
                    <a:cubicBezTo>
                      <a:pt x="199" y="1"/>
                      <a:pt x="189" y="0"/>
                      <a:pt x="178"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0" name="Google Shape;1446;p49">
                <a:extLst>
                  <a:ext uri="{FF2B5EF4-FFF2-40B4-BE49-F238E27FC236}">
                    <a16:creationId xmlns:a16="http://schemas.microsoft.com/office/drawing/2014/main" id="{6605AE6F-717D-8445-320C-268F98D5F947}"/>
                  </a:ext>
                </a:extLst>
              </p:cNvPr>
              <p:cNvSpPr/>
              <p:nvPr/>
            </p:nvSpPr>
            <p:spPr>
              <a:xfrm>
                <a:off x="4916915" y="1359784"/>
                <a:ext cx="55952" cy="50788"/>
              </a:xfrm>
              <a:custGeom>
                <a:avLst/>
                <a:gdLst/>
                <a:ahLst/>
                <a:cxnLst/>
                <a:rect l="l" t="t" r="r" b="b"/>
                <a:pathLst>
                  <a:path w="382" h="346" extrusionOk="0">
                    <a:moveTo>
                      <a:pt x="174" y="1"/>
                    </a:moveTo>
                    <a:cubicBezTo>
                      <a:pt x="91" y="1"/>
                      <a:pt x="27" y="55"/>
                      <a:pt x="13" y="143"/>
                    </a:cubicBezTo>
                    <a:cubicBezTo>
                      <a:pt x="0" y="238"/>
                      <a:pt x="76" y="330"/>
                      <a:pt x="172" y="343"/>
                    </a:cubicBezTo>
                    <a:cubicBezTo>
                      <a:pt x="181" y="345"/>
                      <a:pt x="191" y="345"/>
                      <a:pt x="200" y="345"/>
                    </a:cubicBezTo>
                    <a:cubicBezTo>
                      <a:pt x="286" y="345"/>
                      <a:pt x="354" y="282"/>
                      <a:pt x="365" y="194"/>
                    </a:cubicBezTo>
                    <a:cubicBezTo>
                      <a:pt x="381" y="95"/>
                      <a:pt x="305" y="16"/>
                      <a:pt x="206" y="3"/>
                    </a:cubicBezTo>
                    <a:cubicBezTo>
                      <a:pt x="196" y="1"/>
                      <a:pt x="185" y="1"/>
                      <a:pt x="174"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1" name="Google Shape;1447;p49">
                <a:extLst>
                  <a:ext uri="{FF2B5EF4-FFF2-40B4-BE49-F238E27FC236}">
                    <a16:creationId xmlns:a16="http://schemas.microsoft.com/office/drawing/2014/main" id="{65A11D85-4977-2844-9BDC-DE89A4F3BEA6}"/>
                  </a:ext>
                </a:extLst>
              </p:cNvPr>
              <p:cNvSpPr/>
              <p:nvPr/>
            </p:nvSpPr>
            <p:spPr>
              <a:xfrm>
                <a:off x="4816878" y="1532257"/>
                <a:ext cx="56391" cy="50788"/>
              </a:xfrm>
              <a:custGeom>
                <a:avLst/>
                <a:gdLst/>
                <a:ahLst/>
                <a:cxnLst/>
                <a:rect l="l" t="t" r="r" b="b"/>
                <a:pathLst>
                  <a:path w="385" h="346" extrusionOk="0">
                    <a:moveTo>
                      <a:pt x="177" y="1"/>
                    </a:moveTo>
                    <a:cubicBezTo>
                      <a:pt x="94" y="1"/>
                      <a:pt x="27" y="56"/>
                      <a:pt x="16" y="143"/>
                    </a:cubicBezTo>
                    <a:cubicBezTo>
                      <a:pt x="0" y="239"/>
                      <a:pt x="76" y="331"/>
                      <a:pt x="175" y="343"/>
                    </a:cubicBezTo>
                    <a:cubicBezTo>
                      <a:pt x="185" y="345"/>
                      <a:pt x="194" y="346"/>
                      <a:pt x="204" y="346"/>
                    </a:cubicBezTo>
                    <a:cubicBezTo>
                      <a:pt x="289" y="346"/>
                      <a:pt x="357" y="283"/>
                      <a:pt x="369" y="194"/>
                    </a:cubicBezTo>
                    <a:cubicBezTo>
                      <a:pt x="384" y="99"/>
                      <a:pt x="305" y="16"/>
                      <a:pt x="210" y="4"/>
                    </a:cubicBezTo>
                    <a:cubicBezTo>
                      <a:pt x="199" y="2"/>
                      <a:pt x="188" y="1"/>
                      <a:pt x="177"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2" name="Google Shape;1448;p49">
                <a:extLst>
                  <a:ext uri="{FF2B5EF4-FFF2-40B4-BE49-F238E27FC236}">
                    <a16:creationId xmlns:a16="http://schemas.microsoft.com/office/drawing/2014/main" id="{3DD9E5E2-33AF-B2B0-E221-79FFB0E9A129}"/>
                  </a:ext>
                </a:extLst>
              </p:cNvPr>
              <p:cNvSpPr/>
              <p:nvPr/>
            </p:nvSpPr>
            <p:spPr>
              <a:xfrm>
                <a:off x="4609775" y="1625465"/>
                <a:ext cx="60199" cy="50935"/>
              </a:xfrm>
              <a:custGeom>
                <a:avLst/>
                <a:gdLst/>
                <a:ahLst/>
                <a:cxnLst/>
                <a:rect l="l" t="t" r="r" b="b"/>
                <a:pathLst>
                  <a:path w="411" h="347" extrusionOk="0">
                    <a:moveTo>
                      <a:pt x="172" y="1"/>
                    </a:moveTo>
                    <a:cubicBezTo>
                      <a:pt x="86" y="1"/>
                      <a:pt x="20" y="58"/>
                      <a:pt x="7" y="150"/>
                    </a:cubicBezTo>
                    <a:cubicBezTo>
                      <a:pt x="0" y="223"/>
                      <a:pt x="45" y="296"/>
                      <a:pt x="115" y="328"/>
                    </a:cubicBezTo>
                    <a:cubicBezTo>
                      <a:pt x="142" y="340"/>
                      <a:pt x="170" y="346"/>
                      <a:pt x="195" y="346"/>
                    </a:cubicBezTo>
                    <a:cubicBezTo>
                      <a:pt x="261" y="346"/>
                      <a:pt x="317" y="309"/>
                      <a:pt x="347" y="252"/>
                    </a:cubicBezTo>
                    <a:cubicBezTo>
                      <a:pt x="410" y="118"/>
                      <a:pt x="321" y="1"/>
                      <a:pt x="172"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3" name="Google Shape;1449;p49">
                <a:extLst>
                  <a:ext uri="{FF2B5EF4-FFF2-40B4-BE49-F238E27FC236}">
                    <a16:creationId xmlns:a16="http://schemas.microsoft.com/office/drawing/2014/main" id="{99D889F8-8EFB-90FE-E0CA-18F88CD2CC8F}"/>
                  </a:ext>
                </a:extLst>
              </p:cNvPr>
              <p:cNvSpPr/>
              <p:nvPr/>
            </p:nvSpPr>
            <p:spPr>
              <a:xfrm>
                <a:off x="4407797" y="1596842"/>
                <a:ext cx="55952" cy="51082"/>
              </a:xfrm>
              <a:custGeom>
                <a:avLst/>
                <a:gdLst/>
                <a:ahLst/>
                <a:cxnLst/>
                <a:rect l="l" t="t" r="r" b="b"/>
                <a:pathLst>
                  <a:path w="382" h="348" extrusionOk="0">
                    <a:moveTo>
                      <a:pt x="181" y="0"/>
                    </a:moveTo>
                    <a:cubicBezTo>
                      <a:pt x="97" y="0"/>
                      <a:pt x="28" y="55"/>
                      <a:pt x="17" y="142"/>
                    </a:cubicBezTo>
                    <a:cubicBezTo>
                      <a:pt x="1" y="240"/>
                      <a:pt x="77" y="329"/>
                      <a:pt x="176" y="345"/>
                    </a:cubicBezTo>
                    <a:cubicBezTo>
                      <a:pt x="185" y="347"/>
                      <a:pt x="194" y="347"/>
                      <a:pt x="203" y="347"/>
                    </a:cubicBezTo>
                    <a:cubicBezTo>
                      <a:pt x="287" y="347"/>
                      <a:pt x="355" y="284"/>
                      <a:pt x="369" y="196"/>
                    </a:cubicBezTo>
                    <a:cubicBezTo>
                      <a:pt x="382" y="97"/>
                      <a:pt x="306" y="18"/>
                      <a:pt x="207" y="2"/>
                    </a:cubicBezTo>
                    <a:cubicBezTo>
                      <a:pt x="198" y="1"/>
                      <a:pt x="190" y="0"/>
                      <a:pt x="181"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4" name="Google Shape;1450;p49">
                <a:extLst>
                  <a:ext uri="{FF2B5EF4-FFF2-40B4-BE49-F238E27FC236}">
                    <a16:creationId xmlns:a16="http://schemas.microsoft.com/office/drawing/2014/main" id="{18AB49F3-53D5-998F-E74B-7BE17C88FC80}"/>
                  </a:ext>
                </a:extLst>
              </p:cNvPr>
              <p:cNvSpPr/>
              <p:nvPr/>
            </p:nvSpPr>
            <p:spPr>
              <a:xfrm>
                <a:off x="4242729" y="1495120"/>
                <a:ext cx="55952" cy="51082"/>
              </a:xfrm>
              <a:custGeom>
                <a:avLst/>
                <a:gdLst/>
                <a:ahLst/>
                <a:cxnLst/>
                <a:rect l="l" t="t" r="r" b="b"/>
                <a:pathLst>
                  <a:path w="382" h="348" extrusionOk="0">
                    <a:moveTo>
                      <a:pt x="180" y="1"/>
                    </a:moveTo>
                    <a:cubicBezTo>
                      <a:pt x="94" y="1"/>
                      <a:pt x="27" y="56"/>
                      <a:pt x="13" y="142"/>
                    </a:cubicBezTo>
                    <a:cubicBezTo>
                      <a:pt x="0" y="241"/>
                      <a:pt x="76" y="330"/>
                      <a:pt x="172" y="345"/>
                    </a:cubicBezTo>
                    <a:cubicBezTo>
                      <a:pt x="181" y="347"/>
                      <a:pt x="191" y="348"/>
                      <a:pt x="200" y="348"/>
                    </a:cubicBezTo>
                    <a:cubicBezTo>
                      <a:pt x="286" y="348"/>
                      <a:pt x="354" y="285"/>
                      <a:pt x="365" y="196"/>
                    </a:cubicBezTo>
                    <a:cubicBezTo>
                      <a:pt x="381" y="98"/>
                      <a:pt x="305" y="18"/>
                      <a:pt x="207" y="2"/>
                    </a:cubicBezTo>
                    <a:cubicBezTo>
                      <a:pt x="197" y="1"/>
                      <a:pt x="188" y="1"/>
                      <a:pt x="180" y="1"/>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5" name="Google Shape;1451;p49">
                <a:extLst>
                  <a:ext uri="{FF2B5EF4-FFF2-40B4-BE49-F238E27FC236}">
                    <a16:creationId xmlns:a16="http://schemas.microsoft.com/office/drawing/2014/main" id="{F990036A-1299-5BD5-89A5-CF694E89BF6A}"/>
                  </a:ext>
                </a:extLst>
              </p:cNvPr>
              <p:cNvSpPr/>
              <p:nvPr/>
            </p:nvSpPr>
            <p:spPr>
              <a:xfrm>
                <a:off x="4188683" y="1319859"/>
                <a:ext cx="55952" cy="50935"/>
              </a:xfrm>
              <a:custGeom>
                <a:avLst/>
                <a:gdLst/>
                <a:ahLst/>
                <a:cxnLst/>
                <a:rect l="l" t="t" r="r" b="b"/>
                <a:pathLst>
                  <a:path w="382" h="347" extrusionOk="0">
                    <a:moveTo>
                      <a:pt x="180" y="0"/>
                    </a:moveTo>
                    <a:cubicBezTo>
                      <a:pt x="96" y="0"/>
                      <a:pt x="28" y="53"/>
                      <a:pt x="16" y="142"/>
                    </a:cubicBezTo>
                    <a:cubicBezTo>
                      <a:pt x="1" y="240"/>
                      <a:pt x="77" y="329"/>
                      <a:pt x="175" y="345"/>
                    </a:cubicBezTo>
                    <a:cubicBezTo>
                      <a:pt x="183" y="346"/>
                      <a:pt x="191" y="347"/>
                      <a:pt x="199" y="347"/>
                    </a:cubicBezTo>
                    <a:cubicBezTo>
                      <a:pt x="284" y="347"/>
                      <a:pt x="355" y="283"/>
                      <a:pt x="369" y="196"/>
                    </a:cubicBezTo>
                    <a:cubicBezTo>
                      <a:pt x="382" y="97"/>
                      <a:pt x="306" y="18"/>
                      <a:pt x="207" y="2"/>
                    </a:cubicBezTo>
                    <a:cubicBezTo>
                      <a:pt x="198" y="1"/>
                      <a:pt x="189" y="0"/>
                      <a:pt x="180"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6" name="Google Shape;1452;p49">
                <a:extLst>
                  <a:ext uri="{FF2B5EF4-FFF2-40B4-BE49-F238E27FC236}">
                    <a16:creationId xmlns:a16="http://schemas.microsoft.com/office/drawing/2014/main" id="{50DE0108-B958-A79F-8028-F4555BB4F39A}"/>
                  </a:ext>
                </a:extLst>
              </p:cNvPr>
              <p:cNvSpPr/>
              <p:nvPr/>
            </p:nvSpPr>
            <p:spPr>
              <a:xfrm>
                <a:off x="4201279" y="1102470"/>
                <a:ext cx="56391" cy="51082"/>
              </a:xfrm>
              <a:custGeom>
                <a:avLst/>
                <a:gdLst/>
                <a:ahLst/>
                <a:cxnLst/>
                <a:rect l="l" t="t" r="r" b="b"/>
                <a:pathLst>
                  <a:path w="385" h="348" extrusionOk="0">
                    <a:moveTo>
                      <a:pt x="178" y="0"/>
                    </a:moveTo>
                    <a:cubicBezTo>
                      <a:pt x="94" y="0"/>
                      <a:pt x="28" y="55"/>
                      <a:pt x="16" y="142"/>
                    </a:cubicBezTo>
                    <a:cubicBezTo>
                      <a:pt x="0" y="241"/>
                      <a:pt x="77" y="330"/>
                      <a:pt x="175" y="346"/>
                    </a:cubicBezTo>
                    <a:cubicBezTo>
                      <a:pt x="183" y="347"/>
                      <a:pt x="191" y="347"/>
                      <a:pt x="199" y="347"/>
                    </a:cubicBezTo>
                    <a:cubicBezTo>
                      <a:pt x="287" y="347"/>
                      <a:pt x="357" y="284"/>
                      <a:pt x="369" y="193"/>
                    </a:cubicBezTo>
                    <a:cubicBezTo>
                      <a:pt x="385" y="98"/>
                      <a:pt x="305" y="19"/>
                      <a:pt x="210" y="3"/>
                    </a:cubicBezTo>
                    <a:cubicBezTo>
                      <a:pt x="199" y="1"/>
                      <a:pt x="188" y="0"/>
                      <a:pt x="178"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7" name="Google Shape;1453;p49">
                <a:extLst>
                  <a:ext uri="{FF2B5EF4-FFF2-40B4-BE49-F238E27FC236}">
                    <a16:creationId xmlns:a16="http://schemas.microsoft.com/office/drawing/2014/main" id="{FAB5EFF1-3F35-2E60-FF2E-5B0A76B09BB7}"/>
                  </a:ext>
                </a:extLst>
              </p:cNvPr>
              <p:cNvSpPr/>
              <p:nvPr/>
            </p:nvSpPr>
            <p:spPr>
              <a:xfrm>
                <a:off x="4337054" y="955538"/>
                <a:ext cx="56098" cy="50788"/>
              </a:xfrm>
              <a:custGeom>
                <a:avLst/>
                <a:gdLst/>
                <a:ahLst/>
                <a:cxnLst/>
                <a:rect l="l" t="t" r="r" b="b"/>
                <a:pathLst>
                  <a:path w="383" h="346" extrusionOk="0">
                    <a:moveTo>
                      <a:pt x="175" y="0"/>
                    </a:moveTo>
                    <a:cubicBezTo>
                      <a:pt x="92" y="0"/>
                      <a:pt x="28" y="55"/>
                      <a:pt x="14" y="143"/>
                    </a:cubicBezTo>
                    <a:cubicBezTo>
                      <a:pt x="1" y="238"/>
                      <a:pt x="77" y="330"/>
                      <a:pt x="172" y="343"/>
                    </a:cubicBezTo>
                    <a:cubicBezTo>
                      <a:pt x="182" y="345"/>
                      <a:pt x="192" y="345"/>
                      <a:pt x="201" y="345"/>
                    </a:cubicBezTo>
                    <a:cubicBezTo>
                      <a:pt x="287" y="345"/>
                      <a:pt x="355" y="282"/>
                      <a:pt x="366" y="194"/>
                    </a:cubicBezTo>
                    <a:cubicBezTo>
                      <a:pt x="382" y="95"/>
                      <a:pt x="303" y="16"/>
                      <a:pt x="207" y="3"/>
                    </a:cubicBezTo>
                    <a:cubicBezTo>
                      <a:pt x="196" y="1"/>
                      <a:pt x="186" y="0"/>
                      <a:pt x="175" y="0"/>
                    </a:cubicBezTo>
                    <a:close/>
                  </a:path>
                </a:pathLst>
              </a:custGeom>
              <a:solidFill>
                <a:srgbClr val="75B8E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8" name="Google Shape;1454;p49">
                <a:extLst>
                  <a:ext uri="{FF2B5EF4-FFF2-40B4-BE49-F238E27FC236}">
                    <a16:creationId xmlns:a16="http://schemas.microsoft.com/office/drawing/2014/main" id="{7AFC4DA2-83AD-0F5B-1CE2-825C248C284C}"/>
                  </a:ext>
                </a:extLst>
              </p:cNvPr>
              <p:cNvSpPr/>
              <p:nvPr/>
            </p:nvSpPr>
            <p:spPr>
              <a:xfrm>
                <a:off x="4370211" y="1124900"/>
                <a:ext cx="393272" cy="338052"/>
              </a:xfrm>
              <a:custGeom>
                <a:avLst/>
                <a:gdLst/>
                <a:ahLst/>
                <a:cxnLst/>
                <a:rect l="l" t="t" r="r" b="b"/>
                <a:pathLst>
                  <a:path w="2685" h="2303" extrusionOk="0">
                    <a:moveTo>
                      <a:pt x="2282" y="1"/>
                    </a:moveTo>
                    <a:cubicBezTo>
                      <a:pt x="2197" y="1"/>
                      <a:pt x="2111" y="31"/>
                      <a:pt x="2043" y="94"/>
                    </a:cubicBezTo>
                    <a:lnTo>
                      <a:pt x="114" y="1851"/>
                    </a:lnTo>
                    <a:cubicBezTo>
                      <a:pt x="16" y="1943"/>
                      <a:pt x="0" y="2092"/>
                      <a:pt x="83" y="2200"/>
                    </a:cubicBezTo>
                    <a:cubicBezTo>
                      <a:pt x="133" y="2267"/>
                      <a:pt x="210" y="2302"/>
                      <a:pt x="289" y="2302"/>
                    </a:cubicBezTo>
                    <a:cubicBezTo>
                      <a:pt x="344" y="2302"/>
                      <a:pt x="401" y="2285"/>
                      <a:pt x="448" y="2248"/>
                    </a:cubicBezTo>
                    <a:lnTo>
                      <a:pt x="2503" y="640"/>
                    </a:lnTo>
                    <a:cubicBezTo>
                      <a:pt x="2656" y="520"/>
                      <a:pt x="2684" y="300"/>
                      <a:pt x="2570" y="145"/>
                    </a:cubicBezTo>
                    <a:cubicBezTo>
                      <a:pt x="2499" y="50"/>
                      <a:pt x="2390" y="1"/>
                      <a:pt x="2282" y="1"/>
                    </a:cubicBezTo>
                    <a:close/>
                  </a:path>
                </a:pathLst>
              </a:custGeom>
              <a:solidFill>
                <a:srgbClr val="389CCB"/>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29" name="Google Shape;1455;p49">
                <a:extLst>
                  <a:ext uri="{FF2B5EF4-FFF2-40B4-BE49-F238E27FC236}">
                    <a16:creationId xmlns:a16="http://schemas.microsoft.com/office/drawing/2014/main" id="{D3A5D80D-9B17-C2D9-9443-7E62C1C22D4F}"/>
                  </a:ext>
                </a:extLst>
              </p:cNvPr>
              <p:cNvSpPr/>
              <p:nvPr/>
            </p:nvSpPr>
            <p:spPr>
              <a:xfrm>
                <a:off x="4284769" y="346913"/>
                <a:ext cx="776291" cy="311483"/>
              </a:xfrm>
              <a:custGeom>
                <a:avLst/>
                <a:gdLst/>
                <a:ahLst/>
                <a:cxnLst/>
                <a:rect l="l" t="t" r="r" b="b"/>
                <a:pathLst>
                  <a:path w="5300" h="2122" extrusionOk="0">
                    <a:moveTo>
                      <a:pt x="1939" y="1"/>
                    </a:moveTo>
                    <a:cubicBezTo>
                      <a:pt x="849" y="1"/>
                      <a:pt x="1" y="393"/>
                      <a:pt x="1" y="393"/>
                    </a:cubicBezTo>
                    <a:lnTo>
                      <a:pt x="242" y="1474"/>
                    </a:lnTo>
                    <a:cubicBezTo>
                      <a:pt x="242" y="1474"/>
                      <a:pt x="960" y="1236"/>
                      <a:pt x="1849" y="1236"/>
                    </a:cubicBezTo>
                    <a:cubicBezTo>
                      <a:pt x="2123" y="1236"/>
                      <a:pt x="2413" y="1259"/>
                      <a:pt x="2704" y="1318"/>
                    </a:cubicBezTo>
                    <a:cubicBezTo>
                      <a:pt x="2965" y="1372"/>
                      <a:pt x="3203" y="1439"/>
                      <a:pt x="3412" y="1512"/>
                    </a:cubicBezTo>
                    <a:cubicBezTo>
                      <a:pt x="4188" y="1782"/>
                      <a:pt x="4597" y="2122"/>
                      <a:pt x="4597" y="2122"/>
                    </a:cubicBezTo>
                    <a:lnTo>
                      <a:pt x="5299" y="1111"/>
                    </a:lnTo>
                    <a:cubicBezTo>
                      <a:pt x="5299" y="1111"/>
                      <a:pt x="4667" y="702"/>
                      <a:pt x="3806" y="378"/>
                    </a:cubicBezTo>
                    <a:cubicBezTo>
                      <a:pt x="3435" y="238"/>
                      <a:pt x="3019" y="114"/>
                      <a:pt x="2593" y="50"/>
                    </a:cubicBezTo>
                    <a:cubicBezTo>
                      <a:pt x="2369" y="15"/>
                      <a:pt x="2149" y="1"/>
                      <a:pt x="1939" y="1"/>
                    </a:cubicBezTo>
                    <a:close/>
                  </a:path>
                </a:pathLst>
              </a:custGeom>
              <a:solidFill>
                <a:srgbClr val="233A4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0" name="Google Shape;1456;p49">
                <a:extLst>
                  <a:ext uri="{FF2B5EF4-FFF2-40B4-BE49-F238E27FC236}">
                    <a16:creationId xmlns:a16="http://schemas.microsoft.com/office/drawing/2014/main" id="{C3E726CA-6F59-FA35-A457-59FD0AEB6A96}"/>
                  </a:ext>
                </a:extLst>
              </p:cNvPr>
              <p:cNvSpPr/>
              <p:nvPr/>
            </p:nvSpPr>
            <p:spPr>
              <a:xfrm>
                <a:off x="4549581" y="408856"/>
                <a:ext cx="126697" cy="355373"/>
              </a:xfrm>
              <a:custGeom>
                <a:avLst/>
                <a:gdLst/>
                <a:ahLst/>
                <a:cxnLst/>
                <a:rect l="l" t="t" r="r" b="b"/>
                <a:pathLst>
                  <a:path w="865" h="2421" extrusionOk="0">
                    <a:moveTo>
                      <a:pt x="864" y="0"/>
                    </a:moveTo>
                    <a:lnTo>
                      <a:pt x="0" y="2325"/>
                    </a:lnTo>
                    <a:lnTo>
                      <a:pt x="645" y="2421"/>
                    </a:lnTo>
                    <a:lnTo>
                      <a:pt x="864" y="0"/>
                    </a:lnTo>
                    <a:close/>
                  </a:path>
                </a:pathLst>
              </a:custGeom>
              <a:solidFill>
                <a:srgbClr val="C42F2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31" name="Google Shape;1457;p49">
                <a:extLst>
                  <a:ext uri="{FF2B5EF4-FFF2-40B4-BE49-F238E27FC236}">
                    <a16:creationId xmlns:a16="http://schemas.microsoft.com/office/drawing/2014/main" id="{1C9D68EC-1EB0-BF57-8382-9B39A318D7CC}"/>
                  </a:ext>
                </a:extLst>
              </p:cNvPr>
              <p:cNvSpPr/>
              <p:nvPr/>
            </p:nvSpPr>
            <p:spPr>
              <a:xfrm>
                <a:off x="4793444" y="405763"/>
                <a:ext cx="276535" cy="256144"/>
              </a:xfrm>
              <a:custGeom>
                <a:avLst/>
                <a:gdLst/>
                <a:ahLst/>
                <a:cxnLst/>
                <a:rect l="l" t="t" r="r" b="b"/>
                <a:pathLst>
                  <a:path w="1888" h="1745" extrusionOk="0">
                    <a:moveTo>
                      <a:pt x="394" y="1"/>
                    </a:moveTo>
                    <a:cubicBezTo>
                      <a:pt x="290" y="299"/>
                      <a:pt x="131" y="750"/>
                      <a:pt x="0" y="1135"/>
                    </a:cubicBezTo>
                    <a:cubicBezTo>
                      <a:pt x="776" y="1405"/>
                      <a:pt x="1185" y="1745"/>
                      <a:pt x="1185" y="1745"/>
                    </a:cubicBezTo>
                    <a:lnTo>
                      <a:pt x="1887" y="734"/>
                    </a:lnTo>
                    <a:cubicBezTo>
                      <a:pt x="1887" y="734"/>
                      <a:pt x="1255" y="325"/>
                      <a:pt x="394" y="1"/>
                    </a:cubicBezTo>
                    <a:close/>
                  </a:path>
                </a:pathLst>
              </a:custGeom>
              <a:solidFill>
                <a:srgbClr val="EB5E5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sp>
          <p:nvSpPr>
            <p:cNvPr id="9" name="Google Shape;1458;p49">
              <a:extLst>
                <a:ext uri="{FF2B5EF4-FFF2-40B4-BE49-F238E27FC236}">
                  <a16:creationId xmlns:a16="http://schemas.microsoft.com/office/drawing/2014/main" id="{A597D0A5-91CC-0B4B-C132-878F24EFA353}"/>
                </a:ext>
              </a:extLst>
            </p:cNvPr>
            <p:cNvSpPr/>
            <p:nvPr/>
          </p:nvSpPr>
          <p:spPr>
            <a:xfrm rot="-2504263">
              <a:off x="225837" y="2371682"/>
              <a:ext cx="574686" cy="307891"/>
            </a:xfrm>
            <a:custGeom>
              <a:avLst/>
              <a:gdLst/>
              <a:ahLst/>
              <a:cxnLst/>
              <a:rect l="l" t="t" r="r" b="b"/>
              <a:pathLst>
                <a:path w="5055" h="2508" extrusionOk="0">
                  <a:moveTo>
                    <a:pt x="0" y="1"/>
                  </a:moveTo>
                  <a:lnTo>
                    <a:pt x="2647" y="2507"/>
                  </a:lnTo>
                  <a:lnTo>
                    <a:pt x="3228" y="1275"/>
                  </a:lnTo>
                  <a:lnTo>
                    <a:pt x="5054" y="2352"/>
                  </a:lnTo>
                  <a:lnTo>
                    <a:pt x="2726" y="134"/>
                  </a:lnTo>
                  <a:lnTo>
                    <a:pt x="2380" y="1214"/>
                  </a:lnTo>
                  <a:lnTo>
                    <a:pt x="0" y="1"/>
                  </a:lnTo>
                  <a:close/>
                </a:path>
              </a:pathLst>
            </a:custGeom>
            <a:solidFill>
              <a:srgbClr val="F9B55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sp>
          <p:nvSpPr>
            <p:cNvPr id="10" name="Google Shape;1459;p49">
              <a:extLst>
                <a:ext uri="{FF2B5EF4-FFF2-40B4-BE49-F238E27FC236}">
                  <a16:creationId xmlns:a16="http://schemas.microsoft.com/office/drawing/2014/main" id="{0443E74E-66EE-8CC1-B86E-11A4BDE1268B}"/>
                </a:ext>
              </a:extLst>
            </p:cNvPr>
            <p:cNvSpPr/>
            <p:nvPr/>
          </p:nvSpPr>
          <p:spPr>
            <a:xfrm rot="-2504263">
              <a:off x="503269" y="1787217"/>
              <a:ext cx="234081" cy="636161"/>
            </a:xfrm>
            <a:custGeom>
              <a:avLst/>
              <a:gdLst/>
              <a:ahLst/>
              <a:cxnLst/>
              <a:rect l="l" t="t" r="r" b="b"/>
              <a:pathLst>
                <a:path w="2059" h="5182" extrusionOk="0">
                  <a:moveTo>
                    <a:pt x="1" y="1"/>
                  </a:moveTo>
                  <a:lnTo>
                    <a:pt x="201" y="3638"/>
                  </a:lnTo>
                  <a:lnTo>
                    <a:pt x="1468" y="3142"/>
                  </a:lnTo>
                  <a:lnTo>
                    <a:pt x="2059" y="5182"/>
                  </a:lnTo>
                  <a:lnTo>
                    <a:pt x="1891" y="1970"/>
                  </a:lnTo>
                  <a:lnTo>
                    <a:pt x="896" y="2513"/>
                  </a:lnTo>
                  <a:lnTo>
                    <a:pt x="1" y="1"/>
                  </a:lnTo>
                  <a:close/>
                </a:path>
              </a:pathLst>
            </a:custGeom>
            <a:solidFill>
              <a:srgbClr val="F9B555"/>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89" b="0" i="0" u="none" strike="noStrike" kern="0" cap="none" spc="0" normalizeH="0" baseline="0" noProof="0" dirty="0">
                <a:ln>
                  <a:noFill/>
                </a:ln>
                <a:solidFill>
                  <a:sysClr val="windowText" lastClr="000000"/>
                </a:solidFill>
                <a:effectLst/>
                <a:uLnTx/>
                <a:uFillTx/>
                <a:latin typeface="UTM Avo" panose="02040603050506020204" pitchFamily="18" charset="0"/>
              </a:endParaRPr>
            </a:p>
          </p:txBody>
        </p:sp>
      </p:grpSp>
      <p:pic>
        <p:nvPicPr>
          <p:cNvPr id="33" name="Picture 24">
            <a:extLst>
              <a:ext uri="{FF2B5EF4-FFF2-40B4-BE49-F238E27FC236}">
                <a16:creationId xmlns:a16="http://schemas.microsoft.com/office/drawing/2014/main" id="{D6517554-4FD9-1FEA-89CF-F77368D040B1}"/>
              </a:ext>
            </a:extLst>
          </p:cNvPr>
          <p:cNvPicPr>
            <a:picLocks noChangeAspect="1"/>
          </p:cNvPicPr>
          <p:nvPr/>
        </p:nvPicPr>
        <p:blipFill>
          <a:blip r:embed="rId5"/>
          <a:srcRect/>
          <a:stretch>
            <a:fillRect/>
          </a:stretch>
        </p:blipFill>
        <p:spPr>
          <a:xfrm>
            <a:off x="10016551" y="1276266"/>
            <a:ext cx="1276752" cy="1114867"/>
          </a:xfrm>
          <a:prstGeom prst="rect">
            <a:avLst/>
          </a:prstGeom>
        </p:spPr>
      </p:pic>
      <p:grpSp>
        <p:nvGrpSpPr>
          <p:cNvPr id="2" name="Google Shape;1316;p49">
            <a:extLst>
              <a:ext uri="{FF2B5EF4-FFF2-40B4-BE49-F238E27FC236}">
                <a16:creationId xmlns:a16="http://schemas.microsoft.com/office/drawing/2014/main" id="{84B1CA01-C1E7-BE5E-C91C-6137BA67FCBA}"/>
              </a:ext>
            </a:extLst>
          </p:cNvPr>
          <p:cNvGrpSpPr/>
          <p:nvPr/>
        </p:nvGrpSpPr>
        <p:grpSpPr>
          <a:xfrm>
            <a:off x="122618" y="4813465"/>
            <a:ext cx="2408296" cy="2055215"/>
            <a:chOff x="6514049" y="3238816"/>
            <a:chExt cx="2412076" cy="2058593"/>
          </a:xfrm>
        </p:grpSpPr>
        <p:sp>
          <p:nvSpPr>
            <p:cNvPr id="3" name="Google Shape;1317;p49">
              <a:extLst>
                <a:ext uri="{FF2B5EF4-FFF2-40B4-BE49-F238E27FC236}">
                  <a16:creationId xmlns:a16="http://schemas.microsoft.com/office/drawing/2014/main" id="{1DDD103C-FD06-C723-0CEE-3FC8C687FC2F}"/>
                </a:ext>
              </a:extLst>
            </p:cNvPr>
            <p:cNvSpPr/>
            <p:nvPr/>
          </p:nvSpPr>
          <p:spPr>
            <a:xfrm>
              <a:off x="6514049" y="4286114"/>
              <a:ext cx="2159969" cy="1011296"/>
            </a:xfrm>
            <a:custGeom>
              <a:avLst/>
              <a:gdLst/>
              <a:ahLst/>
              <a:cxnLst/>
              <a:rect l="l" t="t" r="r" b="b"/>
              <a:pathLst>
                <a:path w="27949" h="12945" extrusionOk="0">
                  <a:moveTo>
                    <a:pt x="16754" y="0"/>
                  </a:moveTo>
                  <a:cubicBezTo>
                    <a:pt x="16532" y="0"/>
                    <a:pt x="16351" y="181"/>
                    <a:pt x="16351" y="404"/>
                  </a:cubicBezTo>
                  <a:lnTo>
                    <a:pt x="16351" y="2303"/>
                  </a:lnTo>
                  <a:cubicBezTo>
                    <a:pt x="16351" y="3571"/>
                    <a:pt x="17383" y="4603"/>
                    <a:pt x="18647" y="4603"/>
                  </a:cubicBezTo>
                  <a:lnTo>
                    <a:pt x="23320" y="4603"/>
                  </a:lnTo>
                  <a:cubicBezTo>
                    <a:pt x="24283" y="4603"/>
                    <a:pt x="25067" y="5384"/>
                    <a:pt x="25067" y="6347"/>
                  </a:cubicBezTo>
                  <a:cubicBezTo>
                    <a:pt x="25067" y="7310"/>
                    <a:pt x="24283" y="8094"/>
                    <a:pt x="23320" y="8094"/>
                  </a:cubicBezTo>
                  <a:lnTo>
                    <a:pt x="14232" y="8094"/>
                  </a:lnTo>
                  <a:cubicBezTo>
                    <a:pt x="13514" y="8094"/>
                    <a:pt x="12933" y="8675"/>
                    <a:pt x="12933" y="9393"/>
                  </a:cubicBezTo>
                  <a:cubicBezTo>
                    <a:pt x="12933" y="10108"/>
                    <a:pt x="13514" y="10693"/>
                    <a:pt x="14232" y="10693"/>
                  </a:cubicBezTo>
                  <a:lnTo>
                    <a:pt x="26420" y="10693"/>
                  </a:lnTo>
                  <a:cubicBezTo>
                    <a:pt x="26821" y="10693"/>
                    <a:pt x="27145" y="11017"/>
                    <a:pt x="27145" y="11414"/>
                  </a:cubicBezTo>
                  <a:cubicBezTo>
                    <a:pt x="27145" y="11814"/>
                    <a:pt x="26821" y="12138"/>
                    <a:pt x="26420" y="12138"/>
                  </a:cubicBezTo>
                  <a:lnTo>
                    <a:pt x="401" y="12138"/>
                  </a:lnTo>
                  <a:cubicBezTo>
                    <a:pt x="178" y="12138"/>
                    <a:pt x="1" y="12319"/>
                    <a:pt x="1" y="12541"/>
                  </a:cubicBezTo>
                  <a:cubicBezTo>
                    <a:pt x="1" y="12764"/>
                    <a:pt x="178" y="12945"/>
                    <a:pt x="401" y="12945"/>
                  </a:cubicBezTo>
                  <a:lnTo>
                    <a:pt x="26420" y="12945"/>
                  </a:lnTo>
                  <a:cubicBezTo>
                    <a:pt x="27262" y="12945"/>
                    <a:pt x="27948" y="12259"/>
                    <a:pt x="27948" y="11414"/>
                  </a:cubicBezTo>
                  <a:cubicBezTo>
                    <a:pt x="27948" y="10572"/>
                    <a:pt x="27262" y="9886"/>
                    <a:pt x="26420" y="9886"/>
                  </a:cubicBezTo>
                  <a:lnTo>
                    <a:pt x="14232" y="9886"/>
                  </a:lnTo>
                  <a:cubicBezTo>
                    <a:pt x="13959" y="9886"/>
                    <a:pt x="13739" y="9667"/>
                    <a:pt x="13739" y="9393"/>
                  </a:cubicBezTo>
                  <a:cubicBezTo>
                    <a:pt x="13739" y="9120"/>
                    <a:pt x="13959" y="8898"/>
                    <a:pt x="14232" y="8898"/>
                  </a:cubicBezTo>
                  <a:lnTo>
                    <a:pt x="23320" y="8898"/>
                  </a:lnTo>
                  <a:cubicBezTo>
                    <a:pt x="24727" y="8898"/>
                    <a:pt x="25871" y="7754"/>
                    <a:pt x="25871" y="6347"/>
                  </a:cubicBezTo>
                  <a:cubicBezTo>
                    <a:pt x="25871" y="4940"/>
                    <a:pt x="24727" y="3796"/>
                    <a:pt x="23320" y="3796"/>
                  </a:cubicBezTo>
                  <a:lnTo>
                    <a:pt x="18647" y="3796"/>
                  </a:lnTo>
                  <a:cubicBezTo>
                    <a:pt x="17825" y="3796"/>
                    <a:pt x="17157" y="3126"/>
                    <a:pt x="17157" y="2303"/>
                  </a:cubicBezTo>
                  <a:lnTo>
                    <a:pt x="17157" y="404"/>
                  </a:lnTo>
                  <a:cubicBezTo>
                    <a:pt x="17157" y="181"/>
                    <a:pt x="16976" y="0"/>
                    <a:pt x="16754" y="0"/>
                  </a:cubicBezTo>
                  <a:close/>
                </a:path>
              </a:pathLst>
            </a:custGeom>
            <a:solidFill>
              <a:srgbClr val="EB5E52"/>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 name="Google Shape;1318;p49">
              <a:extLst>
                <a:ext uri="{FF2B5EF4-FFF2-40B4-BE49-F238E27FC236}">
                  <a16:creationId xmlns:a16="http://schemas.microsoft.com/office/drawing/2014/main" id="{4A5F864D-AE2D-E015-38FE-390FB5DBF2CD}"/>
                </a:ext>
              </a:extLst>
            </p:cNvPr>
            <p:cNvSpPr/>
            <p:nvPr/>
          </p:nvSpPr>
          <p:spPr>
            <a:xfrm>
              <a:off x="6600996" y="4375407"/>
              <a:ext cx="2069857" cy="922002"/>
            </a:xfrm>
            <a:custGeom>
              <a:avLst/>
              <a:gdLst/>
              <a:ahLst/>
              <a:cxnLst/>
              <a:rect l="l" t="t" r="r" b="b"/>
              <a:pathLst>
                <a:path w="26783" h="11802" extrusionOk="0">
                  <a:moveTo>
                    <a:pt x="15226" y="1"/>
                  </a:moveTo>
                  <a:lnTo>
                    <a:pt x="15226" y="163"/>
                  </a:lnTo>
                  <a:lnTo>
                    <a:pt x="16032" y="163"/>
                  </a:lnTo>
                  <a:lnTo>
                    <a:pt x="16032" y="1"/>
                  </a:lnTo>
                  <a:close/>
                  <a:moveTo>
                    <a:pt x="15226" y="804"/>
                  </a:moveTo>
                  <a:lnTo>
                    <a:pt x="15226" y="966"/>
                  </a:lnTo>
                  <a:lnTo>
                    <a:pt x="16032" y="966"/>
                  </a:lnTo>
                  <a:lnTo>
                    <a:pt x="16032" y="804"/>
                  </a:lnTo>
                  <a:close/>
                  <a:moveTo>
                    <a:pt x="16074" y="1513"/>
                  </a:moveTo>
                  <a:lnTo>
                    <a:pt x="15289" y="1700"/>
                  </a:lnTo>
                  <a:cubicBezTo>
                    <a:pt x="15305" y="1764"/>
                    <a:pt x="15324" y="1824"/>
                    <a:pt x="15343" y="1888"/>
                  </a:cubicBezTo>
                  <a:lnTo>
                    <a:pt x="16109" y="1633"/>
                  </a:lnTo>
                  <a:cubicBezTo>
                    <a:pt x="16093" y="1592"/>
                    <a:pt x="16083" y="1554"/>
                    <a:pt x="16074" y="1513"/>
                  </a:cubicBezTo>
                  <a:close/>
                  <a:moveTo>
                    <a:pt x="16344" y="2078"/>
                  </a:moveTo>
                  <a:lnTo>
                    <a:pt x="15708" y="2571"/>
                  </a:lnTo>
                  <a:cubicBezTo>
                    <a:pt x="15750" y="2621"/>
                    <a:pt x="15791" y="2672"/>
                    <a:pt x="15835" y="2720"/>
                  </a:cubicBezTo>
                  <a:lnTo>
                    <a:pt x="16426" y="2174"/>
                  </a:lnTo>
                  <a:cubicBezTo>
                    <a:pt x="16398" y="2142"/>
                    <a:pt x="16372" y="2110"/>
                    <a:pt x="16344" y="2078"/>
                  </a:cubicBezTo>
                  <a:close/>
                  <a:moveTo>
                    <a:pt x="16827" y="2482"/>
                  </a:moveTo>
                  <a:lnTo>
                    <a:pt x="16452" y="3193"/>
                  </a:lnTo>
                  <a:cubicBezTo>
                    <a:pt x="16506" y="3222"/>
                    <a:pt x="16566" y="3250"/>
                    <a:pt x="16626" y="3276"/>
                  </a:cubicBezTo>
                  <a:lnTo>
                    <a:pt x="16941" y="2536"/>
                  </a:lnTo>
                  <a:cubicBezTo>
                    <a:pt x="16903" y="2520"/>
                    <a:pt x="16865" y="2501"/>
                    <a:pt x="16827" y="2482"/>
                  </a:cubicBezTo>
                  <a:close/>
                  <a:moveTo>
                    <a:pt x="17430" y="2650"/>
                  </a:moveTo>
                  <a:lnTo>
                    <a:pt x="17383" y="3454"/>
                  </a:lnTo>
                  <a:cubicBezTo>
                    <a:pt x="17430" y="3457"/>
                    <a:pt x="17475" y="3460"/>
                    <a:pt x="17522" y="3460"/>
                  </a:cubicBezTo>
                  <a:lnTo>
                    <a:pt x="17567" y="3460"/>
                  </a:lnTo>
                  <a:lnTo>
                    <a:pt x="17567" y="2653"/>
                  </a:lnTo>
                  <a:lnTo>
                    <a:pt x="17522" y="2653"/>
                  </a:lnTo>
                  <a:cubicBezTo>
                    <a:pt x="17494" y="2653"/>
                    <a:pt x="17462" y="2653"/>
                    <a:pt x="17430" y="2650"/>
                  </a:cubicBezTo>
                  <a:close/>
                  <a:moveTo>
                    <a:pt x="18212" y="2653"/>
                  </a:moveTo>
                  <a:lnTo>
                    <a:pt x="18212" y="3460"/>
                  </a:lnTo>
                  <a:lnTo>
                    <a:pt x="18370" y="3460"/>
                  </a:lnTo>
                  <a:lnTo>
                    <a:pt x="18370" y="2653"/>
                  </a:lnTo>
                  <a:close/>
                  <a:moveTo>
                    <a:pt x="19015" y="2653"/>
                  </a:moveTo>
                  <a:lnTo>
                    <a:pt x="19015" y="3460"/>
                  </a:lnTo>
                  <a:lnTo>
                    <a:pt x="19174" y="3460"/>
                  </a:lnTo>
                  <a:lnTo>
                    <a:pt x="19174" y="2653"/>
                  </a:lnTo>
                  <a:close/>
                  <a:moveTo>
                    <a:pt x="19819" y="2653"/>
                  </a:moveTo>
                  <a:lnTo>
                    <a:pt x="19819" y="3460"/>
                  </a:lnTo>
                  <a:lnTo>
                    <a:pt x="19978" y="3460"/>
                  </a:lnTo>
                  <a:lnTo>
                    <a:pt x="19978" y="2653"/>
                  </a:lnTo>
                  <a:close/>
                  <a:moveTo>
                    <a:pt x="20623" y="2653"/>
                  </a:moveTo>
                  <a:lnTo>
                    <a:pt x="20623" y="3460"/>
                  </a:lnTo>
                  <a:lnTo>
                    <a:pt x="20781" y="3460"/>
                  </a:lnTo>
                  <a:lnTo>
                    <a:pt x="20781" y="2653"/>
                  </a:lnTo>
                  <a:close/>
                  <a:moveTo>
                    <a:pt x="21426" y="2653"/>
                  </a:moveTo>
                  <a:lnTo>
                    <a:pt x="21426" y="3460"/>
                  </a:lnTo>
                  <a:lnTo>
                    <a:pt x="21585" y="3460"/>
                  </a:lnTo>
                  <a:lnTo>
                    <a:pt x="21585" y="2653"/>
                  </a:lnTo>
                  <a:close/>
                  <a:moveTo>
                    <a:pt x="22236" y="2653"/>
                  </a:moveTo>
                  <a:lnTo>
                    <a:pt x="22224" y="3460"/>
                  </a:lnTo>
                  <a:cubicBezTo>
                    <a:pt x="22268" y="3460"/>
                    <a:pt x="22309" y="3463"/>
                    <a:pt x="22354" y="3466"/>
                  </a:cubicBezTo>
                  <a:lnTo>
                    <a:pt x="22427" y="2663"/>
                  </a:lnTo>
                  <a:cubicBezTo>
                    <a:pt x="22363" y="2660"/>
                    <a:pt x="22300" y="2653"/>
                    <a:pt x="22236" y="2653"/>
                  </a:cubicBezTo>
                  <a:close/>
                  <a:moveTo>
                    <a:pt x="23167" y="2844"/>
                  </a:moveTo>
                  <a:lnTo>
                    <a:pt x="22859" y="3587"/>
                  </a:lnTo>
                  <a:cubicBezTo>
                    <a:pt x="22900" y="3606"/>
                    <a:pt x="22938" y="3622"/>
                    <a:pt x="22977" y="3644"/>
                  </a:cubicBezTo>
                  <a:lnTo>
                    <a:pt x="23339" y="2923"/>
                  </a:lnTo>
                  <a:cubicBezTo>
                    <a:pt x="23282" y="2895"/>
                    <a:pt x="23224" y="2869"/>
                    <a:pt x="23167" y="2844"/>
                  </a:cubicBezTo>
                  <a:close/>
                  <a:moveTo>
                    <a:pt x="23961" y="3362"/>
                  </a:moveTo>
                  <a:lnTo>
                    <a:pt x="23402" y="3943"/>
                  </a:lnTo>
                  <a:cubicBezTo>
                    <a:pt x="23434" y="3975"/>
                    <a:pt x="23466" y="4006"/>
                    <a:pt x="23494" y="4038"/>
                  </a:cubicBezTo>
                  <a:lnTo>
                    <a:pt x="24092" y="3498"/>
                  </a:lnTo>
                  <a:cubicBezTo>
                    <a:pt x="24050" y="3451"/>
                    <a:pt x="24006" y="3406"/>
                    <a:pt x="23961" y="3362"/>
                  </a:cubicBezTo>
                  <a:close/>
                  <a:moveTo>
                    <a:pt x="24511" y="4133"/>
                  </a:moveTo>
                  <a:lnTo>
                    <a:pt x="23780" y="4470"/>
                  </a:lnTo>
                  <a:cubicBezTo>
                    <a:pt x="23799" y="4512"/>
                    <a:pt x="23815" y="4550"/>
                    <a:pt x="23831" y="4591"/>
                  </a:cubicBezTo>
                  <a:lnTo>
                    <a:pt x="24587" y="4308"/>
                  </a:lnTo>
                  <a:cubicBezTo>
                    <a:pt x="24565" y="4251"/>
                    <a:pt x="24539" y="4191"/>
                    <a:pt x="24511" y="4133"/>
                  </a:cubicBezTo>
                  <a:close/>
                  <a:moveTo>
                    <a:pt x="24743" y="5055"/>
                  </a:moveTo>
                  <a:lnTo>
                    <a:pt x="23939" y="5102"/>
                  </a:lnTo>
                  <a:cubicBezTo>
                    <a:pt x="23942" y="5134"/>
                    <a:pt x="23942" y="5169"/>
                    <a:pt x="23942" y="5204"/>
                  </a:cubicBezTo>
                  <a:lnTo>
                    <a:pt x="23942" y="5233"/>
                  </a:lnTo>
                  <a:lnTo>
                    <a:pt x="24746" y="5242"/>
                  </a:lnTo>
                  <a:lnTo>
                    <a:pt x="24749" y="5204"/>
                  </a:lnTo>
                  <a:cubicBezTo>
                    <a:pt x="24749" y="5153"/>
                    <a:pt x="24746" y="5102"/>
                    <a:pt x="24743" y="5055"/>
                  </a:cubicBezTo>
                  <a:close/>
                  <a:moveTo>
                    <a:pt x="23856" y="5747"/>
                  </a:moveTo>
                  <a:cubicBezTo>
                    <a:pt x="23844" y="5789"/>
                    <a:pt x="23828" y="5827"/>
                    <a:pt x="23812" y="5868"/>
                  </a:cubicBezTo>
                  <a:lnTo>
                    <a:pt x="24555" y="6173"/>
                  </a:lnTo>
                  <a:cubicBezTo>
                    <a:pt x="24581" y="6116"/>
                    <a:pt x="24603" y="6055"/>
                    <a:pt x="24622" y="5995"/>
                  </a:cubicBezTo>
                  <a:lnTo>
                    <a:pt x="23856" y="5747"/>
                  </a:lnTo>
                  <a:close/>
                  <a:moveTo>
                    <a:pt x="23545" y="6313"/>
                  </a:moveTo>
                  <a:cubicBezTo>
                    <a:pt x="23517" y="6348"/>
                    <a:pt x="23488" y="6379"/>
                    <a:pt x="23456" y="6411"/>
                  </a:cubicBezTo>
                  <a:lnTo>
                    <a:pt x="24041" y="6967"/>
                  </a:lnTo>
                  <a:cubicBezTo>
                    <a:pt x="24082" y="6923"/>
                    <a:pt x="24126" y="6875"/>
                    <a:pt x="24165" y="6827"/>
                  </a:cubicBezTo>
                  <a:lnTo>
                    <a:pt x="23545" y="6313"/>
                  </a:lnTo>
                  <a:close/>
                  <a:moveTo>
                    <a:pt x="23046" y="6732"/>
                  </a:moveTo>
                  <a:cubicBezTo>
                    <a:pt x="23008" y="6751"/>
                    <a:pt x="22967" y="6773"/>
                    <a:pt x="22929" y="6789"/>
                  </a:cubicBezTo>
                  <a:lnTo>
                    <a:pt x="23269" y="7520"/>
                  </a:lnTo>
                  <a:cubicBezTo>
                    <a:pt x="23326" y="7494"/>
                    <a:pt x="23383" y="7466"/>
                    <a:pt x="23437" y="7434"/>
                  </a:cubicBezTo>
                  <a:lnTo>
                    <a:pt x="23046" y="6732"/>
                  </a:lnTo>
                  <a:close/>
                  <a:moveTo>
                    <a:pt x="22430" y="6935"/>
                  </a:moveTo>
                  <a:cubicBezTo>
                    <a:pt x="22389" y="6942"/>
                    <a:pt x="22344" y="6945"/>
                    <a:pt x="22300" y="6948"/>
                  </a:cubicBezTo>
                  <a:lnTo>
                    <a:pt x="22348" y="7752"/>
                  </a:lnTo>
                  <a:cubicBezTo>
                    <a:pt x="22411" y="7748"/>
                    <a:pt x="22475" y="7742"/>
                    <a:pt x="22538" y="7733"/>
                  </a:cubicBezTo>
                  <a:lnTo>
                    <a:pt x="22430" y="6935"/>
                  </a:lnTo>
                  <a:close/>
                  <a:moveTo>
                    <a:pt x="13482" y="6951"/>
                  </a:moveTo>
                  <a:lnTo>
                    <a:pt x="13482" y="7755"/>
                  </a:lnTo>
                  <a:lnTo>
                    <a:pt x="13640" y="7755"/>
                  </a:lnTo>
                  <a:lnTo>
                    <a:pt x="13640" y="6951"/>
                  </a:lnTo>
                  <a:close/>
                  <a:moveTo>
                    <a:pt x="14285" y="6951"/>
                  </a:moveTo>
                  <a:lnTo>
                    <a:pt x="14285" y="7755"/>
                  </a:lnTo>
                  <a:lnTo>
                    <a:pt x="14444" y="7755"/>
                  </a:lnTo>
                  <a:lnTo>
                    <a:pt x="14444" y="6951"/>
                  </a:lnTo>
                  <a:close/>
                  <a:moveTo>
                    <a:pt x="15089" y="6951"/>
                  </a:moveTo>
                  <a:lnTo>
                    <a:pt x="15089" y="7755"/>
                  </a:lnTo>
                  <a:lnTo>
                    <a:pt x="15251" y="7755"/>
                  </a:lnTo>
                  <a:lnTo>
                    <a:pt x="15251" y="6951"/>
                  </a:lnTo>
                  <a:close/>
                  <a:moveTo>
                    <a:pt x="15893" y="6951"/>
                  </a:moveTo>
                  <a:lnTo>
                    <a:pt x="15893" y="7755"/>
                  </a:lnTo>
                  <a:lnTo>
                    <a:pt x="16055" y="7755"/>
                  </a:lnTo>
                  <a:lnTo>
                    <a:pt x="16055" y="6951"/>
                  </a:lnTo>
                  <a:close/>
                  <a:moveTo>
                    <a:pt x="16696" y="6951"/>
                  </a:moveTo>
                  <a:lnTo>
                    <a:pt x="16696" y="7755"/>
                  </a:lnTo>
                  <a:lnTo>
                    <a:pt x="16858" y="7755"/>
                  </a:lnTo>
                  <a:lnTo>
                    <a:pt x="16858" y="6951"/>
                  </a:lnTo>
                  <a:close/>
                  <a:moveTo>
                    <a:pt x="17500" y="6951"/>
                  </a:moveTo>
                  <a:lnTo>
                    <a:pt x="17500" y="7755"/>
                  </a:lnTo>
                  <a:lnTo>
                    <a:pt x="17662" y="7755"/>
                  </a:lnTo>
                  <a:lnTo>
                    <a:pt x="17662" y="6951"/>
                  </a:lnTo>
                  <a:close/>
                  <a:moveTo>
                    <a:pt x="18304" y="6951"/>
                  </a:moveTo>
                  <a:lnTo>
                    <a:pt x="18304" y="7755"/>
                  </a:lnTo>
                  <a:lnTo>
                    <a:pt x="18466" y="7755"/>
                  </a:lnTo>
                  <a:lnTo>
                    <a:pt x="18466" y="6951"/>
                  </a:lnTo>
                  <a:close/>
                  <a:moveTo>
                    <a:pt x="19107" y="6951"/>
                  </a:moveTo>
                  <a:lnTo>
                    <a:pt x="19107" y="7755"/>
                  </a:lnTo>
                  <a:lnTo>
                    <a:pt x="19269" y="7755"/>
                  </a:lnTo>
                  <a:lnTo>
                    <a:pt x="19269" y="6951"/>
                  </a:lnTo>
                  <a:close/>
                  <a:moveTo>
                    <a:pt x="19911" y="6951"/>
                  </a:moveTo>
                  <a:lnTo>
                    <a:pt x="19911" y="7755"/>
                  </a:lnTo>
                  <a:lnTo>
                    <a:pt x="20073" y="7755"/>
                  </a:lnTo>
                  <a:lnTo>
                    <a:pt x="20073" y="6951"/>
                  </a:lnTo>
                  <a:close/>
                  <a:moveTo>
                    <a:pt x="20715" y="6951"/>
                  </a:moveTo>
                  <a:lnTo>
                    <a:pt x="20715" y="7755"/>
                  </a:lnTo>
                  <a:lnTo>
                    <a:pt x="20877" y="7755"/>
                  </a:lnTo>
                  <a:lnTo>
                    <a:pt x="20877" y="6951"/>
                  </a:lnTo>
                  <a:close/>
                  <a:moveTo>
                    <a:pt x="21518" y="6951"/>
                  </a:moveTo>
                  <a:lnTo>
                    <a:pt x="21518" y="7755"/>
                  </a:lnTo>
                  <a:lnTo>
                    <a:pt x="21680" y="7755"/>
                  </a:lnTo>
                  <a:lnTo>
                    <a:pt x="21680" y="6951"/>
                  </a:lnTo>
                  <a:close/>
                  <a:moveTo>
                    <a:pt x="12722" y="7008"/>
                  </a:moveTo>
                  <a:cubicBezTo>
                    <a:pt x="12649" y="7031"/>
                    <a:pt x="12576" y="7062"/>
                    <a:pt x="12506" y="7097"/>
                  </a:cubicBezTo>
                  <a:lnTo>
                    <a:pt x="12878" y="7812"/>
                  </a:lnTo>
                  <a:cubicBezTo>
                    <a:pt x="12907" y="7799"/>
                    <a:pt x="12932" y="7787"/>
                    <a:pt x="12961" y="7777"/>
                  </a:cubicBezTo>
                  <a:lnTo>
                    <a:pt x="12722" y="7008"/>
                  </a:lnTo>
                  <a:close/>
                  <a:moveTo>
                    <a:pt x="11896" y="7774"/>
                  </a:moveTo>
                  <a:cubicBezTo>
                    <a:pt x="11868" y="7847"/>
                    <a:pt x="11849" y="7923"/>
                    <a:pt x="11833" y="7996"/>
                  </a:cubicBezTo>
                  <a:lnTo>
                    <a:pt x="12621" y="8155"/>
                  </a:lnTo>
                  <a:cubicBezTo>
                    <a:pt x="12627" y="8126"/>
                    <a:pt x="12637" y="8098"/>
                    <a:pt x="12646" y="8069"/>
                  </a:cubicBezTo>
                  <a:lnTo>
                    <a:pt x="11896" y="7774"/>
                  </a:lnTo>
                  <a:close/>
                  <a:moveTo>
                    <a:pt x="12678" y="8495"/>
                  </a:moveTo>
                  <a:lnTo>
                    <a:pt x="11979" y="8898"/>
                  </a:lnTo>
                  <a:cubicBezTo>
                    <a:pt x="12017" y="8965"/>
                    <a:pt x="12065" y="9029"/>
                    <a:pt x="12112" y="9089"/>
                  </a:cubicBezTo>
                  <a:lnTo>
                    <a:pt x="12729" y="8568"/>
                  </a:lnTo>
                  <a:cubicBezTo>
                    <a:pt x="12710" y="8546"/>
                    <a:pt x="12694" y="8520"/>
                    <a:pt x="12678" y="8495"/>
                  </a:cubicBezTo>
                  <a:close/>
                  <a:moveTo>
                    <a:pt x="13031" y="8740"/>
                  </a:moveTo>
                  <a:lnTo>
                    <a:pt x="12910" y="9534"/>
                  </a:lnTo>
                  <a:cubicBezTo>
                    <a:pt x="12973" y="9543"/>
                    <a:pt x="13040" y="9550"/>
                    <a:pt x="13107" y="9550"/>
                  </a:cubicBezTo>
                  <a:lnTo>
                    <a:pt x="13132" y="9550"/>
                  </a:lnTo>
                  <a:lnTo>
                    <a:pt x="13132" y="8743"/>
                  </a:lnTo>
                  <a:lnTo>
                    <a:pt x="13107" y="8743"/>
                  </a:lnTo>
                  <a:cubicBezTo>
                    <a:pt x="13081" y="8743"/>
                    <a:pt x="13056" y="8743"/>
                    <a:pt x="13031" y="8740"/>
                  </a:cubicBezTo>
                  <a:close/>
                  <a:moveTo>
                    <a:pt x="13774" y="8743"/>
                  </a:moveTo>
                  <a:lnTo>
                    <a:pt x="13774" y="9550"/>
                  </a:lnTo>
                  <a:lnTo>
                    <a:pt x="13936" y="9550"/>
                  </a:lnTo>
                  <a:lnTo>
                    <a:pt x="13936" y="8743"/>
                  </a:lnTo>
                  <a:close/>
                  <a:moveTo>
                    <a:pt x="14578" y="8743"/>
                  </a:moveTo>
                  <a:lnTo>
                    <a:pt x="14578" y="9550"/>
                  </a:lnTo>
                  <a:lnTo>
                    <a:pt x="14740" y="9550"/>
                  </a:lnTo>
                  <a:lnTo>
                    <a:pt x="14740" y="8743"/>
                  </a:lnTo>
                  <a:close/>
                  <a:moveTo>
                    <a:pt x="15381" y="8743"/>
                  </a:moveTo>
                  <a:lnTo>
                    <a:pt x="15381" y="9550"/>
                  </a:lnTo>
                  <a:lnTo>
                    <a:pt x="15543" y="9550"/>
                  </a:lnTo>
                  <a:lnTo>
                    <a:pt x="15543" y="8743"/>
                  </a:lnTo>
                  <a:close/>
                  <a:moveTo>
                    <a:pt x="16185" y="8743"/>
                  </a:moveTo>
                  <a:lnTo>
                    <a:pt x="16185" y="9550"/>
                  </a:lnTo>
                  <a:lnTo>
                    <a:pt x="16347" y="9550"/>
                  </a:lnTo>
                  <a:lnTo>
                    <a:pt x="16347" y="8743"/>
                  </a:lnTo>
                  <a:close/>
                  <a:moveTo>
                    <a:pt x="16989" y="8743"/>
                  </a:moveTo>
                  <a:lnTo>
                    <a:pt x="16989" y="9550"/>
                  </a:lnTo>
                  <a:lnTo>
                    <a:pt x="17151" y="9550"/>
                  </a:lnTo>
                  <a:lnTo>
                    <a:pt x="17151" y="8743"/>
                  </a:lnTo>
                  <a:close/>
                  <a:moveTo>
                    <a:pt x="17792" y="8743"/>
                  </a:moveTo>
                  <a:lnTo>
                    <a:pt x="17792" y="9550"/>
                  </a:lnTo>
                  <a:lnTo>
                    <a:pt x="17954" y="9550"/>
                  </a:lnTo>
                  <a:lnTo>
                    <a:pt x="17954" y="8743"/>
                  </a:lnTo>
                  <a:close/>
                  <a:moveTo>
                    <a:pt x="18596" y="8743"/>
                  </a:moveTo>
                  <a:lnTo>
                    <a:pt x="18596" y="9550"/>
                  </a:lnTo>
                  <a:lnTo>
                    <a:pt x="18758" y="9550"/>
                  </a:lnTo>
                  <a:lnTo>
                    <a:pt x="18758" y="8743"/>
                  </a:lnTo>
                  <a:close/>
                  <a:moveTo>
                    <a:pt x="19400" y="8743"/>
                  </a:moveTo>
                  <a:lnTo>
                    <a:pt x="19400" y="9550"/>
                  </a:lnTo>
                  <a:lnTo>
                    <a:pt x="19562" y="9550"/>
                  </a:lnTo>
                  <a:lnTo>
                    <a:pt x="19562" y="8743"/>
                  </a:lnTo>
                  <a:close/>
                  <a:moveTo>
                    <a:pt x="20203" y="8743"/>
                  </a:moveTo>
                  <a:lnTo>
                    <a:pt x="20203" y="9550"/>
                  </a:lnTo>
                  <a:lnTo>
                    <a:pt x="20365" y="9550"/>
                  </a:lnTo>
                  <a:lnTo>
                    <a:pt x="20365" y="8743"/>
                  </a:lnTo>
                  <a:close/>
                  <a:moveTo>
                    <a:pt x="21010" y="8743"/>
                  </a:moveTo>
                  <a:lnTo>
                    <a:pt x="21010" y="9550"/>
                  </a:lnTo>
                  <a:lnTo>
                    <a:pt x="21169" y="9550"/>
                  </a:lnTo>
                  <a:lnTo>
                    <a:pt x="21169" y="8743"/>
                  </a:lnTo>
                  <a:close/>
                  <a:moveTo>
                    <a:pt x="21814" y="8743"/>
                  </a:moveTo>
                  <a:lnTo>
                    <a:pt x="21814" y="9550"/>
                  </a:lnTo>
                  <a:lnTo>
                    <a:pt x="21973" y="9550"/>
                  </a:lnTo>
                  <a:lnTo>
                    <a:pt x="21973" y="8743"/>
                  </a:lnTo>
                  <a:close/>
                  <a:moveTo>
                    <a:pt x="22618" y="8743"/>
                  </a:moveTo>
                  <a:lnTo>
                    <a:pt x="22618" y="9550"/>
                  </a:lnTo>
                  <a:lnTo>
                    <a:pt x="22776" y="9550"/>
                  </a:lnTo>
                  <a:lnTo>
                    <a:pt x="22776" y="8743"/>
                  </a:lnTo>
                  <a:close/>
                  <a:moveTo>
                    <a:pt x="23421" y="8743"/>
                  </a:moveTo>
                  <a:lnTo>
                    <a:pt x="23421" y="9550"/>
                  </a:lnTo>
                  <a:lnTo>
                    <a:pt x="23580" y="9550"/>
                  </a:lnTo>
                  <a:lnTo>
                    <a:pt x="23580" y="8743"/>
                  </a:lnTo>
                  <a:close/>
                  <a:moveTo>
                    <a:pt x="24225" y="8743"/>
                  </a:moveTo>
                  <a:lnTo>
                    <a:pt x="24225" y="9550"/>
                  </a:lnTo>
                  <a:lnTo>
                    <a:pt x="24384" y="9550"/>
                  </a:lnTo>
                  <a:lnTo>
                    <a:pt x="24384" y="8743"/>
                  </a:lnTo>
                  <a:close/>
                  <a:moveTo>
                    <a:pt x="25029" y="8743"/>
                  </a:moveTo>
                  <a:lnTo>
                    <a:pt x="25029" y="9550"/>
                  </a:lnTo>
                  <a:lnTo>
                    <a:pt x="25187" y="9550"/>
                  </a:lnTo>
                  <a:lnTo>
                    <a:pt x="25187" y="8743"/>
                  </a:lnTo>
                  <a:close/>
                  <a:moveTo>
                    <a:pt x="25998" y="8914"/>
                  </a:moveTo>
                  <a:lnTo>
                    <a:pt x="25626" y="9629"/>
                  </a:lnTo>
                  <a:cubicBezTo>
                    <a:pt x="25658" y="9645"/>
                    <a:pt x="25686" y="9664"/>
                    <a:pt x="25715" y="9683"/>
                  </a:cubicBezTo>
                  <a:lnTo>
                    <a:pt x="26182" y="9029"/>
                  </a:lnTo>
                  <a:cubicBezTo>
                    <a:pt x="26125" y="8984"/>
                    <a:pt x="26061" y="8946"/>
                    <a:pt x="25998" y="8914"/>
                  </a:cubicBezTo>
                  <a:close/>
                  <a:moveTo>
                    <a:pt x="26715" y="9705"/>
                  </a:moveTo>
                  <a:lnTo>
                    <a:pt x="25966" y="10001"/>
                  </a:lnTo>
                  <a:cubicBezTo>
                    <a:pt x="25978" y="10036"/>
                    <a:pt x="25991" y="10067"/>
                    <a:pt x="25998" y="10102"/>
                  </a:cubicBezTo>
                  <a:lnTo>
                    <a:pt x="26782" y="9912"/>
                  </a:lnTo>
                  <a:cubicBezTo>
                    <a:pt x="26763" y="9842"/>
                    <a:pt x="26741" y="9772"/>
                    <a:pt x="26715" y="9705"/>
                  </a:cubicBezTo>
                  <a:close/>
                  <a:moveTo>
                    <a:pt x="25978" y="10509"/>
                  </a:moveTo>
                  <a:cubicBezTo>
                    <a:pt x="25969" y="10541"/>
                    <a:pt x="25953" y="10572"/>
                    <a:pt x="25937" y="10604"/>
                  </a:cubicBezTo>
                  <a:lnTo>
                    <a:pt x="26655" y="10973"/>
                  </a:lnTo>
                  <a:cubicBezTo>
                    <a:pt x="26687" y="10906"/>
                    <a:pt x="26715" y="10839"/>
                    <a:pt x="26741" y="10773"/>
                  </a:cubicBezTo>
                  <a:lnTo>
                    <a:pt x="25978" y="10509"/>
                  </a:lnTo>
                  <a:close/>
                  <a:moveTo>
                    <a:pt x="25658" y="10900"/>
                  </a:moveTo>
                  <a:cubicBezTo>
                    <a:pt x="25626" y="10916"/>
                    <a:pt x="25597" y="10931"/>
                    <a:pt x="25565" y="10944"/>
                  </a:cubicBezTo>
                  <a:lnTo>
                    <a:pt x="25864" y="11691"/>
                  </a:lnTo>
                  <a:cubicBezTo>
                    <a:pt x="25931" y="11662"/>
                    <a:pt x="25998" y="11630"/>
                    <a:pt x="26061" y="11595"/>
                  </a:cubicBezTo>
                  <a:lnTo>
                    <a:pt x="25658" y="10900"/>
                  </a:lnTo>
                  <a:close/>
                  <a:moveTo>
                    <a:pt x="0" y="10995"/>
                  </a:moveTo>
                  <a:lnTo>
                    <a:pt x="0" y="11802"/>
                  </a:lnTo>
                  <a:lnTo>
                    <a:pt x="162" y="11802"/>
                  </a:lnTo>
                  <a:lnTo>
                    <a:pt x="162" y="10995"/>
                  </a:lnTo>
                  <a:close/>
                  <a:moveTo>
                    <a:pt x="804" y="10995"/>
                  </a:moveTo>
                  <a:lnTo>
                    <a:pt x="804" y="11802"/>
                  </a:lnTo>
                  <a:lnTo>
                    <a:pt x="966" y="11802"/>
                  </a:lnTo>
                  <a:lnTo>
                    <a:pt x="966" y="10995"/>
                  </a:lnTo>
                  <a:close/>
                  <a:moveTo>
                    <a:pt x="1607" y="10995"/>
                  </a:moveTo>
                  <a:lnTo>
                    <a:pt x="1607" y="11802"/>
                  </a:lnTo>
                  <a:lnTo>
                    <a:pt x="1769" y="11802"/>
                  </a:lnTo>
                  <a:lnTo>
                    <a:pt x="1769" y="10995"/>
                  </a:lnTo>
                  <a:close/>
                  <a:moveTo>
                    <a:pt x="2411" y="10995"/>
                  </a:moveTo>
                  <a:lnTo>
                    <a:pt x="2411" y="11802"/>
                  </a:lnTo>
                  <a:lnTo>
                    <a:pt x="2573" y="11802"/>
                  </a:lnTo>
                  <a:lnTo>
                    <a:pt x="2573" y="10995"/>
                  </a:lnTo>
                  <a:close/>
                  <a:moveTo>
                    <a:pt x="3215" y="10995"/>
                  </a:moveTo>
                  <a:lnTo>
                    <a:pt x="3215" y="11802"/>
                  </a:lnTo>
                  <a:lnTo>
                    <a:pt x="3377" y="11802"/>
                  </a:lnTo>
                  <a:lnTo>
                    <a:pt x="3377" y="10995"/>
                  </a:lnTo>
                  <a:close/>
                  <a:moveTo>
                    <a:pt x="4018" y="10995"/>
                  </a:moveTo>
                  <a:lnTo>
                    <a:pt x="4018" y="11802"/>
                  </a:lnTo>
                  <a:lnTo>
                    <a:pt x="4180" y="11802"/>
                  </a:lnTo>
                  <a:lnTo>
                    <a:pt x="4180" y="10995"/>
                  </a:lnTo>
                  <a:close/>
                  <a:moveTo>
                    <a:pt x="4825" y="10995"/>
                  </a:moveTo>
                  <a:lnTo>
                    <a:pt x="4825" y="11802"/>
                  </a:lnTo>
                  <a:lnTo>
                    <a:pt x="4984" y="11802"/>
                  </a:lnTo>
                  <a:lnTo>
                    <a:pt x="4984" y="10995"/>
                  </a:lnTo>
                  <a:close/>
                  <a:moveTo>
                    <a:pt x="5629" y="10995"/>
                  </a:moveTo>
                  <a:lnTo>
                    <a:pt x="5629" y="11802"/>
                  </a:lnTo>
                  <a:lnTo>
                    <a:pt x="5788" y="11802"/>
                  </a:lnTo>
                  <a:lnTo>
                    <a:pt x="5788" y="10995"/>
                  </a:lnTo>
                  <a:close/>
                  <a:moveTo>
                    <a:pt x="6433" y="10995"/>
                  </a:moveTo>
                  <a:lnTo>
                    <a:pt x="6433" y="11802"/>
                  </a:lnTo>
                  <a:lnTo>
                    <a:pt x="6592" y="11802"/>
                  </a:lnTo>
                  <a:lnTo>
                    <a:pt x="6592" y="10995"/>
                  </a:lnTo>
                  <a:close/>
                  <a:moveTo>
                    <a:pt x="7236" y="10995"/>
                  </a:moveTo>
                  <a:lnTo>
                    <a:pt x="7236" y="11802"/>
                  </a:lnTo>
                  <a:lnTo>
                    <a:pt x="7395" y="11802"/>
                  </a:lnTo>
                  <a:lnTo>
                    <a:pt x="7395" y="10995"/>
                  </a:lnTo>
                  <a:close/>
                  <a:moveTo>
                    <a:pt x="8040" y="10995"/>
                  </a:moveTo>
                  <a:lnTo>
                    <a:pt x="8040" y="11802"/>
                  </a:lnTo>
                  <a:lnTo>
                    <a:pt x="8199" y="11802"/>
                  </a:lnTo>
                  <a:lnTo>
                    <a:pt x="8199" y="10995"/>
                  </a:lnTo>
                  <a:close/>
                  <a:moveTo>
                    <a:pt x="8844" y="10995"/>
                  </a:moveTo>
                  <a:lnTo>
                    <a:pt x="8844" y="11802"/>
                  </a:lnTo>
                  <a:lnTo>
                    <a:pt x="9003" y="11802"/>
                  </a:lnTo>
                  <a:lnTo>
                    <a:pt x="9003" y="10995"/>
                  </a:lnTo>
                  <a:close/>
                  <a:moveTo>
                    <a:pt x="9647" y="10995"/>
                  </a:moveTo>
                  <a:lnTo>
                    <a:pt x="9647" y="11802"/>
                  </a:lnTo>
                  <a:lnTo>
                    <a:pt x="9806" y="11802"/>
                  </a:lnTo>
                  <a:lnTo>
                    <a:pt x="9806" y="10995"/>
                  </a:lnTo>
                  <a:close/>
                  <a:moveTo>
                    <a:pt x="10451" y="10995"/>
                  </a:moveTo>
                  <a:lnTo>
                    <a:pt x="10451" y="11802"/>
                  </a:lnTo>
                  <a:lnTo>
                    <a:pt x="10613" y="11802"/>
                  </a:lnTo>
                  <a:lnTo>
                    <a:pt x="10613" y="10995"/>
                  </a:lnTo>
                  <a:close/>
                  <a:moveTo>
                    <a:pt x="11255" y="10995"/>
                  </a:moveTo>
                  <a:lnTo>
                    <a:pt x="11255" y="11802"/>
                  </a:lnTo>
                  <a:lnTo>
                    <a:pt x="11417" y="11802"/>
                  </a:lnTo>
                  <a:lnTo>
                    <a:pt x="11417" y="10995"/>
                  </a:lnTo>
                  <a:close/>
                  <a:moveTo>
                    <a:pt x="12058" y="10995"/>
                  </a:moveTo>
                  <a:lnTo>
                    <a:pt x="12058" y="11802"/>
                  </a:lnTo>
                  <a:lnTo>
                    <a:pt x="12220" y="11802"/>
                  </a:lnTo>
                  <a:lnTo>
                    <a:pt x="12220" y="10995"/>
                  </a:lnTo>
                  <a:close/>
                  <a:moveTo>
                    <a:pt x="12862" y="10995"/>
                  </a:moveTo>
                  <a:lnTo>
                    <a:pt x="12862" y="11802"/>
                  </a:lnTo>
                  <a:lnTo>
                    <a:pt x="13024" y="11802"/>
                  </a:lnTo>
                  <a:lnTo>
                    <a:pt x="13024" y="10995"/>
                  </a:lnTo>
                  <a:close/>
                  <a:moveTo>
                    <a:pt x="13666" y="10995"/>
                  </a:moveTo>
                  <a:lnTo>
                    <a:pt x="13666" y="11802"/>
                  </a:lnTo>
                  <a:lnTo>
                    <a:pt x="13828" y="11802"/>
                  </a:lnTo>
                  <a:lnTo>
                    <a:pt x="13828" y="10995"/>
                  </a:lnTo>
                  <a:close/>
                  <a:moveTo>
                    <a:pt x="14470" y="10995"/>
                  </a:moveTo>
                  <a:lnTo>
                    <a:pt x="14470" y="11802"/>
                  </a:lnTo>
                  <a:lnTo>
                    <a:pt x="14632" y="11802"/>
                  </a:lnTo>
                  <a:lnTo>
                    <a:pt x="14632" y="10995"/>
                  </a:lnTo>
                  <a:close/>
                  <a:moveTo>
                    <a:pt x="15273" y="10995"/>
                  </a:moveTo>
                  <a:lnTo>
                    <a:pt x="15273" y="11802"/>
                  </a:lnTo>
                  <a:lnTo>
                    <a:pt x="15435" y="11802"/>
                  </a:lnTo>
                  <a:lnTo>
                    <a:pt x="15435" y="10995"/>
                  </a:lnTo>
                  <a:close/>
                  <a:moveTo>
                    <a:pt x="16077" y="10995"/>
                  </a:moveTo>
                  <a:lnTo>
                    <a:pt x="16077" y="11802"/>
                  </a:lnTo>
                  <a:lnTo>
                    <a:pt x="16239" y="11802"/>
                  </a:lnTo>
                  <a:lnTo>
                    <a:pt x="16239" y="10995"/>
                  </a:lnTo>
                  <a:close/>
                  <a:moveTo>
                    <a:pt x="16881" y="10995"/>
                  </a:moveTo>
                  <a:lnTo>
                    <a:pt x="16881" y="11802"/>
                  </a:lnTo>
                  <a:lnTo>
                    <a:pt x="17043" y="11802"/>
                  </a:lnTo>
                  <a:lnTo>
                    <a:pt x="17043" y="10995"/>
                  </a:lnTo>
                  <a:close/>
                  <a:moveTo>
                    <a:pt x="17684" y="10995"/>
                  </a:moveTo>
                  <a:lnTo>
                    <a:pt x="17684" y="11802"/>
                  </a:lnTo>
                  <a:lnTo>
                    <a:pt x="17846" y="11802"/>
                  </a:lnTo>
                  <a:lnTo>
                    <a:pt x="17846" y="10995"/>
                  </a:lnTo>
                  <a:close/>
                  <a:moveTo>
                    <a:pt x="18491" y="10995"/>
                  </a:moveTo>
                  <a:lnTo>
                    <a:pt x="18491" y="11802"/>
                  </a:lnTo>
                  <a:lnTo>
                    <a:pt x="18650" y="11802"/>
                  </a:lnTo>
                  <a:lnTo>
                    <a:pt x="18650" y="10995"/>
                  </a:lnTo>
                  <a:close/>
                  <a:moveTo>
                    <a:pt x="19295" y="10995"/>
                  </a:moveTo>
                  <a:lnTo>
                    <a:pt x="19295" y="11802"/>
                  </a:lnTo>
                  <a:lnTo>
                    <a:pt x="19454" y="11802"/>
                  </a:lnTo>
                  <a:lnTo>
                    <a:pt x="19454" y="10995"/>
                  </a:lnTo>
                  <a:close/>
                  <a:moveTo>
                    <a:pt x="20099" y="10995"/>
                  </a:moveTo>
                  <a:lnTo>
                    <a:pt x="20099" y="11802"/>
                  </a:lnTo>
                  <a:lnTo>
                    <a:pt x="20257" y="11802"/>
                  </a:lnTo>
                  <a:lnTo>
                    <a:pt x="20257" y="10995"/>
                  </a:lnTo>
                  <a:close/>
                  <a:moveTo>
                    <a:pt x="20902" y="10995"/>
                  </a:moveTo>
                  <a:lnTo>
                    <a:pt x="20902" y="11802"/>
                  </a:lnTo>
                  <a:lnTo>
                    <a:pt x="21061" y="11802"/>
                  </a:lnTo>
                  <a:lnTo>
                    <a:pt x="21061" y="10995"/>
                  </a:lnTo>
                  <a:close/>
                  <a:moveTo>
                    <a:pt x="21706" y="10995"/>
                  </a:moveTo>
                  <a:lnTo>
                    <a:pt x="21706" y="11802"/>
                  </a:lnTo>
                  <a:lnTo>
                    <a:pt x="21865" y="11802"/>
                  </a:lnTo>
                  <a:lnTo>
                    <a:pt x="21865" y="10995"/>
                  </a:lnTo>
                  <a:close/>
                  <a:moveTo>
                    <a:pt x="22510" y="10995"/>
                  </a:moveTo>
                  <a:lnTo>
                    <a:pt x="22510" y="11802"/>
                  </a:lnTo>
                  <a:lnTo>
                    <a:pt x="22672" y="11802"/>
                  </a:lnTo>
                  <a:lnTo>
                    <a:pt x="22672" y="10995"/>
                  </a:lnTo>
                  <a:close/>
                  <a:moveTo>
                    <a:pt x="23313" y="10995"/>
                  </a:moveTo>
                  <a:lnTo>
                    <a:pt x="23313" y="11802"/>
                  </a:lnTo>
                  <a:lnTo>
                    <a:pt x="23475" y="11802"/>
                  </a:lnTo>
                  <a:lnTo>
                    <a:pt x="23475" y="10995"/>
                  </a:lnTo>
                  <a:close/>
                  <a:moveTo>
                    <a:pt x="24117" y="10995"/>
                  </a:moveTo>
                  <a:lnTo>
                    <a:pt x="24117" y="11802"/>
                  </a:lnTo>
                  <a:lnTo>
                    <a:pt x="24279" y="11802"/>
                  </a:lnTo>
                  <a:lnTo>
                    <a:pt x="24279" y="10995"/>
                  </a:lnTo>
                  <a:close/>
                  <a:moveTo>
                    <a:pt x="24921" y="10995"/>
                  </a:moveTo>
                  <a:lnTo>
                    <a:pt x="24921" y="11802"/>
                  </a:lnTo>
                  <a:lnTo>
                    <a:pt x="25083" y="11802"/>
                  </a:lnTo>
                  <a:lnTo>
                    <a:pt x="25083" y="10995"/>
                  </a:lnTo>
                  <a:close/>
                </a:path>
              </a:pathLst>
            </a:custGeom>
            <a:solidFill>
              <a:srgbClr val="C42F23"/>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0" name="Google Shape;1319;p49">
              <a:extLst>
                <a:ext uri="{FF2B5EF4-FFF2-40B4-BE49-F238E27FC236}">
                  <a16:creationId xmlns:a16="http://schemas.microsoft.com/office/drawing/2014/main" id="{A185E6EC-C163-A854-BA8B-87D604F06E00}"/>
                </a:ext>
              </a:extLst>
            </p:cNvPr>
            <p:cNvSpPr/>
            <p:nvPr/>
          </p:nvSpPr>
          <p:spPr>
            <a:xfrm>
              <a:off x="7777678" y="4317597"/>
              <a:ext cx="62444" cy="6250"/>
            </a:xfrm>
            <a:custGeom>
              <a:avLst/>
              <a:gdLst/>
              <a:ahLst/>
              <a:cxnLst/>
              <a:rect l="l" t="t" r="r" b="b"/>
              <a:pathLst>
                <a:path w="808" h="80" extrusionOk="0">
                  <a:moveTo>
                    <a:pt x="1" y="1"/>
                  </a:moveTo>
                  <a:lnTo>
                    <a:pt x="1" y="80"/>
                  </a:lnTo>
                  <a:lnTo>
                    <a:pt x="807" y="80"/>
                  </a:lnTo>
                  <a:lnTo>
                    <a:pt x="807" y="1"/>
                  </a:lnTo>
                  <a:close/>
                </a:path>
              </a:pathLst>
            </a:custGeom>
            <a:solidFill>
              <a:srgbClr val="C42F23"/>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1" name="Google Shape;1320;p49">
              <a:extLst>
                <a:ext uri="{FF2B5EF4-FFF2-40B4-BE49-F238E27FC236}">
                  <a16:creationId xmlns:a16="http://schemas.microsoft.com/office/drawing/2014/main" id="{5F8CE134-BD13-17B5-9D4B-12FE27C728EC}"/>
                </a:ext>
              </a:extLst>
            </p:cNvPr>
            <p:cNvSpPr/>
            <p:nvPr/>
          </p:nvSpPr>
          <p:spPr>
            <a:xfrm>
              <a:off x="6962077" y="4257052"/>
              <a:ext cx="1762737" cy="592950"/>
            </a:xfrm>
            <a:custGeom>
              <a:avLst/>
              <a:gdLst/>
              <a:ahLst/>
              <a:cxnLst/>
              <a:rect l="l" t="t" r="r" b="b"/>
              <a:pathLst>
                <a:path w="22809" h="7590" extrusionOk="0">
                  <a:moveTo>
                    <a:pt x="21522" y="1287"/>
                  </a:moveTo>
                  <a:lnTo>
                    <a:pt x="21522" y="6300"/>
                  </a:lnTo>
                  <a:lnTo>
                    <a:pt x="1291" y="6300"/>
                  </a:lnTo>
                  <a:lnTo>
                    <a:pt x="1291" y="1287"/>
                  </a:lnTo>
                  <a:close/>
                  <a:moveTo>
                    <a:pt x="1" y="0"/>
                  </a:moveTo>
                  <a:lnTo>
                    <a:pt x="1" y="7589"/>
                  </a:lnTo>
                  <a:lnTo>
                    <a:pt x="22809" y="7589"/>
                  </a:lnTo>
                  <a:lnTo>
                    <a:pt x="22809" y="0"/>
                  </a:lnTo>
                  <a:close/>
                </a:path>
              </a:pathLst>
            </a:custGeom>
            <a:solidFill>
              <a:srgbClr val="75B8E6"/>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2" name="Google Shape;1321;p49">
              <a:extLst>
                <a:ext uri="{FF2B5EF4-FFF2-40B4-BE49-F238E27FC236}">
                  <a16:creationId xmlns:a16="http://schemas.microsoft.com/office/drawing/2014/main" id="{A13AE333-21C9-DA34-D467-7398A8601FB4}"/>
                </a:ext>
              </a:extLst>
            </p:cNvPr>
            <p:cNvSpPr/>
            <p:nvPr/>
          </p:nvSpPr>
          <p:spPr>
            <a:xfrm>
              <a:off x="6761056" y="3238816"/>
              <a:ext cx="2165069" cy="1068481"/>
            </a:xfrm>
            <a:custGeom>
              <a:avLst/>
              <a:gdLst/>
              <a:ahLst/>
              <a:cxnLst/>
              <a:rect l="l" t="t" r="r" b="b"/>
              <a:pathLst>
                <a:path w="28015" h="13677" extrusionOk="0">
                  <a:moveTo>
                    <a:pt x="4609" y="1"/>
                  </a:moveTo>
                  <a:lnTo>
                    <a:pt x="0" y="13676"/>
                  </a:lnTo>
                  <a:lnTo>
                    <a:pt x="28015" y="13676"/>
                  </a:lnTo>
                  <a:lnTo>
                    <a:pt x="23406" y="1"/>
                  </a:lnTo>
                  <a:close/>
                </a:path>
              </a:pathLst>
            </a:custGeom>
            <a:solidFill>
              <a:srgbClr val="90C5EC"/>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3" name="Google Shape;1322;p49">
              <a:extLst>
                <a:ext uri="{FF2B5EF4-FFF2-40B4-BE49-F238E27FC236}">
                  <a16:creationId xmlns:a16="http://schemas.microsoft.com/office/drawing/2014/main" id="{8C209342-6672-B2E0-40BB-9F98752EA549}"/>
                </a:ext>
              </a:extLst>
            </p:cNvPr>
            <p:cNvSpPr/>
            <p:nvPr/>
          </p:nvSpPr>
          <p:spPr>
            <a:xfrm>
              <a:off x="7098873" y="3266862"/>
              <a:ext cx="484407" cy="233899"/>
            </a:xfrm>
            <a:custGeom>
              <a:avLst/>
              <a:gdLst/>
              <a:ahLst/>
              <a:cxnLst/>
              <a:rect l="l" t="t" r="r" b="b"/>
              <a:pathLst>
                <a:path w="6268" h="2994" extrusionOk="0">
                  <a:moveTo>
                    <a:pt x="1398" y="1"/>
                  </a:moveTo>
                  <a:cubicBezTo>
                    <a:pt x="1118" y="1"/>
                    <a:pt x="855" y="106"/>
                    <a:pt x="782" y="242"/>
                  </a:cubicBezTo>
                  <a:cubicBezTo>
                    <a:pt x="775" y="252"/>
                    <a:pt x="769" y="264"/>
                    <a:pt x="766" y="274"/>
                  </a:cubicBezTo>
                  <a:lnTo>
                    <a:pt x="22" y="2666"/>
                  </a:lnTo>
                  <a:cubicBezTo>
                    <a:pt x="0" y="2736"/>
                    <a:pt x="22" y="2803"/>
                    <a:pt x="76" y="2857"/>
                  </a:cubicBezTo>
                  <a:cubicBezTo>
                    <a:pt x="159" y="2939"/>
                    <a:pt x="321" y="2993"/>
                    <a:pt x="524" y="2993"/>
                  </a:cubicBezTo>
                  <a:lnTo>
                    <a:pt x="5340" y="2993"/>
                  </a:lnTo>
                  <a:cubicBezTo>
                    <a:pt x="5543" y="2993"/>
                    <a:pt x="5731" y="2939"/>
                    <a:pt x="5848" y="2857"/>
                  </a:cubicBezTo>
                  <a:cubicBezTo>
                    <a:pt x="5928" y="2803"/>
                    <a:pt x="5975" y="2736"/>
                    <a:pt x="5985" y="2666"/>
                  </a:cubicBezTo>
                  <a:lnTo>
                    <a:pt x="6268" y="274"/>
                  </a:lnTo>
                  <a:cubicBezTo>
                    <a:pt x="6268" y="264"/>
                    <a:pt x="6268" y="252"/>
                    <a:pt x="6265" y="242"/>
                  </a:cubicBezTo>
                  <a:cubicBezTo>
                    <a:pt x="6252" y="106"/>
                    <a:pt x="6033" y="1"/>
                    <a:pt x="5753" y="1"/>
                  </a:cubicBezTo>
                  <a:close/>
                </a:path>
              </a:pathLst>
            </a:custGeom>
            <a:solidFill>
              <a:srgbClr val="389CCB"/>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4" name="Google Shape;1323;p49">
              <a:extLst>
                <a:ext uri="{FF2B5EF4-FFF2-40B4-BE49-F238E27FC236}">
                  <a16:creationId xmlns:a16="http://schemas.microsoft.com/office/drawing/2014/main" id="{A112310B-9C4C-F399-0E21-076B2A9210F2}"/>
                </a:ext>
              </a:extLst>
            </p:cNvPr>
            <p:cNvSpPr/>
            <p:nvPr/>
          </p:nvSpPr>
          <p:spPr>
            <a:xfrm>
              <a:off x="6999638" y="3528413"/>
              <a:ext cx="553188" cy="296397"/>
            </a:xfrm>
            <a:custGeom>
              <a:avLst/>
              <a:gdLst/>
              <a:ahLst/>
              <a:cxnLst/>
              <a:rect l="l" t="t" r="r" b="b"/>
              <a:pathLst>
                <a:path w="7158" h="3794" extrusionOk="0">
                  <a:moveTo>
                    <a:pt x="1704" y="1"/>
                  </a:moveTo>
                  <a:cubicBezTo>
                    <a:pt x="1548" y="1"/>
                    <a:pt x="1395" y="33"/>
                    <a:pt x="1272" y="90"/>
                  </a:cubicBezTo>
                  <a:cubicBezTo>
                    <a:pt x="1125" y="150"/>
                    <a:pt x="1021" y="242"/>
                    <a:pt x="986" y="344"/>
                  </a:cubicBezTo>
                  <a:lnTo>
                    <a:pt x="45" y="3374"/>
                  </a:lnTo>
                  <a:cubicBezTo>
                    <a:pt x="1" y="3517"/>
                    <a:pt x="80" y="3645"/>
                    <a:pt x="236" y="3721"/>
                  </a:cubicBezTo>
                  <a:cubicBezTo>
                    <a:pt x="331" y="3768"/>
                    <a:pt x="455" y="3794"/>
                    <a:pt x="598" y="3794"/>
                  </a:cubicBezTo>
                  <a:lnTo>
                    <a:pt x="6056" y="3794"/>
                  </a:lnTo>
                  <a:cubicBezTo>
                    <a:pt x="6195" y="3794"/>
                    <a:pt x="6332" y="3768"/>
                    <a:pt x="6449" y="3721"/>
                  </a:cubicBezTo>
                  <a:cubicBezTo>
                    <a:pt x="6637" y="3645"/>
                    <a:pt x="6770" y="3517"/>
                    <a:pt x="6789" y="3374"/>
                  </a:cubicBezTo>
                  <a:lnTo>
                    <a:pt x="7145" y="344"/>
                  </a:lnTo>
                  <a:cubicBezTo>
                    <a:pt x="7158" y="242"/>
                    <a:pt x="7091" y="150"/>
                    <a:pt x="6974" y="90"/>
                  </a:cubicBezTo>
                  <a:cubicBezTo>
                    <a:pt x="6872" y="33"/>
                    <a:pt x="6732" y="1"/>
                    <a:pt x="6576" y="1"/>
                  </a:cubicBezTo>
                  <a:close/>
                </a:path>
              </a:pathLst>
            </a:custGeom>
            <a:solidFill>
              <a:srgbClr val="389CCB"/>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5" name="Google Shape;1324;p49">
              <a:extLst>
                <a:ext uri="{FF2B5EF4-FFF2-40B4-BE49-F238E27FC236}">
                  <a16:creationId xmlns:a16="http://schemas.microsoft.com/office/drawing/2014/main" id="{E729953C-A87A-7602-5C99-155DC6C1FDFD}"/>
                </a:ext>
              </a:extLst>
            </p:cNvPr>
            <p:cNvSpPr/>
            <p:nvPr/>
          </p:nvSpPr>
          <p:spPr>
            <a:xfrm>
              <a:off x="6874203" y="3860273"/>
              <a:ext cx="638894" cy="387956"/>
            </a:xfrm>
            <a:custGeom>
              <a:avLst/>
              <a:gdLst/>
              <a:ahLst/>
              <a:cxnLst/>
              <a:rect l="l" t="t" r="r" b="b"/>
              <a:pathLst>
                <a:path w="8267" h="4966" extrusionOk="0">
                  <a:moveTo>
                    <a:pt x="2088" y="0"/>
                  </a:moveTo>
                  <a:cubicBezTo>
                    <a:pt x="1830" y="0"/>
                    <a:pt x="1579" y="92"/>
                    <a:pt x="1417" y="226"/>
                  </a:cubicBezTo>
                  <a:cubicBezTo>
                    <a:pt x="1338" y="289"/>
                    <a:pt x="1284" y="365"/>
                    <a:pt x="1259" y="445"/>
                  </a:cubicBezTo>
                  <a:lnTo>
                    <a:pt x="26" y="4406"/>
                  </a:lnTo>
                  <a:cubicBezTo>
                    <a:pt x="13" y="4444"/>
                    <a:pt x="7" y="4482"/>
                    <a:pt x="7" y="4520"/>
                  </a:cubicBezTo>
                  <a:cubicBezTo>
                    <a:pt x="1" y="4771"/>
                    <a:pt x="261" y="4965"/>
                    <a:pt x="639" y="4965"/>
                  </a:cubicBezTo>
                  <a:lnTo>
                    <a:pt x="6932" y="4965"/>
                  </a:lnTo>
                  <a:cubicBezTo>
                    <a:pt x="7313" y="4965"/>
                    <a:pt x="7653" y="4771"/>
                    <a:pt x="7758" y="4520"/>
                  </a:cubicBezTo>
                  <a:cubicBezTo>
                    <a:pt x="7774" y="4482"/>
                    <a:pt x="7783" y="4444"/>
                    <a:pt x="7787" y="4406"/>
                  </a:cubicBezTo>
                  <a:lnTo>
                    <a:pt x="8257" y="445"/>
                  </a:lnTo>
                  <a:cubicBezTo>
                    <a:pt x="8266" y="365"/>
                    <a:pt x="8241" y="289"/>
                    <a:pt x="8190" y="226"/>
                  </a:cubicBezTo>
                  <a:cubicBezTo>
                    <a:pt x="8088" y="92"/>
                    <a:pt x="7872" y="0"/>
                    <a:pt x="7615" y="0"/>
                  </a:cubicBezTo>
                  <a:close/>
                </a:path>
              </a:pathLst>
            </a:custGeom>
            <a:solidFill>
              <a:srgbClr val="389CCB"/>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6" name="Google Shape;1325;p49">
              <a:extLst>
                <a:ext uri="{FF2B5EF4-FFF2-40B4-BE49-F238E27FC236}">
                  <a16:creationId xmlns:a16="http://schemas.microsoft.com/office/drawing/2014/main" id="{4F1A344F-64F8-739F-4522-08241C10EE76}"/>
                </a:ext>
              </a:extLst>
            </p:cNvPr>
            <p:cNvSpPr/>
            <p:nvPr/>
          </p:nvSpPr>
          <p:spPr>
            <a:xfrm>
              <a:off x="7612672" y="3266862"/>
              <a:ext cx="461918" cy="233899"/>
            </a:xfrm>
            <a:custGeom>
              <a:avLst/>
              <a:gdLst/>
              <a:ahLst/>
              <a:cxnLst/>
              <a:rect l="l" t="t" r="r" b="b"/>
              <a:pathLst>
                <a:path w="5977" h="2994" extrusionOk="0">
                  <a:moveTo>
                    <a:pt x="811" y="1"/>
                  </a:moveTo>
                  <a:cubicBezTo>
                    <a:pt x="531" y="1"/>
                    <a:pt x="290" y="106"/>
                    <a:pt x="245" y="242"/>
                  </a:cubicBezTo>
                  <a:cubicBezTo>
                    <a:pt x="242" y="252"/>
                    <a:pt x="239" y="264"/>
                    <a:pt x="239" y="274"/>
                  </a:cubicBezTo>
                  <a:lnTo>
                    <a:pt x="7" y="2666"/>
                  </a:lnTo>
                  <a:cubicBezTo>
                    <a:pt x="1" y="2736"/>
                    <a:pt x="36" y="2803"/>
                    <a:pt x="99" y="2857"/>
                  </a:cubicBezTo>
                  <a:cubicBezTo>
                    <a:pt x="201" y="2939"/>
                    <a:pt x="376" y="2993"/>
                    <a:pt x="579" y="2993"/>
                  </a:cubicBezTo>
                  <a:lnTo>
                    <a:pt x="5398" y="2993"/>
                  </a:lnTo>
                  <a:cubicBezTo>
                    <a:pt x="5598" y="2993"/>
                    <a:pt x="5773" y="2939"/>
                    <a:pt x="5874" y="2857"/>
                  </a:cubicBezTo>
                  <a:cubicBezTo>
                    <a:pt x="5941" y="2803"/>
                    <a:pt x="5976" y="2736"/>
                    <a:pt x="5970" y="2666"/>
                  </a:cubicBezTo>
                  <a:lnTo>
                    <a:pt x="5738" y="274"/>
                  </a:lnTo>
                  <a:cubicBezTo>
                    <a:pt x="5738" y="264"/>
                    <a:pt x="5735" y="252"/>
                    <a:pt x="5732" y="242"/>
                  </a:cubicBezTo>
                  <a:cubicBezTo>
                    <a:pt x="5687" y="106"/>
                    <a:pt x="5446" y="1"/>
                    <a:pt x="5166" y="1"/>
                  </a:cubicBezTo>
                  <a:close/>
                </a:path>
              </a:pathLst>
            </a:custGeom>
            <a:solidFill>
              <a:srgbClr val="389CCB"/>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7" name="Google Shape;1326;p49">
              <a:extLst>
                <a:ext uri="{FF2B5EF4-FFF2-40B4-BE49-F238E27FC236}">
                  <a16:creationId xmlns:a16="http://schemas.microsoft.com/office/drawing/2014/main" id="{B1AFF6A0-4661-BAD2-04BB-010CD0EF2323}"/>
                </a:ext>
              </a:extLst>
            </p:cNvPr>
            <p:cNvSpPr/>
            <p:nvPr/>
          </p:nvSpPr>
          <p:spPr>
            <a:xfrm>
              <a:off x="7581757" y="3528413"/>
              <a:ext cx="523512" cy="296397"/>
            </a:xfrm>
            <a:custGeom>
              <a:avLst/>
              <a:gdLst/>
              <a:ahLst/>
              <a:cxnLst/>
              <a:rect l="l" t="t" r="r" b="b"/>
              <a:pathLst>
                <a:path w="6774" h="3794" extrusionOk="0">
                  <a:moveTo>
                    <a:pt x="954" y="1"/>
                  </a:moveTo>
                  <a:cubicBezTo>
                    <a:pt x="795" y="1"/>
                    <a:pt x="649" y="33"/>
                    <a:pt x="537" y="90"/>
                  </a:cubicBezTo>
                  <a:cubicBezTo>
                    <a:pt x="404" y="150"/>
                    <a:pt x="318" y="242"/>
                    <a:pt x="309" y="344"/>
                  </a:cubicBezTo>
                  <a:lnTo>
                    <a:pt x="17" y="3374"/>
                  </a:lnTo>
                  <a:cubicBezTo>
                    <a:pt x="1" y="3517"/>
                    <a:pt x="109" y="3645"/>
                    <a:pt x="283" y="3721"/>
                  </a:cubicBezTo>
                  <a:cubicBezTo>
                    <a:pt x="388" y="3768"/>
                    <a:pt x="518" y="3794"/>
                    <a:pt x="661" y="3794"/>
                  </a:cubicBezTo>
                  <a:lnTo>
                    <a:pt x="6116" y="3794"/>
                  </a:lnTo>
                  <a:cubicBezTo>
                    <a:pt x="6259" y="3794"/>
                    <a:pt x="6389" y="3768"/>
                    <a:pt x="6494" y="3721"/>
                  </a:cubicBezTo>
                  <a:cubicBezTo>
                    <a:pt x="6668" y="3645"/>
                    <a:pt x="6773" y="3517"/>
                    <a:pt x="6760" y="3374"/>
                  </a:cubicBezTo>
                  <a:lnTo>
                    <a:pt x="6468" y="344"/>
                  </a:lnTo>
                  <a:cubicBezTo>
                    <a:pt x="6459" y="242"/>
                    <a:pt x="6373" y="150"/>
                    <a:pt x="6240" y="90"/>
                  </a:cubicBezTo>
                  <a:cubicBezTo>
                    <a:pt x="6128" y="33"/>
                    <a:pt x="5982" y="1"/>
                    <a:pt x="5823" y="1"/>
                  </a:cubicBezTo>
                  <a:close/>
                </a:path>
              </a:pathLst>
            </a:custGeom>
            <a:solidFill>
              <a:srgbClr val="389CCB"/>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8" name="Google Shape;1327;p49">
              <a:extLst>
                <a:ext uri="{FF2B5EF4-FFF2-40B4-BE49-F238E27FC236}">
                  <a16:creationId xmlns:a16="http://schemas.microsoft.com/office/drawing/2014/main" id="{73D32D40-ABB3-AA54-ED7F-1FF10A25D310}"/>
                </a:ext>
              </a:extLst>
            </p:cNvPr>
            <p:cNvSpPr/>
            <p:nvPr/>
          </p:nvSpPr>
          <p:spPr>
            <a:xfrm>
              <a:off x="7543191" y="3860273"/>
              <a:ext cx="600871" cy="387956"/>
            </a:xfrm>
            <a:custGeom>
              <a:avLst/>
              <a:gdLst/>
              <a:ahLst/>
              <a:cxnLst/>
              <a:rect l="l" t="t" r="r" b="b"/>
              <a:pathLst>
                <a:path w="7775" h="4966" extrusionOk="0">
                  <a:moveTo>
                    <a:pt x="1125" y="0"/>
                  </a:moveTo>
                  <a:cubicBezTo>
                    <a:pt x="865" y="0"/>
                    <a:pt x="633" y="92"/>
                    <a:pt x="500" y="226"/>
                  </a:cubicBezTo>
                  <a:cubicBezTo>
                    <a:pt x="436" y="289"/>
                    <a:pt x="395" y="365"/>
                    <a:pt x="388" y="445"/>
                  </a:cubicBezTo>
                  <a:lnTo>
                    <a:pt x="4" y="4406"/>
                  </a:lnTo>
                  <a:cubicBezTo>
                    <a:pt x="1" y="4444"/>
                    <a:pt x="4" y="4482"/>
                    <a:pt x="10" y="4520"/>
                  </a:cubicBezTo>
                  <a:cubicBezTo>
                    <a:pt x="61" y="4771"/>
                    <a:pt x="360" y="4965"/>
                    <a:pt x="741" y="4965"/>
                  </a:cubicBezTo>
                  <a:lnTo>
                    <a:pt x="7034" y="4965"/>
                  </a:lnTo>
                  <a:cubicBezTo>
                    <a:pt x="7412" y="4965"/>
                    <a:pt x="7714" y="4771"/>
                    <a:pt x="7761" y="4520"/>
                  </a:cubicBezTo>
                  <a:cubicBezTo>
                    <a:pt x="7771" y="4482"/>
                    <a:pt x="7774" y="4444"/>
                    <a:pt x="7768" y="4406"/>
                  </a:cubicBezTo>
                  <a:lnTo>
                    <a:pt x="7387" y="445"/>
                  </a:lnTo>
                  <a:cubicBezTo>
                    <a:pt x="7380" y="365"/>
                    <a:pt x="7339" y="289"/>
                    <a:pt x="7272" y="226"/>
                  </a:cubicBezTo>
                  <a:cubicBezTo>
                    <a:pt x="7142" y="92"/>
                    <a:pt x="6907" y="0"/>
                    <a:pt x="6650" y="0"/>
                  </a:cubicBezTo>
                  <a:close/>
                </a:path>
              </a:pathLst>
            </a:custGeom>
            <a:solidFill>
              <a:srgbClr val="389CCB"/>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29" name="Google Shape;1328;p49">
              <a:extLst>
                <a:ext uri="{FF2B5EF4-FFF2-40B4-BE49-F238E27FC236}">
                  <a16:creationId xmlns:a16="http://schemas.microsoft.com/office/drawing/2014/main" id="{E336F3C1-E96E-3297-2F61-795C2C939F6F}"/>
                </a:ext>
              </a:extLst>
            </p:cNvPr>
            <p:cNvSpPr/>
            <p:nvPr/>
          </p:nvSpPr>
          <p:spPr>
            <a:xfrm>
              <a:off x="8103748" y="3266862"/>
              <a:ext cx="484639" cy="233899"/>
            </a:xfrm>
            <a:custGeom>
              <a:avLst/>
              <a:gdLst/>
              <a:ahLst/>
              <a:cxnLst/>
              <a:rect l="l" t="t" r="r" b="b"/>
              <a:pathLst>
                <a:path w="6271" h="2994" extrusionOk="0">
                  <a:moveTo>
                    <a:pt x="518" y="1"/>
                  </a:moveTo>
                  <a:cubicBezTo>
                    <a:pt x="238" y="1"/>
                    <a:pt x="19" y="106"/>
                    <a:pt x="3" y="242"/>
                  </a:cubicBezTo>
                  <a:cubicBezTo>
                    <a:pt x="0" y="252"/>
                    <a:pt x="0" y="264"/>
                    <a:pt x="3" y="274"/>
                  </a:cubicBezTo>
                  <a:lnTo>
                    <a:pt x="286" y="2666"/>
                  </a:lnTo>
                  <a:cubicBezTo>
                    <a:pt x="292" y="2736"/>
                    <a:pt x="343" y="2803"/>
                    <a:pt x="419" y="2857"/>
                  </a:cubicBezTo>
                  <a:cubicBezTo>
                    <a:pt x="540" y="2939"/>
                    <a:pt x="728" y="2993"/>
                    <a:pt x="928" y="2993"/>
                  </a:cubicBezTo>
                  <a:lnTo>
                    <a:pt x="5747" y="2993"/>
                  </a:lnTo>
                  <a:cubicBezTo>
                    <a:pt x="5950" y="2993"/>
                    <a:pt x="6112" y="2939"/>
                    <a:pt x="6195" y="2857"/>
                  </a:cubicBezTo>
                  <a:cubicBezTo>
                    <a:pt x="6249" y="2803"/>
                    <a:pt x="6271" y="2736"/>
                    <a:pt x="6249" y="2666"/>
                  </a:cubicBezTo>
                  <a:lnTo>
                    <a:pt x="5505" y="274"/>
                  </a:lnTo>
                  <a:cubicBezTo>
                    <a:pt x="5502" y="264"/>
                    <a:pt x="5496" y="252"/>
                    <a:pt x="5489" y="242"/>
                  </a:cubicBezTo>
                  <a:cubicBezTo>
                    <a:pt x="5416" y="106"/>
                    <a:pt x="5153" y="1"/>
                    <a:pt x="4873" y="1"/>
                  </a:cubicBezTo>
                  <a:close/>
                </a:path>
              </a:pathLst>
            </a:custGeom>
            <a:solidFill>
              <a:srgbClr val="389CCB"/>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0" name="Google Shape;1329;p49">
              <a:extLst>
                <a:ext uri="{FF2B5EF4-FFF2-40B4-BE49-F238E27FC236}">
                  <a16:creationId xmlns:a16="http://schemas.microsoft.com/office/drawing/2014/main" id="{2387DC6E-F1B3-6557-7672-CC03196B4A6B}"/>
                </a:ext>
              </a:extLst>
            </p:cNvPr>
            <p:cNvSpPr/>
            <p:nvPr/>
          </p:nvSpPr>
          <p:spPr>
            <a:xfrm>
              <a:off x="8134198" y="3528413"/>
              <a:ext cx="553420" cy="296397"/>
            </a:xfrm>
            <a:custGeom>
              <a:avLst/>
              <a:gdLst/>
              <a:ahLst/>
              <a:cxnLst/>
              <a:rect l="l" t="t" r="r" b="b"/>
              <a:pathLst>
                <a:path w="7161" h="3794" extrusionOk="0">
                  <a:moveTo>
                    <a:pt x="585" y="1"/>
                  </a:moveTo>
                  <a:cubicBezTo>
                    <a:pt x="426" y="1"/>
                    <a:pt x="289" y="33"/>
                    <a:pt x="187" y="90"/>
                  </a:cubicBezTo>
                  <a:cubicBezTo>
                    <a:pt x="67" y="150"/>
                    <a:pt x="0" y="242"/>
                    <a:pt x="13" y="344"/>
                  </a:cubicBezTo>
                  <a:lnTo>
                    <a:pt x="372" y="3374"/>
                  </a:lnTo>
                  <a:cubicBezTo>
                    <a:pt x="388" y="3517"/>
                    <a:pt x="521" y="3645"/>
                    <a:pt x="712" y="3721"/>
                  </a:cubicBezTo>
                  <a:cubicBezTo>
                    <a:pt x="829" y="3768"/>
                    <a:pt x="963" y="3794"/>
                    <a:pt x="1106" y="3794"/>
                  </a:cubicBezTo>
                  <a:lnTo>
                    <a:pt x="6563" y="3794"/>
                  </a:lnTo>
                  <a:cubicBezTo>
                    <a:pt x="6703" y="3794"/>
                    <a:pt x="6830" y="3768"/>
                    <a:pt x="6925" y="3721"/>
                  </a:cubicBezTo>
                  <a:cubicBezTo>
                    <a:pt x="7081" y="3645"/>
                    <a:pt x="7160" y="3517"/>
                    <a:pt x="7116" y="3374"/>
                  </a:cubicBezTo>
                  <a:lnTo>
                    <a:pt x="6172" y="344"/>
                  </a:lnTo>
                  <a:cubicBezTo>
                    <a:pt x="6140" y="242"/>
                    <a:pt x="6036" y="150"/>
                    <a:pt x="5890" y="90"/>
                  </a:cubicBezTo>
                  <a:cubicBezTo>
                    <a:pt x="5766" y="33"/>
                    <a:pt x="5613" y="1"/>
                    <a:pt x="5454" y="1"/>
                  </a:cubicBezTo>
                  <a:close/>
                </a:path>
              </a:pathLst>
            </a:custGeom>
            <a:solidFill>
              <a:srgbClr val="389CCB"/>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1" name="Google Shape;1330;p49">
              <a:extLst>
                <a:ext uri="{FF2B5EF4-FFF2-40B4-BE49-F238E27FC236}">
                  <a16:creationId xmlns:a16="http://schemas.microsoft.com/office/drawing/2014/main" id="{8C55F2DE-0D0D-67E3-BF5D-8E95F5C8FB7F}"/>
                </a:ext>
              </a:extLst>
            </p:cNvPr>
            <p:cNvSpPr/>
            <p:nvPr/>
          </p:nvSpPr>
          <p:spPr>
            <a:xfrm>
              <a:off x="8174155" y="3860273"/>
              <a:ext cx="638894" cy="387956"/>
            </a:xfrm>
            <a:custGeom>
              <a:avLst/>
              <a:gdLst/>
              <a:ahLst/>
              <a:cxnLst/>
              <a:rect l="l" t="t" r="r" b="b"/>
              <a:pathLst>
                <a:path w="8267" h="4966" extrusionOk="0">
                  <a:moveTo>
                    <a:pt x="652" y="0"/>
                  </a:moveTo>
                  <a:cubicBezTo>
                    <a:pt x="395" y="0"/>
                    <a:pt x="179" y="92"/>
                    <a:pt x="77" y="226"/>
                  </a:cubicBezTo>
                  <a:cubicBezTo>
                    <a:pt x="26" y="289"/>
                    <a:pt x="1" y="365"/>
                    <a:pt x="10" y="445"/>
                  </a:cubicBezTo>
                  <a:lnTo>
                    <a:pt x="477" y="4406"/>
                  </a:lnTo>
                  <a:cubicBezTo>
                    <a:pt x="484" y="4444"/>
                    <a:pt x="493" y="4482"/>
                    <a:pt x="509" y="4520"/>
                  </a:cubicBezTo>
                  <a:cubicBezTo>
                    <a:pt x="614" y="4771"/>
                    <a:pt x="954" y="4965"/>
                    <a:pt x="1335" y="4965"/>
                  </a:cubicBezTo>
                  <a:lnTo>
                    <a:pt x="7625" y="4965"/>
                  </a:lnTo>
                  <a:cubicBezTo>
                    <a:pt x="8006" y="4965"/>
                    <a:pt x="8266" y="4771"/>
                    <a:pt x="8260" y="4520"/>
                  </a:cubicBezTo>
                  <a:cubicBezTo>
                    <a:pt x="8260" y="4482"/>
                    <a:pt x="8254" y="4444"/>
                    <a:pt x="8241" y="4406"/>
                  </a:cubicBezTo>
                  <a:lnTo>
                    <a:pt x="7008" y="445"/>
                  </a:lnTo>
                  <a:cubicBezTo>
                    <a:pt x="6983" y="365"/>
                    <a:pt x="6929" y="289"/>
                    <a:pt x="6850" y="226"/>
                  </a:cubicBezTo>
                  <a:cubicBezTo>
                    <a:pt x="6688" y="92"/>
                    <a:pt x="6437" y="0"/>
                    <a:pt x="6176" y="0"/>
                  </a:cubicBezTo>
                  <a:close/>
                </a:path>
              </a:pathLst>
            </a:custGeom>
            <a:solidFill>
              <a:srgbClr val="389CCB"/>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2" name="Google Shape;1331;p49">
              <a:extLst>
                <a:ext uri="{FF2B5EF4-FFF2-40B4-BE49-F238E27FC236}">
                  <a16:creationId xmlns:a16="http://schemas.microsoft.com/office/drawing/2014/main" id="{8C492E7B-48A5-7FDD-3306-99A2194E166D}"/>
                </a:ext>
              </a:extLst>
            </p:cNvPr>
            <p:cNvSpPr/>
            <p:nvPr/>
          </p:nvSpPr>
          <p:spPr>
            <a:xfrm>
              <a:off x="7631607" y="3284283"/>
              <a:ext cx="424049" cy="3047"/>
            </a:xfrm>
            <a:custGeom>
              <a:avLst/>
              <a:gdLst/>
              <a:ahLst/>
              <a:cxnLst/>
              <a:rect l="l" t="t" r="r" b="b"/>
              <a:pathLst>
                <a:path w="5487" h="39" extrusionOk="0">
                  <a:moveTo>
                    <a:pt x="0" y="0"/>
                  </a:moveTo>
                  <a:lnTo>
                    <a:pt x="0" y="38"/>
                  </a:lnTo>
                  <a:lnTo>
                    <a:pt x="5487" y="38"/>
                  </a:lnTo>
                  <a:lnTo>
                    <a:pt x="5487"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3" name="Google Shape;1332;p49">
              <a:extLst>
                <a:ext uri="{FF2B5EF4-FFF2-40B4-BE49-F238E27FC236}">
                  <a16:creationId xmlns:a16="http://schemas.microsoft.com/office/drawing/2014/main" id="{8FF4EBEB-99AE-1D22-111A-7532DB2EF801}"/>
                </a:ext>
              </a:extLst>
            </p:cNvPr>
            <p:cNvSpPr/>
            <p:nvPr/>
          </p:nvSpPr>
          <p:spPr>
            <a:xfrm>
              <a:off x="8103980" y="3284283"/>
              <a:ext cx="424049" cy="3047"/>
            </a:xfrm>
            <a:custGeom>
              <a:avLst/>
              <a:gdLst/>
              <a:ahLst/>
              <a:cxnLst/>
              <a:rect l="l" t="t" r="r" b="b"/>
              <a:pathLst>
                <a:path w="5487" h="39" extrusionOk="0">
                  <a:moveTo>
                    <a:pt x="0" y="0"/>
                  </a:moveTo>
                  <a:lnTo>
                    <a:pt x="0" y="38"/>
                  </a:lnTo>
                  <a:lnTo>
                    <a:pt x="5486" y="38"/>
                  </a:lnTo>
                  <a:lnTo>
                    <a:pt x="5486"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4" name="Google Shape;1333;p49">
              <a:extLst>
                <a:ext uri="{FF2B5EF4-FFF2-40B4-BE49-F238E27FC236}">
                  <a16:creationId xmlns:a16="http://schemas.microsoft.com/office/drawing/2014/main" id="{3D4EF50E-0CE2-D0BC-767C-85B80284C4C6}"/>
                </a:ext>
              </a:extLst>
            </p:cNvPr>
            <p:cNvSpPr/>
            <p:nvPr/>
          </p:nvSpPr>
          <p:spPr>
            <a:xfrm>
              <a:off x="7159234" y="3284283"/>
              <a:ext cx="423817" cy="3047"/>
            </a:xfrm>
            <a:custGeom>
              <a:avLst/>
              <a:gdLst/>
              <a:ahLst/>
              <a:cxnLst/>
              <a:rect l="l" t="t" r="r" b="b"/>
              <a:pathLst>
                <a:path w="5484" h="39" extrusionOk="0">
                  <a:moveTo>
                    <a:pt x="1" y="0"/>
                  </a:moveTo>
                  <a:lnTo>
                    <a:pt x="1" y="38"/>
                  </a:lnTo>
                  <a:lnTo>
                    <a:pt x="5484" y="38"/>
                  </a:lnTo>
                  <a:lnTo>
                    <a:pt x="5484"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5" name="Google Shape;1334;p49">
              <a:extLst>
                <a:ext uri="{FF2B5EF4-FFF2-40B4-BE49-F238E27FC236}">
                  <a16:creationId xmlns:a16="http://schemas.microsoft.com/office/drawing/2014/main" id="{6CA97A35-F3CB-75D8-5764-9A72B4DF1715}"/>
                </a:ext>
              </a:extLst>
            </p:cNvPr>
            <p:cNvSpPr/>
            <p:nvPr/>
          </p:nvSpPr>
          <p:spPr>
            <a:xfrm>
              <a:off x="7629365" y="3302876"/>
              <a:ext cx="428531" cy="3281"/>
            </a:xfrm>
            <a:custGeom>
              <a:avLst/>
              <a:gdLst/>
              <a:ahLst/>
              <a:cxnLst/>
              <a:rect l="l" t="t" r="r" b="b"/>
              <a:pathLst>
                <a:path w="5545" h="42" extrusionOk="0">
                  <a:moveTo>
                    <a:pt x="1" y="0"/>
                  </a:moveTo>
                  <a:lnTo>
                    <a:pt x="1" y="42"/>
                  </a:lnTo>
                  <a:lnTo>
                    <a:pt x="5544" y="42"/>
                  </a:lnTo>
                  <a:lnTo>
                    <a:pt x="5544"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6" name="Google Shape;1335;p49">
              <a:extLst>
                <a:ext uri="{FF2B5EF4-FFF2-40B4-BE49-F238E27FC236}">
                  <a16:creationId xmlns:a16="http://schemas.microsoft.com/office/drawing/2014/main" id="{9F7F8F74-55A6-D471-5573-94618F67C957}"/>
                </a:ext>
              </a:extLst>
            </p:cNvPr>
            <p:cNvSpPr/>
            <p:nvPr/>
          </p:nvSpPr>
          <p:spPr>
            <a:xfrm>
              <a:off x="8105912" y="3302876"/>
              <a:ext cx="428222" cy="3281"/>
            </a:xfrm>
            <a:custGeom>
              <a:avLst/>
              <a:gdLst/>
              <a:ahLst/>
              <a:cxnLst/>
              <a:rect l="l" t="t" r="r" b="b"/>
              <a:pathLst>
                <a:path w="5541" h="42" extrusionOk="0">
                  <a:moveTo>
                    <a:pt x="1" y="0"/>
                  </a:moveTo>
                  <a:lnTo>
                    <a:pt x="1" y="42"/>
                  </a:lnTo>
                  <a:lnTo>
                    <a:pt x="5541" y="42"/>
                  </a:lnTo>
                  <a:lnTo>
                    <a:pt x="554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7" name="Google Shape;1336;p49">
              <a:extLst>
                <a:ext uri="{FF2B5EF4-FFF2-40B4-BE49-F238E27FC236}">
                  <a16:creationId xmlns:a16="http://schemas.microsoft.com/office/drawing/2014/main" id="{9A07167A-77C8-D951-D08C-24E4ED98B0EB}"/>
                </a:ext>
              </a:extLst>
            </p:cNvPr>
            <p:cNvSpPr/>
            <p:nvPr/>
          </p:nvSpPr>
          <p:spPr>
            <a:xfrm>
              <a:off x="7153128" y="3302876"/>
              <a:ext cx="428222" cy="3281"/>
            </a:xfrm>
            <a:custGeom>
              <a:avLst/>
              <a:gdLst/>
              <a:ahLst/>
              <a:cxnLst/>
              <a:rect l="l" t="t" r="r" b="b"/>
              <a:pathLst>
                <a:path w="5541" h="42" extrusionOk="0">
                  <a:moveTo>
                    <a:pt x="0" y="0"/>
                  </a:moveTo>
                  <a:lnTo>
                    <a:pt x="0" y="42"/>
                  </a:lnTo>
                  <a:lnTo>
                    <a:pt x="5540" y="42"/>
                  </a:lnTo>
                  <a:lnTo>
                    <a:pt x="5540"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8" name="Google Shape;1337;p49">
              <a:extLst>
                <a:ext uri="{FF2B5EF4-FFF2-40B4-BE49-F238E27FC236}">
                  <a16:creationId xmlns:a16="http://schemas.microsoft.com/office/drawing/2014/main" id="{97574514-F78A-82C2-6C7E-B7977AD9CAE7}"/>
                </a:ext>
              </a:extLst>
            </p:cNvPr>
            <p:cNvSpPr/>
            <p:nvPr/>
          </p:nvSpPr>
          <p:spPr>
            <a:xfrm>
              <a:off x="7627665" y="3322250"/>
              <a:ext cx="431932" cy="3047"/>
            </a:xfrm>
            <a:custGeom>
              <a:avLst/>
              <a:gdLst/>
              <a:ahLst/>
              <a:cxnLst/>
              <a:rect l="l" t="t" r="r" b="b"/>
              <a:pathLst>
                <a:path w="5589" h="39" extrusionOk="0">
                  <a:moveTo>
                    <a:pt x="1" y="0"/>
                  </a:moveTo>
                  <a:lnTo>
                    <a:pt x="1" y="38"/>
                  </a:lnTo>
                  <a:lnTo>
                    <a:pt x="5588" y="38"/>
                  </a:lnTo>
                  <a:lnTo>
                    <a:pt x="558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39" name="Google Shape;1338;p49">
              <a:extLst>
                <a:ext uri="{FF2B5EF4-FFF2-40B4-BE49-F238E27FC236}">
                  <a16:creationId xmlns:a16="http://schemas.microsoft.com/office/drawing/2014/main" id="{0C9C5A65-A46E-3C7F-C7BD-3D52E6F13DFA}"/>
                </a:ext>
              </a:extLst>
            </p:cNvPr>
            <p:cNvSpPr/>
            <p:nvPr/>
          </p:nvSpPr>
          <p:spPr>
            <a:xfrm>
              <a:off x="8108153" y="3322250"/>
              <a:ext cx="431855" cy="3047"/>
            </a:xfrm>
            <a:custGeom>
              <a:avLst/>
              <a:gdLst/>
              <a:ahLst/>
              <a:cxnLst/>
              <a:rect l="l" t="t" r="r" b="b"/>
              <a:pathLst>
                <a:path w="5588" h="39" extrusionOk="0">
                  <a:moveTo>
                    <a:pt x="0" y="0"/>
                  </a:moveTo>
                  <a:lnTo>
                    <a:pt x="0" y="38"/>
                  </a:lnTo>
                  <a:lnTo>
                    <a:pt x="5588" y="38"/>
                  </a:lnTo>
                  <a:lnTo>
                    <a:pt x="558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0" name="Google Shape;1339;p49">
              <a:extLst>
                <a:ext uri="{FF2B5EF4-FFF2-40B4-BE49-F238E27FC236}">
                  <a16:creationId xmlns:a16="http://schemas.microsoft.com/office/drawing/2014/main" id="{DE9E36A1-83A4-29E2-77DB-50A4C3A50CBC}"/>
                </a:ext>
              </a:extLst>
            </p:cNvPr>
            <p:cNvSpPr/>
            <p:nvPr/>
          </p:nvSpPr>
          <p:spPr>
            <a:xfrm>
              <a:off x="7147255" y="3322250"/>
              <a:ext cx="431855" cy="3047"/>
            </a:xfrm>
            <a:custGeom>
              <a:avLst/>
              <a:gdLst/>
              <a:ahLst/>
              <a:cxnLst/>
              <a:rect l="l" t="t" r="r" b="b"/>
              <a:pathLst>
                <a:path w="5588" h="39" extrusionOk="0">
                  <a:moveTo>
                    <a:pt x="0" y="0"/>
                  </a:moveTo>
                  <a:lnTo>
                    <a:pt x="0" y="38"/>
                  </a:lnTo>
                  <a:lnTo>
                    <a:pt x="5588" y="38"/>
                  </a:lnTo>
                  <a:lnTo>
                    <a:pt x="558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1" name="Google Shape;1340;p49">
              <a:extLst>
                <a:ext uri="{FF2B5EF4-FFF2-40B4-BE49-F238E27FC236}">
                  <a16:creationId xmlns:a16="http://schemas.microsoft.com/office/drawing/2014/main" id="{114865BE-8D56-1859-44FB-EA3C6E2B22DC}"/>
                </a:ext>
              </a:extLst>
            </p:cNvPr>
            <p:cNvSpPr/>
            <p:nvPr/>
          </p:nvSpPr>
          <p:spPr>
            <a:xfrm>
              <a:off x="7625733" y="3341546"/>
              <a:ext cx="435796" cy="3359"/>
            </a:xfrm>
            <a:custGeom>
              <a:avLst/>
              <a:gdLst/>
              <a:ahLst/>
              <a:cxnLst/>
              <a:rect l="l" t="t" r="r" b="b"/>
              <a:pathLst>
                <a:path w="5639" h="43" extrusionOk="0">
                  <a:moveTo>
                    <a:pt x="0" y="1"/>
                  </a:moveTo>
                  <a:lnTo>
                    <a:pt x="0" y="42"/>
                  </a:lnTo>
                  <a:lnTo>
                    <a:pt x="5639" y="42"/>
                  </a:lnTo>
                  <a:lnTo>
                    <a:pt x="5639"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2" name="Google Shape;1341;p49">
              <a:extLst>
                <a:ext uri="{FF2B5EF4-FFF2-40B4-BE49-F238E27FC236}">
                  <a16:creationId xmlns:a16="http://schemas.microsoft.com/office/drawing/2014/main" id="{C993A33F-157E-D028-AA6C-8A971003786D}"/>
                </a:ext>
              </a:extLst>
            </p:cNvPr>
            <p:cNvSpPr/>
            <p:nvPr/>
          </p:nvSpPr>
          <p:spPr>
            <a:xfrm>
              <a:off x="8110317" y="3341546"/>
              <a:ext cx="435873" cy="3359"/>
            </a:xfrm>
            <a:custGeom>
              <a:avLst/>
              <a:gdLst/>
              <a:ahLst/>
              <a:cxnLst/>
              <a:rect l="l" t="t" r="r" b="b"/>
              <a:pathLst>
                <a:path w="5640" h="43" extrusionOk="0">
                  <a:moveTo>
                    <a:pt x="1" y="1"/>
                  </a:moveTo>
                  <a:lnTo>
                    <a:pt x="1" y="42"/>
                  </a:lnTo>
                  <a:lnTo>
                    <a:pt x="5639" y="42"/>
                  </a:lnTo>
                  <a:lnTo>
                    <a:pt x="5639"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3" name="Google Shape;1342;p49">
              <a:extLst>
                <a:ext uri="{FF2B5EF4-FFF2-40B4-BE49-F238E27FC236}">
                  <a16:creationId xmlns:a16="http://schemas.microsoft.com/office/drawing/2014/main" id="{45EBD77B-B196-AF94-D110-892EE9220F8C}"/>
                </a:ext>
              </a:extLst>
            </p:cNvPr>
            <p:cNvSpPr/>
            <p:nvPr/>
          </p:nvSpPr>
          <p:spPr>
            <a:xfrm>
              <a:off x="7141072" y="3341546"/>
              <a:ext cx="435564" cy="3359"/>
            </a:xfrm>
            <a:custGeom>
              <a:avLst/>
              <a:gdLst/>
              <a:ahLst/>
              <a:cxnLst/>
              <a:rect l="l" t="t" r="r" b="b"/>
              <a:pathLst>
                <a:path w="5636" h="43" extrusionOk="0">
                  <a:moveTo>
                    <a:pt x="1" y="1"/>
                  </a:moveTo>
                  <a:lnTo>
                    <a:pt x="1" y="42"/>
                  </a:lnTo>
                  <a:lnTo>
                    <a:pt x="5636" y="42"/>
                  </a:lnTo>
                  <a:lnTo>
                    <a:pt x="5636"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4" name="Google Shape;1343;p49">
              <a:extLst>
                <a:ext uri="{FF2B5EF4-FFF2-40B4-BE49-F238E27FC236}">
                  <a16:creationId xmlns:a16="http://schemas.microsoft.com/office/drawing/2014/main" id="{ADCDB199-6697-7BFC-031D-1D0FB84565EC}"/>
                </a:ext>
              </a:extLst>
            </p:cNvPr>
            <p:cNvSpPr/>
            <p:nvPr/>
          </p:nvSpPr>
          <p:spPr>
            <a:xfrm>
              <a:off x="7623724" y="3361701"/>
              <a:ext cx="439506" cy="3047"/>
            </a:xfrm>
            <a:custGeom>
              <a:avLst/>
              <a:gdLst/>
              <a:ahLst/>
              <a:cxnLst/>
              <a:rect l="l" t="t" r="r" b="b"/>
              <a:pathLst>
                <a:path w="5687" h="39" extrusionOk="0">
                  <a:moveTo>
                    <a:pt x="1" y="0"/>
                  </a:moveTo>
                  <a:lnTo>
                    <a:pt x="1" y="38"/>
                  </a:lnTo>
                  <a:lnTo>
                    <a:pt x="5687" y="38"/>
                  </a:lnTo>
                  <a:lnTo>
                    <a:pt x="5687"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5" name="Google Shape;1344;p49">
              <a:extLst>
                <a:ext uri="{FF2B5EF4-FFF2-40B4-BE49-F238E27FC236}">
                  <a16:creationId xmlns:a16="http://schemas.microsoft.com/office/drawing/2014/main" id="{7E94F8FE-D84B-766E-ACBF-76B4122BB657}"/>
                </a:ext>
              </a:extLst>
            </p:cNvPr>
            <p:cNvSpPr/>
            <p:nvPr/>
          </p:nvSpPr>
          <p:spPr>
            <a:xfrm>
              <a:off x="8112790" y="3361701"/>
              <a:ext cx="439274" cy="3047"/>
            </a:xfrm>
            <a:custGeom>
              <a:avLst/>
              <a:gdLst/>
              <a:ahLst/>
              <a:cxnLst/>
              <a:rect l="l" t="t" r="r" b="b"/>
              <a:pathLst>
                <a:path w="5684" h="39" extrusionOk="0">
                  <a:moveTo>
                    <a:pt x="1" y="0"/>
                  </a:moveTo>
                  <a:lnTo>
                    <a:pt x="1" y="38"/>
                  </a:lnTo>
                  <a:lnTo>
                    <a:pt x="5684" y="38"/>
                  </a:lnTo>
                  <a:lnTo>
                    <a:pt x="5684"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6" name="Google Shape;1345;p49">
              <a:extLst>
                <a:ext uri="{FF2B5EF4-FFF2-40B4-BE49-F238E27FC236}">
                  <a16:creationId xmlns:a16="http://schemas.microsoft.com/office/drawing/2014/main" id="{4686A6FA-EA72-5307-E363-9CDA389E93C7}"/>
                </a:ext>
              </a:extLst>
            </p:cNvPr>
            <p:cNvSpPr/>
            <p:nvPr/>
          </p:nvSpPr>
          <p:spPr>
            <a:xfrm>
              <a:off x="7134966" y="3361701"/>
              <a:ext cx="439506" cy="3047"/>
            </a:xfrm>
            <a:custGeom>
              <a:avLst/>
              <a:gdLst/>
              <a:ahLst/>
              <a:cxnLst/>
              <a:rect l="l" t="t" r="r" b="b"/>
              <a:pathLst>
                <a:path w="5687" h="39" extrusionOk="0">
                  <a:moveTo>
                    <a:pt x="0" y="0"/>
                  </a:moveTo>
                  <a:lnTo>
                    <a:pt x="0" y="38"/>
                  </a:lnTo>
                  <a:lnTo>
                    <a:pt x="5686" y="38"/>
                  </a:lnTo>
                  <a:lnTo>
                    <a:pt x="5686"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7" name="Google Shape;1346;p49">
              <a:extLst>
                <a:ext uri="{FF2B5EF4-FFF2-40B4-BE49-F238E27FC236}">
                  <a16:creationId xmlns:a16="http://schemas.microsoft.com/office/drawing/2014/main" id="{C9266745-B8D5-7985-2492-9F76EBF5FFCF}"/>
                </a:ext>
              </a:extLst>
            </p:cNvPr>
            <p:cNvSpPr/>
            <p:nvPr/>
          </p:nvSpPr>
          <p:spPr>
            <a:xfrm>
              <a:off x="7622023" y="3381778"/>
              <a:ext cx="443215" cy="3281"/>
            </a:xfrm>
            <a:custGeom>
              <a:avLst/>
              <a:gdLst/>
              <a:ahLst/>
              <a:cxnLst/>
              <a:rect l="l" t="t" r="r" b="b"/>
              <a:pathLst>
                <a:path w="5735" h="42" extrusionOk="0">
                  <a:moveTo>
                    <a:pt x="1" y="1"/>
                  </a:moveTo>
                  <a:lnTo>
                    <a:pt x="1" y="42"/>
                  </a:lnTo>
                  <a:lnTo>
                    <a:pt x="5734" y="42"/>
                  </a:lnTo>
                  <a:lnTo>
                    <a:pt x="5734"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8" name="Google Shape;1347;p49">
              <a:extLst>
                <a:ext uri="{FF2B5EF4-FFF2-40B4-BE49-F238E27FC236}">
                  <a16:creationId xmlns:a16="http://schemas.microsoft.com/office/drawing/2014/main" id="{FF343025-7CAD-FFF5-666C-A1FF1092347F}"/>
                </a:ext>
              </a:extLst>
            </p:cNvPr>
            <p:cNvSpPr/>
            <p:nvPr/>
          </p:nvSpPr>
          <p:spPr>
            <a:xfrm>
              <a:off x="8115032" y="3381778"/>
              <a:ext cx="443447" cy="3281"/>
            </a:xfrm>
            <a:custGeom>
              <a:avLst/>
              <a:gdLst/>
              <a:ahLst/>
              <a:cxnLst/>
              <a:rect l="l" t="t" r="r" b="b"/>
              <a:pathLst>
                <a:path w="5738" h="42" extrusionOk="0">
                  <a:moveTo>
                    <a:pt x="0" y="1"/>
                  </a:moveTo>
                  <a:lnTo>
                    <a:pt x="0" y="42"/>
                  </a:lnTo>
                  <a:lnTo>
                    <a:pt x="5737" y="42"/>
                  </a:lnTo>
                  <a:lnTo>
                    <a:pt x="5737"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49" name="Google Shape;1348;p49">
              <a:extLst>
                <a:ext uri="{FF2B5EF4-FFF2-40B4-BE49-F238E27FC236}">
                  <a16:creationId xmlns:a16="http://schemas.microsoft.com/office/drawing/2014/main" id="{75DC7C0D-432B-B14A-6EB6-ED5324758657}"/>
                </a:ext>
              </a:extLst>
            </p:cNvPr>
            <p:cNvSpPr/>
            <p:nvPr/>
          </p:nvSpPr>
          <p:spPr>
            <a:xfrm>
              <a:off x="7128783" y="3381778"/>
              <a:ext cx="443215" cy="3281"/>
            </a:xfrm>
            <a:custGeom>
              <a:avLst/>
              <a:gdLst/>
              <a:ahLst/>
              <a:cxnLst/>
              <a:rect l="l" t="t" r="r" b="b"/>
              <a:pathLst>
                <a:path w="5735" h="42" extrusionOk="0">
                  <a:moveTo>
                    <a:pt x="1" y="1"/>
                  </a:moveTo>
                  <a:lnTo>
                    <a:pt x="1" y="42"/>
                  </a:lnTo>
                  <a:lnTo>
                    <a:pt x="5735" y="42"/>
                  </a:lnTo>
                  <a:lnTo>
                    <a:pt x="5735"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0" name="Google Shape;1349;p49">
              <a:extLst>
                <a:ext uri="{FF2B5EF4-FFF2-40B4-BE49-F238E27FC236}">
                  <a16:creationId xmlns:a16="http://schemas.microsoft.com/office/drawing/2014/main" id="{564CBC39-D28B-9B0B-8D99-F64EE83486D3}"/>
                </a:ext>
              </a:extLst>
            </p:cNvPr>
            <p:cNvSpPr/>
            <p:nvPr/>
          </p:nvSpPr>
          <p:spPr>
            <a:xfrm>
              <a:off x="7620091" y="3402403"/>
              <a:ext cx="447079" cy="3047"/>
            </a:xfrm>
            <a:custGeom>
              <a:avLst/>
              <a:gdLst/>
              <a:ahLst/>
              <a:cxnLst/>
              <a:rect l="l" t="t" r="r" b="b"/>
              <a:pathLst>
                <a:path w="5785" h="39" extrusionOk="0">
                  <a:moveTo>
                    <a:pt x="0" y="0"/>
                  </a:moveTo>
                  <a:lnTo>
                    <a:pt x="0" y="38"/>
                  </a:lnTo>
                  <a:lnTo>
                    <a:pt x="5785" y="38"/>
                  </a:lnTo>
                  <a:lnTo>
                    <a:pt x="5785"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1" name="Google Shape;1350;p49">
              <a:extLst>
                <a:ext uri="{FF2B5EF4-FFF2-40B4-BE49-F238E27FC236}">
                  <a16:creationId xmlns:a16="http://schemas.microsoft.com/office/drawing/2014/main" id="{22A6A942-F357-E823-53CA-C80A2A237359}"/>
                </a:ext>
              </a:extLst>
            </p:cNvPr>
            <p:cNvSpPr/>
            <p:nvPr/>
          </p:nvSpPr>
          <p:spPr>
            <a:xfrm>
              <a:off x="8117505" y="3402403"/>
              <a:ext cx="447311" cy="3047"/>
            </a:xfrm>
            <a:custGeom>
              <a:avLst/>
              <a:gdLst/>
              <a:ahLst/>
              <a:cxnLst/>
              <a:rect l="l" t="t" r="r" b="b"/>
              <a:pathLst>
                <a:path w="5788" h="39" extrusionOk="0">
                  <a:moveTo>
                    <a:pt x="0" y="0"/>
                  </a:moveTo>
                  <a:lnTo>
                    <a:pt x="0" y="38"/>
                  </a:lnTo>
                  <a:lnTo>
                    <a:pt x="5788" y="38"/>
                  </a:lnTo>
                  <a:lnTo>
                    <a:pt x="578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2" name="Google Shape;1351;p49">
              <a:extLst>
                <a:ext uri="{FF2B5EF4-FFF2-40B4-BE49-F238E27FC236}">
                  <a16:creationId xmlns:a16="http://schemas.microsoft.com/office/drawing/2014/main" id="{49E4A17A-3C1C-4F59-408A-1BA5BDC6D14E}"/>
                </a:ext>
              </a:extLst>
            </p:cNvPr>
            <p:cNvSpPr/>
            <p:nvPr/>
          </p:nvSpPr>
          <p:spPr>
            <a:xfrm>
              <a:off x="7122446" y="3402403"/>
              <a:ext cx="447311" cy="3047"/>
            </a:xfrm>
            <a:custGeom>
              <a:avLst/>
              <a:gdLst/>
              <a:ahLst/>
              <a:cxnLst/>
              <a:rect l="l" t="t" r="r" b="b"/>
              <a:pathLst>
                <a:path w="5788" h="39" extrusionOk="0">
                  <a:moveTo>
                    <a:pt x="0" y="0"/>
                  </a:moveTo>
                  <a:lnTo>
                    <a:pt x="0" y="38"/>
                  </a:lnTo>
                  <a:lnTo>
                    <a:pt x="5788" y="38"/>
                  </a:lnTo>
                  <a:lnTo>
                    <a:pt x="578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3" name="Google Shape;1352;p49">
              <a:extLst>
                <a:ext uri="{FF2B5EF4-FFF2-40B4-BE49-F238E27FC236}">
                  <a16:creationId xmlns:a16="http://schemas.microsoft.com/office/drawing/2014/main" id="{737EEC10-966B-B2E5-A2DB-2BF61ED60B32}"/>
                </a:ext>
              </a:extLst>
            </p:cNvPr>
            <p:cNvSpPr/>
            <p:nvPr/>
          </p:nvSpPr>
          <p:spPr>
            <a:xfrm>
              <a:off x="7617850" y="3423261"/>
              <a:ext cx="451330" cy="3281"/>
            </a:xfrm>
            <a:custGeom>
              <a:avLst/>
              <a:gdLst/>
              <a:ahLst/>
              <a:cxnLst/>
              <a:rect l="l" t="t" r="r" b="b"/>
              <a:pathLst>
                <a:path w="5840" h="42" extrusionOk="0">
                  <a:moveTo>
                    <a:pt x="1" y="0"/>
                  </a:moveTo>
                  <a:lnTo>
                    <a:pt x="1" y="41"/>
                  </a:lnTo>
                  <a:lnTo>
                    <a:pt x="5839" y="41"/>
                  </a:lnTo>
                  <a:lnTo>
                    <a:pt x="5839"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4" name="Google Shape;1353;p49">
              <a:extLst>
                <a:ext uri="{FF2B5EF4-FFF2-40B4-BE49-F238E27FC236}">
                  <a16:creationId xmlns:a16="http://schemas.microsoft.com/office/drawing/2014/main" id="{D7F55A1D-5BE1-8B4F-131F-D46C11B04A75}"/>
                </a:ext>
              </a:extLst>
            </p:cNvPr>
            <p:cNvSpPr/>
            <p:nvPr/>
          </p:nvSpPr>
          <p:spPr>
            <a:xfrm>
              <a:off x="8119901" y="3423261"/>
              <a:ext cx="451330" cy="3281"/>
            </a:xfrm>
            <a:custGeom>
              <a:avLst/>
              <a:gdLst/>
              <a:ahLst/>
              <a:cxnLst/>
              <a:rect l="l" t="t" r="r" b="b"/>
              <a:pathLst>
                <a:path w="5840" h="42" extrusionOk="0">
                  <a:moveTo>
                    <a:pt x="1" y="0"/>
                  </a:moveTo>
                  <a:lnTo>
                    <a:pt x="1" y="41"/>
                  </a:lnTo>
                  <a:lnTo>
                    <a:pt x="5839" y="41"/>
                  </a:lnTo>
                  <a:lnTo>
                    <a:pt x="5839"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5" name="Google Shape;1354;p49">
              <a:extLst>
                <a:ext uri="{FF2B5EF4-FFF2-40B4-BE49-F238E27FC236}">
                  <a16:creationId xmlns:a16="http://schemas.microsoft.com/office/drawing/2014/main" id="{FCE2B0BD-CA5C-DB65-8F4C-52697FF03FA2}"/>
                </a:ext>
              </a:extLst>
            </p:cNvPr>
            <p:cNvSpPr/>
            <p:nvPr/>
          </p:nvSpPr>
          <p:spPr>
            <a:xfrm>
              <a:off x="7116031" y="3423261"/>
              <a:ext cx="451330" cy="3281"/>
            </a:xfrm>
            <a:custGeom>
              <a:avLst/>
              <a:gdLst/>
              <a:ahLst/>
              <a:cxnLst/>
              <a:rect l="l" t="t" r="r" b="b"/>
              <a:pathLst>
                <a:path w="5840" h="42" extrusionOk="0">
                  <a:moveTo>
                    <a:pt x="1" y="0"/>
                  </a:moveTo>
                  <a:lnTo>
                    <a:pt x="1" y="41"/>
                  </a:lnTo>
                  <a:lnTo>
                    <a:pt x="5839" y="41"/>
                  </a:lnTo>
                  <a:lnTo>
                    <a:pt x="5839"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6" name="Google Shape;1355;p49">
              <a:extLst>
                <a:ext uri="{FF2B5EF4-FFF2-40B4-BE49-F238E27FC236}">
                  <a16:creationId xmlns:a16="http://schemas.microsoft.com/office/drawing/2014/main" id="{77E4B175-C156-3859-9B99-1EC97CAC498D}"/>
                </a:ext>
              </a:extLst>
            </p:cNvPr>
            <p:cNvSpPr/>
            <p:nvPr/>
          </p:nvSpPr>
          <p:spPr>
            <a:xfrm>
              <a:off x="7615918" y="3444588"/>
              <a:ext cx="455426" cy="3281"/>
            </a:xfrm>
            <a:custGeom>
              <a:avLst/>
              <a:gdLst/>
              <a:ahLst/>
              <a:cxnLst/>
              <a:rect l="l" t="t" r="r" b="b"/>
              <a:pathLst>
                <a:path w="5893" h="42" extrusionOk="0">
                  <a:moveTo>
                    <a:pt x="0" y="0"/>
                  </a:moveTo>
                  <a:lnTo>
                    <a:pt x="0" y="42"/>
                  </a:lnTo>
                  <a:lnTo>
                    <a:pt x="5893" y="42"/>
                  </a:lnTo>
                  <a:lnTo>
                    <a:pt x="5893"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7" name="Google Shape;1356;p49">
              <a:extLst>
                <a:ext uri="{FF2B5EF4-FFF2-40B4-BE49-F238E27FC236}">
                  <a16:creationId xmlns:a16="http://schemas.microsoft.com/office/drawing/2014/main" id="{315097DC-5149-D14F-6528-780371F2579A}"/>
                </a:ext>
              </a:extLst>
            </p:cNvPr>
            <p:cNvSpPr/>
            <p:nvPr/>
          </p:nvSpPr>
          <p:spPr>
            <a:xfrm>
              <a:off x="8122374" y="3444588"/>
              <a:ext cx="455503" cy="3281"/>
            </a:xfrm>
            <a:custGeom>
              <a:avLst/>
              <a:gdLst/>
              <a:ahLst/>
              <a:cxnLst/>
              <a:rect l="l" t="t" r="r" b="b"/>
              <a:pathLst>
                <a:path w="5894" h="42" extrusionOk="0">
                  <a:moveTo>
                    <a:pt x="1" y="0"/>
                  </a:moveTo>
                  <a:lnTo>
                    <a:pt x="1" y="42"/>
                  </a:lnTo>
                  <a:lnTo>
                    <a:pt x="5893" y="42"/>
                  </a:lnTo>
                  <a:lnTo>
                    <a:pt x="5893"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8" name="Google Shape;1357;p49">
              <a:extLst>
                <a:ext uri="{FF2B5EF4-FFF2-40B4-BE49-F238E27FC236}">
                  <a16:creationId xmlns:a16="http://schemas.microsoft.com/office/drawing/2014/main" id="{E032615A-EFAA-7832-F3F3-5B102099FE0F}"/>
                </a:ext>
              </a:extLst>
            </p:cNvPr>
            <p:cNvSpPr/>
            <p:nvPr/>
          </p:nvSpPr>
          <p:spPr>
            <a:xfrm>
              <a:off x="7109384" y="3444588"/>
              <a:ext cx="455271" cy="3281"/>
            </a:xfrm>
            <a:custGeom>
              <a:avLst/>
              <a:gdLst/>
              <a:ahLst/>
              <a:cxnLst/>
              <a:rect l="l" t="t" r="r" b="b"/>
              <a:pathLst>
                <a:path w="5891" h="42" extrusionOk="0">
                  <a:moveTo>
                    <a:pt x="1" y="0"/>
                  </a:moveTo>
                  <a:lnTo>
                    <a:pt x="1" y="42"/>
                  </a:lnTo>
                  <a:lnTo>
                    <a:pt x="5890" y="42"/>
                  </a:lnTo>
                  <a:lnTo>
                    <a:pt x="5890"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59" name="Google Shape;1358;p49">
              <a:extLst>
                <a:ext uri="{FF2B5EF4-FFF2-40B4-BE49-F238E27FC236}">
                  <a16:creationId xmlns:a16="http://schemas.microsoft.com/office/drawing/2014/main" id="{EB232E1C-8D47-CE06-22B5-6B83A65FBC79}"/>
                </a:ext>
              </a:extLst>
            </p:cNvPr>
            <p:cNvSpPr/>
            <p:nvPr/>
          </p:nvSpPr>
          <p:spPr>
            <a:xfrm>
              <a:off x="7613908" y="3466150"/>
              <a:ext cx="459444" cy="3281"/>
            </a:xfrm>
            <a:custGeom>
              <a:avLst/>
              <a:gdLst/>
              <a:ahLst/>
              <a:cxnLst/>
              <a:rect l="l" t="t" r="r" b="b"/>
              <a:pathLst>
                <a:path w="5945" h="42" extrusionOk="0">
                  <a:moveTo>
                    <a:pt x="1" y="1"/>
                  </a:moveTo>
                  <a:lnTo>
                    <a:pt x="1" y="42"/>
                  </a:lnTo>
                  <a:lnTo>
                    <a:pt x="5944" y="42"/>
                  </a:lnTo>
                  <a:lnTo>
                    <a:pt x="5944"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0" name="Google Shape;1359;p49">
              <a:extLst>
                <a:ext uri="{FF2B5EF4-FFF2-40B4-BE49-F238E27FC236}">
                  <a16:creationId xmlns:a16="http://schemas.microsoft.com/office/drawing/2014/main" id="{40A23FCF-E6DE-C972-C758-988E018A1288}"/>
                </a:ext>
              </a:extLst>
            </p:cNvPr>
            <p:cNvSpPr/>
            <p:nvPr/>
          </p:nvSpPr>
          <p:spPr>
            <a:xfrm>
              <a:off x="8124847" y="3466150"/>
              <a:ext cx="459599" cy="3281"/>
            </a:xfrm>
            <a:custGeom>
              <a:avLst/>
              <a:gdLst/>
              <a:ahLst/>
              <a:cxnLst/>
              <a:rect l="l" t="t" r="r" b="b"/>
              <a:pathLst>
                <a:path w="5947" h="42" extrusionOk="0">
                  <a:moveTo>
                    <a:pt x="0" y="1"/>
                  </a:moveTo>
                  <a:lnTo>
                    <a:pt x="0" y="42"/>
                  </a:lnTo>
                  <a:lnTo>
                    <a:pt x="5947" y="42"/>
                  </a:lnTo>
                  <a:lnTo>
                    <a:pt x="5947"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1" name="Google Shape;1360;p49">
              <a:extLst>
                <a:ext uri="{FF2B5EF4-FFF2-40B4-BE49-F238E27FC236}">
                  <a16:creationId xmlns:a16="http://schemas.microsoft.com/office/drawing/2014/main" id="{3D70E7A7-8A94-A067-3266-7F9B4ADA066E}"/>
                </a:ext>
              </a:extLst>
            </p:cNvPr>
            <p:cNvSpPr/>
            <p:nvPr/>
          </p:nvSpPr>
          <p:spPr>
            <a:xfrm>
              <a:off x="7102815" y="3466150"/>
              <a:ext cx="459367" cy="3281"/>
            </a:xfrm>
            <a:custGeom>
              <a:avLst/>
              <a:gdLst/>
              <a:ahLst/>
              <a:cxnLst/>
              <a:rect l="l" t="t" r="r" b="b"/>
              <a:pathLst>
                <a:path w="5944" h="42" extrusionOk="0">
                  <a:moveTo>
                    <a:pt x="0" y="1"/>
                  </a:moveTo>
                  <a:lnTo>
                    <a:pt x="0" y="42"/>
                  </a:lnTo>
                  <a:lnTo>
                    <a:pt x="5944" y="42"/>
                  </a:lnTo>
                  <a:lnTo>
                    <a:pt x="5944"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2" name="Google Shape;1361;p49">
              <a:extLst>
                <a:ext uri="{FF2B5EF4-FFF2-40B4-BE49-F238E27FC236}">
                  <a16:creationId xmlns:a16="http://schemas.microsoft.com/office/drawing/2014/main" id="{B62FA22D-8B7F-D9FF-7407-74F7A493C90C}"/>
                </a:ext>
              </a:extLst>
            </p:cNvPr>
            <p:cNvSpPr/>
            <p:nvPr/>
          </p:nvSpPr>
          <p:spPr>
            <a:xfrm>
              <a:off x="7620323" y="3488258"/>
              <a:ext cx="446384" cy="3281"/>
            </a:xfrm>
            <a:custGeom>
              <a:avLst/>
              <a:gdLst/>
              <a:ahLst/>
              <a:cxnLst/>
              <a:rect l="l" t="t" r="r" b="b"/>
              <a:pathLst>
                <a:path w="5776" h="42" extrusionOk="0">
                  <a:moveTo>
                    <a:pt x="0" y="0"/>
                  </a:moveTo>
                  <a:lnTo>
                    <a:pt x="0" y="42"/>
                  </a:lnTo>
                  <a:lnTo>
                    <a:pt x="5775" y="42"/>
                  </a:lnTo>
                  <a:lnTo>
                    <a:pt x="5775"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3" name="Google Shape;1362;p49">
              <a:extLst>
                <a:ext uri="{FF2B5EF4-FFF2-40B4-BE49-F238E27FC236}">
                  <a16:creationId xmlns:a16="http://schemas.microsoft.com/office/drawing/2014/main" id="{609ECCFC-DB85-953E-08DA-DC6FA03A9E98}"/>
                </a:ext>
              </a:extLst>
            </p:cNvPr>
            <p:cNvSpPr/>
            <p:nvPr/>
          </p:nvSpPr>
          <p:spPr>
            <a:xfrm>
              <a:off x="8136131" y="3488258"/>
              <a:ext cx="446384" cy="3281"/>
            </a:xfrm>
            <a:custGeom>
              <a:avLst/>
              <a:gdLst/>
              <a:ahLst/>
              <a:cxnLst/>
              <a:rect l="l" t="t" r="r" b="b"/>
              <a:pathLst>
                <a:path w="5776" h="42" extrusionOk="0">
                  <a:moveTo>
                    <a:pt x="0" y="0"/>
                  </a:moveTo>
                  <a:lnTo>
                    <a:pt x="0" y="42"/>
                  </a:lnTo>
                  <a:lnTo>
                    <a:pt x="5776" y="42"/>
                  </a:lnTo>
                  <a:lnTo>
                    <a:pt x="5776"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4" name="Google Shape;1363;p49">
              <a:extLst>
                <a:ext uri="{FF2B5EF4-FFF2-40B4-BE49-F238E27FC236}">
                  <a16:creationId xmlns:a16="http://schemas.microsoft.com/office/drawing/2014/main" id="{4E2AB6AA-8AC6-3C86-D513-0AC399B3A081}"/>
                </a:ext>
              </a:extLst>
            </p:cNvPr>
            <p:cNvSpPr/>
            <p:nvPr/>
          </p:nvSpPr>
          <p:spPr>
            <a:xfrm>
              <a:off x="7104747" y="3488258"/>
              <a:ext cx="446152" cy="3281"/>
            </a:xfrm>
            <a:custGeom>
              <a:avLst/>
              <a:gdLst/>
              <a:ahLst/>
              <a:cxnLst/>
              <a:rect l="l" t="t" r="r" b="b"/>
              <a:pathLst>
                <a:path w="5773" h="42" extrusionOk="0">
                  <a:moveTo>
                    <a:pt x="0" y="0"/>
                  </a:moveTo>
                  <a:lnTo>
                    <a:pt x="0" y="42"/>
                  </a:lnTo>
                  <a:lnTo>
                    <a:pt x="5772" y="42"/>
                  </a:lnTo>
                  <a:lnTo>
                    <a:pt x="5772"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5" name="Google Shape;1364;p49">
              <a:extLst>
                <a:ext uri="{FF2B5EF4-FFF2-40B4-BE49-F238E27FC236}">
                  <a16:creationId xmlns:a16="http://schemas.microsoft.com/office/drawing/2014/main" id="{D1C58631-8F57-EF24-6D38-D00FD1416108}"/>
                </a:ext>
              </a:extLst>
            </p:cNvPr>
            <p:cNvSpPr/>
            <p:nvPr/>
          </p:nvSpPr>
          <p:spPr>
            <a:xfrm>
              <a:off x="7623028" y="3533647"/>
              <a:ext cx="440974" cy="3281"/>
            </a:xfrm>
            <a:custGeom>
              <a:avLst/>
              <a:gdLst/>
              <a:ahLst/>
              <a:cxnLst/>
              <a:rect l="l" t="t" r="r" b="b"/>
              <a:pathLst>
                <a:path w="5706" h="42" extrusionOk="0">
                  <a:moveTo>
                    <a:pt x="0" y="1"/>
                  </a:moveTo>
                  <a:lnTo>
                    <a:pt x="0" y="42"/>
                  </a:lnTo>
                  <a:lnTo>
                    <a:pt x="5706" y="42"/>
                  </a:lnTo>
                  <a:lnTo>
                    <a:pt x="5706"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6" name="Google Shape;1365;p49">
              <a:extLst>
                <a:ext uri="{FF2B5EF4-FFF2-40B4-BE49-F238E27FC236}">
                  <a16:creationId xmlns:a16="http://schemas.microsoft.com/office/drawing/2014/main" id="{EEBC9C67-847D-C218-CE8E-F1B74FC055A9}"/>
                </a:ext>
              </a:extLst>
            </p:cNvPr>
            <p:cNvSpPr/>
            <p:nvPr/>
          </p:nvSpPr>
          <p:spPr>
            <a:xfrm>
              <a:off x="8148419" y="3533647"/>
              <a:ext cx="440974" cy="3281"/>
            </a:xfrm>
            <a:custGeom>
              <a:avLst/>
              <a:gdLst/>
              <a:ahLst/>
              <a:cxnLst/>
              <a:rect l="l" t="t" r="r" b="b"/>
              <a:pathLst>
                <a:path w="5706" h="42" extrusionOk="0">
                  <a:moveTo>
                    <a:pt x="0" y="1"/>
                  </a:moveTo>
                  <a:lnTo>
                    <a:pt x="0" y="42"/>
                  </a:lnTo>
                  <a:lnTo>
                    <a:pt x="5706" y="42"/>
                  </a:lnTo>
                  <a:lnTo>
                    <a:pt x="5706"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7" name="Google Shape;1366;p49">
              <a:extLst>
                <a:ext uri="{FF2B5EF4-FFF2-40B4-BE49-F238E27FC236}">
                  <a16:creationId xmlns:a16="http://schemas.microsoft.com/office/drawing/2014/main" id="{4DA32DA7-7BEC-9CD3-042D-574717B7B231}"/>
                </a:ext>
              </a:extLst>
            </p:cNvPr>
            <p:cNvSpPr/>
            <p:nvPr/>
          </p:nvSpPr>
          <p:spPr>
            <a:xfrm>
              <a:off x="7097637" y="3533647"/>
              <a:ext cx="440974" cy="3281"/>
            </a:xfrm>
            <a:custGeom>
              <a:avLst/>
              <a:gdLst/>
              <a:ahLst/>
              <a:cxnLst/>
              <a:rect l="l" t="t" r="r" b="b"/>
              <a:pathLst>
                <a:path w="5706" h="42" extrusionOk="0">
                  <a:moveTo>
                    <a:pt x="0" y="1"/>
                  </a:moveTo>
                  <a:lnTo>
                    <a:pt x="0" y="42"/>
                  </a:lnTo>
                  <a:lnTo>
                    <a:pt x="5706" y="42"/>
                  </a:lnTo>
                  <a:lnTo>
                    <a:pt x="5706"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8" name="Google Shape;1367;p49">
              <a:extLst>
                <a:ext uri="{FF2B5EF4-FFF2-40B4-BE49-F238E27FC236}">
                  <a16:creationId xmlns:a16="http://schemas.microsoft.com/office/drawing/2014/main" id="{6D40DF99-5CE6-8640-4425-7C118AC8631B}"/>
                </a:ext>
              </a:extLst>
            </p:cNvPr>
            <p:cNvSpPr/>
            <p:nvPr/>
          </p:nvSpPr>
          <p:spPr>
            <a:xfrm>
              <a:off x="7605098" y="3557239"/>
              <a:ext cx="476833" cy="3047"/>
            </a:xfrm>
            <a:custGeom>
              <a:avLst/>
              <a:gdLst/>
              <a:ahLst/>
              <a:cxnLst/>
              <a:rect l="l" t="t" r="r" b="b"/>
              <a:pathLst>
                <a:path w="6170" h="39" extrusionOk="0">
                  <a:moveTo>
                    <a:pt x="0" y="0"/>
                  </a:moveTo>
                  <a:lnTo>
                    <a:pt x="0" y="39"/>
                  </a:lnTo>
                  <a:lnTo>
                    <a:pt x="6169" y="39"/>
                  </a:lnTo>
                  <a:lnTo>
                    <a:pt x="6169"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69" name="Google Shape;1368;p49">
              <a:extLst>
                <a:ext uri="{FF2B5EF4-FFF2-40B4-BE49-F238E27FC236}">
                  <a16:creationId xmlns:a16="http://schemas.microsoft.com/office/drawing/2014/main" id="{2BF33A07-FF8B-E0DC-F3C5-19DB2F7C4CCA}"/>
                </a:ext>
              </a:extLst>
            </p:cNvPr>
            <p:cNvSpPr/>
            <p:nvPr/>
          </p:nvSpPr>
          <p:spPr>
            <a:xfrm>
              <a:off x="8135667" y="3557239"/>
              <a:ext cx="476833" cy="3047"/>
            </a:xfrm>
            <a:custGeom>
              <a:avLst/>
              <a:gdLst/>
              <a:ahLst/>
              <a:cxnLst/>
              <a:rect l="l" t="t" r="r" b="b"/>
              <a:pathLst>
                <a:path w="6170" h="39" extrusionOk="0">
                  <a:moveTo>
                    <a:pt x="0" y="0"/>
                  </a:moveTo>
                  <a:lnTo>
                    <a:pt x="0" y="39"/>
                  </a:lnTo>
                  <a:lnTo>
                    <a:pt x="6169" y="39"/>
                  </a:lnTo>
                  <a:lnTo>
                    <a:pt x="6169"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0" name="Google Shape;1369;p49">
              <a:extLst>
                <a:ext uri="{FF2B5EF4-FFF2-40B4-BE49-F238E27FC236}">
                  <a16:creationId xmlns:a16="http://schemas.microsoft.com/office/drawing/2014/main" id="{1864ECF2-12BB-AEFD-87CD-D68BCF1800A9}"/>
                </a:ext>
              </a:extLst>
            </p:cNvPr>
            <p:cNvSpPr/>
            <p:nvPr/>
          </p:nvSpPr>
          <p:spPr>
            <a:xfrm>
              <a:off x="7074760" y="3557239"/>
              <a:ext cx="476833" cy="3047"/>
            </a:xfrm>
            <a:custGeom>
              <a:avLst/>
              <a:gdLst/>
              <a:ahLst/>
              <a:cxnLst/>
              <a:rect l="l" t="t" r="r" b="b"/>
              <a:pathLst>
                <a:path w="6170" h="39" extrusionOk="0">
                  <a:moveTo>
                    <a:pt x="1" y="0"/>
                  </a:moveTo>
                  <a:lnTo>
                    <a:pt x="1" y="39"/>
                  </a:lnTo>
                  <a:lnTo>
                    <a:pt x="6170" y="39"/>
                  </a:lnTo>
                  <a:lnTo>
                    <a:pt x="6170"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1" name="Google Shape;1370;p49">
              <a:extLst>
                <a:ext uri="{FF2B5EF4-FFF2-40B4-BE49-F238E27FC236}">
                  <a16:creationId xmlns:a16="http://schemas.microsoft.com/office/drawing/2014/main" id="{D6352A88-23D1-A70F-2BE0-3299042DC89F}"/>
                </a:ext>
              </a:extLst>
            </p:cNvPr>
            <p:cNvSpPr/>
            <p:nvPr/>
          </p:nvSpPr>
          <p:spPr>
            <a:xfrm>
              <a:off x="7602856" y="3581067"/>
              <a:ext cx="481547" cy="3047"/>
            </a:xfrm>
            <a:custGeom>
              <a:avLst/>
              <a:gdLst/>
              <a:ahLst/>
              <a:cxnLst/>
              <a:rect l="l" t="t" r="r" b="b"/>
              <a:pathLst>
                <a:path w="6231" h="39" extrusionOk="0">
                  <a:moveTo>
                    <a:pt x="1" y="0"/>
                  </a:moveTo>
                  <a:lnTo>
                    <a:pt x="1" y="38"/>
                  </a:lnTo>
                  <a:lnTo>
                    <a:pt x="6230" y="38"/>
                  </a:lnTo>
                  <a:lnTo>
                    <a:pt x="6230"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2" name="Google Shape;1371;p49">
              <a:extLst>
                <a:ext uri="{FF2B5EF4-FFF2-40B4-BE49-F238E27FC236}">
                  <a16:creationId xmlns:a16="http://schemas.microsoft.com/office/drawing/2014/main" id="{34026FFB-7B8F-6850-5C46-200156222844}"/>
                </a:ext>
              </a:extLst>
            </p:cNvPr>
            <p:cNvSpPr/>
            <p:nvPr/>
          </p:nvSpPr>
          <p:spPr>
            <a:xfrm>
              <a:off x="8138372" y="3581067"/>
              <a:ext cx="481470" cy="3047"/>
            </a:xfrm>
            <a:custGeom>
              <a:avLst/>
              <a:gdLst/>
              <a:ahLst/>
              <a:cxnLst/>
              <a:rect l="l" t="t" r="r" b="b"/>
              <a:pathLst>
                <a:path w="6230" h="39" extrusionOk="0">
                  <a:moveTo>
                    <a:pt x="0" y="0"/>
                  </a:moveTo>
                  <a:lnTo>
                    <a:pt x="0" y="38"/>
                  </a:lnTo>
                  <a:lnTo>
                    <a:pt x="6229" y="38"/>
                  </a:lnTo>
                  <a:lnTo>
                    <a:pt x="6229"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3" name="Google Shape;1372;p49">
              <a:extLst>
                <a:ext uri="{FF2B5EF4-FFF2-40B4-BE49-F238E27FC236}">
                  <a16:creationId xmlns:a16="http://schemas.microsoft.com/office/drawing/2014/main" id="{99E9FC18-70E8-DC63-0F32-7C5109A3016A}"/>
                </a:ext>
              </a:extLst>
            </p:cNvPr>
            <p:cNvSpPr/>
            <p:nvPr/>
          </p:nvSpPr>
          <p:spPr>
            <a:xfrm>
              <a:off x="7067418" y="3581067"/>
              <a:ext cx="481470" cy="3047"/>
            </a:xfrm>
            <a:custGeom>
              <a:avLst/>
              <a:gdLst/>
              <a:ahLst/>
              <a:cxnLst/>
              <a:rect l="l" t="t" r="r" b="b"/>
              <a:pathLst>
                <a:path w="6230" h="39" extrusionOk="0">
                  <a:moveTo>
                    <a:pt x="1" y="0"/>
                  </a:moveTo>
                  <a:lnTo>
                    <a:pt x="1" y="38"/>
                  </a:lnTo>
                  <a:lnTo>
                    <a:pt x="6230" y="38"/>
                  </a:lnTo>
                  <a:lnTo>
                    <a:pt x="6230"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4" name="Google Shape;1373;p49">
              <a:extLst>
                <a:ext uri="{FF2B5EF4-FFF2-40B4-BE49-F238E27FC236}">
                  <a16:creationId xmlns:a16="http://schemas.microsoft.com/office/drawing/2014/main" id="{1B60BFCD-53CC-8083-4773-2EB73ECF4C1C}"/>
                </a:ext>
              </a:extLst>
            </p:cNvPr>
            <p:cNvSpPr/>
            <p:nvPr/>
          </p:nvSpPr>
          <p:spPr>
            <a:xfrm>
              <a:off x="7600692" y="3605128"/>
              <a:ext cx="485875" cy="3281"/>
            </a:xfrm>
            <a:custGeom>
              <a:avLst/>
              <a:gdLst/>
              <a:ahLst/>
              <a:cxnLst/>
              <a:rect l="l" t="t" r="r" b="b"/>
              <a:pathLst>
                <a:path w="6287" h="42" extrusionOk="0">
                  <a:moveTo>
                    <a:pt x="0" y="1"/>
                  </a:moveTo>
                  <a:lnTo>
                    <a:pt x="0" y="42"/>
                  </a:lnTo>
                  <a:lnTo>
                    <a:pt x="6287" y="42"/>
                  </a:lnTo>
                  <a:lnTo>
                    <a:pt x="6287"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5" name="Google Shape;1374;p49">
              <a:extLst>
                <a:ext uri="{FF2B5EF4-FFF2-40B4-BE49-F238E27FC236}">
                  <a16:creationId xmlns:a16="http://schemas.microsoft.com/office/drawing/2014/main" id="{D667ACC0-1641-8485-E778-3CE4D3223554}"/>
                </a:ext>
              </a:extLst>
            </p:cNvPr>
            <p:cNvSpPr/>
            <p:nvPr/>
          </p:nvSpPr>
          <p:spPr>
            <a:xfrm>
              <a:off x="8141309" y="3605128"/>
              <a:ext cx="485875" cy="3281"/>
            </a:xfrm>
            <a:custGeom>
              <a:avLst/>
              <a:gdLst/>
              <a:ahLst/>
              <a:cxnLst/>
              <a:rect l="l" t="t" r="r" b="b"/>
              <a:pathLst>
                <a:path w="6287" h="42" extrusionOk="0">
                  <a:moveTo>
                    <a:pt x="0" y="1"/>
                  </a:moveTo>
                  <a:lnTo>
                    <a:pt x="0" y="42"/>
                  </a:lnTo>
                  <a:lnTo>
                    <a:pt x="6287" y="42"/>
                  </a:lnTo>
                  <a:lnTo>
                    <a:pt x="6287"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6" name="Google Shape;1375;p49">
              <a:extLst>
                <a:ext uri="{FF2B5EF4-FFF2-40B4-BE49-F238E27FC236}">
                  <a16:creationId xmlns:a16="http://schemas.microsoft.com/office/drawing/2014/main" id="{47A1F66E-898D-672A-70FD-614838998FAC}"/>
                </a:ext>
              </a:extLst>
            </p:cNvPr>
            <p:cNvSpPr/>
            <p:nvPr/>
          </p:nvSpPr>
          <p:spPr>
            <a:xfrm>
              <a:off x="7060076" y="3605128"/>
              <a:ext cx="485875" cy="3281"/>
            </a:xfrm>
            <a:custGeom>
              <a:avLst/>
              <a:gdLst/>
              <a:ahLst/>
              <a:cxnLst/>
              <a:rect l="l" t="t" r="r" b="b"/>
              <a:pathLst>
                <a:path w="6287" h="42" extrusionOk="0">
                  <a:moveTo>
                    <a:pt x="0" y="1"/>
                  </a:moveTo>
                  <a:lnTo>
                    <a:pt x="0" y="42"/>
                  </a:lnTo>
                  <a:lnTo>
                    <a:pt x="6287" y="42"/>
                  </a:lnTo>
                  <a:lnTo>
                    <a:pt x="6287"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7" name="Google Shape;1376;p49">
              <a:extLst>
                <a:ext uri="{FF2B5EF4-FFF2-40B4-BE49-F238E27FC236}">
                  <a16:creationId xmlns:a16="http://schemas.microsoft.com/office/drawing/2014/main" id="{47C0F488-02F3-743B-8E2F-18AE655DE1B4}"/>
                </a:ext>
              </a:extLst>
            </p:cNvPr>
            <p:cNvSpPr/>
            <p:nvPr/>
          </p:nvSpPr>
          <p:spPr>
            <a:xfrm>
              <a:off x="7598219" y="3629971"/>
              <a:ext cx="490821" cy="3281"/>
            </a:xfrm>
            <a:custGeom>
              <a:avLst/>
              <a:gdLst/>
              <a:ahLst/>
              <a:cxnLst/>
              <a:rect l="l" t="t" r="r" b="b"/>
              <a:pathLst>
                <a:path w="6351" h="42" extrusionOk="0">
                  <a:moveTo>
                    <a:pt x="0" y="0"/>
                  </a:moveTo>
                  <a:lnTo>
                    <a:pt x="0" y="41"/>
                  </a:lnTo>
                  <a:lnTo>
                    <a:pt x="6351" y="41"/>
                  </a:lnTo>
                  <a:lnTo>
                    <a:pt x="635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8" name="Google Shape;1377;p49">
              <a:extLst>
                <a:ext uri="{FF2B5EF4-FFF2-40B4-BE49-F238E27FC236}">
                  <a16:creationId xmlns:a16="http://schemas.microsoft.com/office/drawing/2014/main" id="{E49FF276-DD74-DED6-C9FA-186DF0B33C11}"/>
                </a:ext>
              </a:extLst>
            </p:cNvPr>
            <p:cNvSpPr/>
            <p:nvPr/>
          </p:nvSpPr>
          <p:spPr>
            <a:xfrm>
              <a:off x="8144014" y="3629971"/>
              <a:ext cx="490821" cy="3281"/>
            </a:xfrm>
            <a:custGeom>
              <a:avLst/>
              <a:gdLst/>
              <a:ahLst/>
              <a:cxnLst/>
              <a:rect l="l" t="t" r="r" b="b"/>
              <a:pathLst>
                <a:path w="6351" h="42" extrusionOk="0">
                  <a:moveTo>
                    <a:pt x="0" y="0"/>
                  </a:moveTo>
                  <a:lnTo>
                    <a:pt x="0" y="41"/>
                  </a:lnTo>
                  <a:lnTo>
                    <a:pt x="6350" y="41"/>
                  </a:lnTo>
                  <a:lnTo>
                    <a:pt x="6350"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79" name="Google Shape;1378;p49">
              <a:extLst>
                <a:ext uri="{FF2B5EF4-FFF2-40B4-BE49-F238E27FC236}">
                  <a16:creationId xmlns:a16="http://schemas.microsoft.com/office/drawing/2014/main" id="{56C30D7C-1412-25CE-E26E-CA9990DF21C9}"/>
                </a:ext>
              </a:extLst>
            </p:cNvPr>
            <p:cNvSpPr/>
            <p:nvPr/>
          </p:nvSpPr>
          <p:spPr>
            <a:xfrm>
              <a:off x="7052424" y="3629971"/>
              <a:ext cx="490589" cy="3281"/>
            </a:xfrm>
            <a:custGeom>
              <a:avLst/>
              <a:gdLst/>
              <a:ahLst/>
              <a:cxnLst/>
              <a:rect l="l" t="t" r="r" b="b"/>
              <a:pathLst>
                <a:path w="6348" h="42" extrusionOk="0">
                  <a:moveTo>
                    <a:pt x="1" y="0"/>
                  </a:moveTo>
                  <a:lnTo>
                    <a:pt x="1" y="41"/>
                  </a:lnTo>
                  <a:lnTo>
                    <a:pt x="6348" y="41"/>
                  </a:lnTo>
                  <a:lnTo>
                    <a:pt x="634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0" name="Google Shape;1379;p49">
              <a:extLst>
                <a:ext uri="{FF2B5EF4-FFF2-40B4-BE49-F238E27FC236}">
                  <a16:creationId xmlns:a16="http://schemas.microsoft.com/office/drawing/2014/main" id="{14AB75A0-E801-6318-1B80-2041AC944510}"/>
                </a:ext>
              </a:extLst>
            </p:cNvPr>
            <p:cNvSpPr/>
            <p:nvPr/>
          </p:nvSpPr>
          <p:spPr>
            <a:xfrm>
              <a:off x="7595746" y="3655048"/>
              <a:ext cx="495767" cy="3281"/>
            </a:xfrm>
            <a:custGeom>
              <a:avLst/>
              <a:gdLst/>
              <a:ahLst/>
              <a:cxnLst/>
              <a:rect l="l" t="t" r="r" b="b"/>
              <a:pathLst>
                <a:path w="6415" h="42" extrusionOk="0">
                  <a:moveTo>
                    <a:pt x="1" y="0"/>
                  </a:moveTo>
                  <a:lnTo>
                    <a:pt x="1" y="41"/>
                  </a:lnTo>
                  <a:lnTo>
                    <a:pt x="6414" y="41"/>
                  </a:lnTo>
                  <a:lnTo>
                    <a:pt x="6414"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1" name="Google Shape;1380;p49">
              <a:extLst>
                <a:ext uri="{FF2B5EF4-FFF2-40B4-BE49-F238E27FC236}">
                  <a16:creationId xmlns:a16="http://schemas.microsoft.com/office/drawing/2014/main" id="{FD4BAD2A-F4FE-2CBD-00F1-205DAD8B8405}"/>
                </a:ext>
              </a:extLst>
            </p:cNvPr>
            <p:cNvSpPr/>
            <p:nvPr/>
          </p:nvSpPr>
          <p:spPr>
            <a:xfrm>
              <a:off x="8146951" y="3655048"/>
              <a:ext cx="495690" cy="3281"/>
            </a:xfrm>
            <a:custGeom>
              <a:avLst/>
              <a:gdLst/>
              <a:ahLst/>
              <a:cxnLst/>
              <a:rect l="l" t="t" r="r" b="b"/>
              <a:pathLst>
                <a:path w="6414" h="42" extrusionOk="0">
                  <a:moveTo>
                    <a:pt x="0" y="0"/>
                  </a:moveTo>
                  <a:lnTo>
                    <a:pt x="0" y="41"/>
                  </a:lnTo>
                  <a:lnTo>
                    <a:pt x="6414" y="41"/>
                  </a:lnTo>
                  <a:lnTo>
                    <a:pt x="6414"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2" name="Google Shape;1381;p49">
              <a:extLst>
                <a:ext uri="{FF2B5EF4-FFF2-40B4-BE49-F238E27FC236}">
                  <a16:creationId xmlns:a16="http://schemas.microsoft.com/office/drawing/2014/main" id="{2444F980-5160-431E-3CBB-E8112FBC1BD4}"/>
                </a:ext>
              </a:extLst>
            </p:cNvPr>
            <p:cNvSpPr/>
            <p:nvPr/>
          </p:nvSpPr>
          <p:spPr>
            <a:xfrm>
              <a:off x="7044619" y="3655048"/>
              <a:ext cx="495458" cy="3281"/>
            </a:xfrm>
            <a:custGeom>
              <a:avLst/>
              <a:gdLst/>
              <a:ahLst/>
              <a:cxnLst/>
              <a:rect l="l" t="t" r="r" b="b"/>
              <a:pathLst>
                <a:path w="6411" h="42" extrusionOk="0">
                  <a:moveTo>
                    <a:pt x="0" y="0"/>
                  </a:moveTo>
                  <a:lnTo>
                    <a:pt x="0" y="41"/>
                  </a:lnTo>
                  <a:lnTo>
                    <a:pt x="6411" y="41"/>
                  </a:lnTo>
                  <a:lnTo>
                    <a:pt x="641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3" name="Google Shape;1382;p49">
              <a:extLst>
                <a:ext uri="{FF2B5EF4-FFF2-40B4-BE49-F238E27FC236}">
                  <a16:creationId xmlns:a16="http://schemas.microsoft.com/office/drawing/2014/main" id="{1E6B3168-2A1E-E08B-30D7-B9F7BFDD956D}"/>
                </a:ext>
              </a:extLst>
            </p:cNvPr>
            <p:cNvSpPr/>
            <p:nvPr/>
          </p:nvSpPr>
          <p:spPr>
            <a:xfrm>
              <a:off x="7593273" y="3680828"/>
              <a:ext cx="500713" cy="3281"/>
            </a:xfrm>
            <a:custGeom>
              <a:avLst/>
              <a:gdLst/>
              <a:ahLst/>
              <a:cxnLst/>
              <a:rect l="l" t="t" r="r" b="b"/>
              <a:pathLst>
                <a:path w="6479" h="42" extrusionOk="0">
                  <a:moveTo>
                    <a:pt x="1" y="0"/>
                  </a:moveTo>
                  <a:lnTo>
                    <a:pt x="1" y="42"/>
                  </a:lnTo>
                  <a:lnTo>
                    <a:pt x="6478" y="42"/>
                  </a:lnTo>
                  <a:lnTo>
                    <a:pt x="647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4" name="Google Shape;1383;p49">
              <a:extLst>
                <a:ext uri="{FF2B5EF4-FFF2-40B4-BE49-F238E27FC236}">
                  <a16:creationId xmlns:a16="http://schemas.microsoft.com/office/drawing/2014/main" id="{E7B19DFF-DAB7-34AA-5EA0-BCD2920E796F}"/>
                </a:ext>
              </a:extLst>
            </p:cNvPr>
            <p:cNvSpPr/>
            <p:nvPr/>
          </p:nvSpPr>
          <p:spPr>
            <a:xfrm>
              <a:off x="8150119" y="3680828"/>
              <a:ext cx="500404" cy="3281"/>
            </a:xfrm>
            <a:custGeom>
              <a:avLst/>
              <a:gdLst/>
              <a:ahLst/>
              <a:cxnLst/>
              <a:rect l="l" t="t" r="r" b="b"/>
              <a:pathLst>
                <a:path w="6475" h="42" extrusionOk="0">
                  <a:moveTo>
                    <a:pt x="1" y="0"/>
                  </a:moveTo>
                  <a:lnTo>
                    <a:pt x="1" y="42"/>
                  </a:lnTo>
                  <a:lnTo>
                    <a:pt x="6474" y="42"/>
                  </a:lnTo>
                  <a:lnTo>
                    <a:pt x="6474"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5" name="Google Shape;1384;p49">
              <a:extLst>
                <a:ext uri="{FF2B5EF4-FFF2-40B4-BE49-F238E27FC236}">
                  <a16:creationId xmlns:a16="http://schemas.microsoft.com/office/drawing/2014/main" id="{8E4A7A60-03F5-C82C-0408-F9BAC149E7EE}"/>
                </a:ext>
              </a:extLst>
            </p:cNvPr>
            <p:cNvSpPr/>
            <p:nvPr/>
          </p:nvSpPr>
          <p:spPr>
            <a:xfrm>
              <a:off x="7036735" y="3680828"/>
              <a:ext cx="500404" cy="3281"/>
            </a:xfrm>
            <a:custGeom>
              <a:avLst/>
              <a:gdLst/>
              <a:ahLst/>
              <a:cxnLst/>
              <a:rect l="l" t="t" r="r" b="b"/>
              <a:pathLst>
                <a:path w="6475" h="42" extrusionOk="0">
                  <a:moveTo>
                    <a:pt x="1" y="0"/>
                  </a:moveTo>
                  <a:lnTo>
                    <a:pt x="1" y="42"/>
                  </a:lnTo>
                  <a:lnTo>
                    <a:pt x="6474" y="42"/>
                  </a:lnTo>
                  <a:lnTo>
                    <a:pt x="6474"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6" name="Google Shape;1385;p49">
              <a:extLst>
                <a:ext uri="{FF2B5EF4-FFF2-40B4-BE49-F238E27FC236}">
                  <a16:creationId xmlns:a16="http://schemas.microsoft.com/office/drawing/2014/main" id="{4DBA7245-9707-DC91-80F4-E408E6E77688}"/>
                </a:ext>
              </a:extLst>
            </p:cNvPr>
            <p:cNvSpPr/>
            <p:nvPr/>
          </p:nvSpPr>
          <p:spPr>
            <a:xfrm>
              <a:off x="7590877" y="3707155"/>
              <a:ext cx="505505" cy="3047"/>
            </a:xfrm>
            <a:custGeom>
              <a:avLst/>
              <a:gdLst/>
              <a:ahLst/>
              <a:cxnLst/>
              <a:rect l="l" t="t" r="r" b="b"/>
              <a:pathLst>
                <a:path w="6541" h="39" extrusionOk="0">
                  <a:moveTo>
                    <a:pt x="0" y="0"/>
                  </a:moveTo>
                  <a:lnTo>
                    <a:pt x="0" y="38"/>
                  </a:lnTo>
                  <a:lnTo>
                    <a:pt x="6541" y="38"/>
                  </a:lnTo>
                  <a:lnTo>
                    <a:pt x="654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7" name="Google Shape;1386;p49">
              <a:extLst>
                <a:ext uri="{FF2B5EF4-FFF2-40B4-BE49-F238E27FC236}">
                  <a16:creationId xmlns:a16="http://schemas.microsoft.com/office/drawing/2014/main" id="{2B37C191-0429-979A-7055-5C4E2E68232D}"/>
                </a:ext>
              </a:extLst>
            </p:cNvPr>
            <p:cNvSpPr/>
            <p:nvPr/>
          </p:nvSpPr>
          <p:spPr>
            <a:xfrm>
              <a:off x="8153056" y="3707155"/>
              <a:ext cx="505582" cy="3047"/>
            </a:xfrm>
            <a:custGeom>
              <a:avLst/>
              <a:gdLst/>
              <a:ahLst/>
              <a:cxnLst/>
              <a:rect l="l" t="t" r="r" b="b"/>
              <a:pathLst>
                <a:path w="6542" h="39" extrusionOk="0">
                  <a:moveTo>
                    <a:pt x="1" y="0"/>
                  </a:moveTo>
                  <a:lnTo>
                    <a:pt x="1" y="38"/>
                  </a:lnTo>
                  <a:lnTo>
                    <a:pt x="6541" y="38"/>
                  </a:lnTo>
                  <a:lnTo>
                    <a:pt x="654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8" name="Google Shape;1387;p49">
              <a:extLst>
                <a:ext uri="{FF2B5EF4-FFF2-40B4-BE49-F238E27FC236}">
                  <a16:creationId xmlns:a16="http://schemas.microsoft.com/office/drawing/2014/main" id="{FADFFE38-9858-EDD9-AE86-204F2F3184A2}"/>
                </a:ext>
              </a:extLst>
            </p:cNvPr>
            <p:cNvSpPr/>
            <p:nvPr/>
          </p:nvSpPr>
          <p:spPr>
            <a:xfrm>
              <a:off x="7028620" y="3707155"/>
              <a:ext cx="505350" cy="3047"/>
            </a:xfrm>
            <a:custGeom>
              <a:avLst/>
              <a:gdLst/>
              <a:ahLst/>
              <a:cxnLst/>
              <a:rect l="l" t="t" r="r" b="b"/>
              <a:pathLst>
                <a:path w="6539" h="39" extrusionOk="0">
                  <a:moveTo>
                    <a:pt x="1" y="0"/>
                  </a:moveTo>
                  <a:lnTo>
                    <a:pt x="1" y="38"/>
                  </a:lnTo>
                  <a:lnTo>
                    <a:pt x="6538" y="38"/>
                  </a:lnTo>
                  <a:lnTo>
                    <a:pt x="653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89" name="Google Shape;1388;p49">
              <a:extLst>
                <a:ext uri="{FF2B5EF4-FFF2-40B4-BE49-F238E27FC236}">
                  <a16:creationId xmlns:a16="http://schemas.microsoft.com/office/drawing/2014/main" id="{81B73958-BF0B-6CE2-8872-38C29F754F79}"/>
                </a:ext>
              </a:extLst>
            </p:cNvPr>
            <p:cNvSpPr/>
            <p:nvPr/>
          </p:nvSpPr>
          <p:spPr>
            <a:xfrm>
              <a:off x="7588404" y="3733950"/>
              <a:ext cx="510451" cy="3047"/>
            </a:xfrm>
            <a:custGeom>
              <a:avLst/>
              <a:gdLst/>
              <a:ahLst/>
              <a:cxnLst/>
              <a:rect l="l" t="t" r="r" b="b"/>
              <a:pathLst>
                <a:path w="6605" h="39" extrusionOk="0">
                  <a:moveTo>
                    <a:pt x="0" y="0"/>
                  </a:moveTo>
                  <a:lnTo>
                    <a:pt x="0" y="38"/>
                  </a:lnTo>
                  <a:lnTo>
                    <a:pt x="6605" y="38"/>
                  </a:lnTo>
                  <a:lnTo>
                    <a:pt x="6605"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0" name="Google Shape;1389;p49">
              <a:extLst>
                <a:ext uri="{FF2B5EF4-FFF2-40B4-BE49-F238E27FC236}">
                  <a16:creationId xmlns:a16="http://schemas.microsoft.com/office/drawing/2014/main" id="{1FF86923-0448-035A-099C-5919536F0D79}"/>
                </a:ext>
              </a:extLst>
            </p:cNvPr>
            <p:cNvSpPr/>
            <p:nvPr/>
          </p:nvSpPr>
          <p:spPr>
            <a:xfrm>
              <a:off x="8156225" y="3733950"/>
              <a:ext cx="510528" cy="3047"/>
            </a:xfrm>
            <a:custGeom>
              <a:avLst/>
              <a:gdLst/>
              <a:ahLst/>
              <a:cxnLst/>
              <a:rect l="l" t="t" r="r" b="b"/>
              <a:pathLst>
                <a:path w="6606" h="39" extrusionOk="0">
                  <a:moveTo>
                    <a:pt x="1" y="0"/>
                  </a:moveTo>
                  <a:lnTo>
                    <a:pt x="1" y="38"/>
                  </a:lnTo>
                  <a:lnTo>
                    <a:pt x="6605" y="38"/>
                  </a:lnTo>
                  <a:lnTo>
                    <a:pt x="6605"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1" name="Google Shape;1390;p49">
              <a:extLst>
                <a:ext uri="{FF2B5EF4-FFF2-40B4-BE49-F238E27FC236}">
                  <a16:creationId xmlns:a16="http://schemas.microsoft.com/office/drawing/2014/main" id="{67751F12-6B4D-D375-DA94-2FC5AE510237}"/>
                </a:ext>
              </a:extLst>
            </p:cNvPr>
            <p:cNvSpPr/>
            <p:nvPr/>
          </p:nvSpPr>
          <p:spPr>
            <a:xfrm>
              <a:off x="7020505" y="3733950"/>
              <a:ext cx="510528" cy="3047"/>
            </a:xfrm>
            <a:custGeom>
              <a:avLst/>
              <a:gdLst/>
              <a:ahLst/>
              <a:cxnLst/>
              <a:rect l="l" t="t" r="r" b="b"/>
              <a:pathLst>
                <a:path w="6606" h="39" extrusionOk="0">
                  <a:moveTo>
                    <a:pt x="1" y="0"/>
                  </a:moveTo>
                  <a:lnTo>
                    <a:pt x="1" y="38"/>
                  </a:lnTo>
                  <a:lnTo>
                    <a:pt x="6605" y="38"/>
                  </a:lnTo>
                  <a:lnTo>
                    <a:pt x="6605"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2" name="Google Shape;1391;p49">
              <a:extLst>
                <a:ext uri="{FF2B5EF4-FFF2-40B4-BE49-F238E27FC236}">
                  <a16:creationId xmlns:a16="http://schemas.microsoft.com/office/drawing/2014/main" id="{1B9C0EEE-F8D9-0DF1-812A-26AAD03CDAEB}"/>
                </a:ext>
              </a:extLst>
            </p:cNvPr>
            <p:cNvSpPr/>
            <p:nvPr/>
          </p:nvSpPr>
          <p:spPr>
            <a:xfrm>
              <a:off x="7585699" y="3761215"/>
              <a:ext cx="515861" cy="3047"/>
            </a:xfrm>
            <a:custGeom>
              <a:avLst/>
              <a:gdLst/>
              <a:ahLst/>
              <a:cxnLst/>
              <a:rect l="l" t="t" r="r" b="b"/>
              <a:pathLst>
                <a:path w="6675" h="39" extrusionOk="0">
                  <a:moveTo>
                    <a:pt x="0" y="1"/>
                  </a:moveTo>
                  <a:lnTo>
                    <a:pt x="0" y="39"/>
                  </a:lnTo>
                  <a:lnTo>
                    <a:pt x="6675" y="39"/>
                  </a:lnTo>
                  <a:lnTo>
                    <a:pt x="6675"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3" name="Google Shape;1392;p49">
              <a:extLst>
                <a:ext uri="{FF2B5EF4-FFF2-40B4-BE49-F238E27FC236}">
                  <a16:creationId xmlns:a16="http://schemas.microsoft.com/office/drawing/2014/main" id="{6265D673-7DE6-1FB4-BF7B-31370988EBAD}"/>
                </a:ext>
              </a:extLst>
            </p:cNvPr>
            <p:cNvSpPr/>
            <p:nvPr/>
          </p:nvSpPr>
          <p:spPr>
            <a:xfrm>
              <a:off x="8159471" y="3761215"/>
              <a:ext cx="515629" cy="3047"/>
            </a:xfrm>
            <a:custGeom>
              <a:avLst/>
              <a:gdLst/>
              <a:ahLst/>
              <a:cxnLst/>
              <a:rect l="l" t="t" r="r" b="b"/>
              <a:pathLst>
                <a:path w="6672" h="39" extrusionOk="0">
                  <a:moveTo>
                    <a:pt x="0" y="1"/>
                  </a:moveTo>
                  <a:lnTo>
                    <a:pt x="0" y="39"/>
                  </a:lnTo>
                  <a:lnTo>
                    <a:pt x="6671" y="39"/>
                  </a:lnTo>
                  <a:lnTo>
                    <a:pt x="6671"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4" name="Google Shape;1393;p49">
              <a:extLst>
                <a:ext uri="{FF2B5EF4-FFF2-40B4-BE49-F238E27FC236}">
                  <a16:creationId xmlns:a16="http://schemas.microsoft.com/office/drawing/2014/main" id="{6A80BA5C-77A6-8E7D-139B-C5F88643C0BC}"/>
                </a:ext>
              </a:extLst>
            </p:cNvPr>
            <p:cNvSpPr/>
            <p:nvPr/>
          </p:nvSpPr>
          <p:spPr>
            <a:xfrm>
              <a:off x="7011926" y="3761215"/>
              <a:ext cx="515861" cy="3047"/>
            </a:xfrm>
            <a:custGeom>
              <a:avLst/>
              <a:gdLst/>
              <a:ahLst/>
              <a:cxnLst/>
              <a:rect l="l" t="t" r="r" b="b"/>
              <a:pathLst>
                <a:path w="6675" h="39" extrusionOk="0">
                  <a:moveTo>
                    <a:pt x="1" y="1"/>
                  </a:moveTo>
                  <a:lnTo>
                    <a:pt x="1" y="39"/>
                  </a:lnTo>
                  <a:lnTo>
                    <a:pt x="6675" y="39"/>
                  </a:lnTo>
                  <a:lnTo>
                    <a:pt x="6675"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5" name="Google Shape;1394;p49">
              <a:extLst>
                <a:ext uri="{FF2B5EF4-FFF2-40B4-BE49-F238E27FC236}">
                  <a16:creationId xmlns:a16="http://schemas.microsoft.com/office/drawing/2014/main" id="{B3A063DC-5C3C-835B-AFA6-B192633CA8C1}"/>
                </a:ext>
              </a:extLst>
            </p:cNvPr>
            <p:cNvSpPr/>
            <p:nvPr/>
          </p:nvSpPr>
          <p:spPr>
            <a:xfrm>
              <a:off x="7582994" y="3789026"/>
              <a:ext cx="521270" cy="3281"/>
            </a:xfrm>
            <a:custGeom>
              <a:avLst/>
              <a:gdLst/>
              <a:ahLst/>
              <a:cxnLst/>
              <a:rect l="l" t="t" r="r" b="b"/>
              <a:pathLst>
                <a:path w="6745" h="42" extrusionOk="0">
                  <a:moveTo>
                    <a:pt x="1" y="0"/>
                  </a:moveTo>
                  <a:lnTo>
                    <a:pt x="1" y="42"/>
                  </a:lnTo>
                  <a:lnTo>
                    <a:pt x="6744" y="42"/>
                  </a:lnTo>
                  <a:lnTo>
                    <a:pt x="6744"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6" name="Google Shape;1395;p49">
              <a:extLst>
                <a:ext uri="{FF2B5EF4-FFF2-40B4-BE49-F238E27FC236}">
                  <a16:creationId xmlns:a16="http://schemas.microsoft.com/office/drawing/2014/main" id="{2B6D4B19-0DBE-0144-DF42-49226D7B08E0}"/>
                </a:ext>
              </a:extLst>
            </p:cNvPr>
            <p:cNvSpPr/>
            <p:nvPr/>
          </p:nvSpPr>
          <p:spPr>
            <a:xfrm>
              <a:off x="8162640" y="3789026"/>
              <a:ext cx="521039" cy="3281"/>
            </a:xfrm>
            <a:custGeom>
              <a:avLst/>
              <a:gdLst/>
              <a:ahLst/>
              <a:cxnLst/>
              <a:rect l="l" t="t" r="r" b="b"/>
              <a:pathLst>
                <a:path w="6742" h="42" extrusionOk="0">
                  <a:moveTo>
                    <a:pt x="1" y="0"/>
                  </a:moveTo>
                  <a:lnTo>
                    <a:pt x="1" y="42"/>
                  </a:lnTo>
                  <a:lnTo>
                    <a:pt x="6741" y="42"/>
                  </a:lnTo>
                  <a:lnTo>
                    <a:pt x="674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7" name="Google Shape;1396;p49">
              <a:extLst>
                <a:ext uri="{FF2B5EF4-FFF2-40B4-BE49-F238E27FC236}">
                  <a16:creationId xmlns:a16="http://schemas.microsoft.com/office/drawing/2014/main" id="{C407CA6B-EA2C-84A7-DEC9-4C0D612DFF8A}"/>
                </a:ext>
              </a:extLst>
            </p:cNvPr>
            <p:cNvSpPr/>
            <p:nvPr/>
          </p:nvSpPr>
          <p:spPr>
            <a:xfrm>
              <a:off x="7003580" y="3789026"/>
              <a:ext cx="520807" cy="3281"/>
            </a:xfrm>
            <a:custGeom>
              <a:avLst/>
              <a:gdLst/>
              <a:ahLst/>
              <a:cxnLst/>
              <a:rect l="l" t="t" r="r" b="b"/>
              <a:pathLst>
                <a:path w="6739" h="42" extrusionOk="0">
                  <a:moveTo>
                    <a:pt x="1" y="0"/>
                  </a:moveTo>
                  <a:lnTo>
                    <a:pt x="1" y="42"/>
                  </a:lnTo>
                  <a:lnTo>
                    <a:pt x="6738" y="42"/>
                  </a:lnTo>
                  <a:lnTo>
                    <a:pt x="673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8" name="Google Shape;1397;p49">
              <a:extLst>
                <a:ext uri="{FF2B5EF4-FFF2-40B4-BE49-F238E27FC236}">
                  <a16:creationId xmlns:a16="http://schemas.microsoft.com/office/drawing/2014/main" id="{3616FBEA-7AED-DD04-EA75-EABA01FB44E2}"/>
                </a:ext>
              </a:extLst>
            </p:cNvPr>
            <p:cNvSpPr/>
            <p:nvPr/>
          </p:nvSpPr>
          <p:spPr>
            <a:xfrm>
              <a:off x="7603629" y="3817541"/>
              <a:ext cx="480002" cy="3047"/>
            </a:xfrm>
            <a:custGeom>
              <a:avLst/>
              <a:gdLst/>
              <a:ahLst/>
              <a:cxnLst/>
              <a:rect l="l" t="t" r="r" b="b"/>
              <a:pathLst>
                <a:path w="6211" h="39" extrusionOk="0">
                  <a:moveTo>
                    <a:pt x="0" y="1"/>
                  </a:moveTo>
                  <a:lnTo>
                    <a:pt x="0" y="39"/>
                  </a:lnTo>
                  <a:lnTo>
                    <a:pt x="6211" y="39"/>
                  </a:lnTo>
                  <a:lnTo>
                    <a:pt x="6211"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299" name="Google Shape;1398;p49">
              <a:extLst>
                <a:ext uri="{FF2B5EF4-FFF2-40B4-BE49-F238E27FC236}">
                  <a16:creationId xmlns:a16="http://schemas.microsoft.com/office/drawing/2014/main" id="{B9920F49-87E2-4FDB-4AC9-F20EE1EB6394}"/>
                </a:ext>
              </a:extLst>
            </p:cNvPr>
            <p:cNvSpPr/>
            <p:nvPr/>
          </p:nvSpPr>
          <p:spPr>
            <a:xfrm>
              <a:off x="8189149" y="3817541"/>
              <a:ext cx="480311" cy="3047"/>
            </a:xfrm>
            <a:custGeom>
              <a:avLst/>
              <a:gdLst/>
              <a:ahLst/>
              <a:cxnLst/>
              <a:rect l="l" t="t" r="r" b="b"/>
              <a:pathLst>
                <a:path w="6215" h="39" extrusionOk="0">
                  <a:moveTo>
                    <a:pt x="1" y="1"/>
                  </a:moveTo>
                  <a:lnTo>
                    <a:pt x="1" y="39"/>
                  </a:lnTo>
                  <a:lnTo>
                    <a:pt x="6214" y="39"/>
                  </a:lnTo>
                  <a:lnTo>
                    <a:pt x="6214"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0" name="Google Shape;1399;p49">
              <a:extLst>
                <a:ext uri="{FF2B5EF4-FFF2-40B4-BE49-F238E27FC236}">
                  <a16:creationId xmlns:a16="http://schemas.microsoft.com/office/drawing/2014/main" id="{617C3B34-0B4F-D9A2-6E03-C468F5BB026B}"/>
                </a:ext>
              </a:extLst>
            </p:cNvPr>
            <p:cNvSpPr/>
            <p:nvPr/>
          </p:nvSpPr>
          <p:spPr>
            <a:xfrm>
              <a:off x="7017800" y="3817541"/>
              <a:ext cx="480079" cy="3047"/>
            </a:xfrm>
            <a:custGeom>
              <a:avLst/>
              <a:gdLst/>
              <a:ahLst/>
              <a:cxnLst/>
              <a:rect l="l" t="t" r="r" b="b"/>
              <a:pathLst>
                <a:path w="6212" h="39" extrusionOk="0">
                  <a:moveTo>
                    <a:pt x="1" y="1"/>
                  </a:moveTo>
                  <a:lnTo>
                    <a:pt x="1" y="39"/>
                  </a:lnTo>
                  <a:lnTo>
                    <a:pt x="6211" y="39"/>
                  </a:lnTo>
                  <a:lnTo>
                    <a:pt x="6211"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1" name="Google Shape;1400;p49">
              <a:extLst>
                <a:ext uri="{FF2B5EF4-FFF2-40B4-BE49-F238E27FC236}">
                  <a16:creationId xmlns:a16="http://schemas.microsoft.com/office/drawing/2014/main" id="{75BEE6A5-3718-2B26-7A8F-3FF117A38331}"/>
                </a:ext>
              </a:extLst>
            </p:cNvPr>
            <p:cNvSpPr/>
            <p:nvPr/>
          </p:nvSpPr>
          <p:spPr>
            <a:xfrm>
              <a:off x="7581757" y="3876132"/>
              <a:ext cx="523512" cy="3281"/>
            </a:xfrm>
            <a:custGeom>
              <a:avLst/>
              <a:gdLst/>
              <a:ahLst/>
              <a:cxnLst/>
              <a:rect l="l" t="t" r="r" b="b"/>
              <a:pathLst>
                <a:path w="6774" h="42" extrusionOk="0">
                  <a:moveTo>
                    <a:pt x="1" y="0"/>
                  </a:moveTo>
                  <a:lnTo>
                    <a:pt x="1" y="42"/>
                  </a:lnTo>
                  <a:lnTo>
                    <a:pt x="6773" y="42"/>
                  </a:lnTo>
                  <a:lnTo>
                    <a:pt x="6773"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2" name="Google Shape;1401;p49">
              <a:extLst>
                <a:ext uri="{FF2B5EF4-FFF2-40B4-BE49-F238E27FC236}">
                  <a16:creationId xmlns:a16="http://schemas.microsoft.com/office/drawing/2014/main" id="{1E5610F2-5697-014B-4D0E-7CF5F5D969F6}"/>
                </a:ext>
              </a:extLst>
            </p:cNvPr>
            <p:cNvSpPr/>
            <p:nvPr/>
          </p:nvSpPr>
          <p:spPr>
            <a:xfrm>
              <a:off x="8180106" y="3876132"/>
              <a:ext cx="523434" cy="3281"/>
            </a:xfrm>
            <a:custGeom>
              <a:avLst/>
              <a:gdLst/>
              <a:ahLst/>
              <a:cxnLst/>
              <a:rect l="l" t="t" r="r" b="b"/>
              <a:pathLst>
                <a:path w="6773" h="42" extrusionOk="0">
                  <a:moveTo>
                    <a:pt x="0" y="0"/>
                  </a:moveTo>
                  <a:lnTo>
                    <a:pt x="0" y="42"/>
                  </a:lnTo>
                  <a:lnTo>
                    <a:pt x="6773" y="42"/>
                  </a:lnTo>
                  <a:lnTo>
                    <a:pt x="6773"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3" name="Google Shape;1402;p49">
              <a:extLst>
                <a:ext uri="{FF2B5EF4-FFF2-40B4-BE49-F238E27FC236}">
                  <a16:creationId xmlns:a16="http://schemas.microsoft.com/office/drawing/2014/main" id="{ED53FE37-D53D-C381-E93D-C1616E85C44A}"/>
                </a:ext>
              </a:extLst>
            </p:cNvPr>
            <p:cNvSpPr/>
            <p:nvPr/>
          </p:nvSpPr>
          <p:spPr>
            <a:xfrm>
              <a:off x="6983717" y="3876132"/>
              <a:ext cx="523434" cy="3281"/>
            </a:xfrm>
            <a:custGeom>
              <a:avLst/>
              <a:gdLst/>
              <a:ahLst/>
              <a:cxnLst/>
              <a:rect l="l" t="t" r="r" b="b"/>
              <a:pathLst>
                <a:path w="6773" h="42" extrusionOk="0">
                  <a:moveTo>
                    <a:pt x="0" y="0"/>
                  </a:moveTo>
                  <a:lnTo>
                    <a:pt x="0" y="42"/>
                  </a:lnTo>
                  <a:lnTo>
                    <a:pt x="6773" y="42"/>
                  </a:lnTo>
                  <a:lnTo>
                    <a:pt x="6773"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4" name="Google Shape;1403;p49">
              <a:extLst>
                <a:ext uri="{FF2B5EF4-FFF2-40B4-BE49-F238E27FC236}">
                  <a16:creationId xmlns:a16="http://schemas.microsoft.com/office/drawing/2014/main" id="{CE8389D7-DF43-4FAE-2313-E1B14E262704}"/>
                </a:ext>
              </a:extLst>
            </p:cNvPr>
            <p:cNvSpPr/>
            <p:nvPr/>
          </p:nvSpPr>
          <p:spPr>
            <a:xfrm>
              <a:off x="7571942" y="3906365"/>
              <a:ext cx="543373" cy="3359"/>
            </a:xfrm>
            <a:custGeom>
              <a:avLst/>
              <a:gdLst/>
              <a:ahLst/>
              <a:cxnLst/>
              <a:rect l="l" t="t" r="r" b="b"/>
              <a:pathLst>
                <a:path w="7031" h="43" extrusionOk="0">
                  <a:moveTo>
                    <a:pt x="1" y="1"/>
                  </a:moveTo>
                  <a:lnTo>
                    <a:pt x="1" y="42"/>
                  </a:lnTo>
                  <a:lnTo>
                    <a:pt x="7030" y="42"/>
                  </a:lnTo>
                  <a:lnTo>
                    <a:pt x="7030"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5" name="Google Shape;1404;p49">
              <a:extLst>
                <a:ext uri="{FF2B5EF4-FFF2-40B4-BE49-F238E27FC236}">
                  <a16:creationId xmlns:a16="http://schemas.microsoft.com/office/drawing/2014/main" id="{2DCC9B6C-2A73-B48E-0D2F-2B843FA57A7C}"/>
                </a:ext>
              </a:extLst>
            </p:cNvPr>
            <p:cNvSpPr/>
            <p:nvPr/>
          </p:nvSpPr>
          <p:spPr>
            <a:xfrm>
              <a:off x="8176397" y="3906365"/>
              <a:ext cx="543605" cy="3359"/>
            </a:xfrm>
            <a:custGeom>
              <a:avLst/>
              <a:gdLst/>
              <a:ahLst/>
              <a:cxnLst/>
              <a:rect l="l" t="t" r="r" b="b"/>
              <a:pathLst>
                <a:path w="7034" h="43" extrusionOk="0">
                  <a:moveTo>
                    <a:pt x="0" y="1"/>
                  </a:moveTo>
                  <a:lnTo>
                    <a:pt x="0" y="42"/>
                  </a:lnTo>
                  <a:lnTo>
                    <a:pt x="7033" y="42"/>
                  </a:lnTo>
                  <a:lnTo>
                    <a:pt x="7033"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6" name="Google Shape;1405;p49">
              <a:extLst>
                <a:ext uri="{FF2B5EF4-FFF2-40B4-BE49-F238E27FC236}">
                  <a16:creationId xmlns:a16="http://schemas.microsoft.com/office/drawing/2014/main" id="{DF8291F2-B5B5-6A84-65BA-11322D68AC7D}"/>
                </a:ext>
              </a:extLst>
            </p:cNvPr>
            <p:cNvSpPr/>
            <p:nvPr/>
          </p:nvSpPr>
          <p:spPr>
            <a:xfrm>
              <a:off x="6967255" y="3906365"/>
              <a:ext cx="543373" cy="3359"/>
            </a:xfrm>
            <a:custGeom>
              <a:avLst/>
              <a:gdLst/>
              <a:ahLst/>
              <a:cxnLst/>
              <a:rect l="l" t="t" r="r" b="b"/>
              <a:pathLst>
                <a:path w="7031" h="43" extrusionOk="0">
                  <a:moveTo>
                    <a:pt x="1" y="1"/>
                  </a:moveTo>
                  <a:lnTo>
                    <a:pt x="1" y="42"/>
                  </a:lnTo>
                  <a:lnTo>
                    <a:pt x="7030" y="42"/>
                  </a:lnTo>
                  <a:lnTo>
                    <a:pt x="7030"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7" name="Google Shape;1406;p49">
              <a:extLst>
                <a:ext uri="{FF2B5EF4-FFF2-40B4-BE49-F238E27FC236}">
                  <a16:creationId xmlns:a16="http://schemas.microsoft.com/office/drawing/2014/main" id="{2AFD2780-D36F-EE2E-57C6-20EA20CB392A}"/>
                </a:ext>
              </a:extLst>
            </p:cNvPr>
            <p:cNvSpPr/>
            <p:nvPr/>
          </p:nvSpPr>
          <p:spPr>
            <a:xfrm>
              <a:off x="7569005" y="3937379"/>
              <a:ext cx="549247" cy="3359"/>
            </a:xfrm>
            <a:custGeom>
              <a:avLst/>
              <a:gdLst/>
              <a:ahLst/>
              <a:cxnLst/>
              <a:rect l="l" t="t" r="r" b="b"/>
              <a:pathLst>
                <a:path w="7107" h="43" extrusionOk="0">
                  <a:moveTo>
                    <a:pt x="0" y="1"/>
                  </a:moveTo>
                  <a:lnTo>
                    <a:pt x="0" y="42"/>
                  </a:lnTo>
                  <a:lnTo>
                    <a:pt x="7107" y="42"/>
                  </a:lnTo>
                  <a:lnTo>
                    <a:pt x="7107"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8" name="Google Shape;1407;p49">
              <a:extLst>
                <a:ext uri="{FF2B5EF4-FFF2-40B4-BE49-F238E27FC236}">
                  <a16:creationId xmlns:a16="http://schemas.microsoft.com/office/drawing/2014/main" id="{8F35F04E-7CDB-3F21-2BEC-CB64F6AE94E2}"/>
                </a:ext>
              </a:extLst>
            </p:cNvPr>
            <p:cNvSpPr/>
            <p:nvPr/>
          </p:nvSpPr>
          <p:spPr>
            <a:xfrm>
              <a:off x="8180106" y="3937379"/>
              <a:ext cx="549247" cy="3359"/>
            </a:xfrm>
            <a:custGeom>
              <a:avLst/>
              <a:gdLst/>
              <a:ahLst/>
              <a:cxnLst/>
              <a:rect l="l" t="t" r="r" b="b"/>
              <a:pathLst>
                <a:path w="7107" h="43" extrusionOk="0">
                  <a:moveTo>
                    <a:pt x="0" y="1"/>
                  </a:moveTo>
                  <a:lnTo>
                    <a:pt x="0" y="42"/>
                  </a:lnTo>
                  <a:lnTo>
                    <a:pt x="7106" y="42"/>
                  </a:lnTo>
                  <a:lnTo>
                    <a:pt x="7106"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09" name="Google Shape;1408;p49">
              <a:extLst>
                <a:ext uri="{FF2B5EF4-FFF2-40B4-BE49-F238E27FC236}">
                  <a16:creationId xmlns:a16="http://schemas.microsoft.com/office/drawing/2014/main" id="{710B5A4A-438D-F6D0-2878-59E25559B6DE}"/>
                </a:ext>
              </a:extLst>
            </p:cNvPr>
            <p:cNvSpPr/>
            <p:nvPr/>
          </p:nvSpPr>
          <p:spPr>
            <a:xfrm>
              <a:off x="6957672" y="3937379"/>
              <a:ext cx="549479" cy="3359"/>
            </a:xfrm>
            <a:custGeom>
              <a:avLst/>
              <a:gdLst/>
              <a:ahLst/>
              <a:cxnLst/>
              <a:rect l="l" t="t" r="r" b="b"/>
              <a:pathLst>
                <a:path w="7110" h="43" extrusionOk="0">
                  <a:moveTo>
                    <a:pt x="1" y="1"/>
                  </a:moveTo>
                  <a:lnTo>
                    <a:pt x="1" y="42"/>
                  </a:lnTo>
                  <a:lnTo>
                    <a:pt x="7110" y="42"/>
                  </a:lnTo>
                  <a:lnTo>
                    <a:pt x="7110"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0" name="Google Shape;1409;p49">
              <a:extLst>
                <a:ext uri="{FF2B5EF4-FFF2-40B4-BE49-F238E27FC236}">
                  <a16:creationId xmlns:a16="http://schemas.microsoft.com/office/drawing/2014/main" id="{76D90320-CFCA-8962-3EF6-4EA208E5C11E}"/>
                </a:ext>
              </a:extLst>
            </p:cNvPr>
            <p:cNvSpPr/>
            <p:nvPr/>
          </p:nvSpPr>
          <p:spPr>
            <a:xfrm>
              <a:off x="8183739" y="3968940"/>
              <a:ext cx="555429" cy="3281"/>
            </a:xfrm>
            <a:custGeom>
              <a:avLst/>
              <a:gdLst/>
              <a:ahLst/>
              <a:cxnLst/>
              <a:rect l="l" t="t" r="r" b="b"/>
              <a:pathLst>
                <a:path w="7187" h="42" extrusionOk="0">
                  <a:moveTo>
                    <a:pt x="1" y="0"/>
                  </a:moveTo>
                  <a:lnTo>
                    <a:pt x="1" y="42"/>
                  </a:lnTo>
                  <a:lnTo>
                    <a:pt x="7186" y="42"/>
                  </a:lnTo>
                  <a:lnTo>
                    <a:pt x="7186"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1" name="Google Shape;1410;p49">
              <a:extLst>
                <a:ext uri="{FF2B5EF4-FFF2-40B4-BE49-F238E27FC236}">
                  <a16:creationId xmlns:a16="http://schemas.microsoft.com/office/drawing/2014/main" id="{EFB1C2FE-A0D5-2A99-7679-C6A018251EDF}"/>
                </a:ext>
              </a:extLst>
            </p:cNvPr>
            <p:cNvSpPr/>
            <p:nvPr/>
          </p:nvSpPr>
          <p:spPr>
            <a:xfrm>
              <a:off x="7565836" y="3968940"/>
              <a:ext cx="555584" cy="3281"/>
            </a:xfrm>
            <a:custGeom>
              <a:avLst/>
              <a:gdLst/>
              <a:ahLst/>
              <a:cxnLst/>
              <a:rect l="l" t="t" r="r" b="b"/>
              <a:pathLst>
                <a:path w="7189" h="42" extrusionOk="0">
                  <a:moveTo>
                    <a:pt x="0" y="0"/>
                  </a:moveTo>
                  <a:lnTo>
                    <a:pt x="0" y="42"/>
                  </a:lnTo>
                  <a:lnTo>
                    <a:pt x="7189" y="42"/>
                  </a:lnTo>
                  <a:lnTo>
                    <a:pt x="7189"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2" name="Google Shape;1411;p49">
              <a:extLst>
                <a:ext uri="{FF2B5EF4-FFF2-40B4-BE49-F238E27FC236}">
                  <a16:creationId xmlns:a16="http://schemas.microsoft.com/office/drawing/2014/main" id="{1BE63D3F-54BA-72BA-1989-B29CAEA5BF60}"/>
                </a:ext>
              </a:extLst>
            </p:cNvPr>
            <p:cNvSpPr/>
            <p:nvPr/>
          </p:nvSpPr>
          <p:spPr>
            <a:xfrm>
              <a:off x="6948088" y="3968940"/>
              <a:ext cx="555429" cy="3281"/>
            </a:xfrm>
            <a:custGeom>
              <a:avLst/>
              <a:gdLst/>
              <a:ahLst/>
              <a:cxnLst/>
              <a:rect l="l" t="t" r="r" b="b"/>
              <a:pathLst>
                <a:path w="7187" h="42" extrusionOk="0">
                  <a:moveTo>
                    <a:pt x="1" y="0"/>
                  </a:moveTo>
                  <a:lnTo>
                    <a:pt x="1" y="42"/>
                  </a:lnTo>
                  <a:lnTo>
                    <a:pt x="7186" y="42"/>
                  </a:lnTo>
                  <a:lnTo>
                    <a:pt x="7186"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3" name="Google Shape;1412;p49">
              <a:extLst>
                <a:ext uri="{FF2B5EF4-FFF2-40B4-BE49-F238E27FC236}">
                  <a16:creationId xmlns:a16="http://schemas.microsoft.com/office/drawing/2014/main" id="{231E48A8-FC3D-7F02-2A5C-3073449E8601}"/>
                </a:ext>
              </a:extLst>
            </p:cNvPr>
            <p:cNvSpPr/>
            <p:nvPr/>
          </p:nvSpPr>
          <p:spPr>
            <a:xfrm>
              <a:off x="7562899" y="4001439"/>
              <a:ext cx="561457" cy="3281"/>
            </a:xfrm>
            <a:custGeom>
              <a:avLst/>
              <a:gdLst/>
              <a:ahLst/>
              <a:cxnLst/>
              <a:rect l="l" t="t" r="r" b="b"/>
              <a:pathLst>
                <a:path w="7265" h="42" extrusionOk="0">
                  <a:moveTo>
                    <a:pt x="0" y="1"/>
                  </a:moveTo>
                  <a:lnTo>
                    <a:pt x="0" y="42"/>
                  </a:lnTo>
                  <a:lnTo>
                    <a:pt x="7265" y="42"/>
                  </a:lnTo>
                  <a:lnTo>
                    <a:pt x="7265"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4" name="Google Shape;1413;p49">
              <a:extLst>
                <a:ext uri="{FF2B5EF4-FFF2-40B4-BE49-F238E27FC236}">
                  <a16:creationId xmlns:a16="http://schemas.microsoft.com/office/drawing/2014/main" id="{4BAB5418-2A88-D900-1F13-74D7985F8E67}"/>
                </a:ext>
              </a:extLst>
            </p:cNvPr>
            <p:cNvSpPr/>
            <p:nvPr/>
          </p:nvSpPr>
          <p:spPr>
            <a:xfrm>
              <a:off x="8187449" y="4001439"/>
              <a:ext cx="561766" cy="3281"/>
            </a:xfrm>
            <a:custGeom>
              <a:avLst/>
              <a:gdLst/>
              <a:ahLst/>
              <a:cxnLst/>
              <a:rect l="l" t="t" r="r" b="b"/>
              <a:pathLst>
                <a:path w="7269" h="42" extrusionOk="0">
                  <a:moveTo>
                    <a:pt x="0" y="1"/>
                  </a:moveTo>
                  <a:lnTo>
                    <a:pt x="0" y="42"/>
                  </a:lnTo>
                  <a:lnTo>
                    <a:pt x="7268" y="42"/>
                  </a:lnTo>
                  <a:lnTo>
                    <a:pt x="7268"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5" name="Google Shape;1414;p49">
              <a:extLst>
                <a:ext uri="{FF2B5EF4-FFF2-40B4-BE49-F238E27FC236}">
                  <a16:creationId xmlns:a16="http://schemas.microsoft.com/office/drawing/2014/main" id="{4A301C13-6C5C-AEA7-16DC-0F53FE742C89}"/>
                </a:ext>
              </a:extLst>
            </p:cNvPr>
            <p:cNvSpPr/>
            <p:nvPr/>
          </p:nvSpPr>
          <p:spPr>
            <a:xfrm>
              <a:off x="6938041" y="4001439"/>
              <a:ext cx="561535" cy="3281"/>
            </a:xfrm>
            <a:custGeom>
              <a:avLst/>
              <a:gdLst/>
              <a:ahLst/>
              <a:cxnLst/>
              <a:rect l="l" t="t" r="r" b="b"/>
              <a:pathLst>
                <a:path w="7266" h="42" extrusionOk="0">
                  <a:moveTo>
                    <a:pt x="1" y="1"/>
                  </a:moveTo>
                  <a:lnTo>
                    <a:pt x="1" y="42"/>
                  </a:lnTo>
                  <a:lnTo>
                    <a:pt x="7265" y="42"/>
                  </a:lnTo>
                  <a:lnTo>
                    <a:pt x="7265"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6" name="Google Shape;1415;p49">
              <a:extLst>
                <a:ext uri="{FF2B5EF4-FFF2-40B4-BE49-F238E27FC236}">
                  <a16:creationId xmlns:a16="http://schemas.microsoft.com/office/drawing/2014/main" id="{D971BCF6-AE15-38DE-E36E-29526DB03E1C}"/>
                </a:ext>
              </a:extLst>
            </p:cNvPr>
            <p:cNvSpPr/>
            <p:nvPr/>
          </p:nvSpPr>
          <p:spPr>
            <a:xfrm>
              <a:off x="7559653" y="4034484"/>
              <a:ext cx="567949" cy="3281"/>
            </a:xfrm>
            <a:custGeom>
              <a:avLst/>
              <a:gdLst/>
              <a:ahLst/>
              <a:cxnLst/>
              <a:rect l="l" t="t" r="r" b="b"/>
              <a:pathLst>
                <a:path w="7349" h="42" extrusionOk="0">
                  <a:moveTo>
                    <a:pt x="1" y="0"/>
                  </a:moveTo>
                  <a:lnTo>
                    <a:pt x="1" y="41"/>
                  </a:lnTo>
                  <a:lnTo>
                    <a:pt x="7348" y="41"/>
                  </a:lnTo>
                  <a:lnTo>
                    <a:pt x="734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7" name="Google Shape;1416;p49">
              <a:extLst>
                <a:ext uri="{FF2B5EF4-FFF2-40B4-BE49-F238E27FC236}">
                  <a16:creationId xmlns:a16="http://schemas.microsoft.com/office/drawing/2014/main" id="{E54F24B4-5942-62F7-B232-F60DF9595696}"/>
                </a:ext>
              </a:extLst>
            </p:cNvPr>
            <p:cNvSpPr/>
            <p:nvPr/>
          </p:nvSpPr>
          <p:spPr>
            <a:xfrm>
              <a:off x="8191390" y="4034484"/>
              <a:ext cx="567872" cy="3281"/>
            </a:xfrm>
            <a:custGeom>
              <a:avLst/>
              <a:gdLst/>
              <a:ahLst/>
              <a:cxnLst/>
              <a:rect l="l" t="t" r="r" b="b"/>
              <a:pathLst>
                <a:path w="7348" h="42" extrusionOk="0">
                  <a:moveTo>
                    <a:pt x="0" y="0"/>
                  </a:moveTo>
                  <a:lnTo>
                    <a:pt x="0" y="41"/>
                  </a:lnTo>
                  <a:lnTo>
                    <a:pt x="7348" y="41"/>
                  </a:lnTo>
                  <a:lnTo>
                    <a:pt x="734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8" name="Google Shape;1417;p49">
              <a:extLst>
                <a:ext uri="{FF2B5EF4-FFF2-40B4-BE49-F238E27FC236}">
                  <a16:creationId xmlns:a16="http://schemas.microsoft.com/office/drawing/2014/main" id="{FC234DA0-37B3-DF60-7F55-B5A3C99142F1}"/>
                </a:ext>
              </a:extLst>
            </p:cNvPr>
            <p:cNvSpPr/>
            <p:nvPr/>
          </p:nvSpPr>
          <p:spPr>
            <a:xfrm>
              <a:off x="6927994" y="4034484"/>
              <a:ext cx="567872" cy="3281"/>
            </a:xfrm>
            <a:custGeom>
              <a:avLst/>
              <a:gdLst/>
              <a:ahLst/>
              <a:cxnLst/>
              <a:rect l="l" t="t" r="r" b="b"/>
              <a:pathLst>
                <a:path w="7348" h="42" extrusionOk="0">
                  <a:moveTo>
                    <a:pt x="0" y="0"/>
                  </a:moveTo>
                  <a:lnTo>
                    <a:pt x="0" y="41"/>
                  </a:lnTo>
                  <a:lnTo>
                    <a:pt x="7348" y="41"/>
                  </a:lnTo>
                  <a:lnTo>
                    <a:pt x="7348"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19" name="Google Shape;1418;p49">
              <a:extLst>
                <a:ext uri="{FF2B5EF4-FFF2-40B4-BE49-F238E27FC236}">
                  <a16:creationId xmlns:a16="http://schemas.microsoft.com/office/drawing/2014/main" id="{89539167-3BEC-60A4-0E6B-7886EA13C4C9}"/>
                </a:ext>
              </a:extLst>
            </p:cNvPr>
            <p:cNvSpPr/>
            <p:nvPr/>
          </p:nvSpPr>
          <p:spPr>
            <a:xfrm>
              <a:off x="7556485" y="4068467"/>
              <a:ext cx="574286" cy="3047"/>
            </a:xfrm>
            <a:custGeom>
              <a:avLst/>
              <a:gdLst/>
              <a:ahLst/>
              <a:cxnLst/>
              <a:rect l="l" t="t" r="r" b="b"/>
              <a:pathLst>
                <a:path w="7431" h="39" extrusionOk="0">
                  <a:moveTo>
                    <a:pt x="0" y="0"/>
                  </a:moveTo>
                  <a:lnTo>
                    <a:pt x="0" y="38"/>
                  </a:lnTo>
                  <a:lnTo>
                    <a:pt x="7431" y="38"/>
                  </a:lnTo>
                  <a:lnTo>
                    <a:pt x="743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0" name="Google Shape;1419;p49">
              <a:extLst>
                <a:ext uri="{FF2B5EF4-FFF2-40B4-BE49-F238E27FC236}">
                  <a16:creationId xmlns:a16="http://schemas.microsoft.com/office/drawing/2014/main" id="{8382A622-65F5-83EC-46B6-11D7243791DC}"/>
                </a:ext>
              </a:extLst>
            </p:cNvPr>
            <p:cNvSpPr/>
            <p:nvPr/>
          </p:nvSpPr>
          <p:spPr>
            <a:xfrm>
              <a:off x="8195332" y="4068467"/>
              <a:ext cx="574518" cy="3047"/>
            </a:xfrm>
            <a:custGeom>
              <a:avLst/>
              <a:gdLst/>
              <a:ahLst/>
              <a:cxnLst/>
              <a:rect l="l" t="t" r="r" b="b"/>
              <a:pathLst>
                <a:path w="7434" h="39" extrusionOk="0">
                  <a:moveTo>
                    <a:pt x="0" y="0"/>
                  </a:moveTo>
                  <a:lnTo>
                    <a:pt x="0" y="38"/>
                  </a:lnTo>
                  <a:lnTo>
                    <a:pt x="7433" y="38"/>
                  </a:lnTo>
                  <a:lnTo>
                    <a:pt x="7433"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1" name="Google Shape;1420;p49">
              <a:extLst>
                <a:ext uri="{FF2B5EF4-FFF2-40B4-BE49-F238E27FC236}">
                  <a16:creationId xmlns:a16="http://schemas.microsoft.com/office/drawing/2014/main" id="{22659B3A-760C-4BB2-E204-DE5B939436C3}"/>
                </a:ext>
              </a:extLst>
            </p:cNvPr>
            <p:cNvSpPr/>
            <p:nvPr/>
          </p:nvSpPr>
          <p:spPr>
            <a:xfrm>
              <a:off x="6917406" y="4068467"/>
              <a:ext cx="574286" cy="3047"/>
            </a:xfrm>
            <a:custGeom>
              <a:avLst/>
              <a:gdLst/>
              <a:ahLst/>
              <a:cxnLst/>
              <a:rect l="l" t="t" r="r" b="b"/>
              <a:pathLst>
                <a:path w="7431" h="39" extrusionOk="0">
                  <a:moveTo>
                    <a:pt x="1" y="0"/>
                  </a:moveTo>
                  <a:lnTo>
                    <a:pt x="1" y="38"/>
                  </a:lnTo>
                  <a:lnTo>
                    <a:pt x="7431" y="38"/>
                  </a:lnTo>
                  <a:lnTo>
                    <a:pt x="743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2" name="Google Shape;1421;p49">
              <a:extLst>
                <a:ext uri="{FF2B5EF4-FFF2-40B4-BE49-F238E27FC236}">
                  <a16:creationId xmlns:a16="http://schemas.microsoft.com/office/drawing/2014/main" id="{0C73EE51-2A36-635D-8B33-0DFCF5BE4E55}"/>
                </a:ext>
              </a:extLst>
            </p:cNvPr>
            <p:cNvSpPr/>
            <p:nvPr/>
          </p:nvSpPr>
          <p:spPr>
            <a:xfrm>
              <a:off x="7553007" y="4102919"/>
              <a:ext cx="581242" cy="3359"/>
            </a:xfrm>
            <a:custGeom>
              <a:avLst/>
              <a:gdLst/>
              <a:ahLst/>
              <a:cxnLst/>
              <a:rect l="l" t="t" r="r" b="b"/>
              <a:pathLst>
                <a:path w="7521" h="43" extrusionOk="0">
                  <a:moveTo>
                    <a:pt x="1" y="1"/>
                  </a:moveTo>
                  <a:lnTo>
                    <a:pt x="1" y="42"/>
                  </a:lnTo>
                  <a:lnTo>
                    <a:pt x="7520" y="42"/>
                  </a:lnTo>
                  <a:lnTo>
                    <a:pt x="7520"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3" name="Google Shape;1422;p49">
              <a:extLst>
                <a:ext uri="{FF2B5EF4-FFF2-40B4-BE49-F238E27FC236}">
                  <a16:creationId xmlns:a16="http://schemas.microsoft.com/office/drawing/2014/main" id="{21389F40-4C60-5AEE-F1FC-BC0AD2D7293C}"/>
                </a:ext>
              </a:extLst>
            </p:cNvPr>
            <p:cNvSpPr/>
            <p:nvPr/>
          </p:nvSpPr>
          <p:spPr>
            <a:xfrm>
              <a:off x="8199505" y="4102919"/>
              <a:ext cx="580855" cy="3359"/>
            </a:xfrm>
            <a:custGeom>
              <a:avLst/>
              <a:gdLst/>
              <a:ahLst/>
              <a:cxnLst/>
              <a:rect l="l" t="t" r="r" b="b"/>
              <a:pathLst>
                <a:path w="7516" h="43" extrusionOk="0">
                  <a:moveTo>
                    <a:pt x="0" y="1"/>
                  </a:moveTo>
                  <a:lnTo>
                    <a:pt x="0" y="42"/>
                  </a:lnTo>
                  <a:lnTo>
                    <a:pt x="7516" y="42"/>
                  </a:lnTo>
                  <a:lnTo>
                    <a:pt x="7516"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4" name="Google Shape;1423;p49">
              <a:extLst>
                <a:ext uri="{FF2B5EF4-FFF2-40B4-BE49-F238E27FC236}">
                  <a16:creationId xmlns:a16="http://schemas.microsoft.com/office/drawing/2014/main" id="{D5D20C0B-36D0-F431-3115-2F90AA4CC2C5}"/>
                </a:ext>
              </a:extLst>
            </p:cNvPr>
            <p:cNvSpPr/>
            <p:nvPr/>
          </p:nvSpPr>
          <p:spPr>
            <a:xfrm>
              <a:off x="6906895" y="4102919"/>
              <a:ext cx="580855" cy="3359"/>
            </a:xfrm>
            <a:custGeom>
              <a:avLst/>
              <a:gdLst/>
              <a:ahLst/>
              <a:cxnLst/>
              <a:rect l="l" t="t" r="r" b="b"/>
              <a:pathLst>
                <a:path w="7516" h="43" extrusionOk="0">
                  <a:moveTo>
                    <a:pt x="0" y="1"/>
                  </a:moveTo>
                  <a:lnTo>
                    <a:pt x="0" y="42"/>
                  </a:lnTo>
                  <a:lnTo>
                    <a:pt x="7516" y="42"/>
                  </a:lnTo>
                  <a:lnTo>
                    <a:pt x="7516"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5" name="Google Shape;1424;p49">
              <a:extLst>
                <a:ext uri="{FF2B5EF4-FFF2-40B4-BE49-F238E27FC236}">
                  <a16:creationId xmlns:a16="http://schemas.microsoft.com/office/drawing/2014/main" id="{A5F13BE9-BAEC-F399-2DE2-B769719B8531}"/>
                </a:ext>
              </a:extLst>
            </p:cNvPr>
            <p:cNvSpPr/>
            <p:nvPr/>
          </p:nvSpPr>
          <p:spPr>
            <a:xfrm>
              <a:off x="7549606" y="4138464"/>
              <a:ext cx="587811" cy="3047"/>
            </a:xfrm>
            <a:custGeom>
              <a:avLst/>
              <a:gdLst/>
              <a:ahLst/>
              <a:cxnLst/>
              <a:rect l="l" t="t" r="r" b="b"/>
              <a:pathLst>
                <a:path w="7606" h="39" extrusionOk="0">
                  <a:moveTo>
                    <a:pt x="0" y="0"/>
                  </a:moveTo>
                  <a:lnTo>
                    <a:pt x="0" y="38"/>
                  </a:lnTo>
                  <a:lnTo>
                    <a:pt x="7605" y="38"/>
                  </a:lnTo>
                  <a:lnTo>
                    <a:pt x="7605"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6" name="Google Shape;1425;p49">
              <a:extLst>
                <a:ext uri="{FF2B5EF4-FFF2-40B4-BE49-F238E27FC236}">
                  <a16:creationId xmlns:a16="http://schemas.microsoft.com/office/drawing/2014/main" id="{665B580A-C63B-993D-4AD2-F6D57096EFFD}"/>
                </a:ext>
              </a:extLst>
            </p:cNvPr>
            <p:cNvSpPr/>
            <p:nvPr/>
          </p:nvSpPr>
          <p:spPr>
            <a:xfrm>
              <a:off x="8203370" y="4138464"/>
              <a:ext cx="587811" cy="3047"/>
            </a:xfrm>
            <a:custGeom>
              <a:avLst/>
              <a:gdLst/>
              <a:ahLst/>
              <a:cxnLst/>
              <a:rect l="l" t="t" r="r" b="b"/>
              <a:pathLst>
                <a:path w="7606" h="39" extrusionOk="0">
                  <a:moveTo>
                    <a:pt x="1" y="0"/>
                  </a:moveTo>
                  <a:lnTo>
                    <a:pt x="1" y="38"/>
                  </a:lnTo>
                  <a:lnTo>
                    <a:pt x="7606" y="38"/>
                  </a:lnTo>
                  <a:lnTo>
                    <a:pt x="7606"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7" name="Google Shape;1426;p49">
              <a:extLst>
                <a:ext uri="{FF2B5EF4-FFF2-40B4-BE49-F238E27FC236}">
                  <a16:creationId xmlns:a16="http://schemas.microsoft.com/office/drawing/2014/main" id="{908E0F75-EAD9-6CD3-B698-8A78E6A5033A}"/>
                </a:ext>
              </a:extLst>
            </p:cNvPr>
            <p:cNvSpPr/>
            <p:nvPr/>
          </p:nvSpPr>
          <p:spPr>
            <a:xfrm>
              <a:off x="6896075" y="4138464"/>
              <a:ext cx="587502" cy="3047"/>
            </a:xfrm>
            <a:custGeom>
              <a:avLst/>
              <a:gdLst/>
              <a:ahLst/>
              <a:cxnLst/>
              <a:rect l="l" t="t" r="r" b="b"/>
              <a:pathLst>
                <a:path w="7602" h="39" extrusionOk="0">
                  <a:moveTo>
                    <a:pt x="0" y="0"/>
                  </a:moveTo>
                  <a:lnTo>
                    <a:pt x="0" y="38"/>
                  </a:lnTo>
                  <a:lnTo>
                    <a:pt x="7602" y="38"/>
                  </a:lnTo>
                  <a:lnTo>
                    <a:pt x="7602"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8" name="Google Shape;1427;p49">
              <a:extLst>
                <a:ext uri="{FF2B5EF4-FFF2-40B4-BE49-F238E27FC236}">
                  <a16:creationId xmlns:a16="http://schemas.microsoft.com/office/drawing/2014/main" id="{FABD1CE6-1E80-81A1-BC0F-99753931CE98}"/>
                </a:ext>
              </a:extLst>
            </p:cNvPr>
            <p:cNvSpPr/>
            <p:nvPr/>
          </p:nvSpPr>
          <p:spPr>
            <a:xfrm>
              <a:off x="7546206" y="4174634"/>
              <a:ext cx="594612" cy="3047"/>
            </a:xfrm>
            <a:custGeom>
              <a:avLst/>
              <a:gdLst/>
              <a:ahLst/>
              <a:cxnLst/>
              <a:rect l="l" t="t" r="r" b="b"/>
              <a:pathLst>
                <a:path w="7694" h="39" extrusionOk="0">
                  <a:moveTo>
                    <a:pt x="0" y="1"/>
                  </a:moveTo>
                  <a:lnTo>
                    <a:pt x="0" y="39"/>
                  </a:lnTo>
                  <a:lnTo>
                    <a:pt x="7694" y="39"/>
                  </a:lnTo>
                  <a:lnTo>
                    <a:pt x="7694"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29" name="Google Shape;1428;p49">
              <a:extLst>
                <a:ext uri="{FF2B5EF4-FFF2-40B4-BE49-F238E27FC236}">
                  <a16:creationId xmlns:a16="http://schemas.microsoft.com/office/drawing/2014/main" id="{670D5E61-361E-1224-8BF5-5ADDE26B0DB6}"/>
                </a:ext>
              </a:extLst>
            </p:cNvPr>
            <p:cNvSpPr/>
            <p:nvPr/>
          </p:nvSpPr>
          <p:spPr>
            <a:xfrm>
              <a:off x="8207852" y="4174634"/>
              <a:ext cx="594612" cy="3047"/>
            </a:xfrm>
            <a:custGeom>
              <a:avLst/>
              <a:gdLst/>
              <a:ahLst/>
              <a:cxnLst/>
              <a:rect l="l" t="t" r="r" b="b"/>
              <a:pathLst>
                <a:path w="7694" h="39" extrusionOk="0">
                  <a:moveTo>
                    <a:pt x="0" y="1"/>
                  </a:moveTo>
                  <a:lnTo>
                    <a:pt x="0" y="39"/>
                  </a:lnTo>
                  <a:lnTo>
                    <a:pt x="7694" y="39"/>
                  </a:lnTo>
                  <a:lnTo>
                    <a:pt x="7694"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30" name="Google Shape;1429;p49">
              <a:extLst>
                <a:ext uri="{FF2B5EF4-FFF2-40B4-BE49-F238E27FC236}">
                  <a16:creationId xmlns:a16="http://schemas.microsoft.com/office/drawing/2014/main" id="{A3155577-2F28-C31B-5A23-146886E3A95A}"/>
                </a:ext>
              </a:extLst>
            </p:cNvPr>
            <p:cNvSpPr/>
            <p:nvPr/>
          </p:nvSpPr>
          <p:spPr>
            <a:xfrm>
              <a:off x="6884791" y="4174634"/>
              <a:ext cx="594612" cy="3047"/>
            </a:xfrm>
            <a:custGeom>
              <a:avLst/>
              <a:gdLst/>
              <a:ahLst/>
              <a:cxnLst/>
              <a:rect l="l" t="t" r="r" b="b"/>
              <a:pathLst>
                <a:path w="7694" h="39" extrusionOk="0">
                  <a:moveTo>
                    <a:pt x="0" y="1"/>
                  </a:moveTo>
                  <a:lnTo>
                    <a:pt x="0" y="39"/>
                  </a:lnTo>
                  <a:lnTo>
                    <a:pt x="7694" y="39"/>
                  </a:lnTo>
                  <a:lnTo>
                    <a:pt x="7694" y="1"/>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31" name="Google Shape;1430;p49">
              <a:extLst>
                <a:ext uri="{FF2B5EF4-FFF2-40B4-BE49-F238E27FC236}">
                  <a16:creationId xmlns:a16="http://schemas.microsoft.com/office/drawing/2014/main" id="{E9453E1D-AC7B-BAA7-2AAC-D2654B06F0EA}"/>
                </a:ext>
              </a:extLst>
            </p:cNvPr>
            <p:cNvSpPr/>
            <p:nvPr/>
          </p:nvSpPr>
          <p:spPr>
            <a:xfrm>
              <a:off x="7543964" y="4211664"/>
              <a:ext cx="599094" cy="3281"/>
            </a:xfrm>
            <a:custGeom>
              <a:avLst/>
              <a:gdLst/>
              <a:ahLst/>
              <a:cxnLst/>
              <a:rect l="l" t="t" r="r" b="b"/>
              <a:pathLst>
                <a:path w="7752" h="42" extrusionOk="0">
                  <a:moveTo>
                    <a:pt x="0" y="0"/>
                  </a:moveTo>
                  <a:lnTo>
                    <a:pt x="0" y="41"/>
                  </a:lnTo>
                  <a:lnTo>
                    <a:pt x="7751" y="41"/>
                  </a:lnTo>
                  <a:lnTo>
                    <a:pt x="775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32" name="Google Shape;1431;p49">
              <a:extLst>
                <a:ext uri="{FF2B5EF4-FFF2-40B4-BE49-F238E27FC236}">
                  <a16:creationId xmlns:a16="http://schemas.microsoft.com/office/drawing/2014/main" id="{2D1D320D-4DC7-B05A-717E-B0910400EB47}"/>
                </a:ext>
              </a:extLst>
            </p:cNvPr>
            <p:cNvSpPr/>
            <p:nvPr/>
          </p:nvSpPr>
          <p:spPr>
            <a:xfrm>
              <a:off x="8213494" y="4211664"/>
              <a:ext cx="599094" cy="3281"/>
            </a:xfrm>
            <a:custGeom>
              <a:avLst/>
              <a:gdLst/>
              <a:ahLst/>
              <a:cxnLst/>
              <a:rect l="l" t="t" r="r" b="b"/>
              <a:pathLst>
                <a:path w="7752" h="42" extrusionOk="0">
                  <a:moveTo>
                    <a:pt x="0" y="0"/>
                  </a:moveTo>
                  <a:lnTo>
                    <a:pt x="0" y="41"/>
                  </a:lnTo>
                  <a:lnTo>
                    <a:pt x="7751" y="41"/>
                  </a:lnTo>
                  <a:lnTo>
                    <a:pt x="7751"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33" name="Google Shape;1432;p49">
              <a:extLst>
                <a:ext uri="{FF2B5EF4-FFF2-40B4-BE49-F238E27FC236}">
                  <a16:creationId xmlns:a16="http://schemas.microsoft.com/office/drawing/2014/main" id="{1EEA9580-04D0-1057-9117-A2D4A59D8668}"/>
                </a:ext>
              </a:extLst>
            </p:cNvPr>
            <p:cNvSpPr/>
            <p:nvPr/>
          </p:nvSpPr>
          <p:spPr>
            <a:xfrm>
              <a:off x="6874666" y="4211664"/>
              <a:ext cx="599094" cy="3281"/>
            </a:xfrm>
            <a:custGeom>
              <a:avLst/>
              <a:gdLst/>
              <a:ahLst/>
              <a:cxnLst/>
              <a:rect l="l" t="t" r="r" b="b"/>
              <a:pathLst>
                <a:path w="7752" h="42" extrusionOk="0">
                  <a:moveTo>
                    <a:pt x="1" y="0"/>
                  </a:moveTo>
                  <a:lnTo>
                    <a:pt x="1" y="41"/>
                  </a:lnTo>
                  <a:lnTo>
                    <a:pt x="7752" y="41"/>
                  </a:lnTo>
                  <a:lnTo>
                    <a:pt x="7752" y="0"/>
                  </a:lnTo>
                  <a:close/>
                </a:path>
              </a:pathLst>
            </a:custGeom>
            <a:solidFill>
              <a:srgbClr val="C2E4F9"/>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sp>
          <p:nvSpPr>
            <p:cNvPr id="334" name="Google Shape;1433;p49">
              <a:extLst>
                <a:ext uri="{FF2B5EF4-FFF2-40B4-BE49-F238E27FC236}">
                  <a16:creationId xmlns:a16="http://schemas.microsoft.com/office/drawing/2014/main" id="{F5373E8F-5BA5-7C0F-E734-435186C6DBC9}"/>
                </a:ext>
              </a:extLst>
            </p:cNvPr>
            <p:cNvSpPr/>
            <p:nvPr/>
          </p:nvSpPr>
          <p:spPr>
            <a:xfrm>
              <a:off x="6761056" y="4307441"/>
              <a:ext cx="2165069" cy="101325"/>
            </a:xfrm>
            <a:custGeom>
              <a:avLst/>
              <a:gdLst/>
              <a:ahLst/>
              <a:cxnLst/>
              <a:rect l="l" t="t" r="r" b="b"/>
              <a:pathLst>
                <a:path w="28015" h="1297" extrusionOk="0">
                  <a:moveTo>
                    <a:pt x="0" y="0"/>
                  </a:moveTo>
                  <a:lnTo>
                    <a:pt x="0" y="1296"/>
                  </a:lnTo>
                  <a:lnTo>
                    <a:pt x="28015" y="1296"/>
                  </a:lnTo>
                  <a:lnTo>
                    <a:pt x="28015" y="0"/>
                  </a:lnTo>
                  <a:close/>
                </a:path>
              </a:pathLst>
            </a:custGeom>
            <a:solidFill>
              <a:srgbClr val="0075A0"/>
            </a:solidFill>
            <a:ln>
              <a:noFill/>
            </a:ln>
          </p:spPr>
          <p:txBody>
            <a:bodyPr spcFirstLastPara="1" wrap="square" lIns="121900" tIns="121900" rIns="121900" bIns="121900" anchor="ctr" anchorCtr="0">
              <a:noAutofit/>
            </a:bodyPr>
            <a:lstStyle/>
            <a:p>
              <a:endParaRPr sz="2489" dirty="0">
                <a:latin typeface="UTM Avo" panose="02040603050506020204" pitchFamily="18" charset="0"/>
              </a:endParaRPr>
            </a:p>
          </p:txBody>
        </p:sp>
      </p:grpSp>
    </p:spTree>
    <p:custDataLst>
      <p:tags r:id="rId1"/>
    </p:custDataLst>
    <p:extLst>
      <p:ext uri="{BB962C8B-B14F-4D97-AF65-F5344CB8AC3E}">
        <p14:creationId xmlns:p14="http://schemas.microsoft.com/office/powerpoint/2010/main" val="32491023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30EF228F-DA35-D1D1-5436-95E738D97B22}"/>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29E48B5B-A42A-EB4B-BB38-59534D309B88}"/>
              </a:ext>
            </a:extLst>
          </p:cNvPr>
          <p:cNvSpPr/>
          <p:nvPr/>
        </p:nvSpPr>
        <p:spPr>
          <a:xfrm>
            <a:off x="0" y="1580653"/>
            <a:ext cx="12192000" cy="768847"/>
          </a:xfrm>
          <a:prstGeom prst="rect">
            <a:avLst/>
          </a:prstGeom>
          <a:solidFill>
            <a:schemeClr val="accent6">
              <a:lumMod val="20000"/>
              <a:lumOff val="80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VN" sz="2400" b="1"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1</a:t>
            </a:r>
            <a:r>
              <a:rPr kumimoji="0" lang="en-US" sz="2400" b="1"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r>
              <a:rPr kumimoji="0" lang="en-VN" sz="2400" b="1" i="0" u="none" strike="noStrike" kern="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TÌM HIỂU SẢN PHẨM MẪU</a:t>
            </a:r>
          </a:p>
        </p:txBody>
      </p:sp>
      <p:pic>
        <p:nvPicPr>
          <p:cNvPr id="35" name="Picture 34" descr="A page with instructions on it&#10;&#10;Description automatically generated with medium confidence">
            <a:extLst>
              <a:ext uri="{FF2B5EF4-FFF2-40B4-BE49-F238E27FC236}">
                <a16:creationId xmlns:a16="http://schemas.microsoft.com/office/drawing/2014/main" id="{C08AC826-EFE3-24CD-6D2D-F28F8B14D6A4}"/>
              </a:ext>
            </a:extLst>
          </p:cNvPr>
          <p:cNvPicPr>
            <a:picLocks noChangeAspect="1"/>
          </p:cNvPicPr>
          <p:nvPr/>
        </p:nvPicPr>
        <p:blipFill rotWithShape="1">
          <a:blip r:embed="rId5">
            <a:clrChange>
              <a:clrFrom>
                <a:srgbClr val="FFFFFF"/>
              </a:clrFrom>
              <a:clrTo>
                <a:srgbClr val="FFFFFF">
                  <a:alpha val="0"/>
                </a:srgbClr>
              </a:clrTo>
            </a:clrChange>
          </a:blip>
          <a:srcRect l="36036" t="19753" r="31869" b="50127"/>
          <a:stretch/>
        </p:blipFill>
        <p:spPr>
          <a:xfrm>
            <a:off x="7413888" y="2493376"/>
            <a:ext cx="3681142" cy="4101088"/>
          </a:xfrm>
          <a:prstGeom prst="rect">
            <a:avLst/>
          </a:prstGeom>
        </p:spPr>
      </p:pic>
      <p:grpSp>
        <p:nvGrpSpPr>
          <p:cNvPr id="36" name="Group 35">
            <a:extLst>
              <a:ext uri="{FF2B5EF4-FFF2-40B4-BE49-F238E27FC236}">
                <a16:creationId xmlns:a16="http://schemas.microsoft.com/office/drawing/2014/main" id="{9D904E3B-27B1-575D-DC6C-9FC5727DA824}"/>
              </a:ext>
            </a:extLst>
          </p:cNvPr>
          <p:cNvGrpSpPr/>
          <p:nvPr/>
        </p:nvGrpSpPr>
        <p:grpSpPr>
          <a:xfrm>
            <a:off x="317168" y="3429000"/>
            <a:ext cx="5965925" cy="2229841"/>
            <a:chOff x="328014" y="847163"/>
            <a:chExt cx="4474444" cy="1672381"/>
          </a:xfrm>
        </p:grpSpPr>
        <p:pic>
          <p:nvPicPr>
            <p:cNvPr id="37" name="Picture 2" descr="Biểu Tượng Giáo Dục Kính Lúp Yếu Tố Miễn Phí | Công cụ đồ họa AI Tải xuống  miễn phí - Pikbest">
              <a:extLst>
                <a:ext uri="{FF2B5EF4-FFF2-40B4-BE49-F238E27FC236}">
                  <a16:creationId xmlns:a16="http://schemas.microsoft.com/office/drawing/2014/main" id="{8BD8916F-0FBB-18CA-91DD-20AB947BDB97}"/>
                </a:ext>
              </a:extLst>
            </p:cNvPr>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328014" y="847163"/>
              <a:ext cx="762371" cy="762371"/>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91C21DC7-06FF-4DED-6321-D9AD75A1F9D3}"/>
                </a:ext>
              </a:extLst>
            </p:cNvPr>
            <p:cNvSpPr txBox="1"/>
            <p:nvPr/>
          </p:nvSpPr>
          <p:spPr>
            <a:xfrm>
              <a:off x="1090385" y="847163"/>
              <a:ext cx="3712073" cy="1672381"/>
            </a:xfrm>
            <a:prstGeom prst="rect">
              <a:avLst/>
            </a:prstGeom>
            <a:noFill/>
          </p:spPr>
          <p:txBody>
            <a:bodyPr wrap="square" rtlCol="0">
              <a:spAutoFit/>
            </a:bodyPr>
            <a:lstStyle/>
            <a:p>
              <a:pPr algn="just">
                <a:lnSpc>
                  <a:spcPct val="150000"/>
                </a:lnSpc>
              </a:pPr>
              <a:r>
                <a:rPr lang="en-US" sz="2400" dirty="0">
                  <a:latin typeface="UTM Avo" panose="02040603050506020204" pitchFamily="18" charset="0"/>
                  <a:ea typeface="Calibri" panose="020F0502020204030204" pitchFamily="34" charset="0"/>
                  <a:cs typeface="Arial" panose="020B0604020202020204" pitchFamily="34" charset="0"/>
                </a:rPr>
                <a:t>Quan </a:t>
              </a:r>
              <a:r>
                <a:rPr lang="en-US" sz="2400" dirty="0" err="1">
                  <a:latin typeface="UTM Avo" panose="02040603050506020204" pitchFamily="18" charset="0"/>
                  <a:ea typeface="Calibri" panose="020F0502020204030204" pitchFamily="34" charset="0"/>
                  <a:cs typeface="Arial" panose="020B0604020202020204" pitchFamily="34" charset="0"/>
                </a:rPr>
                <a:t>sát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mô</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thảo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luận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nhóm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tên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bộ</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phận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của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máy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phát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điện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gió</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đúng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với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trong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bảng</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grpSp>
    </p:spTree>
    <p:custDataLst>
      <p:tags r:id="rId1"/>
    </p:custDataLst>
    <p:extLst>
      <p:ext uri="{BB962C8B-B14F-4D97-AF65-F5344CB8AC3E}">
        <p14:creationId xmlns:p14="http://schemas.microsoft.com/office/powerpoint/2010/main" val="312985960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childTnLst>
                                </p:cTn>
                              </p:par>
                              <p:par>
                                <p:cTn id="13" presetID="10" presetClass="entr" presetSubtype="0" fill="hold" nodeType="with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2B7E72C1-6373-6987-EAC5-83E9D071BB5D}"/>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DA94B4CB-04FF-74DA-7EA1-B5ACBAF44C64}"/>
              </a:ext>
            </a:extLst>
          </p:cNvPr>
          <p:cNvGraphicFramePr>
            <a:graphicFrameLocks noGrp="1"/>
          </p:cNvGraphicFramePr>
          <p:nvPr>
            <p:extLst>
              <p:ext uri="{D42A27DB-BD31-4B8C-83A1-F6EECF244321}">
                <p14:modId xmlns:p14="http://schemas.microsoft.com/office/powerpoint/2010/main" val="1885517099"/>
              </p:ext>
            </p:extLst>
          </p:nvPr>
        </p:nvGraphicFramePr>
        <p:xfrm>
          <a:off x="0" y="1647054"/>
          <a:ext cx="12192000" cy="5177223"/>
        </p:xfrm>
        <a:graphic>
          <a:graphicData uri="http://schemas.openxmlformats.org/drawingml/2006/table">
            <a:tbl>
              <a:tblPr firstRow="1" bandRow="1"/>
              <a:tblGrid>
                <a:gridCol w="5216056">
                  <a:extLst>
                    <a:ext uri="{9D8B030D-6E8A-4147-A177-3AD203B41FA5}">
                      <a16:colId xmlns:a16="http://schemas.microsoft.com/office/drawing/2014/main" val="2722876210"/>
                    </a:ext>
                  </a:extLst>
                </a:gridCol>
                <a:gridCol w="6975944">
                  <a:extLst>
                    <a:ext uri="{9D8B030D-6E8A-4147-A177-3AD203B41FA5}">
                      <a16:colId xmlns:a16="http://schemas.microsoft.com/office/drawing/2014/main" val="1147938327"/>
                    </a:ext>
                  </a:extLst>
                </a:gridCol>
              </a:tblGrid>
              <a:tr h="52659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VN" sz="2400" b="1" dirty="0">
                          <a:latin typeface="UTM Avo" panose="02040603050506020204" pitchFamily="18" charset="0"/>
                        </a:rPr>
                        <a:t>Tên bộ phận xe</a:t>
                      </a: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9B555">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VN" sz="2400" b="1" dirty="0">
                          <a:latin typeface="UTM Avo" panose="02040603050506020204" pitchFamily="18" charset="0"/>
                        </a:rPr>
                        <a:t>Hình ảnh</a:t>
                      </a: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9B555">
                        <a:lumMod val="20000"/>
                        <a:lumOff val="80000"/>
                      </a:srgbClr>
                    </a:solidFill>
                  </a:tcPr>
                </a:tc>
                <a:extLst>
                  <a:ext uri="{0D108BD9-81ED-4DB2-BD59-A6C34878D82A}">
                    <a16:rowId xmlns:a16="http://schemas.microsoft.com/office/drawing/2014/main" val="3413079177"/>
                  </a:ext>
                </a:extLst>
              </a:tr>
              <a:tr h="2094239">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18528511"/>
                  </a:ext>
                </a:extLst>
              </a:tr>
              <a:tr h="83178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785434426"/>
                  </a:ext>
                </a:extLst>
              </a:tr>
              <a:tr h="1067588">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688539286"/>
                  </a:ext>
                </a:extLst>
              </a:tr>
              <a:tr h="65701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en-VN"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3437169748"/>
                  </a:ext>
                </a:extLst>
              </a:tr>
            </a:tbl>
          </a:graphicData>
        </a:graphic>
      </p:graphicFrame>
      <p:pic>
        <p:nvPicPr>
          <p:cNvPr id="3" name="Picture 2" descr="A page with instructions on it&#10;&#10;Description automatically generated with medium confidence">
            <a:extLst>
              <a:ext uri="{FF2B5EF4-FFF2-40B4-BE49-F238E27FC236}">
                <a16:creationId xmlns:a16="http://schemas.microsoft.com/office/drawing/2014/main" id="{44E97D2E-2456-8D95-A2A2-C06FE9217758}"/>
              </a:ext>
            </a:extLst>
          </p:cNvPr>
          <p:cNvPicPr>
            <a:picLocks noChangeAspect="1"/>
          </p:cNvPicPr>
          <p:nvPr/>
        </p:nvPicPr>
        <p:blipFill rotWithShape="1">
          <a:blip r:embed="rId5">
            <a:clrChange>
              <a:clrFrom>
                <a:srgbClr val="FFFFFF"/>
              </a:clrFrom>
              <a:clrTo>
                <a:srgbClr val="FFFFFF">
                  <a:alpha val="0"/>
                </a:srgbClr>
              </a:clrTo>
            </a:clrChange>
          </a:blip>
          <a:srcRect l="12705" t="52811" r="68689" b="26345"/>
          <a:stretch/>
        </p:blipFill>
        <p:spPr>
          <a:xfrm>
            <a:off x="7775718" y="2187457"/>
            <a:ext cx="1555168" cy="2068352"/>
          </a:xfrm>
          <a:prstGeom prst="rect">
            <a:avLst/>
          </a:prstGeom>
        </p:spPr>
      </p:pic>
      <p:pic>
        <p:nvPicPr>
          <p:cNvPr id="4" name="Picture 3" descr="A page with instructions on it&#10;&#10;Description automatically generated with medium confidence">
            <a:extLst>
              <a:ext uri="{FF2B5EF4-FFF2-40B4-BE49-F238E27FC236}">
                <a16:creationId xmlns:a16="http://schemas.microsoft.com/office/drawing/2014/main" id="{583870AD-11D5-F435-623F-35699B36A917}"/>
              </a:ext>
            </a:extLst>
          </p:cNvPr>
          <p:cNvPicPr>
            <a:picLocks noChangeAspect="1"/>
          </p:cNvPicPr>
          <p:nvPr/>
        </p:nvPicPr>
        <p:blipFill rotWithShape="1">
          <a:blip r:embed="rId5">
            <a:clrChange>
              <a:clrFrom>
                <a:srgbClr val="FFFFFF"/>
              </a:clrFrom>
              <a:clrTo>
                <a:srgbClr val="FFFFFF">
                  <a:alpha val="0"/>
                </a:srgbClr>
              </a:clrTo>
            </a:clrChange>
          </a:blip>
          <a:srcRect l="35151" t="65274" r="42758" b="27121"/>
          <a:stretch/>
        </p:blipFill>
        <p:spPr>
          <a:xfrm>
            <a:off x="7681733" y="4321927"/>
            <a:ext cx="1917855" cy="783835"/>
          </a:xfrm>
          <a:prstGeom prst="rect">
            <a:avLst/>
          </a:prstGeom>
        </p:spPr>
      </p:pic>
      <p:pic>
        <p:nvPicPr>
          <p:cNvPr id="5" name="Picture 4" descr="A page with instructions on it&#10;&#10;Description automatically generated with medium confidence">
            <a:extLst>
              <a:ext uri="{FF2B5EF4-FFF2-40B4-BE49-F238E27FC236}">
                <a16:creationId xmlns:a16="http://schemas.microsoft.com/office/drawing/2014/main" id="{164483A6-D33A-F304-3DC1-AB9A851ED0D9}"/>
              </a:ext>
            </a:extLst>
          </p:cNvPr>
          <p:cNvPicPr>
            <a:picLocks noChangeAspect="1"/>
          </p:cNvPicPr>
          <p:nvPr/>
        </p:nvPicPr>
        <p:blipFill rotWithShape="1">
          <a:blip r:embed="rId5">
            <a:clrChange>
              <a:clrFrom>
                <a:srgbClr val="FFFFFF"/>
              </a:clrFrom>
              <a:clrTo>
                <a:srgbClr val="FFFFFF">
                  <a:alpha val="0"/>
                </a:srgbClr>
              </a:clrTo>
            </a:clrChange>
          </a:blip>
          <a:srcRect l="59104" t="62626" r="23653" b="26804"/>
          <a:stretch/>
        </p:blipFill>
        <p:spPr>
          <a:xfrm>
            <a:off x="7950434" y="5114303"/>
            <a:ext cx="1380452" cy="1004572"/>
          </a:xfrm>
          <a:prstGeom prst="rect">
            <a:avLst/>
          </a:prstGeom>
        </p:spPr>
      </p:pic>
      <p:pic>
        <p:nvPicPr>
          <p:cNvPr id="6" name="Picture 5" descr="A page with instructions on it&#10;&#10;Description automatically generated with medium confidence">
            <a:extLst>
              <a:ext uri="{FF2B5EF4-FFF2-40B4-BE49-F238E27FC236}">
                <a16:creationId xmlns:a16="http://schemas.microsoft.com/office/drawing/2014/main" id="{B9FD1CD0-27C1-0603-5812-FEC0E01F3A86}"/>
              </a:ext>
            </a:extLst>
          </p:cNvPr>
          <p:cNvPicPr>
            <a:picLocks noChangeAspect="1"/>
          </p:cNvPicPr>
          <p:nvPr/>
        </p:nvPicPr>
        <p:blipFill rotWithShape="1">
          <a:blip r:embed="rId5">
            <a:clrChange>
              <a:clrFrom>
                <a:srgbClr val="FFFFFF"/>
              </a:clrFrom>
              <a:clrTo>
                <a:srgbClr val="FFFFFF">
                  <a:alpha val="0"/>
                </a:srgbClr>
              </a:clrTo>
            </a:clrChange>
          </a:blip>
          <a:srcRect l="75450" t="67063" r="6877" b="26936"/>
          <a:stretch/>
        </p:blipFill>
        <p:spPr>
          <a:xfrm>
            <a:off x="7863076" y="6238233"/>
            <a:ext cx="1555168" cy="626881"/>
          </a:xfrm>
          <a:prstGeom prst="rect">
            <a:avLst/>
          </a:prstGeom>
        </p:spPr>
      </p:pic>
      <p:sp>
        <p:nvSpPr>
          <p:cNvPr id="7" name="TextBox 6">
            <a:extLst>
              <a:ext uri="{FF2B5EF4-FFF2-40B4-BE49-F238E27FC236}">
                <a16:creationId xmlns:a16="http://schemas.microsoft.com/office/drawing/2014/main" id="{8EF71F19-A16D-C1A1-B5DA-878DCEB5FC18}"/>
              </a:ext>
            </a:extLst>
          </p:cNvPr>
          <p:cNvSpPr txBox="1"/>
          <p:nvPr/>
        </p:nvSpPr>
        <p:spPr>
          <a:xfrm>
            <a:off x="1212576" y="2838060"/>
            <a:ext cx="2784549" cy="567848"/>
          </a:xfrm>
          <a:prstGeom prst="rect">
            <a:avLst/>
          </a:prstGeom>
          <a:noFill/>
        </p:spPr>
        <p:txBody>
          <a:bodyPr wrap="square">
            <a:spAutoFit/>
          </a:bodyPr>
          <a:lstStyle/>
          <a:p>
            <a:pPr algn="ctr">
              <a:lnSpc>
                <a:spcPct val="150000"/>
              </a:lnSpc>
              <a:spcAft>
                <a:spcPts val="1333"/>
              </a:spcAft>
            </a:pPr>
            <a:r>
              <a:rPr lang="nl-NL" sz="2400" dirty="0" err="1">
                <a:latin typeface="UTM Avo" panose="02040603050506020204" pitchFamily="18" charset="0"/>
                <a:ea typeface="Calibri" panose="020F0502020204030204" pitchFamily="34" charset="0"/>
                <a:cs typeface="Arial" panose="020B0604020202020204" pitchFamily="34" charset="0"/>
              </a:rPr>
              <a:t>Giá</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đỡ</a:t>
            </a:r>
            <a:r>
              <a:rPr lang="nl-NL"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
        <p:nvSpPr>
          <p:cNvPr id="8" name="TextBox 7">
            <a:extLst>
              <a:ext uri="{FF2B5EF4-FFF2-40B4-BE49-F238E27FC236}">
                <a16:creationId xmlns:a16="http://schemas.microsoft.com/office/drawing/2014/main" id="{3310C711-17EC-5FD5-56F1-D3A4A43C7047}"/>
              </a:ext>
            </a:extLst>
          </p:cNvPr>
          <p:cNvSpPr txBox="1"/>
          <p:nvPr/>
        </p:nvSpPr>
        <p:spPr>
          <a:xfrm>
            <a:off x="1212576" y="4440498"/>
            <a:ext cx="2784549" cy="461665"/>
          </a:xfrm>
          <a:prstGeom prst="rect">
            <a:avLst/>
          </a:prstGeom>
          <a:noFill/>
        </p:spPr>
        <p:txBody>
          <a:bodyPr wrap="square">
            <a:spAutoFit/>
          </a:bodyPr>
          <a:lstStyle/>
          <a:p>
            <a:pPr algn="ctr"/>
            <a:r>
              <a:rPr lang="nl-NL" sz="2400" dirty="0">
                <a:latin typeface="UTM Avo" panose="02040603050506020204" pitchFamily="18" charset="0"/>
                <a:ea typeface="Calibri" panose="020F0502020204030204" pitchFamily="34" charset="0"/>
                <a:cs typeface="Arial" panose="020B0604020202020204" pitchFamily="34" charset="0"/>
              </a:rPr>
              <a:t>Máy </a:t>
            </a:r>
            <a:r>
              <a:rPr lang="nl-NL" sz="2400" dirty="0" err="1">
                <a:latin typeface="UTM Avo" panose="02040603050506020204" pitchFamily="18" charset="0"/>
                <a:ea typeface="Calibri" panose="020F0502020204030204" pitchFamily="34" charset="0"/>
                <a:cs typeface="Arial" panose="020B0604020202020204" pitchFamily="34" charset="0"/>
              </a:rPr>
              <a:t>phát</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điện</a:t>
            </a:r>
            <a:r>
              <a:rPr lang="nl-NL" sz="2400" dirty="0">
                <a:latin typeface="UTM Avo" panose="02040603050506020204" pitchFamily="18" charset="0"/>
                <a:ea typeface="Calibri" panose="020F0502020204030204" pitchFamily="34" charset="0"/>
                <a:cs typeface="Arial" panose="020B0604020202020204" pitchFamily="34" charset="0"/>
              </a:rPr>
              <a:t>. </a:t>
            </a:r>
            <a:endParaRPr lang="en-VN" sz="2400" dirty="0">
              <a:latin typeface="UTM Avo" panose="02040603050506020204" pitchFamily="18" charset="0"/>
              <a:cs typeface="Arial" panose="020B0604020202020204" pitchFamily="34" charset="0"/>
            </a:endParaRPr>
          </a:p>
        </p:txBody>
      </p:sp>
      <p:sp>
        <p:nvSpPr>
          <p:cNvPr id="9" name="TextBox 8">
            <a:extLst>
              <a:ext uri="{FF2B5EF4-FFF2-40B4-BE49-F238E27FC236}">
                <a16:creationId xmlns:a16="http://schemas.microsoft.com/office/drawing/2014/main" id="{13800706-5D9F-9A9F-B300-6285FC577440}"/>
              </a:ext>
            </a:extLst>
          </p:cNvPr>
          <p:cNvSpPr txBox="1"/>
          <p:nvPr/>
        </p:nvSpPr>
        <p:spPr>
          <a:xfrm>
            <a:off x="1212577" y="5451863"/>
            <a:ext cx="2784549" cy="461665"/>
          </a:xfrm>
          <a:prstGeom prst="rect">
            <a:avLst/>
          </a:prstGeom>
          <a:noFill/>
        </p:spPr>
        <p:txBody>
          <a:bodyPr wrap="square">
            <a:spAutoFit/>
          </a:bodyPr>
          <a:lstStyle/>
          <a:p>
            <a:pPr algn="ctr"/>
            <a:r>
              <a:rPr lang="nl-NL" sz="2400" dirty="0">
                <a:latin typeface="UTM Avo" panose="02040603050506020204" pitchFamily="18" charset="0"/>
                <a:ea typeface="Calibri" panose="020F0502020204030204" pitchFamily="34" charset="0"/>
                <a:cs typeface="Arial" panose="020B0604020202020204" pitchFamily="34" charset="0"/>
              </a:rPr>
              <a:t>Cánh </a:t>
            </a:r>
            <a:r>
              <a:rPr lang="nl-NL" sz="2400" dirty="0" err="1">
                <a:latin typeface="UTM Avo" panose="02040603050506020204" pitchFamily="18" charset="0"/>
                <a:ea typeface="Calibri" panose="020F0502020204030204" pitchFamily="34" charset="0"/>
                <a:cs typeface="Arial" panose="020B0604020202020204" pitchFamily="34" charset="0"/>
              </a:rPr>
              <a:t>quạt</a:t>
            </a:r>
            <a:r>
              <a:rPr lang="nl-NL" sz="2400" dirty="0">
                <a:latin typeface="UTM Avo" panose="02040603050506020204" pitchFamily="18" charset="0"/>
                <a:ea typeface="Calibri" panose="020F0502020204030204" pitchFamily="34" charset="0"/>
                <a:cs typeface="Arial" panose="020B0604020202020204" pitchFamily="34" charset="0"/>
              </a:rPr>
              <a:t>. </a:t>
            </a:r>
            <a:endParaRPr lang="en-VN" sz="2400" dirty="0">
              <a:latin typeface="UTM Avo" panose="02040603050506020204" pitchFamily="18" charset="0"/>
              <a:cs typeface="Arial" panose="020B0604020202020204" pitchFamily="34" charset="0"/>
            </a:endParaRPr>
          </a:p>
        </p:txBody>
      </p:sp>
      <p:sp>
        <p:nvSpPr>
          <p:cNvPr id="10" name="TextBox 9">
            <a:extLst>
              <a:ext uri="{FF2B5EF4-FFF2-40B4-BE49-F238E27FC236}">
                <a16:creationId xmlns:a16="http://schemas.microsoft.com/office/drawing/2014/main" id="{8C3D8D49-67E0-6C91-F1B4-D628E7A22EF7}"/>
              </a:ext>
            </a:extLst>
          </p:cNvPr>
          <p:cNvSpPr txBox="1"/>
          <p:nvPr/>
        </p:nvSpPr>
        <p:spPr>
          <a:xfrm>
            <a:off x="1212578" y="6306812"/>
            <a:ext cx="2784549" cy="461665"/>
          </a:xfrm>
          <a:prstGeom prst="rect">
            <a:avLst/>
          </a:prstGeom>
          <a:noFill/>
        </p:spPr>
        <p:txBody>
          <a:bodyPr wrap="square">
            <a:spAutoFit/>
          </a:bodyPr>
          <a:lstStyle/>
          <a:p>
            <a:pPr algn="ctr"/>
            <a:r>
              <a:rPr lang="nl-NL" sz="2400" dirty="0" err="1">
                <a:latin typeface="UTM Avo" panose="02040603050506020204" pitchFamily="18" charset="0"/>
                <a:ea typeface="Calibri" panose="020F0502020204030204" pitchFamily="34" charset="0"/>
                <a:cs typeface="Arial" panose="020B0604020202020204" pitchFamily="34" charset="0"/>
              </a:rPr>
              <a:t>Đèn</a:t>
            </a:r>
            <a:r>
              <a:rPr lang="nl-NL" sz="2400" dirty="0">
                <a:latin typeface="UTM Avo" panose="02040603050506020204" pitchFamily="18" charset="0"/>
                <a:ea typeface="Calibri" panose="020F0502020204030204" pitchFamily="34" charset="0"/>
                <a:cs typeface="Arial" panose="020B0604020202020204" pitchFamily="34" charset="0"/>
              </a:rPr>
              <a:t> LED. </a:t>
            </a:r>
            <a:endParaRPr lang="en-VN" sz="2400" dirty="0">
              <a:latin typeface="UTM Avo" panose="02040603050506020204" pitchFamily="18" charset="0"/>
              <a:cs typeface="Arial" panose="020B0604020202020204" pitchFamily="34" charset="0"/>
            </a:endParaRPr>
          </a:p>
        </p:txBody>
      </p:sp>
    </p:spTree>
    <p:custDataLst>
      <p:tags r:id="rId1"/>
    </p:custDataLst>
    <p:extLst>
      <p:ext uri="{BB962C8B-B14F-4D97-AF65-F5344CB8AC3E}">
        <p14:creationId xmlns:p14="http://schemas.microsoft.com/office/powerpoint/2010/main" val="192551633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par>
                                <p:cTn id="17" presetID="10"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3EE78EA0-D908-19E9-0F48-08D31F4EA469}"/>
            </a:ext>
          </a:extLst>
        </p:cNvPr>
        <p:cNvGrpSpPr/>
        <p:nvPr/>
      </p:nvGrpSpPr>
      <p:grpSpPr>
        <a:xfrm>
          <a:off x="0" y="0"/>
          <a:ext cx="0" cy="0"/>
          <a:chOff x="0" y="0"/>
          <a:chExt cx="0" cy="0"/>
        </a:xfrm>
      </p:grpSpPr>
      <p:sp>
        <p:nvSpPr>
          <p:cNvPr id="12" name="Rounded Rectangle 10">
            <a:extLst>
              <a:ext uri="{FF2B5EF4-FFF2-40B4-BE49-F238E27FC236}">
                <a16:creationId xmlns:a16="http://schemas.microsoft.com/office/drawing/2014/main" id="{4E37471E-6BFC-BCCE-255B-F074862B3842}"/>
              </a:ext>
            </a:extLst>
          </p:cNvPr>
          <p:cNvSpPr/>
          <p:nvPr/>
        </p:nvSpPr>
        <p:spPr>
          <a:xfrm>
            <a:off x="1333024" y="4168037"/>
            <a:ext cx="9525951" cy="908424"/>
          </a:xfrm>
          <a:prstGeom prst="roundRect">
            <a:avLst/>
          </a:prstGeom>
          <a:solidFill>
            <a:srgbClr val="DCF0FD">
              <a:lumMod val="20000"/>
              <a:lumOff val="80000"/>
            </a:srgbClr>
          </a:solidFill>
          <a:ln w="25400" cap="flat" cmpd="sng" algn="ctr">
            <a:solidFill>
              <a:srgbClr val="005474">
                <a:lumMod val="20000"/>
                <a:lumOff val="8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vi-VN" sz="2400" dirty="0">
                <a:solidFill>
                  <a:srgbClr val="0D0804"/>
                </a:solidFill>
                <a:latin typeface="UTM Avo" panose="02040603050506020204" pitchFamily="18" charset="0"/>
                <a:ea typeface="SimSun" panose="02010600030101010101" pitchFamily="2" charset="-122"/>
                <a:cs typeface="Arial" panose="020B0604020202020204" pitchFamily="34" charset="0"/>
              </a:rPr>
              <a:t>Các chi tiết được lắp ghép đúng vị trí, chắc chắn. </a:t>
            </a:r>
            <a:endParaRPr lang="en-VN" sz="2400" dirty="0">
              <a:solidFill>
                <a:srgbClr val="0D0804"/>
              </a:solidFill>
              <a:latin typeface="UTM Avo" panose="02040603050506020204" pitchFamily="18" charset="0"/>
              <a:ea typeface="SimSun" panose="02010600030101010101" pitchFamily="2" charset="-122"/>
              <a:cs typeface="Arial" panose="020B0604020202020204" pitchFamily="34" charset="0"/>
            </a:endParaRPr>
          </a:p>
        </p:txBody>
      </p:sp>
      <p:grpSp>
        <p:nvGrpSpPr>
          <p:cNvPr id="13" name="Group 12">
            <a:extLst>
              <a:ext uri="{FF2B5EF4-FFF2-40B4-BE49-F238E27FC236}">
                <a16:creationId xmlns:a16="http://schemas.microsoft.com/office/drawing/2014/main" id="{0D7F270E-CEE4-4B63-62BB-168C716CEFC5}"/>
              </a:ext>
            </a:extLst>
          </p:cNvPr>
          <p:cNvGrpSpPr/>
          <p:nvPr/>
        </p:nvGrpSpPr>
        <p:grpSpPr>
          <a:xfrm>
            <a:off x="1333024" y="5381450"/>
            <a:ext cx="9528849" cy="908424"/>
            <a:chOff x="998680" y="3473616"/>
            <a:chExt cx="7146637" cy="681318"/>
          </a:xfrm>
          <a:solidFill>
            <a:srgbClr val="005474">
              <a:lumMod val="20000"/>
              <a:lumOff val="80000"/>
            </a:srgbClr>
          </a:solidFill>
        </p:grpSpPr>
        <p:sp>
          <p:nvSpPr>
            <p:cNvPr id="14" name="Rounded Rectangle 17">
              <a:extLst>
                <a:ext uri="{FF2B5EF4-FFF2-40B4-BE49-F238E27FC236}">
                  <a16:creationId xmlns:a16="http://schemas.microsoft.com/office/drawing/2014/main" id="{65557063-C622-FD6C-9025-60C57A5D6AA4}"/>
                </a:ext>
              </a:extLst>
            </p:cNvPr>
            <p:cNvSpPr/>
            <p:nvPr/>
          </p:nvSpPr>
          <p:spPr>
            <a:xfrm>
              <a:off x="998680" y="3473616"/>
              <a:ext cx="7146637" cy="681318"/>
            </a:xfrm>
            <a:prstGeom prst="roundRect">
              <a:avLst/>
            </a:prstGeom>
            <a:grp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1333"/>
                </a:spcAft>
                <a:buClrTx/>
                <a:buSzTx/>
                <a:buFontTx/>
                <a:buNone/>
                <a:tabLst/>
                <a:defRPr/>
              </a:pP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Đèn</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LED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phát</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sáng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khi</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cánh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quạt</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quay</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a:t>
              </a:r>
              <a:endParaRPr kumimoji="0" lang="en-VN"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endParaRPr>
            </a:p>
          </p:txBody>
        </p:sp>
        <p:pic>
          <p:nvPicPr>
            <p:cNvPr id="15" name="Picture 2" descr="Điốt phát quang và đèn LED hoạt động như thế nào?">
              <a:extLst>
                <a:ext uri="{FF2B5EF4-FFF2-40B4-BE49-F238E27FC236}">
                  <a16:creationId xmlns:a16="http://schemas.microsoft.com/office/drawing/2014/main" id="{E862EE59-FA8D-0611-7028-C76B5D19965F}"/>
                </a:ext>
              </a:extLst>
            </p:cNvPr>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r="82034"/>
            <a:stretch/>
          </p:blipFill>
          <p:spPr bwMode="auto">
            <a:xfrm rot="16200000">
              <a:off x="1287886" y="3270394"/>
              <a:ext cx="509352" cy="1087763"/>
            </a:xfrm>
            <a:prstGeom prst="rect">
              <a:avLst/>
            </a:prstGeom>
            <a:grpFill/>
            <a:ln>
              <a:noFill/>
            </a:ln>
          </p:spPr>
        </p:pic>
      </p:grpSp>
      <p:grpSp>
        <p:nvGrpSpPr>
          <p:cNvPr id="20" name="Group 19">
            <a:extLst>
              <a:ext uri="{FF2B5EF4-FFF2-40B4-BE49-F238E27FC236}">
                <a16:creationId xmlns:a16="http://schemas.microsoft.com/office/drawing/2014/main" id="{0886AEE9-8135-1255-2367-780C7A2EC802}"/>
              </a:ext>
            </a:extLst>
          </p:cNvPr>
          <p:cNvGrpSpPr/>
          <p:nvPr/>
        </p:nvGrpSpPr>
        <p:grpSpPr>
          <a:xfrm>
            <a:off x="1333024" y="2954625"/>
            <a:ext cx="9525951" cy="908424"/>
            <a:chOff x="1259452" y="2974788"/>
            <a:chExt cx="9525951" cy="908424"/>
          </a:xfrm>
        </p:grpSpPr>
        <p:sp>
          <p:nvSpPr>
            <p:cNvPr id="11" name="Rounded Rectangle 5">
              <a:extLst>
                <a:ext uri="{FF2B5EF4-FFF2-40B4-BE49-F238E27FC236}">
                  <a16:creationId xmlns:a16="http://schemas.microsoft.com/office/drawing/2014/main" id="{85E09448-6CDA-498D-0D86-37C4BA664CF5}"/>
                </a:ext>
              </a:extLst>
            </p:cNvPr>
            <p:cNvSpPr/>
            <p:nvPr/>
          </p:nvSpPr>
          <p:spPr>
            <a:xfrm>
              <a:off x="1259452" y="2974788"/>
              <a:ext cx="9525951" cy="908424"/>
            </a:xfrm>
            <a:prstGeom prst="roundRect">
              <a:avLst/>
            </a:prstGeom>
            <a:solidFill>
              <a:srgbClr val="005474">
                <a:lumMod val="20000"/>
                <a:lumOff val="80000"/>
              </a:srgbClr>
            </a:solidFill>
            <a:ln w="25400" cap="flat" cmpd="sng" algn="ctr">
              <a:solidFill>
                <a:srgbClr val="DCF0FD">
                  <a:lumMod val="20000"/>
                  <a:lumOff val="8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Mô</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hình</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được</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lắp</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ráp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đầy</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đủ</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các</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bộ</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 </a:t>
              </a:r>
              <a:r>
                <a:rPr kumimoji="0" lang="nl-NL" sz="2400" b="0" i="0" u="none" strike="noStrike" kern="0" cap="none" spc="0" normalizeH="0" baseline="0" noProof="0" dirty="0" err="1">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phận</a:t>
              </a:r>
              <a:r>
                <a:rPr kumimoji="0" lang="nl-NL" sz="2400" b="0" i="0" u="none" strike="noStrike" kern="0" cap="none" spc="0" normalizeH="0" baseline="0" noProof="0" dirty="0">
                  <a:ln>
                    <a:noFill/>
                  </a:ln>
                  <a:solidFill>
                    <a:srgbClr val="0D0804"/>
                  </a:solidFill>
                  <a:effectLst/>
                  <a:uLnTx/>
                  <a:uFillTx/>
                  <a:latin typeface="UTM Avo" panose="02040603050506020204" pitchFamily="18" charset="0"/>
                  <a:ea typeface="SimSun" panose="02010600030101010101" pitchFamily="2" charset="-122"/>
                  <a:cs typeface="Arial" panose="020B0604020202020204" pitchFamily="34" charset="0"/>
                </a:rPr>
                <a:t>.</a:t>
              </a:r>
              <a:r>
                <a:rPr kumimoji="0" lang="en-VN" sz="2400" b="0" i="0" u="none" strike="noStrike" kern="0" cap="none" spc="0" normalizeH="0" baseline="0" noProof="0" dirty="0">
                  <a:ln>
                    <a:noFill/>
                  </a:ln>
                  <a:solidFill>
                    <a:srgbClr val="0D0804"/>
                  </a:solidFill>
                  <a:effectLst/>
                  <a:uLnTx/>
                  <a:uFillTx/>
                  <a:latin typeface="UTM Avo" panose="02040603050506020204" pitchFamily="18" charset="0"/>
                  <a:ea typeface="+mn-ea"/>
                  <a:cs typeface="Arial" panose="020B0604020202020204" pitchFamily="34" charset="0"/>
                </a:rPr>
                <a:t> </a:t>
              </a:r>
            </a:p>
          </p:txBody>
        </p:sp>
        <p:pic>
          <p:nvPicPr>
            <p:cNvPr id="16" name="Picture 4" descr="Datkeys - Tiện Nghi Cho Mọi Nhà">
              <a:extLst>
                <a:ext uri="{FF2B5EF4-FFF2-40B4-BE49-F238E27FC236}">
                  <a16:creationId xmlns:a16="http://schemas.microsoft.com/office/drawing/2014/main" id="{56146043-AAEF-1FB2-1737-EA84805EB50B}"/>
                </a:ext>
              </a:extLst>
            </p:cNvPr>
            <p:cNvPicPr>
              <a:picLocks noChangeAspect="1" noChangeArrowheads="1"/>
            </p:cNvPicPr>
            <p:nvPr/>
          </p:nvPicPr>
          <p:blipFill>
            <a:blip r:embed="rId6">
              <a:clrChange>
                <a:clrFrom>
                  <a:srgbClr val="1975BC"/>
                </a:clrFrom>
                <a:clrTo>
                  <a:srgbClr val="1975BC">
                    <a:alpha val="0"/>
                  </a:srgbClr>
                </a:clrTo>
              </a:clrChange>
              <a:extLst>
                <a:ext uri="{28A0092B-C50C-407E-A947-70E740481C1C}">
                  <a14:useLocalDpi xmlns:a14="http://schemas.microsoft.com/office/drawing/2010/main" val="0"/>
                </a:ext>
              </a:extLst>
            </a:blip>
            <a:srcRect/>
            <a:stretch>
              <a:fillRect/>
            </a:stretch>
          </p:blipFill>
          <p:spPr bwMode="auto">
            <a:xfrm>
              <a:off x="1259452" y="3003208"/>
              <a:ext cx="1157927" cy="86844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7" name="Group 16">
            <a:extLst>
              <a:ext uri="{FF2B5EF4-FFF2-40B4-BE49-F238E27FC236}">
                <a16:creationId xmlns:a16="http://schemas.microsoft.com/office/drawing/2014/main" id="{7E5CDDD4-F876-7546-D089-C4B82C511F7C}"/>
              </a:ext>
            </a:extLst>
          </p:cNvPr>
          <p:cNvGrpSpPr/>
          <p:nvPr/>
        </p:nvGrpSpPr>
        <p:grpSpPr>
          <a:xfrm>
            <a:off x="784291" y="2022993"/>
            <a:ext cx="10623415" cy="681150"/>
            <a:chOff x="593837" y="652940"/>
            <a:chExt cx="7967561" cy="510862"/>
          </a:xfrm>
        </p:grpSpPr>
        <p:sp>
          <p:nvSpPr>
            <p:cNvPr id="18" name="TextBox 17">
              <a:extLst>
                <a:ext uri="{FF2B5EF4-FFF2-40B4-BE49-F238E27FC236}">
                  <a16:creationId xmlns:a16="http://schemas.microsoft.com/office/drawing/2014/main" id="{F9DFBFA0-CCAE-EB04-954D-4611FAAC60E0}"/>
                </a:ext>
              </a:extLst>
            </p:cNvPr>
            <p:cNvSpPr txBox="1"/>
            <p:nvPr/>
          </p:nvSpPr>
          <p:spPr>
            <a:xfrm>
              <a:off x="999768" y="652940"/>
              <a:ext cx="7561630" cy="429925"/>
            </a:xfrm>
            <a:prstGeom prst="rect">
              <a:avLst/>
            </a:prstGeom>
            <a:noFill/>
          </p:spPr>
          <p:txBody>
            <a:bodyPr wrap="square">
              <a:spAutoFit/>
            </a:bodyPr>
            <a:lstStyle/>
            <a:p>
              <a:pPr algn="ctr">
                <a:lnSpc>
                  <a:spcPct val="150000"/>
                </a:lnSpc>
                <a:spcAft>
                  <a:spcPts val="1333"/>
                </a:spcAft>
              </a:pPr>
              <a:r>
                <a:rPr lang="nl-NL" sz="2400" dirty="0">
                  <a:latin typeface="UTM Avo" panose="02040603050506020204" pitchFamily="18" charset="0"/>
                  <a:ea typeface="Calibri" panose="020F0502020204030204" pitchFamily="34" charset="0"/>
                  <a:cs typeface="Arial" panose="020B0604020202020204" pitchFamily="34" charset="0"/>
                </a:rPr>
                <a:t>Em </a:t>
              </a:r>
              <a:r>
                <a:rPr lang="nl-NL" sz="2400" dirty="0" err="1">
                  <a:latin typeface="UTM Avo" panose="02040603050506020204" pitchFamily="18" charset="0"/>
                  <a:ea typeface="Calibri" panose="020F0502020204030204" pitchFamily="34" charset="0"/>
                  <a:cs typeface="Arial" panose="020B0604020202020204" pitchFamily="34" charset="0"/>
                </a:rPr>
                <a:t>hãy</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nêu</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b="1" dirty="0" err="1">
                  <a:latin typeface="UTM Avo" panose="02040603050506020204" pitchFamily="18" charset="0"/>
                  <a:ea typeface="Calibri" panose="020F0502020204030204" pitchFamily="34" charset="0"/>
                  <a:cs typeface="Arial" panose="020B0604020202020204" pitchFamily="34" charset="0"/>
                </a:rPr>
                <a:t>yêu</a:t>
              </a:r>
              <a:r>
                <a:rPr lang="nl-NL" sz="2400" b="1" dirty="0">
                  <a:latin typeface="UTM Avo" panose="02040603050506020204" pitchFamily="18" charset="0"/>
                  <a:ea typeface="Calibri" panose="020F0502020204030204" pitchFamily="34" charset="0"/>
                  <a:cs typeface="Arial" panose="020B0604020202020204" pitchFamily="34" charset="0"/>
                </a:rPr>
                <a:t> </a:t>
              </a:r>
              <a:r>
                <a:rPr lang="nl-NL" sz="2400" b="1" dirty="0" err="1">
                  <a:latin typeface="UTM Avo" panose="02040603050506020204" pitchFamily="18" charset="0"/>
                  <a:ea typeface="Calibri" panose="020F0502020204030204" pitchFamily="34" charset="0"/>
                  <a:cs typeface="Arial" panose="020B0604020202020204" pitchFamily="34" charset="0"/>
                </a:rPr>
                <a:t>cầu</a:t>
              </a:r>
              <a:r>
                <a:rPr lang="nl-NL" sz="2400" b="1"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sản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phẩm</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của</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mô</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hình</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máy</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phát</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điện</a:t>
              </a:r>
              <a:r>
                <a:rPr lang="nl-NL" sz="2400" dirty="0">
                  <a:latin typeface="UTM Avo" panose="02040603050506020204" pitchFamily="18" charset="0"/>
                  <a:ea typeface="Calibri" panose="020F0502020204030204" pitchFamily="34" charset="0"/>
                  <a:cs typeface="Arial" panose="020B0604020202020204" pitchFamily="34" charset="0"/>
                </a:rPr>
                <a:t> </a:t>
              </a:r>
              <a:r>
                <a:rPr lang="nl-NL" sz="2400" dirty="0" err="1">
                  <a:latin typeface="UTM Avo" panose="02040603050506020204" pitchFamily="18" charset="0"/>
                  <a:ea typeface="Calibri" panose="020F0502020204030204" pitchFamily="34" charset="0"/>
                  <a:cs typeface="Arial" panose="020B0604020202020204" pitchFamily="34" charset="0"/>
                </a:rPr>
                <a:t>gió</a:t>
              </a:r>
              <a:r>
                <a:rPr lang="nl-NL" sz="2400" dirty="0">
                  <a:latin typeface="UTM Avo" panose="02040603050506020204" pitchFamily="18" charset="0"/>
                  <a:ea typeface="Calibri" panose="020F0502020204030204" pitchFamily="34" charset="0"/>
                  <a:cs typeface="Arial" panose="020B0604020202020204" pitchFamily="34" charset="0"/>
                </a:rPr>
                <a:t>. </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pic>
          <p:nvPicPr>
            <p:cNvPr id="19" name="Picture 2" descr="Biểu Tượng Giáo Dục Kính Lúp Yếu Tố Miễn Phí | Công cụ đồ họa AI Tải xuống  miễn phí - Pikbest">
              <a:extLst>
                <a:ext uri="{FF2B5EF4-FFF2-40B4-BE49-F238E27FC236}">
                  <a16:creationId xmlns:a16="http://schemas.microsoft.com/office/drawing/2014/main" id="{0174CC6E-3F09-1907-DD16-F04201EAFA72}"/>
                </a:ext>
              </a:extLst>
            </p:cNvPr>
            <p:cNvPicPr>
              <a:picLocks noChangeAspect="1" noChangeArrowheads="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593837" y="652940"/>
              <a:ext cx="510862" cy="510862"/>
            </a:xfrm>
            <a:prstGeom prst="rect">
              <a:avLst/>
            </a:prstGeom>
            <a:noFill/>
            <a:extLst>
              <a:ext uri="{909E8E84-426E-40DD-AFC4-6F175D3DCCD1}">
                <a14:hiddenFill xmlns:a14="http://schemas.microsoft.com/office/drawing/2010/main">
                  <a:solidFill>
                    <a:srgbClr val="FFFFFF"/>
                  </a:solidFill>
                </a14:hiddenFill>
              </a:ext>
            </a:extLst>
          </p:spPr>
        </p:pic>
      </p:grpSp>
    </p:spTree>
    <p:custDataLst>
      <p:tags r:id="rId1"/>
    </p:custDataLst>
    <p:extLst>
      <p:ext uri="{BB962C8B-B14F-4D97-AF65-F5344CB8AC3E}">
        <p14:creationId xmlns:p14="http://schemas.microsoft.com/office/powerpoint/2010/main" val="598599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79917BFE-C381-B177-9AD3-FAB8486FEE46}"/>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D56CB8C2-0617-E620-12E9-6FAC5A8176B9}"/>
              </a:ext>
            </a:extLst>
          </p:cNvPr>
          <p:cNvSpPr/>
          <p:nvPr/>
        </p:nvSpPr>
        <p:spPr>
          <a:xfrm>
            <a:off x="0" y="1580653"/>
            <a:ext cx="12192000" cy="768847"/>
          </a:xfrm>
          <a:prstGeom prst="rect">
            <a:avLst/>
          </a:prstGeom>
          <a:solidFill>
            <a:schemeClr val="accent4">
              <a:lumMod val="20000"/>
              <a:lumOff val="80000"/>
            </a:schemeClr>
          </a:solidFill>
          <a:ln w="25400" cap="flat" cmpd="sng" algn="ctr">
            <a:noFill/>
            <a:prstDash val="solid"/>
          </a:ln>
          <a:effectLst/>
        </p:spPr>
        <p:txBody>
          <a:bodyPr rtlCol="0" anchor="ctr"/>
          <a:lstStyle/>
          <a:p>
            <a:pPr lvl="0" algn="ctr">
              <a:buClrTx/>
              <a:defRPr/>
            </a:pPr>
            <a:r>
              <a:rPr lang="en-VN" sz="2400" b="1">
                <a:solidFill>
                  <a:schemeClr val="tx1"/>
                </a:solidFill>
                <a:latin typeface="UTM Avo" panose="02040603050506020204" pitchFamily="18" charset="0"/>
                <a:ea typeface="+mn-ea"/>
                <a:cs typeface="Arial" panose="020B0604020202020204" pitchFamily="34" charset="0"/>
              </a:rPr>
              <a:t>2. CHUẨN BỊ CHI TIẾT VÀ DỤNG CỤ</a:t>
            </a:r>
            <a:endParaRPr lang="en-VN" sz="2400" b="1" dirty="0">
              <a:solidFill>
                <a:schemeClr val="tx1"/>
              </a:solidFill>
              <a:latin typeface="UTM Avo" panose="02040603050506020204" pitchFamily="18" charset="0"/>
              <a:ea typeface="+mn-ea"/>
              <a:cs typeface="Arial" panose="020B0604020202020204" pitchFamily="34" charset="0"/>
            </a:endParaRPr>
          </a:p>
        </p:txBody>
      </p:sp>
      <p:grpSp>
        <p:nvGrpSpPr>
          <p:cNvPr id="2" name="Group 1">
            <a:extLst>
              <a:ext uri="{FF2B5EF4-FFF2-40B4-BE49-F238E27FC236}">
                <a16:creationId xmlns:a16="http://schemas.microsoft.com/office/drawing/2014/main" id="{F58DD04A-16E8-7AFA-BA19-F7F767D07265}"/>
              </a:ext>
            </a:extLst>
          </p:cNvPr>
          <p:cNvGrpSpPr/>
          <p:nvPr/>
        </p:nvGrpSpPr>
        <p:grpSpPr>
          <a:xfrm>
            <a:off x="1014555" y="2740100"/>
            <a:ext cx="10162889" cy="1121845"/>
            <a:chOff x="228343" y="1330454"/>
            <a:chExt cx="7622167" cy="841384"/>
          </a:xfrm>
        </p:grpSpPr>
        <p:pic>
          <p:nvPicPr>
            <p:cNvPr id="3" name="Picture 2" descr="Biểu Tượng Giáo Dục Kính Lúp Yếu Tố Miễn Phí | Công cụ đồ họa AI Tải xuống  miễn phí - Pikbest">
              <a:extLst>
                <a:ext uri="{FF2B5EF4-FFF2-40B4-BE49-F238E27FC236}">
                  <a16:creationId xmlns:a16="http://schemas.microsoft.com/office/drawing/2014/main" id="{084D55A8-5C27-313F-C502-D60649378815}"/>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5400000">
              <a:off x="228343" y="1330454"/>
              <a:ext cx="841384" cy="84138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B52FF5D5-62EF-7E4C-99A7-B2D80803340B}"/>
                </a:ext>
              </a:extLst>
            </p:cNvPr>
            <p:cNvSpPr txBox="1"/>
            <p:nvPr/>
          </p:nvSpPr>
          <p:spPr>
            <a:xfrm>
              <a:off x="911966" y="1330454"/>
              <a:ext cx="6938544" cy="841384"/>
            </a:xfrm>
            <a:prstGeom prst="rect">
              <a:avLst/>
            </a:prstGeom>
            <a:noFill/>
          </p:spPr>
          <p:txBody>
            <a:bodyPr wrap="square" rtlCol="0">
              <a:spAutoFit/>
            </a:bodyPr>
            <a:lstStyle/>
            <a:p>
              <a:pPr algn="ctr">
                <a:lnSpc>
                  <a:spcPct val="150000"/>
                </a:lnSpc>
              </a:pPr>
              <a:r>
                <a:rPr lang="en-US" sz="2400" dirty="0">
                  <a:latin typeface="UTM Avo" panose="02040603050506020204" pitchFamily="18" charset="0"/>
                  <a:ea typeface="Calibri" panose="020F0502020204030204" pitchFamily="34" charset="0"/>
                  <a:cs typeface="Arial" panose="020B0604020202020204" pitchFamily="34" charset="0"/>
                </a:rPr>
                <a:t>Quan </a:t>
              </a:r>
              <a:r>
                <a:rPr lang="en-US" sz="2400" dirty="0" err="1">
                  <a:latin typeface="UTM Avo" panose="02040603050506020204" pitchFamily="18" charset="0"/>
                  <a:ea typeface="Calibri" panose="020F0502020204030204" pitchFamily="34" charset="0"/>
                  <a:cs typeface="Arial" panose="020B0604020202020204" pitchFamily="34" charset="0"/>
                </a:rPr>
                <a:t>sát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bảng</a:t>
              </a:r>
              <a:r>
                <a:rPr lang="en-US" sz="2400" dirty="0">
                  <a:latin typeface="UTM Avo" panose="02040603050506020204" pitchFamily="18" charset="0"/>
                  <a:ea typeface="Calibri" panose="020F0502020204030204" pitchFamily="34" charset="0"/>
                  <a:cs typeface="Arial" panose="020B0604020202020204" pitchFamily="34" charset="0"/>
                </a:rPr>
                <a:t> tr.55 - 56 </a:t>
              </a:r>
              <a:r>
                <a:rPr lang="en-US" sz="2400" dirty="0" err="1">
                  <a:latin typeface="UTM Avo" panose="02040603050506020204" pitchFamily="18" charset="0"/>
                  <a:ea typeface="Calibri" panose="020F0502020204030204" pitchFamily="34" charset="0"/>
                  <a:cs typeface="Arial" panose="020B0604020202020204" pitchFamily="34" charset="0"/>
                </a:rPr>
                <a:t>trong</a:t>
              </a:r>
              <a:r>
                <a:rPr lang="en-US" sz="2400" dirty="0">
                  <a:latin typeface="UTM Avo" panose="02040603050506020204" pitchFamily="18" charset="0"/>
                  <a:ea typeface="Calibri" panose="020F0502020204030204" pitchFamily="34" charset="0"/>
                  <a:cs typeface="Arial" panose="020B0604020202020204" pitchFamily="34" charset="0"/>
                </a:rPr>
                <a:t> SGK </a:t>
              </a:r>
              <a:r>
                <a:rPr lang="en-US" sz="2400" dirty="0" err="1">
                  <a:latin typeface="UTM Avo" panose="02040603050506020204" pitchFamily="18" charset="0"/>
                  <a:ea typeface="Calibri" panose="020F0502020204030204" pitchFamily="34" charset="0"/>
                  <a:cs typeface="Arial" panose="020B0604020202020204" pitchFamily="34" charset="0"/>
                </a:rPr>
                <a:t>để</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chọn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ra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đúng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đầy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đủ</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chi </a:t>
              </a:r>
              <a:r>
                <a:rPr lang="en-US" sz="2400" dirty="0" err="1">
                  <a:latin typeface="UTM Avo" panose="02040603050506020204" pitchFamily="18" charset="0"/>
                  <a:ea typeface="Calibri" panose="020F0502020204030204" pitchFamily="34" charset="0"/>
                  <a:cs typeface="Arial" panose="020B0604020202020204" pitchFamily="34" charset="0"/>
                </a:rPr>
                <a:t>tiết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dụng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cụ</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để</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lắp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mô</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máy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phát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điện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gió</a:t>
              </a:r>
              <a:r>
                <a:rPr lang="en-US" sz="2400" dirty="0">
                  <a:latin typeface="UTM Avo" panose="02040603050506020204" pitchFamily="18" charset="0"/>
                  <a:ea typeface="Calibri" panose="020F0502020204030204" pitchFamily="34" charset="0"/>
                  <a:cs typeface="Arial" panose="020B0604020202020204" pitchFamily="34" charset="0"/>
                </a:rPr>
                <a:t>. </a:t>
              </a:r>
              <a:endParaRPr lang="en-VN" sz="2400" dirty="0">
                <a:latin typeface="UTM Avo" panose="02040603050506020204" pitchFamily="18" charset="0"/>
              </a:endParaRPr>
            </a:p>
          </p:txBody>
        </p:sp>
      </p:grpSp>
      <p:pic>
        <p:nvPicPr>
          <p:cNvPr id="5" name="Picture 15">
            <a:extLst>
              <a:ext uri="{FF2B5EF4-FFF2-40B4-BE49-F238E27FC236}">
                <a16:creationId xmlns:a16="http://schemas.microsoft.com/office/drawing/2014/main" id="{BB596C56-9E46-EA69-D3E4-46C3460E743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2683828" y="4345335"/>
            <a:ext cx="6824344" cy="2397051"/>
          </a:xfrm>
          <a:prstGeom prst="rect">
            <a:avLst/>
          </a:prstGeom>
        </p:spPr>
      </p:pic>
    </p:spTree>
    <p:custDataLst>
      <p:tags r:id="rId1"/>
    </p:custDataLst>
    <p:extLst>
      <p:ext uri="{BB962C8B-B14F-4D97-AF65-F5344CB8AC3E}">
        <p14:creationId xmlns:p14="http://schemas.microsoft.com/office/powerpoint/2010/main" val="12339188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905567E5-5478-94F2-761A-A074C5F99D47}"/>
            </a:ext>
          </a:extLst>
        </p:cNvPr>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10E6F9DD-3976-1C89-705F-D3752D217C2B}"/>
              </a:ext>
            </a:extLst>
          </p:cNvPr>
          <p:cNvGraphicFramePr>
            <a:graphicFrameLocks noGrp="1"/>
          </p:cNvGraphicFramePr>
          <p:nvPr>
            <p:extLst>
              <p:ext uri="{D42A27DB-BD31-4B8C-83A1-F6EECF244321}">
                <p14:modId xmlns:p14="http://schemas.microsoft.com/office/powerpoint/2010/main" val="2897988557"/>
              </p:ext>
            </p:extLst>
          </p:nvPr>
        </p:nvGraphicFramePr>
        <p:xfrm>
          <a:off x="0" y="1537554"/>
          <a:ext cx="12192000" cy="5309295"/>
        </p:xfrm>
        <a:graphic>
          <a:graphicData uri="http://schemas.openxmlformats.org/drawingml/2006/table">
            <a:tbl>
              <a:tblPr firstRow="1" bandRow="1"/>
              <a:tblGrid>
                <a:gridCol w="737191">
                  <a:extLst>
                    <a:ext uri="{9D8B030D-6E8A-4147-A177-3AD203B41FA5}">
                      <a16:colId xmlns:a16="http://schemas.microsoft.com/office/drawing/2014/main" val="768430247"/>
                    </a:ext>
                  </a:extLst>
                </a:gridCol>
                <a:gridCol w="4078649">
                  <a:extLst>
                    <a:ext uri="{9D8B030D-6E8A-4147-A177-3AD203B41FA5}">
                      <a16:colId xmlns:a16="http://schemas.microsoft.com/office/drawing/2014/main" val="2210214538"/>
                    </a:ext>
                  </a:extLst>
                </a:gridCol>
                <a:gridCol w="5262880">
                  <a:extLst>
                    <a:ext uri="{9D8B030D-6E8A-4147-A177-3AD203B41FA5}">
                      <a16:colId xmlns:a16="http://schemas.microsoft.com/office/drawing/2014/main" val="487610856"/>
                    </a:ext>
                  </a:extLst>
                </a:gridCol>
                <a:gridCol w="2113280">
                  <a:extLst>
                    <a:ext uri="{9D8B030D-6E8A-4147-A177-3AD203B41FA5}">
                      <a16:colId xmlns:a16="http://schemas.microsoft.com/office/drawing/2014/main" val="2789049430"/>
                    </a:ext>
                  </a:extLst>
                </a:gridCol>
              </a:tblGrid>
              <a:tr h="63988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b="1" dirty="0">
                          <a:latin typeface="UTM Avo" panose="02040603050506020204" pitchFamily="18" charset="0"/>
                        </a:rPr>
                        <a:t>TT</a:t>
                      </a:r>
                      <a:endParaRPr lang="vi-VN" sz="20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b="1" dirty="0" err="1">
                          <a:latin typeface="UTM Avo" panose="02040603050506020204" pitchFamily="18" charset="0"/>
                        </a:rPr>
                        <a:t>Tên</a:t>
                      </a:r>
                      <a:r>
                        <a:rPr lang="en-US" sz="2000" b="1" dirty="0">
                          <a:latin typeface="UTM Avo" panose="02040603050506020204" pitchFamily="18" charset="0"/>
                        </a:rPr>
                        <a:t> chi </a:t>
                      </a:r>
                      <a:r>
                        <a:rPr lang="en-US" sz="2000" b="1" dirty="0" err="1">
                          <a:latin typeface="UTM Avo" panose="02040603050506020204" pitchFamily="18" charset="0"/>
                        </a:rPr>
                        <a:t>tiết</a:t>
                      </a:r>
                      <a:endParaRPr lang="vi-VN" sz="20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b="1" dirty="0" err="1">
                          <a:latin typeface="UTM Avo" panose="02040603050506020204" pitchFamily="18" charset="0"/>
                        </a:rPr>
                        <a:t>Hình</a:t>
                      </a:r>
                      <a:r>
                        <a:rPr lang="en-US" sz="2000" b="1" dirty="0">
                          <a:latin typeface="UTM Avo" panose="02040603050506020204" pitchFamily="18" charset="0"/>
                        </a:rPr>
                        <a:t> </a:t>
                      </a:r>
                      <a:r>
                        <a:rPr lang="en-US" sz="2000" b="1" dirty="0" err="1">
                          <a:latin typeface="UTM Avo" panose="02040603050506020204" pitchFamily="18" charset="0"/>
                        </a:rPr>
                        <a:t>minh</a:t>
                      </a:r>
                      <a:r>
                        <a:rPr lang="en-US" sz="2000" b="1" dirty="0">
                          <a:latin typeface="UTM Avo" panose="02040603050506020204" pitchFamily="18" charset="0"/>
                        </a:rPr>
                        <a:t> </a:t>
                      </a:r>
                      <a:r>
                        <a:rPr lang="en-US" sz="2000" b="1" dirty="0" err="1">
                          <a:latin typeface="UTM Avo" panose="02040603050506020204" pitchFamily="18" charset="0"/>
                        </a:rPr>
                        <a:t>họa</a:t>
                      </a:r>
                      <a:endParaRPr lang="vi-VN" sz="20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b="1" dirty="0" err="1">
                          <a:latin typeface="UTM Avo" panose="02040603050506020204" pitchFamily="18" charset="0"/>
                        </a:rPr>
                        <a:t>Số</a:t>
                      </a:r>
                      <a:r>
                        <a:rPr lang="en-US" sz="2000" b="1" dirty="0">
                          <a:latin typeface="UTM Avo" panose="02040603050506020204" pitchFamily="18" charset="0"/>
                        </a:rPr>
                        <a:t> </a:t>
                      </a:r>
                      <a:r>
                        <a:rPr lang="en-US" sz="2000" b="1" dirty="0" err="1">
                          <a:latin typeface="UTM Avo" panose="02040603050506020204" pitchFamily="18" charset="0"/>
                        </a:rPr>
                        <a:t>lượng</a:t>
                      </a:r>
                      <a:endParaRPr lang="vi-VN" sz="20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366937172"/>
                  </a:ext>
                </a:extLst>
              </a:tr>
              <a:tr h="116735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dirty="0">
                          <a:latin typeface="UTM Avo" panose="02040603050506020204" pitchFamily="18" charset="0"/>
                        </a:rPr>
                        <a:t>1</a:t>
                      </a: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err="1">
                          <a:latin typeface="UTM Avo" panose="02040603050506020204" pitchFamily="18" charset="0"/>
                        </a:rPr>
                        <a:t>Tấm</a:t>
                      </a:r>
                      <a:r>
                        <a:rPr lang="en-US" sz="2000" dirty="0">
                          <a:latin typeface="UTM Avo" panose="02040603050506020204" pitchFamily="18" charset="0"/>
                        </a:rPr>
                        <a:t> </a:t>
                      </a:r>
                      <a:r>
                        <a:rPr lang="en-US" sz="2000" dirty="0" err="1">
                          <a:latin typeface="UTM Avo" panose="02040603050506020204" pitchFamily="18" charset="0"/>
                        </a:rPr>
                        <a:t>lớn</a:t>
                      </a:r>
                      <a:endParaRPr lang="en-US" sz="20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1</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82794267"/>
                  </a:ext>
                </a:extLst>
              </a:tr>
              <a:tr h="116735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dirty="0">
                          <a:latin typeface="UTM Avo" panose="02040603050506020204" pitchFamily="18" charset="0"/>
                        </a:rPr>
                        <a:t>2</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err="1">
                          <a:latin typeface="UTM Avo" panose="02040603050506020204" pitchFamily="18" charset="0"/>
                        </a:rPr>
                        <a:t>Tấm</a:t>
                      </a:r>
                      <a:r>
                        <a:rPr lang="en-US" sz="2000" dirty="0">
                          <a:latin typeface="UTM Avo" panose="02040603050506020204" pitchFamily="18" charset="0"/>
                        </a:rPr>
                        <a:t> </a:t>
                      </a:r>
                      <a:r>
                        <a:rPr lang="en-US" sz="2000" dirty="0" err="1">
                          <a:latin typeface="UTM Avo" panose="02040603050506020204" pitchFamily="18" charset="0"/>
                        </a:rPr>
                        <a:t>nhỏ</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2</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443654834"/>
                  </a:ext>
                </a:extLst>
              </a:tr>
              <a:tr h="116735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dirty="0">
                          <a:latin typeface="UTM Avo" panose="02040603050506020204" pitchFamily="18" charset="0"/>
                        </a:rPr>
                        <a:t>3</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err="1">
                          <a:latin typeface="UTM Avo" panose="02040603050506020204" pitchFamily="18" charset="0"/>
                        </a:rPr>
                        <a:t>Tấm</a:t>
                      </a:r>
                      <a:r>
                        <a:rPr lang="en-US" sz="2000" dirty="0">
                          <a:latin typeface="UTM Avo" panose="02040603050506020204" pitchFamily="18" charset="0"/>
                        </a:rPr>
                        <a:t> 2 </a:t>
                      </a:r>
                      <a:r>
                        <a:rPr lang="en-US" sz="2000" dirty="0" err="1">
                          <a:latin typeface="UTM Avo" panose="02040603050506020204" pitchFamily="18" charset="0"/>
                        </a:rPr>
                        <a:t>lỗ</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1</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56421538"/>
                  </a:ext>
                </a:extLst>
              </a:tr>
              <a:tr h="1167353">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000" dirty="0">
                          <a:latin typeface="UTM Avo" panose="02040603050506020204" pitchFamily="18" charset="0"/>
                        </a:rPr>
                        <a:t>4</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err="1">
                          <a:latin typeface="UTM Avo" panose="02040603050506020204" pitchFamily="18" charset="0"/>
                        </a:rPr>
                        <a:t>Tấm</a:t>
                      </a:r>
                      <a:r>
                        <a:rPr lang="en-US" sz="2000" dirty="0">
                          <a:latin typeface="UTM Avo" panose="02040603050506020204" pitchFamily="18" charset="0"/>
                        </a:rPr>
                        <a:t> 25 </a:t>
                      </a:r>
                      <a:r>
                        <a:rPr lang="en-US" sz="2000" dirty="0" err="1">
                          <a:latin typeface="UTM Avo" panose="02040603050506020204" pitchFamily="18" charset="0"/>
                        </a:rPr>
                        <a:t>lỗ</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000" dirty="0">
                          <a:latin typeface="UTM Avo" panose="02040603050506020204" pitchFamily="18" charset="0"/>
                        </a:rPr>
                        <a:t>2</a:t>
                      </a:r>
                      <a:endParaRPr lang="vi-VN" sz="20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81746941"/>
                  </a:ext>
                </a:extLst>
              </a:tr>
            </a:tbl>
          </a:graphicData>
        </a:graphic>
      </p:graphicFrame>
      <p:pic>
        <p:nvPicPr>
          <p:cNvPr id="7" name="Picture 6">
            <a:extLst>
              <a:ext uri="{FF2B5EF4-FFF2-40B4-BE49-F238E27FC236}">
                <a16:creationId xmlns:a16="http://schemas.microsoft.com/office/drawing/2014/main" id="{99FA40C6-BF76-54DD-544C-D735BFCB49E7}"/>
              </a:ext>
            </a:extLst>
          </p:cNvPr>
          <p:cNvPicPr>
            <a:picLocks noChangeAspect="1"/>
          </p:cNvPicPr>
          <p:nvPr/>
        </p:nvPicPr>
        <p:blipFill>
          <a:blip r:embed="rId5"/>
          <a:srcRect b="3907"/>
          <a:stretch/>
        </p:blipFill>
        <p:spPr>
          <a:xfrm>
            <a:off x="6258865" y="2227540"/>
            <a:ext cx="1728996" cy="1003225"/>
          </a:xfrm>
          <a:prstGeom prst="rect">
            <a:avLst/>
          </a:prstGeom>
        </p:spPr>
      </p:pic>
      <p:pic>
        <p:nvPicPr>
          <p:cNvPr id="8" name="Picture 7" descr="A close-up of a chart&#10;&#10;Description automatically generated">
            <a:extLst>
              <a:ext uri="{FF2B5EF4-FFF2-40B4-BE49-F238E27FC236}">
                <a16:creationId xmlns:a16="http://schemas.microsoft.com/office/drawing/2014/main" id="{66BADFA8-76AF-4DEC-563E-DE9EC8CF61D6}"/>
              </a:ext>
            </a:extLst>
          </p:cNvPr>
          <p:cNvPicPr>
            <a:picLocks noChangeAspect="1"/>
          </p:cNvPicPr>
          <p:nvPr/>
        </p:nvPicPr>
        <p:blipFill rotWithShape="1">
          <a:blip r:embed="rId6">
            <a:clrChange>
              <a:clrFrom>
                <a:srgbClr val="FFFFFF"/>
              </a:clrFrom>
              <a:clrTo>
                <a:srgbClr val="FFFFFF">
                  <a:alpha val="0"/>
                </a:srgbClr>
              </a:clrTo>
            </a:clrChange>
          </a:blip>
          <a:srcRect l="51441" t="25997" r="30800" b="67431"/>
          <a:stretch/>
        </p:blipFill>
        <p:spPr>
          <a:xfrm>
            <a:off x="6180861" y="3429000"/>
            <a:ext cx="1885005" cy="942349"/>
          </a:xfrm>
          <a:prstGeom prst="rect">
            <a:avLst/>
          </a:prstGeom>
        </p:spPr>
      </p:pic>
      <p:pic>
        <p:nvPicPr>
          <p:cNvPr id="9" name="Picture 8" descr="A close-up of a chart&#10;&#10;Description automatically generated">
            <a:extLst>
              <a:ext uri="{FF2B5EF4-FFF2-40B4-BE49-F238E27FC236}">
                <a16:creationId xmlns:a16="http://schemas.microsoft.com/office/drawing/2014/main" id="{6B5D36AB-F153-82B6-5D61-4FEEB4469329}"/>
              </a:ext>
            </a:extLst>
          </p:cNvPr>
          <p:cNvPicPr>
            <a:picLocks noChangeAspect="1"/>
          </p:cNvPicPr>
          <p:nvPr/>
        </p:nvPicPr>
        <p:blipFill rotWithShape="1">
          <a:blip r:embed="rId6">
            <a:clrChange>
              <a:clrFrom>
                <a:srgbClr val="FFFFFF"/>
              </a:clrFrom>
              <a:clrTo>
                <a:srgbClr val="FFFFFF">
                  <a:alpha val="0"/>
                </a:srgbClr>
              </a:clrTo>
            </a:clrChange>
          </a:blip>
          <a:srcRect l="53108" t="33393" r="30902" b="60035"/>
          <a:stretch/>
        </p:blipFill>
        <p:spPr>
          <a:xfrm>
            <a:off x="6063065" y="4464609"/>
            <a:ext cx="2071336" cy="1150066"/>
          </a:xfrm>
          <a:prstGeom prst="rect">
            <a:avLst/>
          </a:prstGeom>
        </p:spPr>
      </p:pic>
      <p:pic>
        <p:nvPicPr>
          <p:cNvPr id="10" name="Picture 9" descr="A close-up of a chart&#10;&#10;Description automatically generated">
            <a:extLst>
              <a:ext uri="{FF2B5EF4-FFF2-40B4-BE49-F238E27FC236}">
                <a16:creationId xmlns:a16="http://schemas.microsoft.com/office/drawing/2014/main" id="{C7F94F63-C7A7-5C08-B93B-AD9CEB209BB3}"/>
              </a:ext>
            </a:extLst>
          </p:cNvPr>
          <p:cNvPicPr>
            <a:picLocks noChangeAspect="1"/>
          </p:cNvPicPr>
          <p:nvPr/>
        </p:nvPicPr>
        <p:blipFill rotWithShape="1">
          <a:blip r:embed="rId6">
            <a:clrChange>
              <a:clrFrom>
                <a:srgbClr val="FFFFFF"/>
              </a:clrFrom>
              <a:clrTo>
                <a:srgbClr val="FFFFFF">
                  <a:alpha val="0"/>
                </a:srgbClr>
              </a:clrTo>
            </a:clrChange>
          </a:blip>
          <a:srcRect l="50216" t="41322" r="28521" b="50934"/>
          <a:stretch/>
        </p:blipFill>
        <p:spPr>
          <a:xfrm>
            <a:off x="6063424" y="5707935"/>
            <a:ext cx="2070977" cy="1018920"/>
          </a:xfrm>
          <a:prstGeom prst="rect">
            <a:avLst/>
          </a:prstGeom>
        </p:spPr>
      </p:pic>
    </p:spTree>
    <p:custDataLst>
      <p:tags r:id="rId1"/>
    </p:custDataLst>
    <p:extLst>
      <p:ext uri="{BB962C8B-B14F-4D97-AF65-F5344CB8AC3E}">
        <p14:creationId xmlns:p14="http://schemas.microsoft.com/office/powerpoint/2010/main" val="7932601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71D45895-2401-DC19-19E3-5270ABE193B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97D4A72D-13A3-353B-524B-FE7B5E81544C}"/>
              </a:ext>
            </a:extLst>
          </p:cNvPr>
          <p:cNvGraphicFramePr>
            <a:graphicFrameLocks noGrp="1"/>
          </p:cNvGraphicFramePr>
          <p:nvPr>
            <p:extLst>
              <p:ext uri="{D42A27DB-BD31-4B8C-83A1-F6EECF244321}">
                <p14:modId xmlns:p14="http://schemas.microsoft.com/office/powerpoint/2010/main" val="2405123172"/>
              </p:ext>
            </p:extLst>
          </p:nvPr>
        </p:nvGraphicFramePr>
        <p:xfrm>
          <a:off x="0" y="1548705"/>
          <a:ext cx="12192000" cy="5309295"/>
        </p:xfrm>
        <a:graphic>
          <a:graphicData uri="http://schemas.openxmlformats.org/drawingml/2006/table">
            <a:tbl>
              <a:tblPr firstRow="1" bandRow="1"/>
              <a:tblGrid>
                <a:gridCol w="737191">
                  <a:extLst>
                    <a:ext uri="{9D8B030D-6E8A-4147-A177-3AD203B41FA5}">
                      <a16:colId xmlns:a16="http://schemas.microsoft.com/office/drawing/2014/main" val="768430247"/>
                    </a:ext>
                  </a:extLst>
                </a:gridCol>
                <a:gridCol w="4078649">
                  <a:extLst>
                    <a:ext uri="{9D8B030D-6E8A-4147-A177-3AD203B41FA5}">
                      <a16:colId xmlns:a16="http://schemas.microsoft.com/office/drawing/2014/main" val="2210214538"/>
                    </a:ext>
                  </a:extLst>
                </a:gridCol>
                <a:gridCol w="5262880">
                  <a:extLst>
                    <a:ext uri="{9D8B030D-6E8A-4147-A177-3AD203B41FA5}">
                      <a16:colId xmlns:a16="http://schemas.microsoft.com/office/drawing/2014/main" val="487610856"/>
                    </a:ext>
                  </a:extLst>
                </a:gridCol>
                <a:gridCol w="2113280">
                  <a:extLst>
                    <a:ext uri="{9D8B030D-6E8A-4147-A177-3AD203B41FA5}">
                      <a16:colId xmlns:a16="http://schemas.microsoft.com/office/drawing/2014/main" val="2789049430"/>
                    </a:ext>
                  </a:extLst>
                </a:gridCol>
              </a:tblGrid>
              <a:tr h="524550">
                <a:tc>
                  <a:txBody>
                    <a:bodyPr/>
                    <a:lstStyle/>
                    <a:p>
                      <a:pPr algn="ctr"/>
                      <a:r>
                        <a:rPr lang="en-US" sz="2000" b="1" dirty="0">
                          <a:latin typeface="UTM Avo" panose="02040603050506020204" pitchFamily="18" charset="0"/>
                        </a:rPr>
                        <a:t>TT</a:t>
                      </a:r>
                      <a:endParaRPr lang="vi-VN" sz="2000" b="1" dirty="0"/>
                    </a:p>
                  </a:txBody>
                  <a:tcPr marL="121920" marR="121920" marT="60960" marB="60960" anchor="ctr">
                    <a:solidFill>
                      <a:schemeClr val="bg1"/>
                    </a:solidFill>
                  </a:tcPr>
                </a:tc>
                <a:tc>
                  <a:txBody>
                    <a:bodyPr/>
                    <a:lstStyle/>
                    <a:p>
                      <a:pPr algn="ctr"/>
                      <a:r>
                        <a:rPr lang="en-US" sz="2000" b="1" dirty="0" err="1">
                          <a:latin typeface="UTM Avo" panose="02040603050506020204" pitchFamily="18" charset="0"/>
                        </a:rPr>
                        <a:t>Tên</a:t>
                      </a:r>
                      <a:r>
                        <a:rPr lang="en-US" sz="2000" b="1" dirty="0">
                          <a:latin typeface="UTM Avo" panose="02040603050506020204" pitchFamily="18" charset="0"/>
                        </a:rPr>
                        <a:t> chi </a:t>
                      </a:r>
                      <a:r>
                        <a:rPr lang="en-US" sz="2000" b="1" dirty="0" err="1">
                          <a:latin typeface="UTM Avo" panose="02040603050506020204" pitchFamily="18" charset="0"/>
                        </a:rPr>
                        <a:t>tiết</a:t>
                      </a:r>
                      <a:endParaRPr lang="vi-VN" sz="2000" b="1" dirty="0"/>
                    </a:p>
                  </a:txBody>
                  <a:tcPr marL="121920" marR="121920" marT="60960" marB="60960" anchor="ctr">
                    <a:solidFill>
                      <a:schemeClr val="bg1"/>
                    </a:solidFill>
                  </a:tcPr>
                </a:tc>
                <a:tc>
                  <a:txBody>
                    <a:bodyPr/>
                    <a:lstStyle/>
                    <a:p>
                      <a:pPr algn="ctr"/>
                      <a:r>
                        <a:rPr lang="en-US" sz="2000" b="1" dirty="0" err="1">
                          <a:latin typeface="UTM Avo" panose="02040603050506020204" pitchFamily="18" charset="0"/>
                        </a:rPr>
                        <a:t>Hình</a:t>
                      </a:r>
                      <a:r>
                        <a:rPr lang="en-US" sz="2000" b="1" dirty="0">
                          <a:latin typeface="UTM Avo" panose="02040603050506020204" pitchFamily="18" charset="0"/>
                        </a:rPr>
                        <a:t> </a:t>
                      </a:r>
                      <a:r>
                        <a:rPr lang="en-US" sz="2000" b="1" dirty="0" err="1">
                          <a:latin typeface="UTM Avo" panose="02040603050506020204" pitchFamily="18" charset="0"/>
                        </a:rPr>
                        <a:t>minh</a:t>
                      </a:r>
                      <a:r>
                        <a:rPr lang="en-US" sz="2000" b="1" dirty="0">
                          <a:latin typeface="UTM Avo" panose="02040603050506020204" pitchFamily="18" charset="0"/>
                        </a:rPr>
                        <a:t> </a:t>
                      </a:r>
                      <a:r>
                        <a:rPr lang="en-US" sz="2000" b="1" dirty="0" err="1">
                          <a:latin typeface="UTM Avo" panose="02040603050506020204" pitchFamily="18" charset="0"/>
                        </a:rPr>
                        <a:t>họa</a:t>
                      </a:r>
                      <a:endParaRPr lang="vi-VN" sz="2000" b="1" dirty="0"/>
                    </a:p>
                  </a:txBody>
                  <a:tcPr marL="121920" marR="121920" marT="60960" marB="60960" anchor="ctr">
                    <a:solidFill>
                      <a:schemeClr val="bg1"/>
                    </a:solidFill>
                  </a:tcPr>
                </a:tc>
                <a:tc>
                  <a:txBody>
                    <a:bodyPr/>
                    <a:lstStyle/>
                    <a:p>
                      <a:pPr algn="ctr"/>
                      <a:r>
                        <a:rPr lang="en-US" sz="2000" b="1" dirty="0" err="1">
                          <a:latin typeface="UTM Avo" panose="02040603050506020204" pitchFamily="18" charset="0"/>
                        </a:rPr>
                        <a:t>Số</a:t>
                      </a:r>
                      <a:r>
                        <a:rPr lang="en-US" sz="2000" b="1" dirty="0">
                          <a:latin typeface="UTM Avo" panose="02040603050506020204" pitchFamily="18" charset="0"/>
                        </a:rPr>
                        <a:t> </a:t>
                      </a:r>
                      <a:r>
                        <a:rPr lang="en-US" sz="2000" b="1" dirty="0" err="1">
                          <a:latin typeface="UTM Avo" panose="02040603050506020204" pitchFamily="18" charset="0"/>
                        </a:rPr>
                        <a:t>lượng</a:t>
                      </a:r>
                      <a:endParaRPr lang="vi-VN" sz="2000" b="1" dirty="0"/>
                    </a:p>
                  </a:txBody>
                  <a:tcPr marL="121920" marR="121920" marT="60960" marB="60960" anchor="ctr">
                    <a:solidFill>
                      <a:schemeClr val="bg1"/>
                    </a:solidFill>
                  </a:tcPr>
                </a:tc>
                <a:extLst>
                  <a:ext uri="{0D108BD9-81ED-4DB2-BD59-A6C34878D82A}">
                    <a16:rowId xmlns:a16="http://schemas.microsoft.com/office/drawing/2014/main" val="1366937172"/>
                  </a:ext>
                </a:extLst>
              </a:tr>
              <a:tr h="956949">
                <a:tc>
                  <a:txBody>
                    <a:bodyPr/>
                    <a:lstStyle/>
                    <a:p>
                      <a:pPr algn="ctr"/>
                      <a:r>
                        <a:rPr lang="en-US" sz="2000" dirty="0">
                          <a:latin typeface="UTM Avo" panose="02040603050506020204" pitchFamily="18" charset="0"/>
                        </a:rPr>
                        <a:t>5</a:t>
                      </a:r>
                    </a:p>
                  </a:txBody>
                  <a:tcPr marL="121920" marR="121920" marT="60960" marB="60960" anchor="ctr">
                    <a:solidFill>
                      <a:schemeClr val="bg1"/>
                    </a:solidFill>
                  </a:tcPr>
                </a:tc>
                <a:tc>
                  <a:txBody>
                    <a:bodyPr/>
                    <a:lstStyle/>
                    <a:p>
                      <a:r>
                        <a:rPr lang="en-US" sz="2000" dirty="0">
                          <a:latin typeface="UTM Avo" panose="02040603050506020204" pitchFamily="18" charset="0"/>
                        </a:rPr>
                        <a:t>Thanh </a:t>
                      </a:r>
                      <a:r>
                        <a:rPr lang="en-US" sz="2000" dirty="0" err="1">
                          <a:latin typeface="UTM Avo" panose="02040603050506020204" pitchFamily="18" charset="0"/>
                        </a:rPr>
                        <a:t>thẳng</a:t>
                      </a:r>
                      <a:r>
                        <a:rPr lang="en-US" sz="2000" dirty="0">
                          <a:latin typeface="UTM Avo" panose="02040603050506020204" pitchFamily="18" charset="0"/>
                        </a:rPr>
                        <a:t> 5 </a:t>
                      </a:r>
                      <a:r>
                        <a:rPr lang="en-US" sz="2000" dirty="0" err="1">
                          <a:latin typeface="UTM Avo" panose="02040603050506020204" pitchFamily="18" charset="0"/>
                        </a:rPr>
                        <a:t>lỗ</a:t>
                      </a:r>
                      <a:endParaRPr lang="en-US" sz="2000" dirty="0">
                        <a:latin typeface="UTM Avo" panose="02040603050506020204" pitchFamily="18" charset="0"/>
                      </a:endParaRPr>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4</a:t>
                      </a:r>
                      <a:endParaRPr lang="vi-VN" sz="2000" dirty="0"/>
                    </a:p>
                  </a:txBody>
                  <a:tcPr marL="121920" marR="121920" marT="60960" marB="60960" anchor="ctr">
                    <a:solidFill>
                      <a:schemeClr val="bg1"/>
                    </a:solidFill>
                  </a:tcPr>
                </a:tc>
                <a:extLst>
                  <a:ext uri="{0D108BD9-81ED-4DB2-BD59-A6C34878D82A}">
                    <a16:rowId xmlns:a16="http://schemas.microsoft.com/office/drawing/2014/main" val="2982794267"/>
                  </a:ext>
                </a:extLst>
              </a:tr>
              <a:tr h="956949">
                <a:tc>
                  <a:txBody>
                    <a:bodyPr/>
                    <a:lstStyle/>
                    <a:p>
                      <a:pPr algn="ctr"/>
                      <a:r>
                        <a:rPr lang="en-US" sz="2000" dirty="0">
                          <a:latin typeface="UTM Avo" panose="02040603050506020204" pitchFamily="18" charset="0"/>
                        </a:rPr>
                        <a:t>6</a:t>
                      </a:r>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Thanh </a:t>
                      </a:r>
                      <a:r>
                        <a:rPr lang="en-US" sz="2000" dirty="0" err="1">
                          <a:latin typeface="UTM Avo" panose="02040603050506020204" pitchFamily="18" charset="0"/>
                        </a:rPr>
                        <a:t>chữ</a:t>
                      </a:r>
                      <a:r>
                        <a:rPr lang="en-US" sz="2000" dirty="0">
                          <a:latin typeface="UTM Avo" panose="02040603050506020204" pitchFamily="18" charset="0"/>
                        </a:rPr>
                        <a:t> U </a:t>
                      </a:r>
                      <a:r>
                        <a:rPr lang="en-US" sz="2000" dirty="0" err="1">
                          <a:latin typeface="UTM Avo" panose="02040603050506020204" pitchFamily="18" charset="0"/>
                        </a:rPr>
                        <a:t>ngắn</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1</a:t>
                      </a:r>
                      <a:endParaRPr lang="vi-VN" sz="2000" dirty="0"/>
                    </a:p>
                  </a:txBody>
                  <a:tcPr marL="121920" marR="121920" marT="60960" marB="60960" anchor="ctr">
                    <a:solidFill>
                      <a:schemeClr val="bg1"/>
                    </a:solidFill>
                  </a:tcPr>
                </a:tc>
                <a:extLst>
                  <a:ext uri="{0D108BD9-81ED-4DB2-BD59-A6C34878D82A}">
                    <a16:rowId xmlns:a16="http://schemas.microsoft.com/office/drawing/2014/main" val="2443654834"/>
                  </a:ext>
                </a:extLst>
              </a:tr>
              <a:tr h="956949">
                <a:tc>
                  <a:txBody>
                    <a:bodyPr/>
                    <a:lstStyle/>
                    <a:p>
                      <a:pPr algn="ctr"/>
                      <a:r>
                        <a:rPr lang="en-US" sz="2000" dirty="0">
                          <a:latin typeface="UTM Avo" panose="02040603050506020204" pitchFamily="18" charset="0"/>
                        </a:rPr>
                        <a:t>7</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Vít</a:t>
                      </a:r>
                      <a:r>
                        <a:rPr lang="en-US" sz="2000" dirty="0">
                          <a:latin typeface="UTM Avo" panose="02040603050506020204" pitchFamily="18" charset="0"/>
                        </a:rPr>
                        <a:t> </a:t>
                      </a:r>
                      <a:r>
                        <a:rPr lang="en-US" sz="2000" dirty="0" err="1">
                          <a:latin typeface="UTM Avo" panose="02040603050506020204" pitchFamily="18" charset="0"/>
                        </a:rPr>
                        <a:t>ngắn</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17</a:t>
                      </a:r>
                      <a:endParaRPr lang="vi-VN" sz="2000" dirty="0"/>
                    </a:p>
                  </a:txBody>
                  <a:tcPr marL="121920" marR="121920" marT="60960" marB="60960" anchor="ctr">
                    <a:solidFill>
                      <a:schemeClr val="bg1"/>
                    </a:solidFill>
                  </a:tcPr>
                </a:tc>
                <a:extLst>
                  <a:ext uri="{0D108BD9-81ED-4DB2-BD59-A6C34878D82A}">
                    <a16:rowId xmlns:a16="http://schemas.microsoft.com/office/drawing/2014/main" val="2056421538"/>
                  </a:ext>
                </a:extLst>
              </a:tr>
              <a:tr h="956949">
                <a:tc>
                  <a:txBody>
                    <a:bodyPr/>
                    <a:lstStyle/>
                    <a:p>
                      <a:pPr algn="ctr"/>
                      <a:r>
                        <a:rPr lang="en-US" sz="2000" dirty="0">
                          <a:latin typeface="UTM Avo" panose="02040603050506020204" pitchFamily="18" charset="0"/>
                        </a:rPr>
                        <a:t>8</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Vít</a:t>
                      </a:r>
                      <a:r>
                        <a:rPr lang="en-US" sz="2000" dirty="0">
                          <a:latin typeface="UTM Avo" panose="02040603050506020204" pitchFamily="18" charset="0"/>
                        </a:rPr>
                        <a:t> </a:t>
                      </a:r>
                      <a:r>
                        <a:rPr lang="en-US" sz="2000" dirty="0" err="1">
                          <a:latin typeface="UTM Avo" panose="02040603050506020204" pitchFamily="18" charset="0"/>
                        </a:rPr>
                        <a:t>dài</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2</a:t>
                      </a:r>
                      <a:endParaRPr lang="vi-VN" sz="2000" dirty="0"/>
                    </a:p>
                  </a:txBody>
                  <a:tcPr marL="121920" marR="121920" marT="60960" marB="60960" anchor="ctr">
                    <a:solidFill>
                      <a:schemeClr val="bg1"/>
                    </a:solidFill>
                  </a:tcPr>
                </a:tc>
                <a:extLst>
                  <a:ext uri="{0D108BD9-81ED-4DB2-BD59-A6C34878D82A}">
                    <a16:rowId xmlns:a16="http://schemas.microsoft.com/office/drawing/2014/main" val="2281746941"/>
                  </a:ext>
                </a:extLst>
              </a:tr>
              <a:tr h="956949">
                <a:tc>
                  <a:txBody>
                    <a:bodyPr/>
                    <a:lstStyle/>
                    <a:p>
                      <a:pPr algn="ctr"/>
                      <a:r>
                        <a:rPr lang="en-US" sz="2000" dirty="0">
                          <a:latin typeface="UTM Avo" panose="02040603050506020204" pitchFamily="18" charset="0"/>
                        </a:rPr>
                        <a:t>9</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Đai</a:t>
                      </a:r>
                      <a:r>
                        <a:rPr lang="en-US" sz="2000" dirty="0">
                          <a:latin typeface="UTM Avo" panose="02040603050506020204" pitchFamily="18" charset="0"/>
                        </a:rPr>
                        <a:t> </a:t>
                      </a:r>
                      <a:r>
                        <a:rPr lang="en-US" sz="2000" dirty="0" err="1">
                          <a:latin typeface="UTM Avo" panose="02040603050506020204" pitchFamily="18" charset="0"/>
                        </a:rPr>
                        <a:t>ốc</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r>
                        <a:rPr lang="en-US" sz="2000" dirty="0">
                          <a:latin typeface="UTM Avo" panose="02040603050506020204" pitchFamily="18" charset="0"/>
                        </a:rPr>
                        <a:t>19</a:t>
                      </a:r>
                      <a:endParaRPr lang="vi-VN" sz="2000" dirty="0"/>
                    </a:p>
                  </a:txBody>
                  <a:tcPr marL="121920" marR="121920" marT="60960" marB="60960" anchor="ctr">
                    <a:solidFill>
                      <a:schemeClr val="bg1"/>
                    </a:solidFill>
                  </a:tcPr>
                </a:tc>
                <a:extLst>
                  <a:ext uri="{0D108BD9-81ED-4DB2-BD59-A6C34878D82A}">
                    <a16:rowId xmlns:a16="http://schemas.microsoft.com/office/drawing/2014/main" val="3643747942"/>
                  </a:ext>
                </a:extLst>
              </a:tr>
            </a:tbl>
          </a:graphicData>
        </a:graphic>
      </p:graphicFrame>
      <p:pic>
        <p:nvPicPr>
          <p:cNvPr id="4" name="Picture 3" descr="A close-up of a chart&#10;&#10;Description automatically generated">
            <a:extLst>
              <a:ext uri="{FF2B5EF4-FFF2-40B4-BE49-F238E27FC236}">
                <a16:creationId xmlns:a16="http://schemas.microsoft.com/office/drawing/2014/main" id="{C93AADC4-424A-61E7-762E-4B6F0E45D293}"/>
              </a:ext>
            </a:extLst>
          </p:cNvPr>
          <p:cNvPicPr>
            <a:picLocks noChangeAspect="1"/>
          </p:cNvPicPr>
          <p:nvPr/>
        </p:nvPicPr>
        <p:blipFill rotWithShape="1">
          <a:blip r:embed="rId5">
            <a:clrChange>
              <a:clrFrom>
                <a:srgbClr val="FFFFFF"/>
              </a:clrFrom>
              <a:clrTo>
                <a:srgbClr val="FFFFFF">
                  <a:alpha val="0"/>
                </a:srgbClr>
              </a:clrTo>
            </a:clrChange>
          </a:blip>
          <a:srcRect l="51336" t="49981" r="29283" b="47187"/>
          <a:stretch/>
        </p:blipFill>
        <p:spPr>
          <a:xfrm>
            <a:off x="6261097" y="2298183"/>
            <a:ext cx="2231259" cy="440380"/>
          </a:xfrm>
          <a:prstGeom prst="rect">
            <a:avLst/>
          </a:prstGeom>
        </p:spPr>
      </p:pic>
      <p:pic>
        <p:nvPicPr>
          <p:cNvPr id="5" name="Picture 4" descr="A close-up of a chart&#10;&#10;Description automatically generated">
            <a:extLst>
              <a:ext uri="{FF2B5EF4-FFF2-40B4-BE49-F238E27FC236}">
                <a16:creationId xmlns:a16="http://schemas.microsoft.com/office/drawing/2014/main" id="{642122BA-C61A-9038-B896-6C447B4834A2}"/>
              </a:ext>
            </a:extLst>
          </p:cNvPr>
          <p:cNvPicPr>
            <a:picLocks noChangeAspect="1"/>
          </p:cNvPicPr>
          <p:nvPr/>
        </p:nvPicPr>
        <p:blipFill rotWithShape="1">
          <a:blip r:embed="rId5">
            <a:clrChange>
              <a:clrFrom>
                <a:srgbClr val="FFFFFF"/>
              </a:clrFrom>
              <a:clrTo>
                <a:srgbClr val="FFFFFF">
                  <a:alpha val="0"/>
                </a:srgbClr>
              </a:clrTo>
            </a:clrChange>
          </a:blip>
          <a:srcRect l="54057" t="53756" r="32513" b="41353"/>
          <a:stretch/>
        </p:blipFill>
        <p:spPr>
          <a:xfrm>
            <a:off x="6603614" y="3145725"/>
            <a:ext cx="1546223" cy="760656"/>
          </a:xfrm>
          <a:prstGeom prst="rect">
            <a:avLst/>
          </a:prstGeom>
        </p:spPr>
      </p:pic>
      <p:pic>
        <p:nvPicPr>
          <p:cNvPr id="11" name="Picture 10" descr="A close-up of a chart&#10;&#10;Description automatically generated">
            <a:extLst>
              <a:ext uri="{FF2B5EF4-FFF2-40B4-BE49-F238E27FC236}">
                <a16:creationId xmlns:a16="http://schemas.microsoft.com/office/drawing/2014/main" id="{CFE16F2B-676D-5618-7544-7FC3CD64C2D1}"/>
              </a:ext>
            </a:extLst>
          </p:cNvPr>
          <p:cNvPicPr>
            <a:picLocks noChangeAspect="1"/>
          </p:cNvPicPr>
          <p:nvPr/>
        </p:nvPicPr>
        <p:blipFill rotWithShape="1">
          <a:blip r:embed="rId5">
            <a:clrChange>
              <a:clrFrom>
                <a:srgbClr val="FFFFFF"/>
              </a:clrFrom>
              <a:clrTo>
                <a:srgbClr val="FFFFFF">
                  <a:alpha val="0"/>
                </a:srgbClr>
              </a:clrTo>
            </a:clrChange>
          </a:blip>
          <a:srcRect l="50231" t="60061" r="29283" b="37657"/>
          <a:stretch/>
        </p:blipFill>
        <p:spPr>
          <a:xfrm>
            <a:off x="5609341" y="4203352"/>
            <a:ext cx="3534775" cy="532015"/>
          </a:xfrm>
          <a:prstGeom prst="rect">
            <a:avLst/>
          </a:prstGeom>
        </p:spPr>
      </p:pic>
      <p:pic>
        <p:nvPicPr>
          <p:cNvPr id="12" name="Picture 11" descr="A close-up of a chart&#10;&#10;Description automatically generated">
            <a:extLst>
              <a:ext uri="{FF2B5EF4-FFF2-40B4-BE49-F238E27FC236}">
                <a16:creationId xmlns:a16="http://schemas.microsoft.com/office/drawing/2014/main" id="{53292788-74A8-6A6E-F557-D7153781D80F}"/>
              </a:ext>
            </a:extLst>
          </p:cNvPr>
          <p:cNvPicPr>
            <a:picLocks noChangeAspect="1"/>
          </p:cNvPicPr>
          <p:nvPr/>
        </p:nvPicPr>
        <p:blipFill rotWithShape="1">
          <a:blip r:embed="rId5">
            <a:clrChange>
              <a:clrFrom>
                <a:srgbClr val="FFFFFF"/>
              </a:clrFrom>
              <a:clrTo>
                <a:srgbClr val="FFFFFF">
                  <a:alpha val="0"/>
                </a:srgbClr>
              </a:clrTo>
            </a:clrChange>
          </a:blip>
          <a:srcRect l="50231" t="63350" r="29283" b="33818"/>
          <a:stretch/>
        </p:blipFill>
        <p:spPr>
          <a:xfrm>
            <a:off x="5838192" y="5170622"/>
            <a:ext cx="2849237" cy="532015"/>
          </a:xfrm>
          <a:prstGeom prst="rect">
            <a:avLst/>
          </a:prstGeom>
        </p:spPr>
      </p:pic>
      <p:pic>
        <p:nvPicPr>
          <p:cNvPr id="13" name="Picture 12" descr="A close-up of a chart&#10;&#10;Description automatically generated">
            <a:extLst>
              <a:ext uri="{FF2B5EF4-FFF2-40B4-BE49-F238E27FC236}">
                <a16:creationId xmlns:a16="http://schemas.microsoft.com/office/drawing/2014/main" id="{55EC54FD-732E-2051-1635-2E7199A3B071}"/>
              </a:ext>
            </a:extLst>
          </p:cNvPr>
          <p:cNvPicPr>
            <a:picLocks noChangeAspect="1"/>
          </p:cNvPicPr>
          <p:nvPr/>
        </p:nvPicPr>
        <p:blipFill rotWithShape="1">
          <a:blip r:embed="rId5">
            <a:clrChange>
              <a:clrFrom>
                <a:srgbClr val="FFFFFF"/>
              </a:clrFrom>
              <a:clrTo>
                <a:srgbClr val="FFFFFF">
                  <a:alpha val="0"/>
                </a:srgbClr>
              </a:clrTo>
            </a:clrChange>
          </a:blip>
          <a:srcRect l="50231" t="66811" r="29283" b="30231"/>
          <a:stretch/>
        </p:blipFill>
        <p:spPr>
          <a:xfrm>
            <a:off x="5361501" y="6012746"/>
            <a:ext cx="4030456" cy="786023"/>
          </a:xfrm>
          <a:prstGeom prst="rect">
            <a:avLst/>
          </a:prstGeom>
        </p:spPr>
      </p:pic>
    </p:spTree>
    <p:custDataLst>
      <p:tags r:id="rId1"/>
    </p:custDataLst>
    <p:extLst>
      <p:ext uri="{BB962C8B-B14F-4D97-AF65-F5344CB8AC3E}">
        <p14:creationId xmlns:p14="http://schemas.microsoft.com/office/powerpoint/2010/main" val="212660465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par>
                                <p:cTn id="17" presetID="10"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500"/>
                                        <p:tgtEl>
                                          <p:spTgt spid="12"/>
                                        </p:tgtEl>
                                      </p:cBhvr>
                                    </p:animEffect>
                                  </p:childTnLst>
                                </p:cTn>
                              </p:par>
                              <p:par>
                                <p:cTn id="20" presetID="10" presetClass="entr" presetSubtype="0"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BBF59CB5-CEB1-ED9F-A377-D970DBAF68E8}"/>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04E6A0-8FB1-3A42-FF8A-5B8A7E1D35DE}"/>
              </a:ext>
            </a:extLst>
          </p:cNvPr>
          <p:cNvGraphicFramePr>
            <a:graphicFrameLocks noGrp="1"/>
          </p:cNvGraphicFramePr>
          <p:nvPr>
            <p:extLst>
              <p:ext uri="{D42A27DB-BD31-4B8C-83A1-F6EECF244321}">
                <p14:modId xmlns:p14="http://schemas.microsoft.com/office/powerpoint/2010/main" val="693465165"/>
              </p:ext>
            </p:extLst>
          </p:nvPr>
        </p:nvGraphicFramePr>
        <p:xfrm>
          <a:off x="0" y="1548705"/>
          <a:ext cx="12192000" cy="5309295"/>
        </p:xfrm>
        <a:graphic>
          <a:graphicData uri="http://schemas.openxmlformats.org/drawingml/2006/table">
            <a:tbl>
              <a:tblPr firstRow="1" bandRow="1"/>
              <a:tblGrid>
                <a:gridCol w="737191">
                  <a:extLst>
                    <a:ext uri="{9D8B030D-6E8A-4147-A177-3AD203B41FA5}">
                      <a16:colId xmlns:a16="http://schemas.microsoft.com/office/drawing/2014/main" val="768430247"/>
                    </a:ext>
                  </a:extLst>
                </a:gridCol>
                <a:gridCol w="4078649">
                  <a:extLst>
                    <a:ext uri="{9D8B030D-6E8A-4147-A177-3AD203B41FA5}">
                      <a16:colId xmlns:a16="http://schemas.microsoft.com/office/drawing/2014/main" val="2210214538"/>
                    </a:ext>
                  </a:extLst>
                </a:gridCol>
                <a:gridCol w="5262880">
                  <a:extLst>
                    <a:ext uri="{9D8B030D-6E8A-4147-A177-3AD203B41FA5}">
                      <a16:colId xmlns:a16="http://schemas.microsoft.com/office/drawing/2014/main" val="487610856"/>
                    </a:ext>
                  </a:extLst>
                </a:gridCol>
                <a:gridCol w="2113280">
                  <a:extLst>
                    <a:ext uri="{9D8B030D-6E8A-4147-A177-3AD203B41FA5}">
                      <a16:colId xmlns:a16="http://schemas.microsoft.com/office/drawing/2014/main" val="2789049430"/>
                    </a:ext>
                  </a:extLst>
                </a:gridCol>
              </a:tblGrid>
              <a:tr h="524550">
                <a:tc>
                  <a:txBody>
                    <a:bodyPr/>
                    <a:lstStyle/>
                    <a:p>
                      <a:pPr algn="ctr"/>
                      <a:r>
                        <a:rPr lang="en-US" sz="2000" b="1" dirty="0">
                          <a:latin typeface="UTM Avo" panose="02040603050506020204" pitchFamily="18" charset="0"/>
                        </a:rPr>
                        <a:t>TT</a:t>
                      </a:r>
                      <a:endParaRPr lang="vi-VN" sz="2000" b="1" dirty="0"/>
                    </a:p>
                  </a:txBody>
                  <a:tcPr marL="121920" marR="121920" marT="60960" marB="60960" anchor="ctr">
                    <a:solidFill>
                      <a:schemeClr val="bg1"/>
                    </a:solidFill>
                  </a:tcPr>
                </a:tc>
                <a:tc>
                  <a:txBody>
                    <a:bodyPr/>
                    <a:lstStyle/>
                    <a:p>
                      <a:pPr algn="ctr"/>
                      <a:r>
                        <a:rPr lang="en-US" sz="2000" b="1" dirty="0" err="1">
                          <a:latin typeface="UTM Avo" panose="02040603050506020204" pitchFamily="18" charset="0"/>
                        </a:rPr>
                        <a:t>Tên</a:t>
                      </a:r>
                      <a:r>
                        <a:rPr lang="en-US" sz="2000" b="1" dirty="0">
                          <a:latin typeface="UTM Avo" panose="02040603050506020204" pitchFamily="18" charset="0"/>
                        </a:rPr>
                        <a:t> chi </a:t>
                      </a:r>
                      <a:r>
                        <a:rPr lang="en-US" sz="2000" b="1" dirty="0" err="1">
                          <a:latin typeface="UTM Avo" panose="02040603050506020204" pitchFamily="18" charset="0"/>
                        </a:rPr>
                        <a:t>tiết</a:t>
                      </a:r>
                      <a:endParaRPr lang="vi-VN" sz="2000" b="1" dirty="0"/>
                    </a:p>
                  </a:txBody>
                  <a:tcPr marL="121920" marR="121920" marT="60960" marB="60960" anchor="ctr">
                    <a:solidFill>
                      <a:schemeClr val="bg1"/>
                    </a:solidFill>
                  </a:tcPr>
                </a:tc>
                <a:tc>
                  <a:txBody>
                    <a:bodyPr/>
                    <a:lstStyle/>
                    <a:p>
                      <a:pPr algn="ctr"/>
                      <a:r>
                        <a:rPr lang="en-US" sz="2000" b="1" dirty="0" err="1">
                          <a:latin typeface="UTM Avo" panose="02040603050506020204" pitchFamily="18" charset="0"/>
                        </a:rPr>
                        <a:t>Hình</a:t>
                      </a:r>
                      <a:r>
                        <a:rPr lang="en-US" sz="2000" b="1" dirty="0">
                          <a:latin typeface="UTM Avo" panose="02040603050506020204" pitchFamily="18" charset="0"/>
                        </a:rPr>
                        <a:t> </a:t>
                      </a:r>
                      <a:r>
                        <a:rPr lang="en-US" sz="2000" b="1" dirty="0" err="1">
                          <a:latin typeface="UTM Avo" panose="02040603050506020204" pitchFamily="18" charset="0"/>
                        </a:rPr>
                        <a:t>minh</a:t>
                      </a:r>
                      <a:r>
                        <a:rPr lang="en-US" sz="2000" b="1" dirty="0">
                          <a:latin typeface="UTM Avo" panose="02040603050506020204" pitchFamily="18" charset="0"/>
                        </a:rPr>
                        <a:t> </a:t>
                      </a:r>
                      <a:r>
                        <a:rPr lang="en-US" sz="2000" b="1" dirty="0" err="1">
                          <a:latin typeface="UTM Avo" panose="02040603050506020204" pitchFamily="18" charset="0"/>
                        </a:rPr>
                        <a:t>họa</a:t>
                      </a:r>
                      <a:endParaRPr lang="vi-VN" sz="2000" b="1" dirty="0"/>
                    </a:p>
                  </a:txBody>
                  <a:tcPr marL="121920" marR="121920" marT="60960" marB="60960" anchor="ctr">
                    <a:solidFill>
                      <a:schemeClr val="bg1"/>
                    </a:solidFill>
                  </a:tcPr>
                </a:tc>
                <a:tc>
                  <a:txBody>
                    <a:bodyPr/>
                    <a:lstStyle/>
                    <a:p>
                      <a:pPr algn="ctr"/>
                      <a:r>
                        <a:rPr lang="en-US" sz="2000" b="1" dirty="0" err="1">
                          <a:latin typeface="UTM Avo" panose="02040603050506020204" pitchFamily="18" charset="0"/>
                        </a:rPr>
                        <a:t>Số</a:t>
                      </a:r>
                      <a:r>
                        <a:rPr lang="en-US" sz="2000" b="1" dirty="0">
                          <a:latin typeface="UTM Avo" panose="02040603050506020204" pitchFamily="18" charset="0"/>
                        </a:rPr>
                        <a:t> </a:t>
                      </a:r>
                      <a:r>
                        <a:rPr lang="en-US" sz="2000" b="1" dirty="0" err="1">
                          <a:latin typeface="UTM Avo" panose="02040603050506020204" pitchFamily="18" charset="0"/>
                        </a:rPr>
                        <a:t>lượng</a:t>
                      </a:r>
                      <a:endParaRPr lang="vi-VN" sz="2000" b="1" dirty="0"/>
                    </a:p>
                  </a:txBody>
                  <a:tcPr marL="121920" marR="121920" marT="60960" marB="60960" anchor="ctr">
                    <a:solidFill>
                      <a:schemeClr val="bg1"/>
                    </a:solidFill>
                  </a:tcPr>
                </a:tc>
                <a:extLst>
                  <a:ext uri="{0D108BD9-81ED-4DB2-BD59-A6C34878D82A}">
                    <a16:rowId xmlns:a16="http://schemas.microsoft.com/office/drawing/2014/main" val="1366937172"/>
                  </a:ext>
                </a:extLst>
              </a:tr>
              <a:tr h="956949">
                <a:tc>
                  <a:txBody>
                    <a:bodyPr/>
                    <a:lstStyle/>
                    <a:p>
                      <a:pPr algn="ctr"/>
                      <a:r>
                        <a:rPr lang="en-US" sz="2000" dirty="0">
                          <a:latin typeface="UTM Avo" panose="02040603050506020204" pitchFamily="18" charset="0"/>
                        </a:rPr>
                        <a:t>10</a:t>
                      </a:r>
                    </a:p>
                  </a:txBody>
                  <a:tcPr marL="121920" marR="121920" marT="60960" marB="60960" anchor="ctr">
                    <a:solidFill>
                      <a:schemeClr val="bg1"/>
                    </a:solidFill>
                  </a:tcPr>
                </a:tc>
                <a:tc>
                  <a:txBody>
                    <a:bodyPr/>
                    <a:lstStyle/>
                    <a:p>
                      <a:r>
                        <a:rPr lang="en-US" sz="2000" dirty="0" err="1">
                          <a:latin typeface="UTM Avo" panose="02040603050506020204" pitchFamily="18" charset="0"/>
                        </a:rPr>
                        <a:t>Máy</a:t>
                      </a:r>
                      <a:r>
                        <a:rPr lang="en-US" sz="2000" dirty="0">
                          <a:latin typeface="UTM Avo" panose="02040603050506020204" pitchFamily="18" charset="0"/>
                        </a:rPr>
                        <a:t> </a:t>
                      </a:r>
                      <a:r>
                        <a:rPr lang="en-US" sz="2000" dirty="0" err="1">
                          <a:latin typeface="UTM Avo" panose="02040603050506020204" pitchFamily="18" charset="0"/>
                        </a:rPr>
                        <a:t>phát</a:t>
                      </a:r>
                      <a:r>
                        <a:rPr lang="en-US" sz="2000" dirty="0">
                          <a:latin typeface="UTM Avo" panose="02040603050506020204" pitchFamily="18" charset="0"/>
                        </a:rPr>
                        <a:t> </a:t>
                      </a:r>
                      <a:r>
                        <a:rPr lang="en-US" sz="2000" dirty="0" err="1">
                          <a:latin typeface="UTM Avo" panose="02040603050506020204" pitchFamily="18" charset="0"/>
                        </a:rPr>
                        <a:t>điện</a:t>
                      </a:r>
                      <a:endParaRPr lang="en-US" sz="2000" dirty="0">
                        <a:latin typeface="UTM Avo" panose="02040603050506020204" pitchFamily="18" charset="0"/>
                      </a:endParaRPr>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pPr algn="ctr"/>
                      <a:r>
                        <a:rPr lang="en-US" sz="2000" dirty="0">
                          <a:latin typeface="UTM Avo" panose="02040603050506020204" pitchFamily="18" charset="0"/>
                        </a:rPr>
                        <a:t>1</a:t>
                      </a:r>
                      <a:endParaRPr lang="vi-VN" sz="2000" dirty="0"/>
                    </a:p>
                  </a:txBody>
                  <a:tcPr marL="121920" marR="121920" marT="60960" marB="60960" anchor="ctr">
                    <a:solidFill>
                      <a:schemeClr val="bg1"/>
                    </a:solidFill>
                  </a:tcPr>
                </a:tc>
                <a:extLst>
                  <a:ext uri="{0D108BD9-81ED-4DB2-BD59-A6C34878D82A}">
                    <a16:rowId xmlns:a16="http://schemas.microsoft.com/office/drawing/2014/main" val="2982794267"/>
                  </a:ext>
                </a:extLst>
              </a:tr>
              <a:tr h="956949">
                <a:tc>
                  <a:txBody>
                    <a:bodyPr/>
                    <a:lstStyle/>
                    <a:p>
                      <a:pPr algn="ctr"/>
                      <a:r>
                        <a:rPr lang="en-US" sz="2000" dirty="0">
                          <a:latin typeface="UTM Avo" panose="02040603050506020204" pitchFamily="18" charset="0"/>
                        </a:rPr>
                        <a:t>11</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Cánh</a:t>
                      </a:r>
                      <a:r>
                        <a:rPr lang="en-US" sz="2000" dirty="0">
                          <a:latin typeface="UTM Avo" panose="02040603050506020204" pitchFamily="18" charset="0"/>
                        </a:rPr>
                        <a:t> </a:t>
                      </a:r>
                      <a:r>
                        <a:rPr lang="en-US" sz="2000" dirty="0" err="1">
                          <a:latin typeface="UTM Avo" panose="02040603050506020204" pitchFamily="18" charset="0"/>
                        </a:rPr>
                        <a:t>quạt</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pPr algn="ctr"/>
                      <a:r>
                        <a:rPr lang="en-US" sz="2000" dirty="0">
                          <a:latin typeface="UTM Avo" panose="02040603050506020204" pitchFamily="18" charset="0"/>
                        </a:rPr>
                        <a:t>1</a:t>
                      </a:r>
                      <a:endParaRPr lang="vi-VN" sz="2000" dirty="0"/>
                    </a:p>
                  </a:txBody>
                  <a:tcPr marL="121920" marR="121920" marT="60960" marB="60960" anchor="ctr">
                    <a:solidFill>
                      <a:schemeClr val="bg1"/>
                    </a:solidFill>
                  </a:tcPr>
                </a:tc>
                <a:extLst>
                  <a:ext uri="{0D108BD9-81ED-4DB2-BD59-A6C34878D82A}">
                    <a16:rowId xmlns:a16="http://schemas.microsoft.com/office/drawing/2014/main" val="2443654834"/>
                  </a:ext>
                </a:extLst>
              </a:tr>
              <a:tr h="956949">
                <a:tc>
                  <a:txBody>
                    <a:bodyPr/>
                    <a:lstStyle/>
                    <a:p>
                      <a:pPr algn="ctr"/>
                      <a:r>
                        <a:rPr lang="en-US" sz="2000" dirty="0">
                          <a:latin typeface="UTM Avo" panose="02040603050506020204" pitchFamily="18" charset="0"/>
                        </a:rPr>
                        <a:t>12</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Đèn</a:t>
                      </a:r>
                      <a:r>
                        <a:rPr lang="en-US" sz="2000" dirty="0">
                          <a:latin typeface="UTM Avo" panose="02040603050506020204" pitchFamily="18" charset="0"/>
                        </a:rPr>
                        <a:t> led</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pPr algn="ctr"/>
                      <a:r>
                        <a:rPr lang="en-US" sz="2000" dirty="0">
                          <a:latin typeface="UTM Avo" panose="02040603050506020204" pitchFamily="18" charset="0"/>
                        </a:rPr>
                        <a:t>1</a:t>
                      </a:r>
                      <a:endParaRPr lang="vi-VN" sz="2000" dirty="0"/>
                    </a:p>
                  </a:txBody>
                  <a:tcPr marL="121920" marR="121920" marT="60960" marB="60960" anchor="ctr">
                    <a:solidFill>
                      <a:schemeClr val="bg1"/>
                    </a:solidFill>
                  </a:tcPr>
                </a:tc>
                <a:extLst>
                  <a:ext uri="{0D108BD9-81ED-4DB2-BD59-A6C34878D82A}">
                    <a16:rowId xmlns:a16="http://schemas.microsoft.com/office/drawing/2014/main" val="2056421538"/>
                  </a:ext>
                </a:extLst>
              </a:tr>
              <a:tr h="956949">
                <a:tc>
                  <a:txBody>
                    <a:bodyPr/>
                    <a:lstStyle/>
                    <a:p>
                      <a:pPr algn="ctr"/>
                      <a:r>
                        <a:rPr lang="en-US" sz="2000" dirty="0">
                          <a:latin typeface="UTM Avo" panose="02040603050506020204" pitchFamily="18" charset="0"/>
                        </a:rPr>
                        <a:t>13</a:t>
                      </a:r>
                      <a:endParaRPr lang="vi-VN" sz="2000" dirty="0"/>
                    </a:p>
                  </a:txBody>
                  <a:tcPr marL="121920" marR="121920" marT="60960" marB="60960" anchor="ctr">
                    <a:solidFill>
                      <a:schemeClr val="bg1"/>
                    </a:solidFill>
                  </a:tcPr>
                </a:tc>
                <a:tc>
                  <a:txBody>
                    <a:bodyPr/>
                    <a:lstStyle/>
                    <a:p>
                      <a:r>
                        <a:rPr lang="en-US" sz="2000" dirty="0" err="1">
                          <a:latin typeface="UTM Avo" panose="02040603050506020204" pitchFamily="18" charset="0"/>
                        </a:rPr>
                        <a:t>Đầu</a:t>
                      </a:r>
                      <a:r>
                        <a:rPr lang="en-US" sz="2000" dirty="0">
                          <a:latin typeface="UTM Avo" panose="02040603050506020204" pitchFamily="18" charset="0"/>
                        </a:rPr>
                        <a:t> </a:t>
                      </a:r>
                      <a:r>
                        <a:rPr lang="en-US" sz="2000" dirty="0" err="1">
                          <a:latin typeface="UTM Avo" panose="02040603050506020204" pitchFamily="18" charset="0"/>
                        </a:rPr>
                        <a:t>nối</a:t>
                      </a:r>
                      <a:endParaRPr lang="vi-VN" sz="2000" dirty="0"/>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pPr algn="ctr"/>
                      <a:r>
                        <a:rPr lang="en-US" sz="2000" dirty="0">
                          <a:latin typeface="UTM Avo" panose="02040603050506020204" pitchFamily="18" charset="0"/>
                        </a:rPr>
                        <a:t>1</a:t>
                      </a:r>
                      <a:endParaRPr lang="vi-VN" sz="2000" dirty="0"/>
                    </a:p>
                  </a:txBody>
                  <a:tcPr marL="121920" marR="121920" marT="60960" marB="60960" anchor="ctr">
                    <a:solidFill>
                      <a:schemeClr val="bg1"/>
                    </a:solidFill>
                  </a:tcPr>
                </a:tc>
                <a:extLst>
                  <a:ext uri="{0D108BD9-81ED-4DB2-BD59-A6C34878D82A}">
                    <a16:rowId xmlns:a16="http://schemas.microsoft.com/office/drawing/2014/main" val="2281746941"/>
                  </a:ext>
                </a:extLst>
              </a:tr>
              <a:tr h="956949">
                <a:tc>
                  <a:txBody>
                    <a:bodyPr/>
                    <a:lstStyle/>
                    <a:p>
                      <a:pPr algn="ctr"/>
                      <a:r>
                        <a:rPr lang="en-US" sz="2000" dirty="0">
                          <a:latin typeface="UTM Avo" panose="02040603050506020204" pitchFamily="18" charset="0"/>
                        </a:rPr>
                        <a:t>14</a:t>
                      </a:r>
                      <a:endParaRPr lang="vi-VN" sz="2000" dirty="0"/>
                    </a:p>
                  </a:txBody>
                  <a:tcPr marL="121920" marR="121920" marT="60960" marB="60960" anchor="ctr">
                    <a:solidFill>
                      <a:schemeClr val="bg1"/>
                    </a:solidFill>
                  </a:tcPr>
                </a:tc>
                <a:tc>
                  <a:txBody>
                    <a:bodyPr/>
                    <a:lstStyle/>
                    <a:p>
                      <a:r>
                        <a:rPr lang="en-US" sz="2000" b="0" i="0" u="none" strike="noStrike" cap="none" dirty="0" err="1">
                          <a:solidFill>
                            <a:schemeClr val="tx1"/>
                          </a:solidFill>
                          <a:latin typeface="UTM Avo" panose="02040603050506020204" pitchFamily="18" charset="0"/>
                          <a:ea typeface="+mn-ea"/>
                          <a:cs typeface="+mn-cs"/>
                          <a:sym typeface="Arial"/>
                        </a:rPr>
                        <a:t>Băng</a:t>
                      </a:r>
                      <a:r>
                        <a:rPr lang="en-US" sz="2000" b="0" i="0" u="none" strike="noStrike" cap="none" dirty="0">
                          <a:solidFill>
                            <a:schemeClr val="tx1"/>
                          </a:solidFill>
                          <a:latin typeface="UTM Avo" panose="02040603050506020204" pitchFamily="18" charset="0"/>
                          <a:ea typeface="+mn-ea"/>
                          <a:cs typeface="+mn-cs"/>
                          <a:sym typeface="Arial"/>
                        </a:rPr>
                        <a:t> </a:t>
                      </a:r>
                      <a:r>
                        <a:rPr lang="en-US" sz="2000" b="0" i="0" u="none" strike="noStrike" cap="none" dirty="0" err="1">
                          <a:solidFill>
                            <a:schemeClr val="tx1"/>
                          </a:solidFill>
                          <a:latin typeface="UTM Avo" panose="02040603050506020204" pitchFamily="18" charset="0"/>
                          <a:ea typeface="+mn-ea"/>
                          <a:cs typeface="+mn-cs"/>
                          <a:sym typeface="Arial"/>
                        </a:rPr>
                        <a:t>dính</a:t>
                      </a:r>
                      <a:r>
                        <a:rPr lang="en-US" sz="2000" b="0" i="0" u="none" strike="noStrike" cap="none" dirty="0">
                          <a:solidFill>
                            <a:schemeClr val="tx1"/>
                          </a:solidFill>
                          <a:latin typeface="UTM Avo" panose="02040603050506020204" pitchFamily="18" charset="0"/>
                          <a:ea typeface="+mn-ea"/>
                          <a:cs typeface="+mn-cs"/>
                          <a:sym typeface="Arial"/>
                        </a:rPr>
                        <a:t> </a:t>
                      </a:r>
                      <a:r>
                        <a:rPr lang="en-US" sz="2000" b="0" i="0" u="none" strike="noStrike" cap="none" dirty="0" err="1">
                          <a:solidFill>
                            <a:schemeClr val="tx1"/>
                          </a:solidFill>
                          <a:latin typeface="UTM Avo" panose="02040603050506020204" pitchFamily="18" charset="0"/>
                          <a:ea typeface="+mn-ea"/>
                          <a:cs typeface="+mn-cs"/>
                          <a:sym typeface="Arial"/>
                        </a:rPr>
                        <a:t>hai</a:t>
                      </a:r>
                      <a:r>
                        <a:rPr lang="en-US" sz="2000" b="0" i="0" u="none" strike="noStrike" cap="none" dirty="0">
                          <a:solidFill>
                            <a:schemeClr val="tx1"/>
                          </a:solidFill>
                          <a:latin typeface="UTM Avo" panose="02040603050506020204" pitchFamily="18" charset="0"/>
                          <a:ea typeface="+mn-ea"/>
                          <a:cs typeface="+mn-cs"/>
                          <a:sym typeface="Arial"/>
                        </a:rPr>
                        <a:t> </a:t>
                      </a:r>
                      <a:r>
                        <a:rPr lang="en-US" sz="2000" b="0" i="0" u="none" strike="noStrike" cap="none" dirty="0" err="1">
                          <a:solidFill>
                            <a:schemeClr val="tx1"/>
                          </a:solidFill>
                          <a:latin typeface="UTM Avo" panose="02040603050506020204" pitchFamily="18" charset="0"/>
                          <a:ea typeface="+mn-ea"/>
                          <a:cs typeface="+mn-cs"/>
                          <a:sym typeface="Arial"/>
                        </a:rPr>
                        <a:t>mặt</a:t>
                      </a:r>
                      <a:endParaRPr lang="vi-VN" sz="2000" b="0" i="0" u="none" strike="noStrike" cap="none" dirty="0">
                        <a:solidFill>
                          <a:schemeClr val="tx1"/>
                        </a:solidFill>
                        <a:ea typeface="+mn-ea"/>
                        <a:cs typeface="+mn-cs"/>
                        <a:sym typeface="Arial"/>
                      </a:endParaRPr>
                    </a:p>
                  </a:txBody>
                  <a:tcPr marL="121920" marR="121920" marT="60960" marB="60960" anchor="ctr">
                    <a:solidFill>
                      <a:schemeClr val="bg1"/>
                    </a:solidFill>
                  </a:tcPr>
                </a:tc>
                <a:tc>
                  <a:txBody>
                    <a:bodyPr/>
                    <a:lstStyle/>
                    <a:p>
                      <a:endParaRPr lang="vi-VN" sz="2000" dirty="0"/>
                    </a:p>
                  </a:txBody>
                  <a:tcPr marL="121920" marR="121920" marT="60960" marB="60960" anchor="ctr">
                    <a:solidFill>
                      <a:schemeClr val="bg1"/>
                    </a:solidFill>
                  </a:tcPr>
                </a:tc>
                <a:tc>
                  <a:txBody>
                    <a:bodyPr/>
                    <a:lstStyle/>
                    <a:p>
                      <a:pPr algn="ctr"/>
                      <a:r>
                        <a:rPr lang="en-US" sz="2000" dirty="0">
                          <a:latin typeface="UTM Avo" panose="02040603050506020204" pitchFamily="18" charset="0"/>
                        </a:rPr>
                        <a:t>1</a:t>
                      </a:r>
                      <a:endParaRPr lang="vi-VN" sz="2000" dirty="0"/>
                    </a:p>
                  </a:txBody>
                  <a:tcPr marL="121920" marR="121920" marT="60960" marB="60960" anchor="ctr">
                    <a:solidFill>
                      <a:schemeClr val="bg1"/>
                    </a:solidFill>
                  </a:tcPr>
                </a:tc>
                <a:extLst>
                  <a:ext uri="{0D108BD9-81ED-4DB2-BD59-A6C34878D82A}">
                    <a16:rowId xmlns:a16="http://schemas.microsoft.com/office/drawing/2014/main" val="3643747942"/>
                  </a:ext>
                </a:extLst>
              </a:tr>
            </a:tbl>
          </a:graphicData>
        </a:graphic>
      </p:graphicFrame>
      <p:pic>
        <p:nvPicPr>
          <p:cNvPr id="6" name="Picture 5" descr="A close-up of a chart&#10;&#10;Description automatically generated">
            <a:extLst>
              <a:ext uri="{FF2B5EF4-FFF2-40B4-BE49-F238E27FC236}">
                <a16:creationId xmlns:a16="http://schemas.microsoft.com/office/drawing/2014/main" id="{1C0C1177-3D56-FA45-ED7C-5D68546FD04C}"/>
              </a:ext>
            </a:extLst>
          </p:cNvPr>
          <p:cNvPicPr>
            <a:picLocks noChangeAspect="1"/>
          </p:cNvPicPr>
          <p:nvPr/>
        </p:nvPicPr>
        <p:blipFill rotWithShape="1">
          <a:blip r:embed="rId5">
            <a:clrChange>
              <a:clrFrom>
                <a:srgbClr val="FFFFFF"/>
              </a:clrFrom>
              <a:clrTo>
                <a:srgbClr val="FFFFFF">
                  <a:alpha val="0"/>
                </a:srgbClr>
              </a:clrTo>
            </a:clrChange>
          </a:blip>
          <a:srcRect l="50231" t="70461" r="29283" b="25260"/>
          <a:stretch/>
        </p:blipFill>
        <p:spPr>
          <a:xfrm>
            <a:off x="6390391" y="2198887"/>
            <a:ext cx="2299575" cy="648843"/>
          </a:xfrm>
          <a:prstGeom prst="rect">
            <a:avLst/>
          </a:prstGeom>
        </p:spPr>
      </p:pic>
      <p:pic>
        <p:nvPicPr>
          <p:cNvPr id="7" name="Picture 6" descr="A close-up of a chart&#10;&#10;Description automatically generated">
            <a:extLst>
              <a:ext uri="{FF2B5EF4-FFF2-40B4-BE49-F238E27FC236}">
                <a16:creationId xmlns:a16="http://schemas.microsoft.com/office/drawing/2014/main" id="{B38E2C16-6B59-C750-CAA8-90AEEFA85F12}"/>
              </a:ext>
            </a:extLst>
          </p:cNvPr>
          <p:cNvPicPr>
            <a:picLocks noChangeAspect="1"/>
          </p:cNvPicPr>
          <p:nvPr/>
        </p:nvPicPr>
        <p:blipFill rotWithShape="1">
          <a:blip r:embed="rId5">
            <a:clrChange>
              <a:clrFrom>
                <a:srgbClr val="FFFFFF"/>
              </a:clrFrom>
              <a:clrTo>
                <a:srgbClr val="FFFFFF">
                  <a:alpha val="0"/>
                </a:srgbClr>
              </a:clrTo>
            </a:clrChange>
          </a:blip>
          <a:srcRect l="50231" t="75748" r="29283" b="18777"/>
          <a:stretch/>
        </p:blipFill>
        <p:spPr>
          <a:xfrm>
            <a:off x="6049082" y="2987542"/>
            <a:ext cx="2762126" cy="997116"/>
          </a:xfrm>
          <a:prstGeom prst="rect">
            <a:avLst/>
          </a:prstGeom>
        </p:spPr>
      </p:pic>
      <p:pic>
        <p:nvPicPr>
          <p:cNvPr id="8" name="Picture 7" descr="A close-up of a chart&#10;&#10;Description automatically generated">
            <a:extLst>
              <a:ext uri="{FF2B5EF4-FFF2-40B4-BE49-F238E27FC236}">
                <a16:creationId xmlns:a16="http://schemas.microsoft.com/office/drawing/2014/main" id="{43445864-1CB1-4B15-4D1A-9E6BA042F789}"/>
              </a:ext>
            </a:extLst>
          </p:cNvPr>
          <p:cNvPicPr>
            <a:picLocks noChangeAspect="1"/>
          </p:cNvPicPr>
          <p:nvPr/>
        </p:nvPicPr>
        <p:blipFill rotWithShape="1">
          <a:blip r:embed="rId5">
            <a:clrChange>
              <a:clrFrom>
                <a:srgbClr val="FFFFFF"/>
              </a:clrFrom>
              <a:clrTo>
                <a:srgbClr val="FFFFFF">
                  <a:alpha val="0"/>
                </a:srgbClr>
              </a:clrTo>
            </a:clrChange>
          </a:blip>
          <a:srcRect l="52186" t="83031" r="30185" b="13439"/>
          <a:stretch/>
        </p:blipFill>
        <p:spPr>
          <a:xfrm>
            <a:off x="6228909" y="4036799"/>
            <a:ext cx="2662937" cy="720408"/>
          </a:xfrm>
          <a:prstGeom prst="rect">
            <a:avLst/>
          </a:prstGeom>
        </p:spPr>
      </p:pic>
      <p:pic>
        <p:nvPicPr>
          <p:cNvPr id="9" name="Picture 8" descr="A close-up of a chart&#10;&#10;Description automatically generated">
            <a:extLst>
              <a:ext uri="{FF2B5EF4-FFF2-40B4-BE49-F238E27FC236}">
                <a16:creationId xmlns:a16="http://schemas.microsoft.com/office/drawing/2014/main" id="{B0ED07C7-6BD4-9297-2117-70790D6FB75F}"/>
              </a:ext>
            </a:extLst>
          </p:cNvPr>
          <p:cNvPicPr>
            <a:picLocks noChangeAspect="1"/>
          </p:cNvPicPr>
          <p:nvPr/>
        </p:nvPicPr>
        <p:blipFill rotWithShape="1">
          <a:blip r:embed="rId5">
            <a:clrChange>
              <a:clrFrom>
                <a:srgbClr val="FFFFFF"/>
              </a:clrFrom>
              <a:clrTo>
                <a:srgbClr val="FFFFFF">
                  <a:alpha val="0"/>
                </a:srgbClr>
              </a:clrTo>
            </a:clrChange>
          </a:blip>
          <a:srcRect l="52186" t="88074" r="32058" b="8458"/>
          <a:stretch/>
        </p:blipFill>
        <p:spPr>
          <a:xfrm>
            <a:off x="6108703" y="5036830"/>
            <a:ext cx="2423188" cy="720407"/>
          </a:xfrm>
          <a:prstGeom prst="rect">
            <a:avLst/>
          </a:prstGeom>
        </p:spPr>
      </p:pic>
      <p:pic>
        <p:nvPicPr>
          <p:cNvPr id="10" name="Picture 9" descr="A close-up of a chart&#10;&#10;Description automatically generated">
            <a:extLst>
              <a:ext uri="{FF2B5EF4-FFF2-40B4-BE49-F238E27FC236}">
                <a16:creationId xmlns:a16="http://schemas.microsoft.com/office/drawing/2014/main" id="{26422E7E-B0DE-ACE5-2D38-EF33FD5D9631}"/>
              </a:ext>
            </a:extLst>
          </p:cNvPr>
          <p:cNvPicPr>
            <a:picLocks noChangeAspect="1"/>
          </p:cNvPicPr>
          <p:nvPr/>
        </p:nvPicPr>
        <p:blipFill rotWithShape="1">
          <a:blip r:embed="rId5">
            <a:clrChange>
              <a:clrFrom>
                <a:srgbClr val="FFFFFF"/>
              </a:clrFrom>
              <a:clrTo>
                <a:srgbClr val="FFFFFF">
                  <a:alpha val="0"/>
                </a:srgbClr>
              </a:clrTo>
            </a:clrChange>
          </a:blip>
          <a:srcRect l="52186" t="91983" r="29674" b="1429"/>
          <a:stretch/>
        </p:blipFill>
        <p:spPr>
          <a:xfrm>
            <a:off x="6596908" y="5932445"/>
            <a:ext cx="1886543" cy="925555"/>
          </a:xfrm>
          <a:prstGeom prst="rect">
            <a:avLst/>
          </a:prstGeom>
        </p:spPr>
      </p:pic>
    </p:spTree>
    <p:custDataLst>
      <p:tags r:id="rId1"/>
    </p:custDataLst>
    <p:extLst>
      <p:ext uri="{BB962C8B-B14F-4D97-AF65-F5344CB8AC3E}">
        <p14:creationId xmlns:p14="http://schemas.microsoft.com/office/powerpoint/2010/main" val="333806761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18D7E343-BECC-0511-1FD8-FB0CFBB4D5CC}"/>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4AD63CFA-1475-9DF0-2EFB-F4144DC59054}"/>
              </a:ext>
            </a:extLst>
          </p:cNvPr>
          <p:cNvGraphicFramePr>
            <a:graphicFrameLocks noGrp="1"/>
          </p:cNvGraphicFramePr>
          <p:nvPr>
            <p:extLst>
              <p:ext uri="{D42A27DB-BD31-4B8C-83A1-F6EECF244321}">
                <p14:modId xmlns:p14="http://schemas.microsoft.com/office/powerpoint/2010/main" val="1553713012"/>
              </p:ext>
            </p:extLst>
          </p:nvPr>
        </p:nvGraphicFramePr>
        <p:xfrm>
          <a:off x="0" y="1917700"/>
          <a:ext cx="12192000" cy="4940300"/>
        </p:xfrm>
        <a:graphic>
          <a:graphicData uri="http://schemas.openxmlformats.org/drawingml/2006/table">
            <a:tbl>
              <a:tblPr firstRow="1" bandRow="1"/>
              <a:tblGrid>
                <a:gridCol w="737191">
                  <a:extLst>
                    <a:ext uri="{9D8B030D-6E8A-4147-A177-3AD203B41FA5}">
                      <a16:colId xmlns:a16="http://schemas.microsoft.com/office/drawing/2014/main" val="768430247"/>
                    </a:ext>
                  </a:extLst>
                </a:gridCol>
                <a:gridCol w="4078649">
                  <a:extLst>
                    <a:ext uri="{9D8B030D-6E8A-4147-A177-3AD203B41FA5}">
                      <a16:colId xmlns:a16="http://schemas.microsoft.com/office/drawing/2014/main" val="2210214538"/>
                    </a:ext>
                  </a:extLst>
                </a:gridCol>
                <a:gridCol w="5262880">
                  <a:extLst>
                    <a:ext uri="{9D8B030D-6E8A-4147-A177-3AD203B41FA5}">
                      <a16:colId xmlns:a16="http://schemas.microsoft.com/office/drawing/2014/main" val="487610856"/>
                    </a:ext>
                  </a:extLst>
                </a:gridCol>
                <a:gridCol w="2113280">
                  <a:extLst>
                    <a:ext uri="{9D8B030D-6E8A-4147-A177-3AD203B41FA5}">
                      <a16:colId xmlns:a16="http://schemas.microsoft.com/office/drawing/2014/main" val="2789049430"/>
                    </a:ext>
                  </a:extLst>
                </a:gridCol>
              </a:tblGrid>
              <a:tr h="79214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b="1" dirty="0">
                          <a:latin typeface="UTM Avo" panose="02040603050506020204" pitchFamily="18" charset="0"/>
                        </a:rPr>
                        <a:t>TT</a:t>
                      </a:r>
                      <a:endParaRPr lang="vi-VN" sz="24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b="1" dirty="0" err="1">
                          <a:latin typeface="UTM Avo" panose="02040603050506020204" pitchFamily="18" charset="0"/>
                        </a:rPr>
                        <a:t>Tên</a:t>
                      </a:r>
                      <a:r>
                        <a:rPr lang="en-US" sz="2400" b="1" dirty="0">
                          <a:latin typeface="UTM Avo" panose="02040603050506020204" pitchFamily="18" charset="0"/>
                        </a:rPr>
                        <a:t> chi </a:t>
                      </a:r>
                      <a:r>
                        <a:rPr lang="en-US" sz="2400" b="1" dirty="0" err="1">
                          <a:latin typeface="UTM Avo" panose="02040603050506020204" pitchFamily="18" charset="0"/>
                        </a:rPr>
                        <a:t>tiết</a:t>
                      </a:r>
                      <a:endParaRPr lang="vi-VN" sz="24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b="1" dirty="0" err="1">
                          <a:latin typeface="UTM Avo" panose="02040603050506020204" pitchFamily="18" charset="0"/>
                        </a:rPr>
                        <a:t>Hình</a:t>
                      </a:r>
                      <a:r>
                        <a:rPr lang="en-US" sz="2400" b="1" dirty="0">
                          <a:latin typeface="UTM Avo" panose="02040603050506020204" pitchFamily="18" charset="0"/>
                        </a:rPr>
                        <a:t> </a:t>
                      </a:r>
                      <a:r>
                        <a:rPr lang="en-US" sz="2400" b="1" dirty="0" err="1">
                          <a:latin typeface="UTM Avo" panose="02040603050506020204" pitchFamily="18" charset="0"/>
                        </a:rPr>
                        <a:t>minh</a:t>
                      </a:r>
                      <a:r>
                        <a:rPr lang="en-US" sz="2400" b="1" dirty="0">
                          <a:latin typeface="UTM Avo" panose="02040603050506020204" pitchFamily="18" charset="0"/>
                        </a:rPr>
                        <a:t> </a:t>
                      </a:r>
                      <a:r>
                        <a:rPr lang="en-US" sz="2400" b="1" dirty="0" err="1">
                          <a:latin typeface="UTM Avo" panose="02040603050506020204" pitchFamily="18" charset="0"/>
                        </a:rPr>
                        <a:t>họa</a:t>
                      </a:r>
                      <a:endParaRPr lang="vi-VN" sz="24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b="1" dirty="0" err="1">
                          <a:latin typeface="UTM Avo" panose="02040603050506020204" pitchFamily="18" charset="0"/>
                        </a:rPr>
                        <a:t>Số</a:t>
                      </a:r>
                      <a:r>
                        <a:rPr lang="en-US" sz="2400" b="1" dirty="0">
                          <a:latin typeface="UTM Avo" panose="02040603050506020204" pitchFamily="18" charset="0"/>
                        </a:rPr>
                        <a:t> </a:t>
                      </a:r>
                      <a:r>
                        <a:rPr lang="en-US" sz="2400" b="1" dirty="0" err="1">
                          <a:latin typeface="UTM Avo" panose="02040603050506020204" pitchFamily="18" charset="0"/>
                        </a:rPr>
                        <a:t>lượng</a:t>
                      </a:r>
                      <a:endParaRPr lang="vi-VN" sz="2400" b="1"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extLst>
                  <a:ext uri="{0D108BD9-81ED-4DB2-BD59-A6C34878D82A}">
                    <a16:rowId xmlns:a16="http://schemas.microsoft.com/office/drawing/2014/main" val="1366937172"/>
                  </a:ext>
                </a:extLst>
              </a:tr>
              <a:tr h="1445132">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a:latin typeface="UTM Avo" panose="02040603050506020204" pitchFamily="18" charset="0"/>
                        </a:rPr>
                        <a:t>1</a:t>
                      </a: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a:latin typeface="UTM Avo" panose="02040603050506020204" pitchFamily="18" charset="0"/>
                        </a:rPr>
                        <a:t>Tua </a:t>
                      </a:r>
                      <a:r>
                        <a:rPr lang="en-US" sz="2400" dirty="0" err="1">
                          <a:latin typeface="UTM Avo" panose="02040603050506020204" pitchFamily="18" charset="0"/>
                        </a:rPr>
                        <a:t>vít</a:t>
                      </a:r>
                      <a:endParaRPr lang="en-US" sz="2400" dirty="0">
                        <a:latin typeface="UTM Avo" panose="02040603050506020204" pitchFamily="18" charset="0"/>
                      </a:endParaRPr>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dirty="0">
                          <a:latin typeface="UTM Avo" panose="02040603050506020204" pitchFamily="18" charset="0"/>
                        </a:rPr>
                        <a:t>1</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extLst>
                  <a:ext uri="{0D108BD9-81ED-4DB2-BD59-A6C34878D82A}">
                    <a16:rowId xmlns:a16="http://schemas.microsoft.com/office/drawing/2014/main" val="2982794267"/>
                  </a:ext>
                </a:extLst>
              </a:tr>
              <a:tr h="1257889">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a:latin typeface="UTM Avo" panose="02040603050506020204" pitchFamily="18" charset="0"/>
                        </a:rPr>
                        <a:t>2</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err="1">
                          <a:latin typeface="UTM Avo" panose="02040603050506020204" pitchFamily="18" charset="0"/>
                        </a:rPr>
                        <a:t>Cờ</a:t>
                      </a:r>
                      <a:r>
                        <a:rPr lang="en-US" sz="2400" dirty="0">
                          <a:latin typeface="UTM Avo" panose="02040603050506020204" pitchFamily="18" charset="0"/>
                        </a:rPr>
                        <a:t> -</a:t>
                      </a:r>
                      <a:r>
                        <a:rPr lang="en-US" sz="2400" dirty="0" err="1">
                          <a:latin typeface="UTM Avo" panose="02040603050506020204" pitchFamily="18" charset="0"/>
                        </a:rPr>
                        <a:t>lê</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dirty="0">
                          <a:latin typeface="UTM Avo" panose="02040603050506020204" pitchFamily="18" charset="0"/>
                        </a:rPr>
                        <a:t>1</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extLst>
                  <a:ext uri="{0D108BD9-81ED-4DB2-BD59-A6C34878D82A}">
                    <a16:rowId xmlns:a16="http://schemas.microsoft.com/office/drawing/2014/main" val="2443654834"/>
                  </a:ext>
                </a:extLst>
              </a:tr>
              <a:tr h="1445132">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a:latin typeface="UTM Avo" panose="02040603050506020204" pitchFamily="18" charset="0"/>
                        </a:rPr>
                        <a:t>3</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r>
                        <a:rPr lang="en-US" sz="2400" dirty="0" err="1">
                          <a:latin typeface="UTM Avo" panose="02040603050506020204" pitchFamily="18" charset="0"/>
                        </a:rPr>
                        <a:t>Kéo</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r>
                        <a:rPr lang="en-US" sz="2400" dirty="0">
                          <a:latin typeface="UTM Avo" panose="02040603050506020204" pitchFamily="18" charset="0"/>
                        </a:rPr>
                        <a:t>1</a:t>
                      </a:r>
                      <a:endParaRPr lang="vi-VN" sz="2400" dirty="0"/>
                    </a:p>
                  </a:txBody>
                  <a:tcPr marL="121920" marR="121920" marT="60960" marB="6096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AF7"/>
                    </a:solidFill>
                  </a:tcPr>
                </a:tc>
                <a:extLst>
                  <a:ext uri="{0D108BD9-81ED-4DB2-BD59-A6C34878D82A}">
                    <a16:rowId xmlns:a16="http://schemas.microsoft.com/office/drawing/2014/main" val="2056421538"/>
                  </a:ext>
                </a:extLst>
              </a:tr>
            </a:tbl>
          </a:graphicData>
        </a:graphic>
      </p:graphicFrame>
      <p:pic>
        <p:nvPicPr>
          <p:cNvPr id="4" name="Picture 3">
            <a:extLst>
              <a:ext uri="{FF2B5EF4-FFF2-40B4-BE49-F238E27FC236}">
                <a16:creationId xmlns:a16="http://schemas.microsoft.com/office/drawing/2014/main" id="{AF04822B-C32B-1D39-9C25-DCB00983A5CF}"/>
              </a:ext>
            </a:extLst>
          </p:cNvPr>
          <p:cNvPicPr>
            <a:picLocks noChangeAspect="1"/>
          </p:cNvPicPr>
          <p:nvPr/>
        </p:nvPicPr>
        <p:blipFill>
          <a:blip r:embed="rId5"/>
          <a:stretch>
            <a:fillRect/>
          </a:stretch>
        </p:blipFill>
        <p:spPr>
          <a:xfrm>
            <a:off x="5873752" y="3168164"/>
            <a:ext cx="3140472" cy="521672"/>
          </a:xfrm>
          <a:prstGeom prst="rect">
            <a:avLst/>
          </a:prstGeom>
        </p:spPr>
      </p:pic>
      <p:pic>
        <p:nvPicPr>
          <p:cNvPr id="5" name="Picture 4">
            <a:extLst>
              <a:ext uri="{FF2B5EF4-FFF2-40B4-BE49-F238E27FC236}">
                <a16:creationId xmlns:a16="http://schemas.microsoft.com/office/drawing/2014/main" id="{18670978-E26F-F41F-BA89-30600FB72E28}"/>
              </a:ext>
            </a:extLst>
          </p:cNvPr>
          <p:cNvPicPr>
            <a:picLocks noChangeAspect="1"/>
          </p:cNvPicPr>
          <p:nvPr/>
        </p:nvPicPr>
        <p:blipFill>
          <a:blip r:embed="rId6"/>
          <a:stretch>
            <a:fillRect/>
          </a:stretch>
        </p:blipFill>
        <p:spPr>
          <a:xfrm>
            <a:off x="6096000" y="4345800"/>
            <a:ext cx="2695976" cy="658000"/>
          </a:xfrm>
          <a:prstGeom prst="rect">
            <a:avLst/>
          </a:prstGeom>
        </p:spPr>
      </p:pic>
      <p:pic>
        <p:nvPicPr>
          <p:cNvPr id="11" name="Picture 10">
            <a:extLst>
              <a:ext uri="{FF2B5EF4-FFF2-40B4-BE49-F238E27FC236}">
                <a16:creationId xmlns:a16="http://schemas.microsoft.com/office/drawing/2014/main" id="{AB8659DA-7327-48A2-1D18-E4B206D32509}"/>
              </a:ext>
            </a:extLst>
          </p:cNvPr>
          <p:cNvPicPr>
            <a:picLocks noChangeAspect="1"/>
          </p:cNvPicPr>
          <p:nvPr/>
        </p:nvPicPr>
        <p:blipFill>
          <a:blip r:embed="rId7"/>
          <a:stretch>
            <a:fillRect/>
          </a:stretch>
        </p:blipFill>
        <p:spPr>
          <a:xfrm>
            <a:off x="6333077" y="5659764"/>
            <a:ext cx="2068627" cy="1191272"/>
          </a:xfrm>
          <a:prstGeom prst="rect">
            <a:avLst/>
          </a:prstGeom>
        </p:spPr>
      </p:pic>
      <p:sp>
        <p:nvSpPr>
          <p:cNvPr id="12" name="TextBox 11">
            <a:extLst>
              <a:ext uri="{FF2B5EF4-FFF2-40B4-BE49-F238E27FC236}">
                <a16:creationId xmlns:a16="http://schemas.microsoft.com/office/drawing/2014/main" id="{36AF16E7-F0DE-26EA-9334-F7A22887D9F0}"/>
              </a:ext>
            </a:extLst>
          </p:cNvPr>
          <p:cNvSpPr txBox="1"/>
          <p:nvPr/>
        </p:nvSpPr>
        <p:spPr>
          <a:xfrm>
            <a:off x="3790296" y="1139134"/>
            <a:ext cx="4611408" cy="461665"/>
          </a:xfrm>
          <a:prstGeom prst="rect">
            <a:avLst/>
          </a:prstGeom>
          <a:noFill/>
        </p:spPr>
        <p:txBody>
          <a:bodyPr wrap="square" rtlCol="0">
            <a:spAutoFit/>
          </a:bodyPr>
          <a:lstStyle/>
          <a:p>
            <a:pPr algn="ctr"/>
            <a:r>
              <a:rPr lang="en-US" sz="2400" b="1" dirty="0" err="1">
                <a:solidFill>
                  <a:schemeClr val="tx1"/>
                </a:solidFill>
                <a:latin typeface="UTM Avo" panose="02040603050506020204" pitchFamily="18" charset="0"/>
              </a:rPr>
              <a:t>Dụng</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cụ</a:t>
            </a:r>
            <a:endParaRPr lang="en-VN" b="1" dirty="0">
              <a:solidFill>
                <a:schemeClr val="tx1"/>
              </a:solidFill>
              <a:latin typeface="UTM Avo" panose="02040603050506020204" pitchFamily="18" charset="0"/>
            </a:endParaRPr>
          </a:p>
        </p:txBody>
      </p:sp>
    </p:spTree>
    <p:custDataLst>
      <p:tags r:id="rId1"/>
    </p:custDataLst>
    <p:extLst>
      <p:ext uri="{BB962C8B-B14F-4D97-AF65-F5344CB8AC3E}">
        <p14:creationId xmlns:p14="http://schemas.microsoft.com/office/powerpoint/2010/main" val="229084188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linds(horizont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C5EA033D-7D0B-967E-EC03-A98DA7AC9F85}"/>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5AA7F982-A8C2-1E32-23FC-21CE4C6D1257}"/>
              </a:ext>
            </a:extLst>
          </p:cNvPr>
          <p:cNvSpPr/>
          <p:nvPr/>
        </p:nvSpPr>
        <p:spPr>
          <a:xfrm>
            <a:off x="0" y="1580653"/>
            <a:ext cx="12192000" cy="768847"/>
          </a:xfrm>
          <a:prstGeom prst="rect">
            <a:avLst/>
          </a:prstGeom>
          <a:solidFill>
            <a:schemeClr val="accent1">
              <a:lumMod val="20000"/>
              <a:lumOff val="80000"/>
            </a:schemeClr>
          </a:solidFill>
          <a:ln w="25400" cap="flat" cmpd="sng" algn="ctr">
            <a:noFill/>
            <a:prstDash val="solid"/>
          </a:ln>
          <a:effectLst/>
        </p:spPr>
        <p:txBody>
          <a:bodyPr rtlCol="0" anchor="ctr"/>
          <a:lstStyle/>
          <a:p>
            <a:pPr lvl="0" algn="ctr">
              <a:buClrTx/>
              <a:defRPr/>
            </a:pPr>
            <a:r>
              <a:rPr lang="en-VN" sz="2400" b="1">
                <a:solidFill>
                  <a:schemeClr val="tx1"/>
                </a:solidFill>
                <a:latin typeface="UTM Avo" panose="02040603050506020204" pitchFamily="18" charset="0"/>
                <a:ea typeface="+mn-ea"/>
                <a:cs typeface="Arial" panose="020B0604020202020204" pitchFamily="34" charset="0"/>
              </a:rPr>
              <a:t>3. THỰC HÀNH LẮP RÁP MÔ HÌNH</a:t>
            </a:r>
          </a:p>
        </p:txBody>
      </p:sp>
      <p:pic>
        <p:nvPicPr>
          <p:cNvPr id="9" name="Picture 8">
            <a:hlinkClick r:id="rId5"/>
            <a:extLst>
              <a:ext uri="{FF2B5EF4-FFF2-40B4-BE49-F238E27FC236}">
                <a16:creationId xmlns:a16="http://schemas.microsoft.com/office/drawing/2014/main" id="{AE9DEEC6-61F3-54D0-7BC6-9E582D4D17C3}"/>
              </a:ext>
            </a:extLst>
          </p:cNvPr>
          <p:cNvPicPr>
            <a:picLocks noChangeAspect="1"/>
          </p:cNvPicPr>
          <p:nvPr/>
        </p:nvPicPr>
        <p:blipFill>
          <a:blip r:embed="rId6"/>
          <a:stretch>
            <a:fillRect/>
          </a:stretch>
        </p:blipFill>
        <p:spPr>
          <a:xfrm>
            <a:off x="5473996" y="3429000"/>
            <a:ext cx="4218797" cy="1633869"/>
          </a:xfrm>
          <a:prstGeom prst="rect">
            <a:avLst/>
          </a:prstGeom>
        </p:spPr>
      </p:pic>
      <p:pic>
        <p:nvPicPr>
          <p:cNvPr id="2" name="Picture 1" descr="A screenshot of a computer&#10;&#10;Description automatically generated">
            <a:extLst>
              <a:ext uri="{FF2B5EF4-FFF2-40B4-BE49-F238E27FC236}">
                <a16:creationId xmlns:a16="http://schemas.microsoft.com/office/drawing/2014/main" id="{76F781ED-2AB5-1C54-6A49-1DFBA3FF7FBF}"/>
              </a:ext>
            </a:extLst>
          </p:cNvPr>
          <p:cNvPicPr>
            <a:picLocks noChangeAspect="1"/>
          </p:cNvPicPr>
          <p:nvPr/>
        </p:nvPicPr>
        <p:blipFill rotWithShape="1">
          <a:blip r:embed="rId7">
            <a:clrChange>
              <a:clrFrom>
                <a:srgbClr val="FFFFFF"/>
              </a:clrFrom>
              <a:clrTo>
                <a:srgbClr val="FFFFFF">
                  <a:alpha val="0"/>
                </a:srgbClr>
              </a:clrTo>
            </a:clrChange>
          </a:blip>
          <a:srcRect l="33671" t="55574" r="38443" b="3073"/>
          <a:stretch/>
        </p:blipFill>
        <p:spPr>
          <a:xfrm>
            <a:off x="2012886" y="2554272"/>
            <a:ext cx="3391253" cy="3908458"/>
          </a:xfrm>
          <a:prstGeom prst="rect">
            <a:avLst/>
          </a:prstGeom>
        </p:spPr>
      </p:pic>
    </p:spTree>
    <p:custDataLst>
      <p:tags r:id="rId1"/>
    </p:custDataLst>
    <p:extLst>
      <p:ext uri="{BB962C8B-B14F-4D97-AF65-F5344CB8AC3E}">
        <p14:creationId xmlns:p14="http://schemas.microsoft.com/office/powerpoint/2010/main" val="376949370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D3AA74E7-A697-5310-466D-DF21B938CEC6}"/>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3695C73A-8EC1-FB1F-C4BE-F17CC7D6A53D}"/>
              </a:ext>
            </a:extLst>
          </p:cNvPr>
          <p:cNvSpPr/>
          <p:nvPr/>
        </p:nvSpPr>
        <p:spPr>
          <a:xfrm>
            <a:off x="0" y="1580653"/>
            <a:ext cx="12192000" cy="768847"/>
          </a:xfrm>
          <a:prstGeom prst="rect">
            <a:avLst/>
          </a:prstGeom>
          <a:solidFill>
            <a:schemeClr val="accent1">
              <a:lumMod val="20000"/>
              <a:lumOff val="80000"/>
            </a:schemeClr>
          </a:solidFill>
          <a:ln w="25400" cap="flat" cmpd="sng" algn="ctr">
            <a:noFill/>
            <a:prstDash val="solid"/>
          </a:ln>
          <a:effectLst/>
        </p:spPr>
        <p:txBody>
          <a:bodyPr rtlCol="0" anchor="ctr"/>
          <a:lstStyle/>
          <a:p>
            <a:pPr lvl="0" algn="ctr">
              <a:buClrTx/>
              <a:defRPr/>
            </a:pPr>
            <a:r>
              <a:rPr lang="en-VN" sz="2400" b="1">
                <a:solidFill>
                  <a:schemeClr val="tx1"/>
                </a:solidFill>
                <a:latin typeface="UTM Avo" panose="02040603050506020204" pitchFamily="18" charset="0"/>
                <a:ea typeface="+mn-ea"/>
                <a:cs typeface="Arial" panose="020B0604020202020204" pitchFamily="34" charset="0"/>
              </a:rPr>
              <a:t>3. THỰC HÀNH LẮP RÁP MÔ HÌNH</a:t>
            </a:r>
          </a:p>
        </p:txBody>
      </p:sp>
      <p:sp>
        <p:nvSpPr>
          <p:cNvPr id="6" name="TextBox 5">
            <a:extLst>
              <a:ext uri="{FF2B5EF4-FFF2-40B4-BE49-F238E27FC236}">
                <a16:creationId xmlns:a16="http://schemas.microsoft.com/office/drawing/2014/main" id="{8FF79686-FD7F-5FE4-A1BC-DD4E656E5B01}"/>
              </a:ext>
            </a:extLst>
          </p:cNvPr>
          <p:cNvSpPr txBox="1"/>
          <p:nvPr/>
        </p:nvSpPr>
        <p:spPr>
          <a:xfrm>
            <a:off x="613116" y="2349500"/>
            <a:ext cx="4611408" cy="646331"/>
          </a:xfrm>
          <a:prstGeom prst="rect">
            <a:avLst/>
          </a:prstGeom>
          <a:noFill/>
        </p:spPr>
        <p:txBody>
          <a:bodyPr wrap="square" rtlCol="0">
            <a:spAutoFit/>
          </a:bodyPr>
          <a:lstStyle/>
          <a:p>
            <a:r>
              <a:rPr lang="en-VN" sz="3600" dirty="0">
                <a:solidFill>
                  <a:schemeClr val="tx1"/>
                </a:solidFill>
                <a:latin typeface="UTM Avo" panose="02040603050506020204" pitchFamily="18" charset="0"/>
              </a:rPr>
              <a:t>📍</a:t>
            </a:r>
            <a:r>
              <a:rPr lang="en-VN" sz="2400" b="1" dirty="0">
                <a:solidFill>
                  <a:schemeClr val="tx1"/>
                </a:solidFill>
                <a:latin typeface="UTM Avo" panose="02040603050506020204" pitchFamily="18" charset="0"/>
              </a:rPr>
              <a:t>Bước 1: </a:t>
            </a:r>
            <a:r>
              <a:rPr lang="en-VN" sz="2400" dirty="0">
                <a:solidFill>
                  <a:schemeClr val="tx1"/>
                </a:solidFill>
                <a:latin typeface="UTM Avo" panose="02040603050506020204" pitchFamily="18" charset="0"/>
              </a:rPr>
              <a:t>Lắp ráp giá đỡ</a:t>
            </a:r>
          </a:p>
        </p:txBody>
      </p:sp>
      <p:pic>
        <p:nvPicPr>
          <p:cNvPr id="7" name="Picture 6" descr="A screenshot of a book&#10;&#10;Description automatically generated">
            <a:extLst>
              <a:ext uri="{FF2B5EF4-FFF2-40B4-BE49-F238E27FC236}">
                <a16:creationId xmlns:a16="http://schemas.microsoft.com/office/drawing/2014/main" id="{3B7BC697-D0ED-4AA0-1CF1-8E31C6694C62}"/>
              </a:ext>
            </a:extLst>
          </p:cNvPr>
          <p:cNvPicPr>
            <a:picLocks noChangeAspect="1"/>
          </p:cNvPicPr>
          <p:nvPr/>
        </p:nvPicPr>
        <p:blipFill rotWithShape="1">
          <a:blip r:embed="rId5">
            <a:clrChange>
              <a:clrFrom>
                <a:srgbClr val="FFFFFF"/>
              </a:clrFrom>
              <a:clrTo>
                <a:srgbClr val="FFFFFF">
                  <a:alpha val="0"/>
                </a:srgbClr>
              </a:clrTo>
            </a:clrChange>
          </a:blip>
          <a:srcRect l="13854" t="23276" r="9463" b="9931"/>
          <a:stretch/>
        </p:blipFill>
        <p:spPr>
          <a:xfrm>
            <a:off x="613116" y="2887189"/>
            <a:ext cx="6032128" cy="3862270"/>
          </a:xfrm>
          <a:prstGeom prst="rect">
            <a:avLst/>
          </a:prstGeom>
        </p:spPr>
      </p:pic>
      <p:sp>
        <p:nvSpPr>
          <p:cNvPr id="8" name="TextBox 7">
            <a:extLst>
              <a:ext uri="{FF2B5EF4-FFF2-40B4-BE49-F238E27FC236}">
                <a16:creationId xmlns:a16="http://schemas.microsoft.com/office/drawing/2014/main" id="{CF13164F-3C75-4346-5116-D390E98E94A4}"/>
              </a:ext>
            </a:extLst>
          </p:cNvPr>
          <p:cNvSpPr txBox="1"/>
          <p:nvPr/>
        </p:nvSpPr>
        <p:spPr>
          <a:xfrm>
            <a:off x="6843781" y="3887945"/>
            <a:ext cx="4218797" cy="1675843"/>
          </a:xfrm>
          <a:prstGeom prst="rect">
            <a:avLst/>
          </a:prstGeom>
          <a:solidFill>
            <a:srgbClr val="FFFAF7"/>
          </a:solidFill>
        </p:spPr>
        <p:txBody>
          <a:bodyPr wrap="square" rtlCol="0">
            <a:spAutoFit/>
          </a:bodyPr>
          <a:lstStyle/>
          <a:p>
            <a:pPr algn="just">
              <a:lnSpc>
                <a:spcPct val="150000"/>
              </a:lnSpc>
            </a:pPr>
            <a:r>
              <a:rPr lang="en-VN" sz="2400" dirty="0">
                <a:latin typeface="UTM Avo" panose="02040603050506020204" pitchFamily="18" charset="0"/>
                <a:cs typeface="Arial" panose="020B0604020202020204" pitchFamily="34" charset="0"/>
              </a:rPr>
              <a:t>Dùng </a:t>
            </a:r>
            <a:r>
              <a:rPr lang="en-US" sz="2400" dirty="0">
                <a:latin typeface="UTM Avo" panose="02040603050506020204" pitchFamily="18" charset="0"/>
                <a:cs typeface="Arial" panose="020B0604020202020204" pitchFamily="34" charset="0"/>
              </a:rPr>
              <a:t>b</a:t>
            </a:r>
            <a:r>
              <a:rPr lang="en-VN" sz="2400" dirty="0">
                <a:latin typeface="UTM Avo" panose="02040603050506020204" pitchFamily="18" charset="0"/>
                <a:cs typeface="Arial" panose="020B0604020202020204" pitchFamily="34" charset="0"/>
              </a:rPr>
              <a:t>ăng dính hai mặt gắn đầu nối vào thanh chữ U ngắn</a:t>
            </a:r>
            <a:r>
              <a:rPr lang="en-US" sz="2400" dirty="0">
                <a:latin typeface="UTM Avo" panose="02040603050506020204" pitchFamily="18" charset="0"/>
                <a:cs typeface="Arial" panose="020B0604020202020204" pitchFamily="34" charset="0"/>
              </a:rPr>
              <a:t>.</a:t>
            </a:r>
            <a:endParaRPr lang="en-VN" sz="2400" dirty="0">
              <a:latin typeface="UTM Avo" panose="02040603050506020204" pitchFamily="18" charset="0"/>
              <a:cs typeface="Arial" panose="020B0604020202020204" pitchFamily="34" charset="0"/>
            </a:endParaRPr>
          </a:p>
        </p:txBody>
      </p:sp>
    </p:spTree>
    <p:custDataLst>
      <p:tags r:id="rId1"/>
    </p:custDataLst>
    <p:extLst>
      <p:ext uri="{BB962C8B-B14F-4D97-AF65-F5344CB8AC3E}">
        <p14:creationId xmlns:p14="http://schemas.microsoft.com/office/powerpoint/2010/main" val="317883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6" grpId="0"/>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2CAA89C3-1F7A-B07A-6A71-37429A87401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F95D478-6340-73E7-47A4-FCE94CF83573}"/>
              </a:ext>
            </a:extLst>
          </p:cNvPr>
          <p:cNvSpPr txBox="1"/>
          <p:nvPr/>
        </p:nvSpPr>
        <p:spPr>
          <a:xfrm>
            <a:off x="613116" y="1614739"/>
            <a:ext cx="9168121" cy="646331"/>
          </a:xfrm>
          <a:prstGeom prst="rect">
            <a:avLst/>
          </a:prstGeom>
          <a:noFill/>
        </p:spPr>
        <p:txBody>
          <a:bodyPr wrap="square" rtlCol="0">
            <a:spAutoFit/>
          </a:bodyPr>
          <a:lstStyle/>
          <a:p>
            <a:r>
              <a:rPr lang="en-VN" sz="3600" dirty="0">
                <a:solidFill>
                  <a:schemeClr val="tx1"/>
                </a:solidFill>
                <a:latin typeface="UTM Avo" panose="02040603050506020204" pitchFamily="18" charset="0"/>
              </a:rPr>
              <a:t>📍</a:t>
            </a:r>
            <a:r>
              <a:rPr lang="en-VN" sz="2400" b="1" dirty="0">
                <a:solidFill>
                  <a:schemeClr val="tx1"/>
                </a:solidFill>
                <a:latin typeface="UTM Avo" panose="02040603050506020204" pitchFamily="18" charset="0"/>
              </a:rPr>
              <a:t>Bước 2: </a:t>
            </a:r>
            <a:r>
              <a:rPr lang="en-US" sz="2400" dirty="0" err="1">
                <a:solidFill>
                  <a:schemeClr val="tx1"/>
                </a:solidFill>
                <a:latin typeface="UTM Avo" panose="02040603050506020204" pitchFamily="18" charset="0"/>
              </a:rPr>
              <a:t>Lắp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máy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điện</a:t>
            </a:r>
            <a:r>
              <a:rPr lang="en-US" sz="2400" dirty="0">
                <a:solidFill>
                  <a:schemeClr val="tx1"/>
                </a:solidFill>
                <a:latin typeface="UTM Avo" panose="02040603050506020204" pitchFamily="18" charset="0"/>
              </a:rPr>
              <a:t>, cánh </a:t>
            </a:r>
            <a:r>
              <a:rPr lang="en-US" sz="2400" dirty="0" err="1">
                <a:solidFill>
                  <a:schemeClr val="tx1"/>
                </a:solidFill>
                <a:latin typeface="UTM Avo" panose="02040603050506020204" pitchFamily="18" charset="0"/>
              </a:rPr>
              <a:t>quạt</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và</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đèn</a:t>
            </a:r>
            <a:r>
              <a:rPr lang="en-US" sz="2400" dirty="0">
                <a:solidFill>
                  <a:schemeClr val="tx1"/>
                </a:solidFill>
                <a:latin typeface="UTM Avo" panose="02040603050506020204" pitchFamily="18" charset="0"/>
              </a:rPr>
              <a:t> LED</a:t>
            </a:r>
          </a:p>
        </p:txBody>
      </p:sp>
      <p:sp>
        <p:nvSpPr>
          <p:cNvPr id="3" name="TextBox 2">
            <a:extLst>
              <a:ext uri="{FF2B5EF4-FFF2-40B4-BE49-F238E27FC236}">
                <a16:creationId xmlns:a16="http://schemas.microsoft.com/office/drawing/2014/main" id="{2285820F-013C-53A9-D755-C1DC7A79FC8C}"/>
              </a:ext>
            </a:extLst>
          </p:cNvPr>
          <p:cNvSpPr txBox="1"/>
          <p:nvPr/>
        </p:nvSpPr>
        <p:spPr>
          <a:xfrm>
            <a:off x="3025295" y="5717388"/>
            <a:ext cx="6141409" cy="1121846"/>
          </a:xfrm>
          <a:prstGeom prst="rect">
            <a:avLst/>
          </a:prstGeom>
          <a:solidFill>
            <a:srgbClr val="FFFAF7"/>
          </a:solidFill>
        </p:spPr>
        <p:txBody>
          <a:bodyPr wrap="square">
            <a:spAutoFit/>
          </a:bodyPr>
          <a:lstStyle/>
          <a:p>
            <a:pPr algn="ctr">
              <a:lnSpc>
                <a:spcPct val="150000"/>
              </a:lnSpc>
            </a:pPr>
            <a:r>
              <a:rPr lang="en-US" sz="2400" dirty="0" err="1">
                <a:latin typeface="UTM Avo" panose="02040603050506020204" pitchFamily="18" charset="0"/>
                <a:cs typeface="Arial" panose="020B0604020202020204" pitchFamily="34" charset="0"/>
              </a:rPr>
              <a:t>Dây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đỏ</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với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dây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đỏ</a:t>
            </a:r>
            <a:r>
              <a:rPr lang="en-US" sz="2400" dirty="0">
                <a:latin typeface="UTM Avo" panose="02040603050506020204" pitchFamily="18" charset="0"/>
                <a:cs typeface="Arial" panose="020B0604020202020204" pitchFamily="34" charset="0"/>
              </a:rPr>
              <a:t>, </a:t>
            </a:r>
          </a:p>
          <a:p>
            <a:pPr algn="ctr">
              <a:lnSpc>
                <a:spcPct val="150000"/>
              </a:lnSpc>
            </a:pPr>
            <a:r>
              <a:rPr lang="en-US" sz="2400" dirty="0" err="1">
                <a:latin typeface="UTM Avo" panose="02040603050506020204" pitchFamily="18" charset="0"/>
                <a:cs typeface="Arial" panose="020B0604020202020204" pitchFamily="34" charset="0"/>
              </a:rPr>
              <a:t>dây</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đen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với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đầu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trắng</a:t>
            </a:r>
            <a:endParaRPr lang="en-VN" sz="2400" dirty="0">
              <a:latin typeface="UTM Avo" panose="02040603050506020204" pitchFamily="18" charset="0"/>
              <a:cs typeface="Arial" panose="020B0604020202020204" pitchFamily="34" charset="0"/>
            </a:endParaRPr>
          </a:p>
        </p:txBody>
      </p:sp>
      <p:grpSp>
        <p:nvGrpSpPr>
          <p:cNvPr id="4" name="Group 3">
            <a:extLst>
              <a:ext uri="{FF2B5EF4-FFF2-40B4-BE49-F238E27FC236}">
                <a16:creationId xmlns:a16="http://schemas.microsoft.com/office/drawing/2014/main" id="{47A27B8E-7953-0DC0-875A-20FB80236D44}"/>
              </a:ext>
            </a:extLst>
          </p:cNvPr>
          <p:cNvGrpSpPr/>
          <p:nvPr/>
        </p:nvGrpSpPr>
        <p:grpSpPr>
          <a:xfrm>
            <a:off x="2525510" y="2330980"/>
            <a:ext cx="7140979" cy="3361574"/>
            <a:chOff x="-99480" y="1560551"/>
            <a:chExt cx="4688453" cy="2307210"/>
          </a:xfrm>
        </p:grpSpPr>
        <p:pic>
          <p:nvPicPr>
            <p:cNvPr id="5" name="Picture 4" descr="A screenshot of a toy&#10;&#10;Description automatically generated">
              <a:extLst>
                <a:ext uri="{FF2B5EF4-FFF2-40B4-BE49-F238E27FC236}">
                  <a16:creationId xmlns:a16="http://schemas.microsoft.com/office/drawing/2014/main" id="{7D6EBAD5-7C6B-63E8-6282-454635192927}"/>
                </a:ext>
              </a:extLst>
            </p:cNvPr>
            <p:cNvPicPr>
              <a:picLocks noChangeAspect="1"/>
            </p:cNvPicPr>
            <p:nvPr/>
          </p:nvPicPr>
          <p:blipFill rotWithShape="1">
            <a:blip r:embed="rId5">
              <a:clrChange>
                <a:clrFrom>
                  <a:srgbClr val="FFFFFF"/>
                </a:clrFrom>
                <a:clrTo>
                  <a:srgbClr val="FFFFFF">
                    <a:alpha val="0"/>
                  </a:srgbClr>
                </a:clrTo>
              </a:clrChange>
            </a:blip>
            <a:srcRect l="17406" t="7743" r="51297" b="52604"/>
            <a:stretch/>
          </p:blipFill>
          <p:spPr>
            <a:xfrm>
              <a:off x="-99480" y="1560551"/>
              <a:ext cx="2282929" cy="2307208"/>
            </a:xfrm>
            <a:prstGeom prst="rect">
              <a:avLst/>
            </a:prstGeom>
          </p:spPr>
        </p:pic>
        <p:pic>
          <p:nvPicPr>
            <p:cNvPr id="10" name="Picture 9" descr="A screenshot of a toy&#10;&#10;Description automatically generated">
              <a:extLst>
                <a:ext uri="{FF2B5EF4-FFF2-40B4-BE49-F238E27FC236}">
                  <a16:creationId xmlns:a16="http://schemas.microsoft.com/office/drawing/2014/main" id="{A1BA0F5C-5BCC-AEC4-E343-D92C34C83D9A}"/>
                </a:ext>
              </a:extLst>
            </p:cNvPr>
            <p:cNvPicPr>
              <a:picLocks noChangeAspect="1"/>
            </p:cNvPicPr>
            <p:nvPr/>
          </p:nvPicPr>
          <p:blipFill rotWithShape="1">
            <a:blip r:embed="rId5">
              <a:clrChange>
                <a:clrFrom>
                  <a:srgbClr val="FFFFFF"/>
                </a:clrFrom>
                <a:clrTo>
                  <a:srgbClr val="FFFFFF">
                    <a:alpha val="0"/>
                  </a:srgbClr>
                </a:clrTo>
              </a:clrChange>
            </a:blip>
            <a:srcRect l="52732" t="7743" r="12689" b="52604"/>
            <a:stretch/>
          </p:blipFill>
          <p:spPr>
            <a:xfrm>
              <a:off x="2066640" y="1560553"/>
              <a:ext cx="2522333" cy="2307208"/>
            </a:xfrm>
            <a:prstGeom prst="rect">
              <a:avLst/>
            </a:prstGeom>
          </p:spPr>
        </p:pic>
      </p:grpSp>
    </p:spTree>
    <p:custDataLst>
      <p:tags r:id="rId1"/>
    </p:custDataLst>
    <p:extLst>
      <p:ext uri="{BB962C8B-B14F-4D97-AF65-F5344CB8AC3E}">
        <p14:creationId xmlns:p14="http://schemas.microsoft.com/office/powerpoint/2010/main" val="575499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D1221FED-FF46-73B3-CEC1-29124F0794A7}"/>
            </a:ext>
          </a:extLst>
        </p:cNvPr>
        <p:cNvGrpSpPr/>
        <p:nvPr/>
      </p:nvGrpSpPr>
      <p:grpSpPr>
        <a:xfrm>
          <a:off x="0" y="0"/>
          <a:ext cx="0" cy="0"/>
          <a:chOff x="0" y="0"/>
          <a:chExt cx="0" cy="0"/>
        </a:xfrm>
      </p:grpSpPr>
      <p:pic>
        <p:nvPicPr>
          <p:cNvPr id="6" name="Picture 5" descr="A screenshot of a toy&#10;&#10;Description automatically generated">
            <a:extLst>
              <a:ext uri="{FF2B5EF4-FFF2-40B4-BE49-F238E27FC236}">
                <a16:creationId xmlns:a16="http://schemas.microsoft.com/office/drawing/2014/main" id="{1A15E9EC-3419-38E4-A9C9-86E7243F6EC1}"/>
              </a:ext>
            </a:extLst>
          </p:cNvPr>
          <p:cNvPicPr>
            <a:picLocks noChangeAspect="1"/>
          </p:cNvPicPr>
          <p:nvPr/>
        </p:nvPicPr>
        <p:blipFill rotWithShape="1">
          <a:blip r:embed="rId5">
            <a:clrChange>
              <a:clrFrom>
                <a:srgbClr val="FFFFFF"/>
              </a:clrFrom>
              <a:clrTo>
                <a:srgbClr val="FFFFFF">
                  <a:alpha val="0"/>
                </a:srgbClr>
              </a:clrTo>
            </a:clrChange>
          </a:blip>
          <a:srcRect l="54345" t="55914" r="12328"/>
          <a:stretch/>
        </p:blipFill>
        <p:spPr>
          <a:xfrm>
            <a:off x="651824" y="1483743"/>
            <a:ext cx="5093271" cy="5374257"/>
          </a:xfrm>
          <a:prstGeom prst="rect">
            <a:avLst/>
          </a:prstGeom>
        </p:spPr>
      </p:pic>
      <p:sp>
        <p:nvSpPr>
          <p:cNvPr id="7" name="TextBox 6">
            <a:extLst>
              <a:ext uri="{FF2B5EF4-FFF2-40B4-BE49-F238E27FC236}">
                <a16:creationId xmlns:a16="http://schemas.microsoft.com/office/drawing/2014/main" id="{92DD543B-30B7-C3E7-CF2B-4A7D5B1D1543}"/>
              </a:ext>
            </a:extLst>
          </p:cNvPr>
          <p:cNvSpPr txBox="1"/>
          <p:nvPr/>
        </p:nvSpPr>
        <p:spPr>
          <a:xfrm>
            <a:off x="5636800" y="3195751"/>
            <a:ext cx="5903376" cy="1675843"/>
          </a:xfrm>
          <a:prstGeom prst="rect">
            <a:avLst/>
          </a:prstGeom>
          <a:solidFill>
            <a:srgbClr val="FFFAF7"/>
          </a:solidFill>
        </p:spPr>
        <p:txBody>
          <a:bodyPr wrap="square">
            <a:spAutoFit/>
          </a:bodyPr>
          <a:lstStyle/>
          <a:p>
            <a:pPr algn="ctr">
              <a:lnSpc>
                <a:spcPct val="150000"/>
              </a:lnSpc>
            </a:pPr>
            <a:r>
              <a:rPr lang="en-US" sz="2400" b="1" i="1" dirty="0" err="1">
                <a:solidFill>
                  <a:srgbClr val="C00000"/>
                </a:solidFill>
                <a:latin typeface="UTM Avo" panose="02040603050506020204" pitchFamily="18" charset="0"/>
                <a:cs typeface="Arial" panose="020B0604020202020204" pitchFamily="34" charset="0"/>
              </a:rPr>
              <a:t>Lưu</a:t>
            </a:r>
            <a:r>
              <a:rPr lang="en-US" sz="2400" b="1" i="1" dirty="0">
                <a:solidFill>
                  <a:srgbClr val="C00000"/>
                </a:solidFill>
                <a:latin typeface="UTM Avo" panose="02040603050506020204" pitchFamily="18" charset="0"/>
                <a:cs typeface="Arial" panose="020B0604020202020204" pitchFamily="34" charset="0"/>
              </a:rPr>
              <a:t> </a:t>
            </a:r>
            <a:r>
              <a:rPr lang="en-US" sz="2400" b="1" i="1" dirty="0" err="1">
                <a:solidFill>
                  <a:srgbClr val="C00000"/>
                </a:solidFill>
                <a:latin typeface="UTM Avo" panose="02040603050506020204" pitchFamily="18" charset="0"/>
                <a:cs typeface="Arial" panose="020B0604020202020204" pitchFamily="34" charset="0"/>
              </a:rPr>
              <a:t>ý</a:t>
            </a:r>
            <a:r>
              <a:rPr lang="en-US" sz="2400" b="1" i="1" dirty="0">
                <a:solidFill>
                  <a:srgbClr val="C00000"/>
                </a:solidFill>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Cắm</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chân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dài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đèn</a:t>
            </a:r>
            <a:r>
              <a:rPr lang="en-US" sz="2400" dirty="0">
                <a:latin typeface="UTM Avo" panose="02040603050506020204" pitchFamily="18" charset="0"/>
                <a:cs typeface="Arial" panose="020B0604020202020204" pitchFamily="34" charset="0"/>
              </a:rPr>
              <a:t> LED </a:t>
            </a:r>
            <a:r>
              <a:rPr lang="en-US" sz="2400" dirty="0" err="1">
                <a:latin typeface="UTM Avo" panose="02040603050506020204" pitchFamily="18" charset="0"/>
                <a:cs typeface="Arial" panose="020B0604020202020204" pitchFamily="34" charset="0"/>
              </a:rPr>
              <a:t>vào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đầu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đỏ</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chân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ngắn</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của</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đèn</a:t>
            </a:r>
            <a:r>
              <a:rPr lang="en-US" sz="2400" dirty="0">
                <a:latin typeface="UTM Avo" panose="02040603050506020204" pitchFamily="18" charset="0"/>
                <a:cs typeface="Arial" panose="020B0604020202020204" pitchFamily="34" charset="0"/>
              </a:rPr>
              <a:t> LED </a:t>
            </a:r>
            <a:r>
              <a:rPr lang="en-US" sz="2400" dirty="0" err="1">
                <a:latin typeface="UTM Avo" panose="02040603050506020204" pitchFamily="18" charset="0"/>
                <a:cs typeface="Arial" panose="020B0604020202020204" pitchFamily="34" charset="0"/>
              </a:rPr>
              <a:t>vào</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đầu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nối</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màu</a:t>
            </a:r>
            <a:r>
              <a:rPr lang="en-US" sz="2400" dirty="0">
                <a:latin typeface="UTM Avo" panose="02040603050506020204" pitchFamily="18" charset="0"/>
                <a:cs typeface="Arial" panose="020B0604020202020204" pitchFamily="34" charset="0"/>
              </a:rPr>
              <a:t> </a:t>
            </a:r>
            <a:r>
              <a:rPr lang="en-US" sz="2400" dirty="0" err="1">
                <a:latin typeface="UTM Avo" panose="02040603050506020204" pitchFamily="18" charset="0"/>
                <a:cs typeface="Arial" panose="020B0604020202020204" pitchFamily="34" charset="0"/>
              </a:rPr>
              <a:t>trắng</a:t>
            </a:r>
            <a:endParaRPr lang="en-VN" sz="2400" dirty="0">
              <a:latin typeface="UTM Avo" panose="02040603050506020204" pitchFamily="18" charset="0"/>
              <a:cs typeface="Arial" panose="020B0604020202020204" pitchFamily="34" charset="0"/>
            </a:endParaRPr>
          </a:p>
        </p:txBody>
      </p:sp>
      <p:sp>
        <p:nvSpPr>
          <p:cNvPr id="2" name="Oval 1">
            <a:extLst>
              <a:ext uri="{FF2B5EF4-FFF2-40B4-BE49-F238E27FC236}">
                <a16:creationId xmlns:a16="http://schemas.microsoft.com/office/drawing/2014/main" id="{5DB07CAE-3702-E151-3018-F52C4EC3258D}"/>
              </a:ext>
            </a:extLst>
          </p:cNvPr>
          <p:cNvSpPr/>
          <p:nvPr/>
        </p:nvSpPr>
        <p:spPr>
          <a:xfrm>
            <a:off x="1235613" y="3604334"/>
            <a:ext cx="1802167" cy="126726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vi-VN"/>
          </a:p>
        </p:txBody>
      </p:sp>
    </p:spTree>
    <p:custDataLst>
      <p:tags r:id="rId1"/>
    </p:custDataLst>
    <p:extLst>
      <p:ext uri="{BB962C8B-B14F-4D97-AF65-F5344CB8AC3E}">
        <p14:creationId xmlns:p14="http://schemas.microsoft.com/office/powerpoint/2010/main" val="105803051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BCDFB6E1-7063-C43D-6277-7D9D3C439DAC}"/>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37460F1-5DE1-1AFC-1A10-0F8B6F5D59BF}"/>
              </a:ext>
            </a:extLst>
          </p:cNvPr>
          <p:cNvSpPr txBox="1"/>
          <p:nvPr/>
        </p:nvSpPr>
        <p:spPr>
          <a:xfrm>
            <a:off x="613116" y="1614739"/>
            <a:ext cx="9168121" cy="646331"/>
          </a:xfrm>
          <a:prstGeom prst="rect">
            <a:avLst/>
          </a:prstGeom>
          <a:noFill/>
        </p:spPr>
        <p:txBody>
          <a:bodyPr wrap="square" rtlCol="0">
            <a:spAutoFit/>
          </a:bodyPr>
          <a:lstStyle/>
          <a:p>
            <a:r>
              <a:rPr lang="en-VN" sz="3600" dirty="0">
                <a:solidFill>
                  <a:schemeClr val="tx1"/>
                </a:solidFill>
                <a:latin typeface="UTM Avo" panose="02040603050506020204" pitchFamily="18" charset="0"/>
              </a:rPr>
              <a:t>📍</a:t>
            </a:r>
            <a:r>
              <a:rPr lang="en-VN" sz="2400" b="1" dirty="0">
                <a:solidFill>
                  <a:schemeClr val="tx1"/>
                </a:solidFill>
                <a:latin typeface="UTM Avo" panose="02040603050506020204" pitchFamily="18" charset="0"/>
              </a:rPr>
              <a:t>Bước 3: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Kiểm</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tra</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hoạt</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động</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của</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mô</a:t>
            </a:r>
            <a:r>
              <a:rPr lang="en-US" sz="24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en-US" sz="2400" dirty="0" err="1">
                <a:solidFill>
                  <a:schemeClr val="tx1"/>
                </a:solidFill>
                <a:latin typeface="UTM Avo" panose="02040603050506020204" pitchFamily="18" charset="0"/>
                <a:ea typeface="Calibri" panose="020F0502020204030204" pitchFamily="34" charset="0"/>
                <a:cs typeface="Arial" panose="020B0604020202020204" pitchFamily="34" charset="0"/>
              </a:rPr>
              <a:t>hình</a:t>
            </a:r>
            <a:r>
              <a:rPr lang="en-VN" sz="2400" dirty="0">
                <a:solidFill>
                  <a:schemeClr val="tx1"/>
                </a:solidFill>
                <a:latin typeface="UTM Avo" panose="02040603050506020204" pitchFamily="18" charset="0"/>
                <a:cs typeface="Arial" panose="020B0604020202020204" pitchFamily="34" charset="0"/>
              </a:rPr>
              <a:t> </a:t>
            </a:r>
            <a:endParaRPr lang="en-US" sz="2400" dirty="0">
              <a:solidFill>
                <a:schemeClr val="tx1"/>
              </a:solidFill>
              <a:latin typeface="UTM Avo" panose="02040603050506020204" pitchFamily="18" charset="0"/>
            </a:endParaRPr>
          </a:p>
        </p:txBody>
      </p:sp>
      <p:pic>
        <p:nvPicPr>
          <p:cNvPr id="6" name="Picture 5" descr="A screenshot of a computer&#10;&#10;Description automatically generated">
            <a:extLst>
              <a:ext uri="{FF2B5EF4-FFF2-40B4-BE49-F238E27FC236}">
                <a16:creationId xmlns:a16="http://schemas.microsoft.com/office/drawing/2014/main" id="{61C5D092-E92C-EDB9-13B5-260DCCEB621D}"/>
              </a:ext>
            </a:extLst>
          </p:cNvPr>
          <p:cNvPicPr>
            <a:picLocks noChangeAspect="1"/>
          </p:cNvPicPr>
          <p:nvPr/>
        </p:nvPicPr>
        <p:blipFill rotWithShape="1">
          <a:blip r:embed="rId5">
            <a:clrChange>
              <a:clrFrom>
                <a:srgbClr val="FFFFFF"/>
              </a:clrFrom>
              <a:clrTo>
                <a:srgbClr val="FFFFFF">
                  <a:alpha val="0"/>
                </a:srgbClr>
              </a:clrTo>
            </a:clrChange>
          </a:blip>
          <a:srcRect l="33671" t="55574" r="28565" b="3073"/>
          <a:stretch/>
        </p:blipFill>
        <p:spPr>
          <a:xfrm>
            <a:off x="7949869" y="701336"/>
            <a:ext cx="4284802" cy="3646620"/>
          </a:xfrm>
          <a:prstGeom prst="rect">
            <a:avLst/>
          </a:prstGeom>
        </p:spPr>
      </p:pic>
      <p:sp>
        <p:nvSpPr>
          <p:cNvPr id="7" name="TextBox 6">
            <a:extLst>
              <a:ext uri="{FF2B5EF4-FFF2-40B4-BE49-F238E27FC236}">
                <a16:creationId xmlns:a16="http://schemas.microsoft.com/office/drawing/2014/main" id="{DE122BD7-1D63-953A-D797-03BFA185BD45}"/>
              </a:ext>
            </a:extLst>
          </p:cNvPr>
          <p:cNvSpPr txBox="1"/>
          <p:nvPr/>
        </p:nvSpPr>
        <p:spPr>
          <a:xfrm>
            <a:off x="302083" y="2261990"/>
            <a:ext cx="7281155" cy="2229841"/>
          </a:xfrm>
          <a:prstGeom prst="rect">
            <a:avLst/>
          </a:prstGeom>
          <a:noFill/>
        </p:spPr>
        <p:txBody>
          <a:bodyPr wrap="square">
            <a:spAutoFit/>
          </a:bodyPr>
          <a:lstStyle/>
          <a:p>
            <a:pPr marL="457189" indent="-457189" algn="just">
              <a:lnSpc>
                <a:spcPct val="150000"/>
              </a:lnSpc>
              <a:buFont typeface="Arial" panose="020B0604020202020204" pitchFamily="34" charset="0"/>
              <a:buChar char="•"/>
            </a:pPr>
            <a:r>
              <a:rPr lang="en-US" sz="2400" dirty="0" err="1">
                <a:latin typeface="UTM Avo" panose="02040603050506020204" pitchFamily="18" charset="0"/>
                <a:ea typeface="Calibri" panose="020F0502020204030204" pitchFamily="34" charset="0"/>
                <a:cs typeface="Arial" panose="020B0604020202020204" pitchFamily="34" charset="0"/>
              </a:rPr>
              <a:t>Kiểm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chi </a:t>
            </a:r>
            <a:r>
              <a:rPr lang="en-US" sz="2400" dirty="0" err="1">
                <a:latin typeface="UTM Avo" panose="02040603050506020204" pitchFamily="18" charset="0"/>
                <a:ea typeface="Calibri" panose="020F0502020204030204" pitchFamily="34" charset="0"/>
                <a:cs typeface="Arial" panose="020B0604020202020204" pitchFamily="34" charset="0"/>
              </a:rPr>
              <a:t>tiết</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lắp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ráp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đầy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đủ</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gọn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gàng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và</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đúng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vị</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trí</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như</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sản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phẩm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mẫu</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a:p>
            <a:pPr marL="457189" indent="-457189" algn="just">
              <a:lnSpc>
                <a:spcPct val="150000"/>
              </a:lnSpc>
              <a:buFont typeface="Arial" panose="020B0604020202020204" pitchFamily="34" charset="0"/>
              <a:buChar char="•"/>
            </a:pPr>
            <a:r>
              <a:rPr lang="en-US" sz="2400" dirty="0" err="1">
                <a:latin typeface="UTM Avo" panose="02040603050506020204" pitchFamily="18" charset="0"/>
                <a:ea typeface="Calibri" panose="020F0502020204030204" pitchFamily="34" charset="0"/>
                <a:cs typeface="Arial" panose="020B0604020202020204" pitchFamily="34" charset="0"/>
              </a:rPr>
              <a:t>Kiểm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độ</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chắc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chắn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của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mô</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SimSun" panose="02010600030101010101" pitchFamily="2" charset="-122"/>
              <a:cs typeface="Arial" panose="020B0604020202020204" pitchFamily="34" charset="0"/>
            </a:endParaRPr>
          </a:p>
          <a:p>
            <a:pPr marL="457189" indent="-457189" algn="just">
              <a:lnSpc>
                <a:spcPct val="150000"/>
              </a:lnSpc>
              <a:buFont typeface="Arial" panose="020B0604020202020204" pitchFamily="34" charset="0"/>
              <a:buChar char="•"/>
            </a:pPr>
            <a:r>
              <a:rPr lang="en-US" sz="2400" dirty="0" err="1">
                <a:latin typeface="UTM Avo" panose="02040603050506020204" pitchFamily="18" charset="0"/>
                <a:ea typeface="Calibri" panose="020F0502020204030204" pitchFamily="34" charset="0"/>
                <a:cs typeface="Arial" panose="020B0604020202020204" pitchFamily="34" charset="0"/>
              </a:rPr>
              <a:t>Kiểm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đèn</a:t>
            </a:r>
            <a:r>
              <a:rPr lang="en-US" sz="2400" dirty="0">
                <a:latin typeface="UTM Avo" panose="02040603050506020204" pitchFamily="18" charset="0"/>
                <a:ea typeface="Calibri" panose="020F0502020204030204" pitchFamily="34" charset="0"/>
                <a:cs typeface="Arial" panose="020B0604020202020204" pitchFamily="34" charset="0"/>
              </a:rPr>
              <a:t> LED </a:t>
            </a:r>
            <a:r>
              <a:rPr lang="en-US" sz="2400" dirty="0" err="1">
                <a:latin typeface="UTM Avo" panose="02040603050506020204" pitchFamily="18" charset="0"/>
                <a:ea typeface="Calibri" panose="020F0502020204030204" pitchFamily="34" charset="0"/>
                <a:cs typeface="Arial" panose="020B0604020202020204" pitchFamily="34" charset="0"/>
              </a:rPr>
              <a:t>sáng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khi</a:t>
            </a:r>
            <a:r>
              <a:rPr lang="en-US" sz="2400" dirty="0">
                <a:latin typeface="UTM Avo" panose="02040603050506020204" pitchFamily="18" charset="0"/>
                <a:ea typeface="Calibri" panose="020F0502020204030204" pitchFamily="34" charset="0"/>
                <a:cs typeface="Arial" panose="020B0604020202020204" pitchFamily="34" charset="0"/>
              </a:rPr>
              <a:t> cánh </a:t>
            </a:r>
            <a:r>
              <a:rPr lang="en-US" sz="2400" dirty="0" err="1">
                <a:latin typeface="UTM Avo" panose="02040603050506020204" pitchFamily="18" charset="0"/>
                <a:ea typeface="Calibri" panose="020F0502020204030204" pitchFamily="34" charset="0"/>
                <a:cs typeface="Arial" panose="020B0604020202020204" pitchFamily="34" charset="0"/>
              </a:rPr>
              <a:t>quạt</a:t>
            </a:r>
            <a:r>
              <a:rPr lang="en-US" sz="2400" dirty="0">
                <a:latin typeface="UTM Avo" panose="02040603050506020204" pitchFamily="18" charset="0"/>
                <a:ea typeface="Calibri" panose="020F0502020204030204" pitchFamily="34" charset="0"/>
                <a:cs typeface="Arial" panose="020B0604020202020204" pitchFamily="34" charset="0"/>
              </a:rPr>
              <a:t> quay.</a:t>
            </a:r>
            <a:endParaRPr lang="en-VN" sz="2400" dirty="0">
              <a:latin typeface="UTM Avo" panose="02040603050506020204" pitchFamily="18" charset="0"/>
              <a:ea typeface="SimSun" panose="02010600030101010101" pitchFamily="2" charset="-122"/>
              <a:cs typeface="Arial" panose="020B0604020202020204" pitchFamily="34" charset="0"/>
            </a:endParaRPr>
          </a:p>
        </p:txBody>
      </p:sp>
      <p:sp>
        <p:nvSpPr>
          <p:cNvPr id="8" name="TextBox 7">
            <a:extLst>
              <a:ext uri="{FF2B5EF4-FFF2-40B4-BE49-F238E27FC236}">
                <a16:creationId xmlns:a16="http://schemas.microsoft.com/office/drawing/2014/main" id="{4BE28930-7240-9CAA-1B87-2F01B1DFA835}"/>
              </a:ext>
            </a:extLst>
          </p:cNvPr>
          <p:cNvSpPr txBox="1"/>
          <p:nvPr/>
        </p:nvSpPr>
        <p:spPr>
          <a:xfrm>
            <a:off x="302083" y="4516459"/>
            <a:ext cx="11480014" cy="2239844"/>
          </a:xfrm>
          <a:prstGeom prst="rect">
            <a:avLst/>
          </a:prstGeom>
          <a:solidFill>
            <a:srgbClr val="FFFAF7"/>
          </a:solidFill>
        </p:spPr>
        <p:txBody>
          <a:bodyPr wrap="square">
            <a:spAutoFit/>
          </a:bodyPr>
          <a:lstStyle/>
          <a:p>
            <a:pPr marL="457189" marR="0" lvl="0" indent="-457189" algn="just" defTabSz="914400"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dirty="0">
                <a:latin typeface="UTM Avo" panose="02040603050506020204" pitchFamily="18" charset="0"/>
                <a:ea typeface="Calibri" panose="020F0502020204030204" pitchFamily="34" charset="0"/>
                <a:cs typeface="Arial" panose="020B0604020202020204" pitchFamily="34" charset="0"/>
              </a:rPr>
              <a:t>Kiểm tra độ sáng của đèn LED khi thay đổi tốc độ gió bằng cách: Đưa mô hình máy phát điện gió lại gần nguồn gió (máy sấy tóc hoặc quạt điện) sao cho cánh quạt của máy phát quay, quan sát hiện tượng phát sáng của đèn LED ở các tốc độ gió khác nhau.</a:t>
            </a:r>
          </a:p>
        </p:txBody>
      </p:sp>
    </p:spTree>
    <p:custDataLst>
      <p:tags r:id="rId1"/>
    </p:custDataLst>
    <p:extLst>
      <p:ext uri="{BB962C8B-B14F-4D97-AF65-F5344CB8AC3E}">
        <p14:creationId xmlns:p14="http://schemas.microsoft.com/office/powerpoint/2010/main" val="42042356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C10BAEBD-1D4F-65AC-CE30-53D99215898B}"/>
            </a:ext>
          </a:extLst>
        </p:cNvPr>
        <p:cNvGrpSpPr/>
        <p:nvPr/>
      </p:nvGrpSpPr>
      <p:grpSpPr>
        <a:xfrm>
          <a:off x="0" y="0"/>
          <a:ext cx="0" cy="0"/>
          <a:chOff x="0" y="0"/>
          <a:chExt cx="0" cy="0"/>
        </a:xfrm>
      </p:grpSpPr>
      <p:sp>
        <p:nvSpPr>
          <p:cNvPr id="3" name="Snip Diagonal Corner Rectangle 5">
            <a:extLst>
              <a:ext uri="{FF2B5EF4-FFF2-40B4-BE49-F238E27FC236}">
                <a16:creationId xmlns:a16="http://schemas.microsoft.com/office/drawing/2014/main" id="{1E7BD1B3-B3B1-7CEE-ED71-05C867B988D1}"/>
              </a:ext>
            </a:extLst>
          </p:cNvPr>
          <p:cNvSpPr/>
          <p:nvPr/>
        </p:nvSpPr>
        <p:spPr>
          <a:xfrm>
            <a:off x="1432075" y="1853466"/>
            <a:ext cx="10353524" cy="911976"/>
          </a:xfrm>
          <a:prstGeom prst="roundRect">
            <a:avLst>
              <a:gd name="adj" fmla="val 50000"/>
            </a:avLst>
          </a:prstGeom>
          <a:solidFill>
            <a:schemeClr val="accent1">
              <a:lumMod val="20000"/>
              <a:lumOff val="80000"/>
            </a:schemeClr>
          </a:solidFill>
          <a:ln w="25400" cap="flat" cmpd="sng" algn="ctr">
            <a:noFill/>
            <a:prstDash val="solid"/>
          </a:ln>
          <a:effectLst/>
        </p:spPr>
        <p:txBody>
          <a:bodyPr rtlCol="0" anchor="ctr"/>
          <a:lstStyle/>
          <a:p>
            <a:pPr marL="0" marR="0" lvl="0" indent="0" algn="ctr" defTabSz="1219170" eaLnBrk="1" fontAlgn="auto" latinLnBrk="0" hangingPunct="1">
              <a:spcBef>
                <a:spcPts val="0"/>
              </a:spcBef>
              <a:spcAft>
                <a:spcPts val="1333"/>
              </a:spcAft>
              <a:buClrTx/>
              <a:buSzTx/>
              <a:buFontTx/>
              <a:buNone/>
              <a:tabLst/>
              <a:defRPr/>
            </a:pP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Sử</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dụng</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dây</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dẫn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điện</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có</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màu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sắc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khác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nhau</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nhằm</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mục</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đích</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 </a:t>
            </a:r>
            <a:r>
              <a:rPr kumimoji="0" lang="en-US" sz="2400" b="0" i="0" u="none" strike="noStrike" kern="0" cap="none" spc="0" normalizeH="0" baseline="0" noProof="0" dirty="0" err="1">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gì</a:t>
            </a:r>
            <a:r>
              <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Arial" panose="020B0604020202020204" pitchFamily="34" charset="0"/>
              </a:rPr>
              <a:t>?</a:t>
            </a:r>
            <a:endParaRPr kumimoji="0" lang="en-VN" sz="2400" b="0" i="0" u="none" strike="noStrike" kern="0" cap="none" spc="0" normalizeH="0" baseline="0" noProof="0" dirty="0">
              <a:ln>
                <a:noFill/>
              </a:ln>
              <a:solidFill>
                <a:srgbClr val="000000"/>
              </a:solidFill>
              <a:effectLst/>
              <a:uLnTx/>
              <a:uFillTx/>
              <a:latin typeface="UTM Avo" panose="02040603050506020204" pitchFamily="18" charset="0"/>
              <a:ea typeface="SimSun" panose="02010600030101010101" pitchFamily="2" charset="-122"/>
              <a:cs typeface="Arial" panose="020B0604020202020204" pitchFamily="34" charset="0"/>
            </a:endParaRPr>
          </a:p>
        </p:txBody>
      </p:sp>
      <p:pic>
        <p:nvPicPr>
          <p:cNvPr id="4" name="Picture 16">
            <a:extLst>
              <a:ext uri="{FF2B5EF4-FFF2-40B4-BE49-F238E27FC236}">
                <a16:creationId xmlns:a16="http://schemas.microsoft.com/office/drawing/2014/main" id="{1B56EE6E-BCD4-0E9A-4834-D672034A7F31}"/>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62093" y="1750287"/>
            <a:ext cx="1356598" cy="1353207"/>
          </a:xfrm>
          <a:prstGeom prst="rect">
            <a:avLst/>
          </a:prstGeom>
        </p:spPr>
      </p:pic>
      <p:sp>
        <p:nvSpPr>
          <p:cNvPr id="5" name="Snip Diagonal Corner Rectangle 11">
            <a:extLst>
              <a:ext uri="{FF2B5EF4-FFF2-40B4-BE49-F238E27FC236}">
                <a16:creationId xmlns:a16="http://schemas.microsoft.com/office/drawing/2014/main" id="{21F94C46-D004-625D-7B66-03D1A35520B2}"/>
              </a:ext>
            </a:extLst>
          </p:cNvPr>
          <p:cNvSpPr/>
          <p:nvPr/>
        </p:nvSpPr>
        <p:spPr>
          <a:xfrm>
            <a:off x="1432075" y="3429000"/>
            <a:ext cx="10353524" cy="1353207"/>
          </a:xfrm>
          <a:prstGeom prst="roundRect">
            <a:avLst/>
          </a:prstGeom>
          <a:solidFill>
            <a:schemeClr val="accent2">
              <a:lumMod val="20000"/>
              <a:lumOff val="80000"/>
            </a:schemeClr>
          </a:solidFill>
          <a:ln w="25400" cap="flat" cmpd="sng" algn="ctr">
            <a:noFill/>
            <a:prstDash val="solid"/>
          </a:ln>
          <a:effectLst/>
        </p:spPr>
        <p:txBody>
          <a:bodyPr rtlCol="0" anchor="ct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Để</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phân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biệt</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hai</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cực</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khác</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nhau</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dòng</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điện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khi</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lắp</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ghép</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tránh</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bị</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nhầm</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r>
              <a:rPr kumimoji="0" lang="en-US" sz="2400" b="0" i="0" u="none" strike="noStrike" kern="0" cap="none" spc="0" normalizeH="0" baseline="0" noProof="0" dirty="0" err="1">
                <a:ln>
                  <a:noFill/>
                </a:ln>
                <a:solidFill>
                  <a:srgbClr val="070A0A"/>
                </a:solidFill>
                <a:effectLst/>
                <a:uLnTx/>
                <a:uFillTx/>
                <a:latin typeface="UTM Avo" panose="02040603050506020204" pitchFamily="18" charset="0"/>
                <a:ea typeface="+mn-ea"/>
                <a:cs typeface="Arial" panose="020B0604020202020204" pitchFamily="34" charset="0"/>
              </a:rPr>
              <a:t>lẫn</a:t>
            </a:r>
            <a:r>
              <a:rPr kumimoji="0" lang="en-US" sz="2400" b="0" i="0" u="none" strike="noStrike" kern="0" cap="none" spc="0" normalizeH="0" baseline="0" noProof="0" dirty="0">
                <a:ln>
                  <a:noFill/>
                </a:ln>
                <a:solidFill>
                  <a:srgbClr val="070A0A"/>
                </a:solidFill>
                <a:effectLst/>
                <a:uLnTx/>
                <a:uFillTx/>
                <a:latin typeface="UTM Avo" panose="02040603050506020204" pitchFamily="18" charset="0"/>
                <a:ea typeface="+mn-ea"/>
                <a:cs typeface="Arial" panose="020B0604020202020204" pitchFamily="34" charset="0"/>
              </a:rPr>
              <a:t>. </a:t>
            </a:r>
          </a:p>
        </p:txBody>
      </p:sp>
      <p:cxnSp>
        <p:nvCxnSpPr>
          <p:cNvPr id="9" name="Straight Arrow Connector 8">
            <a:extLst>
              <a:ext uri="{FF2B5EF4-FFF2-40B4-BE49-F238E27FC236}">
                <a16:creationId xmlns:a16="http://schemas.microsoft.com/office/drawing/2014/main" id="{A62353AF-ECA7-B9B6-D138-F50FC745FD33}"/>
              </a:ext>
            </a:extLst>
          </p:cNvPr>
          <p:cNvCxnSpPr>
            <a:cxnSpLocks/>
            <a:stCxn id="3" idx="2"/>
            <a:endCxn id="5" idx="0"/>
          </p:cNvCxnSpPr>
          <p:nvPr/>
        </p:nvCxnSpPr>
        <p:spPr>
          <a:xfrm>
            <a:off x="6608837" y="2765442"/>
            <a:ext cx="0" cy="663558"/>
          </a:xfrm>
          <a:prstGeom prst="straightConnector1">
            <a:avLst/>
          </a:prstGeom>
          <a:noFill/>
          <a:ln w="38100" cap="flat" cmpd="sng" algn="ctr">
            <a:solidFill>
              <a:srgbClr val="191919">
                <a:shade val="95000"/>
                <a:satMod val="105000"/>
              </a:srgbClr>
            </a:solidFill>
            <a:prstDash val="solid"/>
            <a:tailEnd type="triangle"/>
          </a:ln>
          <a:effectLst/>
        </p:spPr>
      </p:cxnSp>
      <p:pic>
        <p:nvPicPr>
          <p:cNvPr id="10" name="Picture 9" descr="Close-up of several wires&#10;&#10;Description automatically generated">
            <a:extLst>
              <a:ext uri="{FF2B5EF4-FFF2-40B4-BE49-F238E27FC236}">
                <a16:creationId xmlns:a16="http://schemas.microsoft.com/office/drawing/2014/main" id="{22DC11CE-5E49-5974-BA47-ABDCA6012B1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 y="5004534"/>
            <a:ext cx="2858814" cy="1853465"/>
          </a:xfrm>
          <a:prstGeom prst="rect">
            <a:avLst/>
          </a:prstGeom>
        </p:spPr>
      </p:pic>
    </p:spTree>
    <p:custDataLst>
      <p:tags r:id="rId1"/>
    </p:custDataLst>
    <p:extLst>
      <p:ext uri="{BB962C8B-B14F-4D97-AF65-F5344CB8AC3E}">
        <p14:creationId xmlns:p14="http://schemas.microsoft.com/office/powerpoint/2010/main" val="2939607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500"/>
                            </p:stCondLst>
                            <p:childTnLst>
                              <p:par>
                                <p:cTn id="17" presetID="10" presetClass="entr" presetSubtype="0"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1">
          <a:extLst>
            <a:ext uri="{FF2B5EF4-FFF2-40B4-BE49-F238E27FC236}">
              <a16:creationId xmlns:a16="http://schemas.microsoft.com/office/drawing/2014/main" id="{1B1B6D8A-AF84-4CEF-D769-D3C5C960D55C}"/>
            </a:ext>
          </a:extLst>
        </p:cNvPr>
        <p:cNvGrpSpPr/>
        <p:nvPr/>
      </p:nvGrpSpPr>
      <p:grpSpPr>
        <a:xfrm>
          <a:off x="0" y="0"/>
          <a:ext cx="0" cy="0"/>
          <a:chOff x="0" y="0"/>
          <a:chExt cx="0" cy="0"/>
        </a:xfrm>
      </p:grpSpPr>
      <p:sp>
        <p:nvSpPr>
          <p:cNvPr id="34" name="Rounded Rectangle 12">
            <a:extLst>
              <a:ext uri="{FF2B5EF4-FFF2-40B4-BE49-F238E27FC236}">
                <a16:creationId xmlns:a16="http://schemas.microsoft.com/office/drawing/2014/main" id="{0E934817-A92C-74E9-9CB7-E5A5D1B646B6}"/>
              </a:ext>
            </a:extLst>
          </p:cNvPr>
          <p:cNvSpPr/>
          <p:nvPr/>
        </p:nvSpPr>
        <p:spPr>
          <a:xfrm>
            <a:off x="0" y="1580653"/>
            <a:ext cx="12192000" cy="768847"/>
          </a:xfrm>
          <a:prstGeom prst="rect">
            <a:avLst/>
          </a:prstGeom>
          <a:solidFill>
            <a:schemeClr val="accent2">
              <a:lumMod val="20000"/>
              <a:lumOff val="80000"/>
            </a:schemeClr>
          </a:solidFill>
          <a:ln w="25400" cap="flat" cmpd="sng" algn="ctr">
            <a:noFill/>
            <a:prstDash val="solid"/>
          </a:ln>
          <a:effectLst/>
        </p:spPr>
        <p:txBody>
          <a:bodyPr rtlCol="0" anchor="ctr"/>
          <a:lstStyle/>
          <a:p>
            <a:pPr lvl="0" algn="ctr">
              <a:buClrTx/>
              <a:defRPr/>
            </a:pPr>
            <a:r>
              <a:rPr lang="en-VN" sz="2400" b="1">
                <a:solidFill>
                  <a:schemeClr val="tx1"/>
                </a:solidFill>
                <a:latin typeface="UTM Avo" panose="02040603050506020204" pitchFamily="18" charset="0"/>
                <a:ea typeface="+mn-ea"/>
                <a:cs typeface="Arial" panose="020B0604020202020204" pitchFamily="34" charset="0"/>
              </a:rPr>
              <a:t>NHIỆM VỤ 4: BÁO CÁO VÀ ĐÁNH GIÁ</a:t>
            </a:r>
            <a:endParaRPr lang="en-VN" sz="2400" b="1" dirty="0">
              <a:solidFill>
                <a:schemeClr val="tx1"/>
              </a:solidFill>
              <a:latin typeface="UTM Avo" panose="02040603050506020204" pitchFamily="18" charset="0"/>
              <a:ea typeface="+mn-ea"/>
              <a:cs typeface="Arial" panose="020B0604020202020204" pitchFamily="34" charset="0"/>
            </a:endParaRPr>
          </a:p>
        </p:txBody>
      </p:sp>
      <p:graphicFrame>
        <p:nvGraphicFramePr>
          <p:cNvPr id="2" name="Table 1">
            <a:extLst>
              <a:ext uri="{FF2B5EF4-FFF2-40B4-BE49-F238E27FC236}">
                <a16:creationId xmlns:a16="http://schemas.microsoft.com/office/drawing/2014/main" id="{89C2978A-5DD3-E02B-BCFD-9A47BF97FE8C}"/>
              </a:ext>
            </a:extLst>
          </p:cNvPr>
          <p:cNvGraphicFramePr>
            <a:graphicFrameLocks noGrp="1"/>
          </p:cNvGraphicFramePr>
          <p:nvPr>
            <p:extLst>
              <p:ext uri="{D42A27DB-BD31-4B8C-83A1-F6EECF244321}">
                <p14:modId xmlns:p14="http://schemas.microsoft.com/office/powerpoint/2010/main" val="389432185"/>
              </p:ext>
            </p:extLst>
          </p:nvPr>
        </p:nvGraphicFramePr>
        <p:xfrm>
          <a:off x="396722" y="2479723"/>
          <a:ext cx="11398555" cy="4301866"/>
        </p:xfrm>
        <a:graphic>
          <a:graphicData uri="http://schemas.openxmlformats.org/drawingml/2006/table">
            <a:tbl>
              <a:tblPr firstRow="1" firstCol="1" bandRow="1"/>
              <a:tblGrid>
                <a:gridCol w="5646724">
                  <a:extLst>
                    <a:ext uri="{9D8B030D-6E8A-4147-A177-3AD203B41FA5}">
                      <a16:colId xmlns:a16="http://schemas.microsoft.com/office/drawing/2014/main" val="1749454496"/>
                    </a:ext>
                  </a:extLst>
                </a:gridCol>
                <a:gridCol w="1917277">
                  <a:extLst>
                    <a:ext uri="{9D8B030D-6E8A-4147-A177-3AD203B41FA5}">
                      <a16:colId xmlns:a16="http://schemas.microsoft.com/office/drawing/2014/main" val="4020922977"/>
                    </a:ext>
                  </a:extLst>
                </a:gridCol>
                <a:gridCol w="1917277">
                  <a:extLst>
                    <a:ext uri="{9D8B030D-6E8A-4147-A177-3AD203B41FA5}">
                      <a16:colId xmlns:a16="http://schemas.microsoft.com/office/drawing/2014/main" val="3240711960"/>
                    </a:ext>
                  </a:extLst>
                </a:gridCol>
                <a:gridCol w="1917277">
                  <a:extLst>
                    <a:ext uri="{9D8B030D-6E8A-4147-A177-3AD203B41FA5}">
                      <a16:colId xmlns:a16="http://schemas.microsoft.com/office/drawing/2014/main" val="1706025222"/>
                    </a:ext>
                  </a:extLst>
                </a:gridCol>
              </a:tblGrid>
              <a:tr h="557680">
                <a:tc rowSpan="2">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TIÊU CHÍ</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tc gridSpan="3">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ĐÁNH GIÁ</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tc hMerge="1">
                  <a:txBody>
                    <a:bodyPr/>
                    <a:lstStyle/>
                    <a:p>
                      <a:endParaRPr lang="en-VN"/>
                    </a:p>
                  </a:txBody>
                  <a:tcPr/>
                </a:tc>
                <a:tc hMerge="1">
                  <a:txBody>
                    <a:bodyPr/>
                    <a:lstStyle/>
                    <a:p>
                      <a:endParaRPr lang="en-VN"/>
                    </a:p>
                  </a:txBody>
                  <a:tcPr/>
                </a:tc>
                <a:extLst>
                  <a:ext uri="{0D108BD9-81ED-4DB2-BD59-A6C34878D82A}">
                    <a16:rowId xmlns:a16="http://schemas.microsoft.com/office/drawing/2014/main" val="442253579"/>
                  </a:ext>
                </a:extLst>
              </a:tr>
              <a:tr h="558460">
                <a:tc vMerge="1">
                  <a:txBody>
                    <a:bodyPr/>
                    <a:lstStyle/>
                    <a:p>
                      <a:endParaRPr lang="en-VN"/>
                    </a:p>
                  </a:txBody>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r>
                        <a:rPr lang="en-US" sz="2200" b="1" dirty="0">
                          <a:effectLst/>
                          <a:latin typeface="UTM Avo" panose="02040603050506020204" pitchFamily="18" charset="0"/>
                        </a:rPr>
                        <a:t>***</a:t>
                      </a:r>
                      <a:endParaRPr lang="en-VN" sz="2200" b="1"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EB5E52">
                        <a:lumMod val="20000"/>
                        <a:lumOff val="80000"/>
                      </a:srgbClr>
                    </a:solidFill>
                  </a:tcPr>
                </a:tc>
                <a:extLst>
                  <a:ext uri="{0D108BD9-81ED-4DB2-BD59-A6C34878D82A}">
                    <a16:rowId xmlns:a16="http://schemas.microsoft.com/office/drawing/2014/main" val="4042187790"/>
                  </a:ext>
                </a:extLst>
              </a:tr>
              <a:tr h="100161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just">
                        <a:lnSpc>
                          <a:spcPct val="150000"/>
                        </a:lnSpc>
                        <a:spcAft>
                          <a:spcPts val="1000"/>
                        </a:spcAft>
                      </a:pPr>
                      <a:r>
                        <a:rPr lang="en-US" sz="2200" b="0" i="0" u="none" strike="noStrike" cap="none" dirty="0" err="1">
                          <a:solidFill>
                            <a:schemeClr val="tx1"/>
                          </a:solidFill>
                          <a:effectLst/>
                          <a:latin typeface="UTM Avo" panose="02040603050506020204" pitchFamily="18" charset="0"/>
                          <a:ea typeface="+mn-ea"/>
                          <a:cs typeface="+mn-cs"/>
                          <a:sym typeface="Arial"/>
                        </a:rPr>
                        <a:t>Các</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bộ</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phận</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được</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lắp</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ráp</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đầy</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đủ</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gọn</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gàng</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đúng</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vị</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trí</a:t>
                      </a:r>
                      <a:r>
                        <a:rPr lang="en-US" sz="2200" b="0" i="0" u="none" strike="noStrike" cap="none" dirty="0">
                          <a:solidFill>
                            <a:schemeClr val="tx1"/>
                          </a:solidFill>
                          <a:effectLst/>
                          <a:latin typeface="UTM Avo" panose="02040603050506020204" pitchFamily="18" charset="0"/>
                          <a:ea typeface="+mn-ea"/>
                          <a:cs typeface="+mn-cs"/>
                          <a:sym typeface="Arial"/>
                        </a:rPr>
                        <a:t>.</a:t>
                      </a:r>
                      <a:endParaRPr lang="en-VN" sz="2200" b="0" i="0" u="none" strike="noStrike" cap="none" dirty="0">
                        <a:solidFill>
                          <a:schemeClr val="tx1"/>
                        </a:solidFill>
                        <a:effectLst/>
                        <a:latin typeface="UTM Avo" panose="02040603050506020204" pitchFamily="18" charset="0"/>
                        <a:ea typeface="+mn-ea"/>
                        <a:cs typeface="+mn-cs"/>
                        <a:sym typeface="Arial"/>
                      </a:endParaRPr>
                    </a:p>
                  </a:txBody>
                  <a:tcPr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791528830"/>
                  </a:ext>
                </a:extLst>
              </a:tr>
              <a:tr h="59124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just">
                        <a:lnSpc>
                          <a:spcPct val="150000"/>
                        </a:lnSpc>
                        <a:spcAft>
                          <a:spcPts val="1000"/>
                        </a:spcAft>
                      </a:pPr>
                      <a:r>
                        <a:rPr lang="en-US" sz="2200" b="0" i="0" u="none" strike="noStrike" cap="none" dirty="0" err="1">
                          <a:solidFill>
                            <a:schemeClr val="tx1"/>
                          </a:solidFill>
                          <a:effectLst/>
                          <a:latin typeface="UTM Avo" panose="02040603050506020204" pitchFamily="18" charset="0"/>
                          <a:ea typeface="+mn-ea"/>
                          <a:cs typeface="+mn-cs"/>
                          <a:sym typeface="Arial"/>
                        </a:rPr>
                        <a:t>Mối</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ghép</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giữa</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các</a:t>
                      </a:r>
                      <a:r>
                        <a:rPr lang="en-US" sz="2200" b="0" i="0" u="none" strike="noStrike" cap="none" dirty="0">
                          <a:solidFill>
                            <a:schemeClr val="tx1"/>
                          </a:solidFill>
                          <a:effectLst/>
                          <a:latin typeface="UTM Avo" panose="02040603050506020204" pitchFamily="18" charset="0"/>
                          <a:ea typeface="+mn-ea"/>
                          <a:cs typeface="+mn-cs"/>
                          <a:sym typeface="Arial"/>
                        </a:rPr>
                        <a:t> chi </a:t>
                      </a:r>
                      <a:r>
                        <a:rPr lang="en-US" sz="2200" b="0" i="0" u="none" strike="noStrike" cap="none" dirty="0" err="1">
                          <a:solidFill>
                            <a:schemeClr val="tx1"/>
                          </a:solidFill>
                          <a:effectLst/>
                          <a:latin typeface="UTM Avo" panose="02040603050506020204" pitchFamily="18" charset="0"/>
                          <a:ea typeface="+mn-ea"/>
                          <a:cs typeface="+mn-cs"/>
                          <a:sym typeface="Arial"/>
                        </a:rPr>
                        <a:t>tiết</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chắc</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chắn</a:t>
                      </a:r>
                      <a:r>
                        <a:rPr lang="en-US" sz="2200" b="0" i="0" u="none" strike="noStrike" cap="none" dirty="0">
                          <a:solidFill>
                            <a:schemeClr val="tx1"/>
                          </a:solidFill>
                          <a:effectLst/>
                          <a:latin typeface="UTM Avo" panose="02040603050506020204" pitchFamily="18" charset="0"/>
                          <a:ea typeface="+mn-ea"/>
                          <a:cs typeface="+mn-cs"/>
                          <a:sym typeface="Arial"/>
                        </a:rPr>
                        <a:t>.</a:t>
                      </a:r>
                      <a:endParaRPr lang="en-VN" sz="2200" b="0" i="0" u="none" strike="noStrike" cap="none" dirty="0">
                        <a:solidFill>
                          <a:schemeClr val="tx1"/>
                        </a:solidFill>
                        <a:effectLst/>
                        <a:latin typeface="UTM Avo" panose="02040603050506020204" pitchFamily="18" charset="0"/>
                        <a:ea typeface="+mn-ea"/>
                        <a:cs typeface="+mn-cs"/>
                        <a:sym typeface="Arial"/>
                      </a:endParaRPr>
                    </a:p>
                  </a:txBody>
                  <a:tcPr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43596369"/>
                  </a:ext>
                </a:extLst>
              </a:tr>
              <a:tr h="59124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just">
                        <a:lnSpc>
                          <a:spcPct val="150000"/>
                        </a:lnSpc>
                        <a:spcAft>
                          <a:spcPts val="1000"/>
                        </a:spcAft>
                      </a:pPr>
                      <a:r>
                        <a:rPr lang="en-US" sz="2200" b="0" i="0" u="none" strike="noStrike" cap="none" dirty="0" err="1">
                          <a:solidFill>
                            <a:schemeClr val="tx1"/>
                          </a:solidFill>
                          <a:effectLst/>
                          <a:latin typeface="UTM Avo" panose="02040603050506020204" pitchFamily="18" charset="0"/>
                          <a:ea typeface="+mn-ea"/>
                          <a:cs typeface="+mn-cs"/>
                          <a:sym typeface="Arial"/>
                        </a:rPr>
                        <a:t>Đèn</a:t>
                      </a:r>
                      <a:r>
                        <a:rPr lang="en-US" sz="2200" b="0" i="0" u="none" strike="noStrike" cap="none" dirty="0">
                          <a:solidFill>
                            <a:schemeClr val="tx1"/>
                          </a:solidFill>
                          <a:effectLst/>
                          <a:latin typeface="UTM Avo" panose="02040603050506020204" pitchFamily="18" charset="0"/>
                          <a:ea typeface="+mn-ea"/>
                          <a:cs typeface="+mn-cs"/>
                          <a:sym typeface="Arial"/>
                        </a:rPr>
                        <a:t> LED </a:t>
                      </a:r>
                      <a:r>
                        <a:rPr lang="en-US" sz="2200" b="0" i="0" u="none" strike="noStrike" cap="none" dirty="0" err="1">
                          <a:solidFill>
                            <a:schemeClr val="tx1"/>
                          </a:solidFill>
                          <a:effectLst/>
                          <a:latin typeface="UTM Avo" panose="02040603050506020204" pitchFamily="18" charset="0"/>
                          <a:ea typeface="+mn-ea"/>
                          <a:cs typeface="+mn-cs"/>
                          <a:sym typeface="Arial"/>
                        </a:rPr>
                        <a:t>phát</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sáng</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khi</a:t>
                      </a:r>
                      <a:r>
                        <a:rPr lang="en-US" sz="2200" b="0" i="0" u="none" strike="noStrike" cap="none" dirty="0">
                          <a:solidFill>
                            <a:schemeClr val="tx1"/>
                          </a:solidFill>
                          <a:effectLst/>
                          <a:latin typeface="UTM Avo" panose="02040603050506020204" pitchFamily="18" charset="0"/>
                          <a:ea typeface="+mn-ea"/>
                          <a:cs typeface="+mn-cs"/>
                          <a:sym typeface="Arial"/>
                        </a:rPr>
                        <a:t> cánh </a:t>
                      </a:r>
                      <a:r>
                        <a:rPr lang="en-US" sz="2200" b="0" i="0" u="none" strike="noStrike" cap="none" dirty="0" err="1">
                          <a:solidFill>
                            <a:schemeClr val="tx1"/>
                          </a:solidFill>
                          <a:effectLst/>
                          <a:latin typeface="UTM Avo" panose="02040603050506020204" pitchFamily="18" charset="0"/>
                          <a:ea typeface="+mn-ea"/>
                          <a:cs typeface="+mn-cs"/>
                          <a:sym typeface="Arial"/>
                        </a:rPr>
                        <a:t>quạt</a:t>
                      </a:r>
                      <a:r>
                        <a:rPr lang="en-US" sz="2200" b="0" i="0" u="none" strike="noStrike" cap="none" dirty="0">
                          <a:solidFill>
                            <a:schemeClr val="tx1"/>
                          </a:solidFill>
                          <a:effectLst/>
                          <a:latin typeface="UTM Avo" panose="02040603050506020204" pitchFamily="18" charset="0"/>
                          <a:ea typeface="+mn-ea"/>
                          <a:cs typeface="+mn-cs"/>
                          <a:sym typeface="Arial"/>
                        </a:rPr>
                        <a:t> quay. </a:t>
                      </a:r>
                      <a:endParaRPr lang="en-VN" sz="2200" b="0" i="0" u="none" strike="noStrike" cap="none" dirty="0">
                        <a:solidFill>
                          <a:schemeClr val="tx1"/>
                        </a:solidFill>
                        <a:effectLst/>
                        <a:latin typeface="UTM Avo" panose="02040603050506020204" pitchFamily="18" charset="0"/>
                        <a:ea typeface="+mn-ea"/>
                        <a:cs typeface="+mn-cs"/>
                        <a:sym typeface="Arial"/>
                      </a:endParaRPr>
                    </a:p>
                  </a:txBody>
                  <a:tcPr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2304565139"/>
                  </a:ext>
                </a:extLst>
              </a:tr>
              <a:tr h="100161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just">
                        <a:lnSpc>
                          <a:spcPct val="150000"/>
                        </a:lnSpc>
                        <a:spcAft>
                          <a:spcPts val="1000"/>
                        </a:spcAft>
                      </a:pPr>
                      <a:r>
                        <a:rPr lang="en-US" sz="2200" b="0" i="0" u="none" strike="noStrike" cap="none" dirty="0" err="1">
                          <a:solidFill>
                            <a:schemeClr val="tx1"/>
                          </a:solidFill>
                          <a:effectLst/>
                          <a:latin typeface="UTM Avo" panose="02040603050506020204" pitchFamily="18" charset="0"/>
                          <a:ea typeface="+mn-ea"/>
                          <a:cs typeface="+mn-cs"/>
                          <a:sym typeface="Arial"/>
                        </a:rPr>
                        <a:t>Độ</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sáng</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đèn</a:t>
                      </a:r>
                      <a:r>
                        <a:rPr lang="en-US" sz="2200" b="0" i="0" u="none" strike="noStrike" cap="none" dirty="0">
                          <a:solidFill>
                            <a:schemeClr val="tx1"/>
                          </a:solidFill>
                          <a:effectLst/>
                          <a:latin typeface="UTM Avo" panose="02040603050506020204" pitchFamily="18" charset="0"/>
                          <a:ea typeface="+mn-ea"/>
                          <a:cs typeface="+mn-cs"/>
                          <a:sym typeface="Arial"/>
                        </a:rPr>
                        <a:t> LED </a:t>
                      </a:r>
                      <a:r>
                        <a:rPr lang="en-US" sz="2200" b="0" i="0" u="none" strike="noStrike" cap="none" dirty="0" err="1">
                          <a:solidFill>
                            <a:schemeClr val="tx1"/>
                          </a:solidFill>
                          <a:effectLst/>
                          <a:latin typeface="UTM Avo" panose="02040603050506020204" pitchFamily="18" charset="0"/>
                          <a:ea typeface="+mn-ea"/>
                          <a:cs typeface="+mn-cs"/>
                          <a:sym typeface="Arial"/>
                        </a:rPr>
                        <a:t>thay</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đổi</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khi</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thay</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đổi</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tốc</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độ</a:t>
                      </a:r>
                      <a:r>
                        <a:rPr lang="en-US" sz="2200" b="0" i="0" u="none" strike="noStrike" cap="none" dirty="0">
                          <a:solidFill>
                            <a:schemeClr val="tx1"/>
                          </a:solidFill>
                          <a:effectLst/>
                          <a:latin typeface="UTM Avo" panose="02040603050506020204" pitchFamily="18" charset="0"/>
                          <a:ea typeface="+mn-ea"/>
                          <a:cs typeface="+mn-cs"/>
                          <a:sym typeface="Arial"/>
                        </a:rPr>
                        <a:t> </a:t>
                      </a:r>
                      <a:r>
                        <a:rPr lang="en-US" sz="2200" b="0" i="0" u="none" strike="noStrike" cap="none" dirty="0" err="1">
                          <a:solidFill>
                            <a:schemeClr val="tx1"/>
                          </a:solidFill>
                          <a:effectLst/>
                          <a:latin typeface="UTM Avo" panose="02040603050506020204" pitchFamily="18" charset="0"/>
                          <a:ea typeface="+mn-ea"/>
                          <a:cs typeface="+mn-cs"/>
                          <a:sym typeface="Arial"/>
                        </a:rPr>
                        <a:t>gió</a:t>
                      </a:r>
                      <a:r>
                        <a:rPr lang="en-US" sz="2200" b="0" i="0" u="none" strike="noStrike" cap="none" dirty="0">
                          <a:solidFill>
                            <a:schemeClr val="tx1"/>
                          </a:solidFill>
                          <a:effectLst/>
                          <a:latin typeface="UTM Avo" panose="02040603050506020204" pitchFamily="18" charset="0"/>
                          <a:ea typeface="+mn-ea"/>
                          <a:cs typeface="+mn-cs"/>
                          <a:sym typeface="Arial"/>
                        </a:rPr>
                        <a:t>.</a:t>
                      </a:r>
                      <a:endParaRPr lang="en-VN" sz="2200" b="0" i="0" u="none" strike="noStrike" cap="none" dirty="0">
                        <a:solidFill>
                          <a:schemeClr val="tx1"/>
                        </a:solidFill>
                        <a:effectLst/>
                        <a:latin typeface="UTM Avo" panose="02040603050506020204" pitchFamily="18" charset="0"/>
                        <a:ea typeface="+mn-ea"/>
                        <a:cs typeface="+mn-cs"/>
                        <a:sym typeface="Arial"/>
                      </a:endParaRPr>
                    </a:p>
                  </a:txBody>
                  <a:tcPr marT="0" marB="0">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Arial"/>
                          <a:sym typeface="Arial"/>
                        </a:defRPr>
                      </a:lvl9pPr>
                    </a:lstStyle>
                    <a:p>
                      <a:pPr algn="ctr">
                        <a:lnSpc>
                          <a:spcPct val="150000"/>
                        </a:lnSpc>
                        <a:spcAft>
                          <a:spcPts val="1000"/>
                        </a:spcAft>
                      </a:pPr>
                      <a:endParaRPr lang="en-VN" sz="2200" dirty="0">
                        <a:effectLst/>
                        <a:latin typeface="Calibri" panose="020F0502020204030204" pitchFamily="34" charset="0"/>
                        <a:ea typeface="SimSun" panose="02010600030101010101" pitchFamily="2" charset="-122"/>
                        <a:cs typeface="Times New Roman" panose="02020603050405020304" pitchFamily="18" charset="0"/>
                      </a:endParaRPr>
                    </a:p>
                  </a:txBody>
                  <a:tcPr marT="0" marB="0" anchor="ctr">
                    <a:lnL w="12700" cmpd="sng">
                      <a:solidFill>
                        <a:prstClr val="black"/>
                      </a:solidFill>
                      <a:prstDash val="solid"/>
                    </a:lnL>
                    <a:lnR w="12700" cmpd="sng">
                      <a:solidFill>
                        <a:prstClr val="black"/>
                      </a:solidFill>
                      <a:prstDash val="solid"/>
                    </a:lnR>
                    <a:lnT w="12700" cmpd="sng">
                      <a:solidFill>
                        <a:prstClr val="black"/>
                      </a:solidFill>
                      <a:prstDash val="solid"/>
                    </a:lnT>
                    <a:lnB w="12700" cmpd="sng">
                      <a:solidFill>
                        <a:prstClr val="black"/>
                      </a:solidFill>
                      <a:prstDash val="solid"/>
                    </a:lnB>
                    <a:lnTlToBr w="12700" cmpd="sng">
                      <a:noFill/>
                      <a:prstDash val="solid"/>
                    </a:lnTlToBr>
                    <a:lnBlToTr w="12700" cmpd="sng">
                      <a:noFill/>
                      <a:prstDash val="solid"/>
                    </a:lnBlToTr>
                    <a:solidFill>
                      <a:srgbClr val="FFFFFF"/>
                    </a:solidFill>
                  </a:tcPr>
                </a:tc>
                <a:extLst>
                  <a:ext uri="{0D108BD9-81ED-4DB2-BD59-A6C34878D82A}">
                    <a16:rowId xmlns:a16="http://schemas.microsoft.com/office/drawing/2014/main" val="998520153"/>
                  </a:ext>
                </a:extLst>
              </a:tr>
            </a:tbl>
          </a:graphicData>
        </a:graphic>
      </p:graphicFrame>
    </p:spTree>
    <p:custDataLst>
      <p:tags r:id="rId1"/>
    </p:custDataLst>
    <p:extLst>
      <p:ext uri="{BB962C8B-B14F-4D97-AF65-F5344CB8AC3E}">
        <p14:creationId xmlns:p14="http://schemas.microsoft.com/office/powerpoint/2010/main" val="38300815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5"/>
        <p:cNvGrpSpPr/>
        <p:nvPr/>
      </p:nvGrpSpPr>
      <p:grpSpPr>
        <a:xfrm>
          <a:off x="0" y="0"/>
          <a:ext cx="0" cy="0"/>
          <a:chOff x="0" y="0"/>
          <a:chExt cx="0" cy="0"/>
        </a:xfrm>
      </p:grpSpPr>
      <p:pic>
        <p:nvPicPr>
          <p:cNvPr id="2" name="Picture 1">
            <a:hlinkClick r:id="rId5"/>
            <a:extLst>
              <a:ext uri="{FF2B5EF4-FFF2-40B4-BE49-F238E27FC236}">
                <a16:creationId xmlns:a16="http://schemas.microsoft.com/office/drawing/2014/main" id="{6C5B671B-7435-92C8-AED1-86EFED3AE8C4}"/>
              </a:ext>
            </a:extLst>
          </p:cNvPr>
          <p:cNvPicPr>
            <a:picLocks noChangeAspect="1"/>
          </p:cNvPicPr>
          <p:nvPr/>
        </p:nvPicPr>
        <p:blipFill>
          <a:blip r:embed="rId6"/>
          <a:stretch>
            <a:fillRect/>
          </a:stretch>
        </p:blipFill>
        <p:spPr>
          <a:xfrm>
            <a:off x="4501083" y="3015453"/>
            <a:ext cx="3189835" cy="1764777"/>
          </a:xfrm>
          <a:prstGeom prst="rect">
            <a:avLst/>
          </a:prstGeom>
        </p:spPr>
      </p:pic>
    </p:spTree>
    <p:custDataLst>
      <p:tags r:id="rId1"/>
    </p:custData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p:cNvGrpSpPr/>
        <p:nvPr/>
      </p:nvGrpSpPr>
      <p:grpSpPr>
        <a:xfrm>
          <a:off x="0" y="0"/>
          <a:ext cx="0" cy="0"/>
          <a:chOff x="0" y="0"/>
          <a:chExt cx="0" cy="0"/>
        </a:xfrm>
      </p:grpSpPr>
      <p:sp>
        <p:nvSpPr>
          <p:cNvPr id="2" name="Rounded Rectangular Callout 29">
            <a:extLst>
              <a:ext uri="{FF2B5EF4-FFF2-40B4-BE49-F238E27FC236}">
                <a16:creationId xmlns:a16="http://schemas.microsoft.com/office/drawing/2014/main" id="{B38E289B-1FFC-433D-550E-F7BC0F31F3D3}"/>
              </a:ext>
            </a:extLst>
          </p:cNvPr>
          <p:cNvSpPr/>
          <p:nvPr/>
        </p:nvSpPr>
        <p:spPr>
          <a:xfrm>
            <a:off x="1290629" y="1939174"/>
            <a:ext cx="10558593" cy="1489825"/>
          </a:xfrm>
          <a:prstGeom prst="wedgeRoundRectCallout">
            <a:avLst>
              <a:gd name="adj1" fmla="val -35706"/>
              <a:gd name="adj2" fmla="val 79682"/>
              <a:gd name="adj3" fmla="val 16667"/>
            </a:avLst>
          </a:prstGeom>
          <a:solidFill>
            <a:srgbClr val="FFFFFF"/>
          </a:solidFill>
          <a:ln w="25400" cap="flat" cmpd="sng" algn="ctr">
            <a:solidFill>
              <a:schemeClr val="accent2"/>
            </a:solidFill>
            <a:prstDash val="solid"/>
          </a:ln>
          <a:effectLst/>
        </p:spPr>
        <p:txBody>
          <a:bodyPr rtlCol="0" anchor="ctr"/>
          <a:lstStyle/>
          <a:p>
            <a:pPr algn="just">
              <a:lnSpc>
                <a:spcPct val="150000"/>
              </a:lnSpc>
              <a:buClrTx/>
              <a:defRPr/>
            </a:pPr>
            <a:r>
              <a:rPr lang="vi-VN" sz="2400" dirty="0">
                <a:solidFill>
                  <a:schemeClr val="tx1"/>
                </a:solidFill>
                <a:latin typeface="UTM Avo" panose="02040603050506020204" pitchFamily="18" charset="0"/>
                <a:ea typeface="SimSun" panose="02010600030101010101" pitchFamily="2" charset="-122"/>
                <a:cs typeface="Arial" panose="020B0604020202020204" pitchFamily="34" charset="0"/>
              </a:rPr>
              <a:t>Căn cứ vào các bước thực hiện và tiêu chí đánh giá đã đề ra, các em hãy tiến hành </a:t>
            </a:r>
            <a:r>
              <a:rPr lang="vi-VN" sz="2400" i="1" dirty="0">
                <a:solidFill>
                  <a:schemeClr val="tx1"/>
                </a:solidFill>
                <a:latin typeface="UTM Avo" panose="02040603050506020204" pitchFamily="18" charset="0"/>
                <a:ea typeface="SimSun" panose="02010600030101010101" pitchFamily="2" charset="-122"/>
                <a:cs typeface="Arial" panose="020B0604020202020204" pitchFamily="34" charset="0"/>
              </a:rPr>
              <a:t>thực hiện lắp ráp mô hình máy phát điện gió. </a:t>
            </a:r>
          </a:p>
        </p:txBody>
      </p:sp>
      <p:pic>
        <p:nvPicPr>
          <p:cNvPr id="3" name="Picture 2" descr="Animated Teacher Presentation for Education Free PNG | PNG All">
            <a:extLst>
              <a:ext uri="{FF2B5EF4-FFF2-40B4-BE49-F238E27FC236}">
                <a16:creationId xmlns:a16="http://schemas.microsoft.com/office/drawing/2014/main" id="{B9F3ACF3-EA97-9CF9-974B-7C76C45EE4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779" y="3429001"/>
            <a:ext cx="4427163" cy="36755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a:extLst>
              <a:ext uri="{FF2B5EF4-FFF2-40B4-BE49-F238E27FC236}">
                <a16:creationId xmlns:a16="http://schemas.microsoft.com/office/drawing/2014/main" id="{0F73FFAE-9496-C82C-E687-2BE666AB43D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565816" y="4680488"/>
            <a:ext cx="6199323" cy="2177512"/>
          </a:xfrm>
          <a:prstGeom prst="rect">
            <a:avLst/>
          </a:prstGeom>
        </p:spPr>
      </p:pic>
    </p:spTree>
    <p:custDataLst>
      <p:tags r:id="rId1"/>
    </p:custData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Shape 109">
          <a:extLst>
            <a:ext uri="{FF2B5EF4-FFF2-40B4-BE49-F238E27FC236}">
              <a16:creationId xmlns:a16="http://schemas.microsoft.com/office/drawing/2014/main" id="{C0F3E13C-A50D-6CF4-5CBE-F78A14DA1571}"/>
            </a:ext>
          </a:extLst>
        </p:cNvPr>
        <p:cNvGrpSpPr/>
        <p:nvPr/>
      </p:nvGrpSpPr>
      <p:grpSpPr>
        <a:xfrm>
          <a:off x="0" y="0"/>
          <a:ext cx="0" cy="0"/>
          <a:chOff x="0" y="0"/>
          <a:chExt cx="0" cy="0"/>
        </a:xfrm>
      </p:grpSpPr>
      <p:sp>
        <p:nvSpPr>
          <p:cNvPr id="2" name="Rounded Rectangular Callout 29">
            <a:extLst>
              <a:ext uri="{FF2B5EF4-FFF2-40B4-BE49-F238E27FC236}">
                <a16:creationId xmlns:a16="http://schemas.microsoft.com/office/drawing/2014/main" id="{4347A26E-7F24-E572-6974-635B61D88918}"/>
              </a:ext>
            </a:extLst>
          </p:cNvPr>
          <p:cNvSpPr/>
          <p:nvPr/>
        </p:nvSpPr>
        <p:spPr>
          <a:xfrm>
            <a:off x="1290629" y="1939174"/>
            <a:ext cx="10558593" cy="1489825"/>
          </a:xfrm>
          <a:prstGeom prst="wedgeRoundRectCallout">
            <a:avLst>
              <a:gd name="adj1" fmla="val -35706"/>
              <a:gd name="adj2" fmla="val 79682"/>
              <a:gd name="adj3" fmla="val 16667"/>
            </a:avLst>
          </a:prstGeom>
          <a:solidFill>
            <a:srgbClr val="FFFFFF"/>
          </a:solidFill>
          <a:ln w="25400" cap="flat" cmpd="sng" algn="ctr">
            <a:solidFill>
              <a:schemeClr val="accent2"/>
            </a:solidFill>
            <a:prstDash val="solid"/>
          </a:ln>
          <a:effectLst/>
        </p:spPr>
        <p:txBody>
          <a:bodyPr rtlCol="0" anchor="ctr"/>
          <a:lstStyle/>
          <a:p>
            <a:pPr algn="just">
              <a:lnSpc>
                <a:spcPct val="150000"/>
              </a:lnSpc>
              <a:buClrTx/>
              <a:defRPr/>
            </a:pPr>
            <a:r>
              <a:rPr lang="vi-VN" sz="2400" dirty="0">
                <a:solidFill>
                  <a:schemeClr val="tx1"/>
                </a:solidFill>
                <a:latin typeface="UTM Avo" panose="02040603050506020204" pitchFamily="18" charset="0"/>
                <a:ea typeface="SimSun" panose="02010600030101010101" pitchFamily="2" charset="-122"/>
                <a:cs typeface="Arial" panose="020B0604020202020204" pitchFamily="34" charset="0"/>
              </a:rPr>
              <a:t>Các em hãy cùng nhau </a:t>
            </a:r>
            <a:r>
              <a:rPr lang="vi-VN" sz="2400" b="1" dirty="0">
                <a:solidFill>
                  <a:schemeClr val="tx1"/>
                </a:solidFill>
                <a:latin typeface="UTM Avo" panose="02040603050506020204" pitchFamily="18" charset="0"/>
                <a:ea typeface="SimSun" panose="02010600030101010101" pitchFamily="2" charset="-122"/>
                <a:cs typeface="Arial" panose="020B0604020202020204" pitchFamily="34" charset="0"/>
              </a:rPr>
              <a:t>hoàn thiện </a:t>
            </a:r>
            <a:r>
              <a:rPr lang="vi-VN" sz="2400" dirty="0">
                <a:solidFill>
                  <a:schemeClr val="tx1"/>
                </a:solidFill>
                <a:latin typeface="UTM Avo" panose="02040603050506020204" pitchFamily="18" charset="0"/>
                <a:ea typeface="SimSun" panose="02010600030101010101" pitchFamily="2" charset="-122"/>
                <a:cs typeface="Arial" panose="020B0604020202020204" pitchFamily="34" charset="0"/>
              </a:rPr>
              <a:t>việc lắp ráp và thử nghiệm mô hình máy phát điện gió của nhóm mình.</a:t>
            </a:r>
          </a:p>
        </p:txBody>
      </p:sp>
      <p:pic>
        <p:nvPicPr>
          <p:cNvPr id="3" name="Picture 2" descr="Animated Teacher Presentation for Education Free PNG | PNG All">
            <a:extLst>
              <a:ext uri="{FF2B5EF4-FFF2-40B4-BE49-F238E27FC236}">
                <a16:creationId xmlns:a16="http://schemas.microsoft.com/office/drawing/2014/main" id="{BB1ACD4D-5599-6086-D778-45B6ABD42A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2779" y="3429001"/>
            <a:ext cx="4427163" cy="36755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5">
            <a:extLst>
              <a:ext uri="{FF2B5EF4-FFF2-40B4-BE49-F238E27FC236}">
                <a16:creationId xmlns:a16="http://schemas.microsoft.com/office/drawing/2014/main" id="{269C17CD-505C-F68B-C562-0801E0CC843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5565816" y="4680488"/>
            <a:ext cx="6199323" cy="2177512"/>
          </a:xfrm>
          <a:prstGeom prst="rect">
            <a:avLst/>
          </a:prstGeom>
        </p:spPr>
      </p:pic>
    </p:spTree>
    <p:custDataLst>
      <p:tags r:id="rId1"/>
    </p:custDataLst>
    <p:extLst>
      <p:ext uri="{BB962C8B-B14F-4D97-AF65-F5344CB8AC3E}">
        <p14:creationId xmlns:p14="http://schemas.microsoft.com/office/powerpoint/2010/main" val="425265666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8BA94523-9EE5-4980-A783-A0DD48F39A46}"/>
              </a:ext>
            </a:extLst>
          </p:cNvPr>
          <p:cNvSpPr/>
          <p:nvPr/>
        </p:nvSpPr>
        <p:spPr>
          <a:xfrm>
            <a:off x="3617277" y="1184683"/>
            <a:ext cx="4957445" cy="660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Hướng</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dẫn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nhà</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4" name="Rectangle: Rounded Corners 7">
            <a:extLst>
              <a:ext uri="{FF2B5EF4-FFF2-40B4-BE49-F238E27FC236}">
                <a16:creationId xmlns:a16="http://schemas.microsoft.com/office/drawing/2014/main" id="{19849D5B-46C5-1A1E-ACEE-A204D8342B7F}"/>
              </a:ext>
            </a:extLst>
          </p:cNvPr>
          <p:cNvSpPr/>
          <p:nvPr/>
        </p:nvSpPr>
        <p:spPr>
          <a:xfrm>
            <a:off x="2362605" y="2232599"/>
            <a:ext cx="7466787" cy="2392802"/>
          </a:xfrm>
          <a:prstGeom prst="roundRect">
            <a:avLst>
              <a:gd name="adj" fmla="val 7946"/>
            </a:avLst>
          </a:prstGeom>
          <a:solidFill>
            <a:sysClr val="window" lastClr="FFFFFF"/>
          </a:solidFill>
          <a:ln w="12700" cap="flat" cmpd="sng" algn="ctr">
            <a:solidFill>
              <a:srgbClr val="5B9BD5"/>
            </a:solidFill>
            <a:prstDash val="solid"/>
            <a:miter lim="800000"/>
          </a:ln>
          <a:effectLst/>
        </p:spPr>
        <p:txBody>
          <a:bodyPr bIns="144000" rtlCol="0" anchor="ctr"/>
          <a:lstStyle/>
          <a:p>
            <a:pPr marL="342900" lvl="0" indent="-342900" algn="just" defTabSz="1219261">
              <a:lnSpc>
                <a:spcPct val="150000"/>
              </a:lnSpc>
              <a:buClrTx/>
              <a:buFont typeface="Arial" panose="020B0604020202020204" pitchFamily="34" charset="0"/>
              <a:buChar char="•"/>
              <a:defRPr/>
            </a:pPr>
            <a:r>
              <a:rPr lang="vi-VN" sz="2400" kern="1200" dirty="0">
                <a:latin typeface="UTM Avo"/>
                <a:ea typeface="+mn-ea"/>
                <a:cs typeface="+mn-cs"/>
                <a:sym typeface="+mn-lt"/>
              </a:rPr>
              <a:t>Hoàn thiện sản phẩm mô hình máy phát điện gió và chia sẻ với người thân, bạn bè. </a:t>
            </a:r>
          </a:p>
          <a:p>
            <a:pPr marL="342900" lvl="0" indent="-342900" algn="just" defTabSz="1219261">
              <a:lnSpc>
                <a:spcPct val="150000"/>
              </a:lnSpc>
              <a:buClrTx/>
              <a:buFont typeface="Arial" panose="020B0604020202020204" pitchFamily="34" charset="0"/>
              <a:buChar char="•"/>
              <a:defRPr/>
            </a:pPr>
            <a:r>
              <a:rPr lang="vi-VN" sz="2400" kern="1200" dirty="0">
                <a:latin typeface="UTM Avo"/>
                <a:ea typeface="+mn-ea"/>
                <a:cs typeface="+mn-cs"/>
                <a:sym typeface="+mn-lt"/>
              </a:rPr>
              <a:t>Đọc trước </a:t>
            </a:r>
            <a:r>
              <a:rPr lang="vi-VN" sz="2400" b="1" kern="1200" dirty="0">
                <a:latin typeface="UTM Avo"/>
                <a:ea typeface="+mn-ea"/>
                <a:cs typeface="+mn-cs"/>
                <a:sym typeface="+mn-lt"/>
              </a:rPr>
              <a:t>Bài 10. Mô hình điện mặt trời. </a:t>
            </a:r>
          </a:p>
        </p:txBody>
      </p:sp>
    </p:spTree>
    <p:custDataLst>
      <p:tags r:id="rId1"/>
    </p:custDataLst>
    <p:extLst>
      <p:ext uri="{BB962C8B-B14F-4D97-AF65-F5344CB8AC3E}">
        <p14:creationId xmlns:p14="http://schemas.microsoft.com/office/powerpoint/2010/main" val="7026374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qr code&#10;&#10;Description automatically generated">
            <a:hlinkClick r:id="rId3"/>
            <a:extLst>
              <a:ext uri="{FF2B5EF4-FFF2-40B4-BE49-F238E27FC236}">
                <a16:creationId xmlns:a16="http://schemas.microsoft.com/office/drawing/2014/main" id="{343DE31A-F937-679E-1D1C-2449DBA2CDCD}"/>
              </a:ext>
            </a:extLst>
          </p:cNvPr>
          <p:cNvPicPr>
            <a:picLocks noGrp="1" noRot="1" noChangeAspect="1" noMove="1" noResize="1" noEditPoints="1" noAdjustHandles="1" noChangeArrowheads="1" noChangeShapeType="1" noCrop="1"/>
          </p:cNvPicPr>
          <p:nvPr/>
        </p:nvPicPr>
        <p:blipFill>
          <a:blip r:embed="rId4"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2861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0"/>
  <p:tag name="ARTICULATE_DESIGN_ID_OFFICE THEME" val="BkUTYClu"/>
  <p:tag name="ARTICULATE_SLIDE_THUMBNAIL_REFRESH" val="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Template_Công nghệ 5</Template>
  <TotalTime>54</TotalTime>
  <Words>1011</Words>
  <Application>Microsoft Office PowerPoint</Application>
  <PresentationFormat>Widescreen</PresentationFormat>
  <Paragraphs>155</Paragraphs>
  <Slides>34</Slides>
  <Notes>32</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34</vt:i4>
      </vt:variant>
    </vt:vector>
  </HeadingPairs>
  <TitlesOfParts>
    <vt:vector size="42" baseType="lpstr">
      <vt:lpstr>Aptos</vt:lpstr>
      <vt:lpstr>Arial</vt:lpstr>
      <vt:lpstr>Calibri</vt:lpstr>
      <vt:lpstr>UTM Avo</vt:lpstr>
      <vt:lpstr>Calibri Light</vt:lpstr>
      <vt:lpstr>Office Theme</vt:lpstr>
      <vt:lpstr>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9Slide.vn</dc:subject>
  <dc:creator>Phuong Vin</dc:creator>
  <dc:description>9Slide.vn</dc:description>
  <cp:lastModifiedBy>Vân Anh Vũ</cp:lastModifiedBy>
  <cp:revision>39</cp:revision>
  <dcterms:created xsi:type="dcterms:W3CDTF">2025-03-03T09:04:11Z</dcterms:created>
  <dcterms:modified xsi:type="dcterms:W3CDTF">2025-03-04T01:38:41Z</dcterms:modified>
  <cp:category>9Slide.vn</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61827CDC-00CA-47E7-AC7F-0E4B5A38CF56</vt:lpwstr>
  </property>
  <property fmtid="{D5CDD505-2E9C-101B-9397-08002B2CF9AE}" pid="3" name="ArticulatePath">
    <vt:lpwstr>Template_Công nghệ 3.potm</vt:lpwstr>
  </property>
</Properties>
</file>