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81" r:id="rId3"/>
    <p:sldId id="353" r:id="rId4"/>
    <p:sldId id="341" r:id="rId5"/>
    <p:sldId id="363" r:id="rId6"/>
    <p:sldId id="356" r:id="rId7"/>
    <p:sldId id="357" r:id="rId8"/>
    <p:sldId id="358" r:id="rId9"/>
    <p:sldId id="359" r:id="rId10"/>
    <p:sldId id="360" r:id="rId11"/>
    <p:sldId id="361" r:id="rId12"/>
    <p:sldId id="362" r:id="rId13"/>
    <p:sldId id="348" r:id="rId14"/>
    <p:sldId id="352" r:id="rId15"/>
    <p:sldId id="276" r:id="rId16"/>
    <p:sldId id="275" r:id="rId17"/>
  </p:sldIdLst>
  <p:sldSz cx="12192000" cy="6858000"/>
  <p:notesSz cx="6858000" cy="9144000"/>
  <p:embeddedFontLst>
    <p:embeddedFont>
      <p:font typeface="UTM Avo" panose="02040603050506020204" pitchFamily="18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4"/>
    <p:restoredTop sz="94571"/>
  </p:normalViewPr>
  <p:slideViewPr>
    <p:cSldViewPr snapToGrid="0">
      <p:cViewPr varScale="1">
        <p:scale>
          <a:sx n="105" d="100"/>
          <a:sy n="105" d="100"/>
        </p:scale>
        <p:origin x="3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542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8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EaUnZrh-m4s" TargetMode="Externa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81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81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hyperlink" Target="https://www.youtube.com/@hoc1biet1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62000" y="2054405"/>
            <a:ext cx="10668000" cy="2420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29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đổi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Em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sách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báo</a:t>
            </a:r>
            <a:endParaRPr sz="4800" b="1" dirty="0">
              <a:solidFill>
                <a:srgbClr val="FF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EB3464B-385F-1662-7928-265550EA1EB0}"/>
              </a:ext>
            </a:extLst>
          </p:cNvPr>
          <p:cNvGrpSpPr/>
          <p:nvPr/>
        </p:nvGrpSpPr>
        <p:grpSpPr>
          <a:xfrm>
            <a:off x="1995107" y="1795481"/>
            <a:ext cx="10493703" cy="728019"/>
            <a:chOff x="471129" y="1344180"/>
            <a:chExt cx="8329152" cy="57785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A84A1C1-7287-8E36-DE22-C1D7A36699E8}"/>
                </a:ext>
              </a:extLst>
            </p:cNvPr>
            <p:cNvSpPr txBox="1"/>
            <p:nvPr/>
          </p:nvSpPr>
          <p:spPr>
            <a:xfrm>
              <a:off x="1222611" y="1344180"/>
              <a:ext cx="7577670" cy="5589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en-US" sz="3024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3024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24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3024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24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hãy</a:t>
              </a:r>
              <a:r>
                <a:rPr lang="en-US" sz="3024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24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cùng</a:t>
              </a:r>
              <a:r>
                <a:rPr lang="en-US" sz="3024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24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xem</a:t>
              </a:r>
              <a:r>
                <a:rPr lang="en-US" sz="3024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video </a:t>
              </a:r>
              <a:r>
                <a:rPr lang="en-US" sz="3024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sau</a:t>
              </a:r>
              <a:r>
                <a:rPr lang="en-US" sz="3024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24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đây</a:t>
              </a:r>
              <a:r>
                <a:rPr lang="en-US" sz="3024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5" name="Freeform 2">
              <a:extLst>
                <a:ext uri="{FF2B5EF4-FFF2-40B4-BE49-F238E27FC236}">
                  <a16:creationId xmlns:a16="http://schemas.microsoft.com/office/drawing/2014/main" id="{C33AD41B-59CA-C9BD-F918-B017BDD8B9B2}"/>
                </a:ext>
              </a:extLst>
            </p:cNvPr>
            <p:cNvSpPr/>
            <p:nvPr/>
          </p:nvSpPr>
          <p:spPr>
            <a:xfrm>
              <a:off x="471129" y="1348953"/>
              <a:ext cx="672094" cy="573077"/>
            </a:xfrm>
            <a:custGeom>
              <a:avLst/>
              <a:gdLst/>
              <a:ahLst/>
              <a:cxnLst/>
              <a:rect l="l" t="t" r="r" b="b"/>
              <a:pathLst>
                <a:path w="4812632" h="4114800">
                  <a:moveTo>
                    <a:pt x="0" y="0"/>
                  </a:moveTo>
                  <a:lnTo>
                    <a:pt x="4812632" y="0"/>
                  </a:lnTo>
                  <a:lnTo>
                    <a:pt x="481263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>
                <a:defRPr/>
              </a:pPr>
              <a:endParaRPr lang="en-US" sz="2268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5">
            <a:hlinkClick r:id="rId6"/>
            <a:extLst>
              <a:ext uri="{FF2B5EF4-FFF2-40B4-BE49-F238E27FC236}">
                <a16:creationId xmlns:a16="http://schemas.microsoft.com/office/drawing/2014/main" id="{578E8A2B-5C13-FE94-20F6-BFD00219EE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8388" y="2828390"/>
            <a:ext cx="8035224" cy="354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6F740ED-5D2C-EC85-8DA6-4EF484457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DF8EF6-B2E3-F545-A79A-7EF0B28A0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3">
            <a:extLst>
              <a:ext uri="{FF2B5EF4-FFF2-40B4-BE49-F238E27FC236}">
                <a16:creationId xmlns:a16="http://schemas.microsoft.com/office/drawing/2014/main" id="{A3E476D2-2286-59E5-0F95-B6C488AAB4B2}"/>
              </a:ext>
            </a:extLst>
          </p:cNvPr>
          <p:cNvGrpSpPr/>
          <p:nvPr/>
        </p:nvGrpSpPr>
        <p:grpSpPr>
          <a:xfrm>
            <a:off x="1163867" y="1793414"/>
            <a:ext cx="9864266" cy="4526813"/>
            <a:chOff x="0" y="-47625"/>
            <a:chExt cx="4037113" cy="2290815"/>
          </a:xfrm>
        </p:grpSpPr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F2AFA9E4-74E5-9923-EFA8-FF8889A60D91}"/>
                </a:ext>
              </a:extLst>
            </p:cNvPr>
            <p:cNvSpPr/>
            <p:nvPr/>
          </p:nvSpPr>
          <p:spPr>
            <a:xfrm>
              <a:off x="0" y="0"/>
              <a:ext cx="4037113" cy="2243190"/>
            </a:xfrm>
            <a:custGeom>
              <a:avLst/>
              <a:gdLst/>
              <a:ahLst/>
              <a:cxnLst/>
              <a:rect l="l" t="t" r="r" b="b"/>
              <a:pathLst>
                <a:path w="4037113" h="2243190">
                  <a:moveTo>
                    <a:pt x="0" y="0"/>
                  </a:moveTo>
                  <a:lnTo>
                    <a:pt x="4037113" y="0"/>
                  </a:lnTo>
                  <a:lnTo>
                    <a:pt x="4037113" y="2243190"/>
                  </a:lnTo>
                  <a:lnTo>
                    <a:pt x="0" y="22431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defTabSz="576026">
                <a:buClrTx/>
                <a:defRPr/>
              </a:pPr>
              <a:endParaRPr lang="en-US" sz="1134" kern="1200">
                <a:solidFill>
                  <a:prstClr val="black"/>
                </a:solidFill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25" name="TextBox 5">
              <a:extLst>
                <a:ext uri="{FF2B5EF4-FFF2-40B4-BE49-F238E27FC236}">
                  <a16:creationId xmlns:a16="http://schemas.microsoft.com/office/drawing/2014/main" id="{4547F8B8-CF01-E7D5-3340-6E4FC5C4749D}"/>
                </a:ext>
              </a:extLst>
            </p:cNvPr>
            <p:cNvSpPr txBox="1"/>
            <p:nvPr/>
          </p:nvSpPr>
          <p:spPr>
            <a:xfrm>
              <a:off x="0" y="-47625"/>
              <a:ext cx="4037113" cy="2290815"/>
            </a:xfrm>
            <a:prstGeom prst="rect">
              <a:avLst/>
            </a:prstGeom>
          </p:spPr>
          <p:txBody>
            <a:bodyPr lIns="32001" tIns="32001" rIns="32001" bIns="32001" rtlCol="0" anchor="ctr"/>
            <a:lstStyle/>
            <a:p>
              <a:pPr algn="ctr" defTabSz="576026">
                <a:lnSpc>
                  <a:spcPts val="1676"/>
                </a:lnSpc>
                <a:buClrTx/>
                <a:defRPr/>
              </a:pPr>
              <a:endParaRPr sz="1134" kern="1200">
                <a:solidFill>
                  <a:prstClr val="black"/>
                </a:solidFill>
                <a:latin typeface="UTM Avo" panose="02040603050506020204" pitchFamily="18"/>
                <a:ea typeface="+mn-ea"/>
                <a:cs typeface="+mn-cs"/>
              </a:endParaRPr>
            </a:p>
          </p:txBody>
        </p:sp>
      </p:grpSp>
      <p:sp>
        <p:nvSpPr>
          <p:cNvPr id="26" name="Freeform 25">
            <a:extLst>
              <a:ext uri="{FF2B5EF4-FFF2-40B4-BE49-F238E27FC236}">
                <a16:creationId xmlns:a16="http://schemas.microsoft.com/office/drawing/2014/main" id="{845DFC55-A133-C615-4974-70C88E98536D}"/>
              </a:ext>
            </a:extLst>
          </p:cNvPr>
          <p:cNvSpPr/>
          <p:nvPr/>
        </p:nvSpPr>
        <p:spPr>
          <a:xfrm>
            <a:off x="552455" y="1586298"/>
            <a:ext cx="1268818" cy="1340890"/>
          </a:xfrm>
          <a:custGeom>
            <a:avLst/>
            <a:gdLst/>
            <a:ahLst/>
            <a:cxnLst/>
            <a:rect l="l" t="t" r="r" b="b"/>
            <a:pathLst>
              <a:path w="2014193" h="2128605">
                <a:moveTo>
                  <a:pt x="0" y="0"/>
                </a:moveTo>
                <a:lnTo>
                  <a:pt x="2014193" y="0"/>
                </a:lnTo>
                <a:lnTo>
                  <a:pt x="2014193" y="2128605"/>
                </a:lnTo>
                <a:lnTo>
                  <a:pt x="0" y="21286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576026">
              <a:buClrTx/>
              <a:defRPr/>
            </a:pPr>
            <a:endParaRPr lang="en-US" sz="1134" kern="1200">
              <a:solidFill>
                <a:prstClr val="black"/>
              </a:solidFill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E80763EE-5A51-2D3E-1EFF-15F44A6F1EC8}"/>
              </a:ext>
            </a:extLst>
          </p:cNvPr>
          <p:cNvSpPr/>
          <p:nvPr/>
        </p:nvSpPr>
        <p:spPr>
          <a:xfrm>
            <a:off x="5577209" y="5566285"/>
            <a:ext cx="1037579" cy="961058"/>
          </a:xfrm>
          <a:custGeom>
            <a:avLst/>
            <a:gdLst/>
            <a:ahLst/>
            <a:cxnLst/>
            <a:rect l="l" t="t" r="r" b="b"/>
            <a:pathLst>
              <a:path w="1647112" h="1525637">
                <a:moveTo>
                  <a:pt x="0" y="0"/>
                </a:moveTo>
                <a:lnTo>
                  <a:pt x="1647112" y="0"/>
                </a:lnTo>
                <a:lnTo>
                  <a:pt x="1647112" y="1525637"/>
                </a:lnTo>
                <a:lnTo>
                  <a:pt x="0" y="15256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576026">
              <a:buClrTx/>
              <a:defRPr/>
            </a:pPr>
            <a:endParaRPr lang="en-US" sz="1134" kern="1200">
              <a:solidFill>
                <a:prstClr val="black"/>
              </a:solidFill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28" name="TextBox 20">
            <a:extLst>
              <a:ext uri="{FF2B5EF4-FFF2-40B4-BE49-F238E27FC236}">
                <a16:creationId xmlns:a16="http://schemas.microsoft.com/office/drawing/2014/main" id="{99FF3CCC-C5FA-FAEB-BD36-38CC37E31A6D}"/>
              </a:ext>
            </a:extLst>
          </p:cNvPr>
          <p:cNvSpPr txBox="1"/>
          <p:nvPr/>
        </p:nvSpPr>
        <p:spPr>
          <a:xfrm>
            <a:off x="1821273" y="2974546"/>
            <a:ext cx="8549453" cy="1849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284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HOẠT ĐỘNG 1: </a:t>
            </a:r>
          </a:p>
          <a:p>
            <a:pPr algn="ctr">
              <a:lnSpc>
                <a:spcPct val="150000"/>
              </a:lnSpc>
            </a:pPr>
            <a:r>
              <a:rPr lang="vi-VN" sz="4284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CHUẨN BỊ</a:t>
            </a:r>
          </a:p>
        </p:txBody>
      </p:sp>
      <p:grpSp>
        <p:nvGrpSpPr>
          <p:cNvPr id="43" name="Google Shape;794;p46">
            <a:extLst>
              <a:ext uri="{FF2B5EF4-FFF2-40B4-BE49-F238E27FC236}">
                <a16:creationId xmlns:a16="http://schemas.microsoft.com/office/drawing/2014/main" id="{6FE0F4EF-91B0-C53F-E9DE-6ED60087193B}"/>
              </a:ext>
            </a:extLst>
          </p:cNvPr>
          <p:cNvGrpSpPr/>
          <p:nvPr/>
        </p:nvGrpSpPr>
        <p:grpSpPr>
          <a:xfrm rot="899934">
            <a:off x="9810245" y="1126512"/>
            <a:ext cx="1528801" cy="2260464"/>
            <a:chOff x="6534175" y="3099925"/>
            <a:chExt cx="767642" cy="1135024"/>
          </a:xfrm>
        </p:grpSpPr>
        <p:sp>
          <p:nvSpPr>
            <p:cNvPr id="44" name="Google Shape;795;p46">
              <a:extLst>
                <a:ext uri="{FF2B5EF4-FFF2-40B4-BE49-F238E27FC236}">
                  <a16:creationId xmlns:a16="http://schemas.microsoft.com/office/drawing/2014/main" id="{2D09EBA2-821B-CF4B-1D65-28A600E90030}"/>
                </a:ext>
              </a:extLst>
            </p:cNvPr>
            <p:cNvSpPr/>
            <p:nvPr/>
          </p:nvSpPr>
          <p:spPr>
            <a:xfrm>
              <a:off x="6534175" y="3099925"/>
              <a:ext cx="767642" cy="1135024"/>
            </a:xfrm>
            <a:custGeom>
              <a:avLst/>
              <a:gdLst/>
              <a:ahLst/>
              <a:cxnLst/>
              <a:rect l="l" t="t" r="r" b="b"/>
              <a:pathLst>
                <a:path w="21808" h="32245" extrusionOk="0">
                  <a:moveTo>
                    <a:pt x="7065" y="0"/>
                  </a:moveTo>
                  <a:cubicBezTo>
                    <a:pt x="6588" y="0"/>
                    <a:pt x="6112" y="180"/>
                    <a:pt x="5722" y="459"/>
                  </a:cubicBezTo>
                  <a:cubicBezTo>
                    <a:pt x="5217" y="867"/>
                    <a:pt x="4936" y="1537"/>
                    <a:pt x="4973" y="2183"/>
                  </a:cubicBezTo>
                  <a:cubicBezTo>
                    <a:pt x="5003" y="2829"/>
                    <a:pt x="5405" y="3481"/>
                    <a:pt x="6033" y="3688"/>
                  </a:cubicBezTo>
                  <a:cubicBezTo>
                    <a:pt x="6153" y="3728"/>
                    <a:pt x="6277" y="3737"/>
                    <a:pt x="6401" y="3737"/>
                  </a:cubicBezTo>
                  <a:cubicBezTo>
                    <a:pt x="6486" y="3737"/>
                    <a:pt x="6571" y="3733"/>
                    <a:pt x="6654" y="3730"/>
                  </a:cubicBezTo>
                  <a:cubicBezTo>
                    <a:pt x="6703" y="3730"/>
                    <a:pt x="6752" y="3730"/>
                    <a:pt x="6801" y="3724"/>
                  </a:cubicBezTo>
                  <a:cubicBezTo>
                    <a:pt x="6837" y="4072"/>
                    <a:pt x="6880" y="4419"/>
                    <a:pt x="6947" y="4760"/>
                  </a:cubicBezTo>
                  <a:cubicBezTo>
                    <a:pt x="7026" y="5187"/>
                    <a:pt x="7099" y="5619"/>
                    <a:pt x="7209" y="6046"/>
                  </a:cubicBezTo>
                  <a:cubicBezTo>
                    <a:pt x="7252" y="6216"/>
                    <a:pt x="7294" y="6411"/>
                    <a:pt x="7367" y="6588"/>
                  </a:cubicBezTo>
                  <a:cubicBezTo>
                    <a:pt x="7124" y="6686"/>
                    <a:pt x="6886" y="6783"/>
                    <a:pt x="6654" y="6899"/>
                  </a:cubicBezTo>
                  <a:cubicBezTo>
                    <a:pt x="6222" y="7094"/>
                    <a:pt x="5808" y="7319"/>
                    <a:pt x="5418" y="7569"/>
                  </a:cubicBezTo>
                  <a:cubicBezTo>
                    <a:pt x="5302" y="7191"/>
                    <a:pt x="5180" y="6814"/>
                    <a:pt x="5034" y="6448"/>
                  </a:cubicBezTo>
                  <a:cubicBezTo>
                    <a:pt x="4845" y="5967"/>
                    <a:pt x="4571" y="5522"/>
                    <a:pt x="4236" y="5126"/>
                  </a:cubicBezTo>
                  <a:cubicBezTo>
                    <a:pt x="4120" y="4980"/>
                    <a:pt x="3992" y="4839"/>
                    <a:pt x="3839" y="4724"/>
                  </a:cubicBezTo>
                  <a:cubicBezTo>
                    <a:pt x="3387" y="4364"/>
                    <a:pt x="2830" y="4128"/>
                    <a:pt x="2255" y="4128"/>
                  </a:cubicBezTo>
                  <a:cubicBezTo>
                    <a:pt x="2110" y="4128"/>
                    <a:pt x="1963" y="4143"/>
                    <a:pt x="1817" y="4175"/>
                  </a:cubicBezTo>
                  <a:cubicBezTo>
                    <a:pt x="1262" y="4273"/>
                    <a:pt x="769" y="4632"/>
                    <a:pt x="427" y="5071"/>
                  </a:cubicBezTo>
                  <a:cubicBezTo>
                    <a:pt x="44" y="5589"/>
                    <a:pt x="1" y="6290"/>
                    <a:pt x="135" y="6905"/>
                  </a:cubicBezTo>
                  <a:cubicBezTo>
                    <a:pt x="263" y="7374"/>
                    <a:pt x="537" y="7807"/>
                    <a:pt x="909" y="8124"/>
                  </a:cubicBezTo>
                  <a:cubicBezTo>
                    <a:pt x="1719" y="8836"/>
                    <a:pt x="2859" y="8922"/>
                    <a:pt x="3888" y="8940"/>
                  </a:cubicBezTo>
                  <a:cubicBezTo>
                    <a:pt x="3638" y="9257"/>
                    <a:pt x="3419" y="9610"/>
                    <a:pt x="3242" y="10000"/>
                  </a:cubicBezTo>
                  <a:cubicBezTo>
                    <a:pt x="3236" y="10012"/>
                    <a:pt x="3230" y="10025"/>
                    <a:pt x="3224" y="10037"/>
                  </a:cubicBezTo>
                  <a:cubicBezTo>
                    <a:pt x="3084" y="10305"/>
                    <a:pt x="2968" y="10579"/>
                    <a:pt x="2859" y="10859"/>
                  </a:cubicBezTo>
                  <a:cubicBezTo>
                    <a:pt x="2682" y="11322"/>
                    <a:pt x="2548" y="11810"/>
                    <a:pt x="2469" y="12297"/>
                  </a:cubicBezTo>
                  <a:cubicBezTo>
                    <a:pt x="2383" y="12882"/>
                    <a:pt x="2353" y="13473"/>
                    <a:pt x="2310" y="14064"/>
                  </a:cubicBezTo>
                  <a:cubicBezTo>
                    <a:pt x="2298" y="14223"/>
                    <a:pt x="2286" y="14387"/>
                    <a:pt x="2274" y="14546"/>
                  </a:cubicBezTo>
                  <a:cubicBezTo>
                    <a:pt x="2243" y="14929"/>
                    <a:pt x="2219" y="15313"/>
                    <a:pt x="2182" y="15703"/>
                  </a:cubicBezTo>
                  <a:cubicBezTo>
                    <a:pt x="2164" y="15898"/>
                    <a:pt x="2133" y="16093"/>
                    <a:pt x="2109" y="16288"/>
                  </a:cubicBezTo>
                  <a:cubicBezTo>
                    <a:pt x="2024" y="16849"/>
                    <a:pt x="1902" y="17409"/>
                    <a:pt x="1823" y="17976"/>
                  </a:cubicBezTo>
                  <a:cubicBezTo>
                    <a:pt x="1701" y="18963"/>
                    <a:pt x="1683" y="19980"/>
                    <a:pt x="1896" y="20955"/>
                  </a:cubicBezTo>
                  <a:cubicBezTo>
                    <a:pt x="1902" y="20974"/>
                    <a:pt x="1908" y="20998"/>
                    <a:pt x="1914" y="21016"/>
                  </a:cubicBezTo>
                  <a:cubicBezTo>
                    <a:pt x="1920" y="21053"/>
                    <a:pt x="1926" y="21095"/>
                    <a:pt x="1938" y="21132"/>
                  </a:cubicBezTo>
                  <a:cubicBezTo>
                    <a:pt x="1957" y="21193"/>
                    <a:pt x="1969" y="21254"/>
                    <a:pt x="1987" y="21315"/>
                  </a:cubicBezTo>
                  <a:lnTo>
                    <a:pt x="1987" y="21321"/>
                  </a:lnTo>
                  <a:cubicBezTo>
                    <a:pt x="2054" y="21601"/>
                    <a:pt x="2140" y="21881"/>
                    <a:pt x="2261" y="22150"/>
                  </a:cubicBezTo>
                  <a:cubicBezTo>
                    <a:pt x="2298" y="22235"/>
                    <a:pt x="2341" y="22326"/>
                    <a:pt x="2389" y="22412"/>
                  </a:cubicBezTo>
                  <a:cubicBezTo>
                    <a:pt x="2645" y="22905"/>
                    <a:pt x="3023" y="23350"/>
                    <a:pt x="3462" y="23722"/>
                  </a:cubicBezTo>
                  <a:cubicBezTo>
                    <a:pt x="3900" y="24099"/>
                    <a:pt x="4400" y="24404"/>
                    <a:pt x="4906" y="24629"/>
                  </a:cubicBezTo>
                  <a:cubicBezTo>
                    <a:pt x="5168" y="24745"/>
                    <a:pt x="5442" y="24843"/>
                    <a:pt x="5722" y="24922"/>
                  </a:cubicBezTo>
                  <a:cubicBezTo>
                    <a:pt x="5814" y="24946"/>
                    <a:pt x="5905" y="24971"/>
                    <a:pt x="6003" y="24995"/>
                  </a:cubicBezTo>
                  <a:cubicBezTo>
                    <a:pt x="6740" y="25178"/>
                    <a:pt x="7489" y="25336"/>
                    <a:pt x="8251" y="25391"/>
                  </a:cubicBezTo>
                  <a:cubicBezTo>
                    <a:pt x="8239" y="25580"/>
                    <a:pt x="8239" y="25769"/>
                    <a:pt x="8239" y="25958"/>
                  </a:cubicBezTo>
                  <a:cubicBezTo>
                    <a:pt x="8226" y="26561"/>
                    <a:pt x="8214" y="27164"/>
                    <a:pt x="8226" y="27767"/>
                  </a:cubicBezTo>
                  <a:cubicBezTo>
                    <a:pt x="8177" y="27758"/>
                    <a:pt x="8130" y="27753"/>
                    <a:pt x="8083" y="27753"/>
                  </a:cubicBezTo>
                  <a:cubicBezTo>
                    <a:pt x="7661" y="27753"/>
                    <a:pt x="7370" y="28138"/>
                    <a:pt x="7282" y="28572"/>
                  </a:cubicBezTo>
                  <a:cubicBezTo>
                    <a:pt x="7252" y="28736"/>
                    <a:pt x="7233" y="28907"/>
                    <a:pt x="7245" y="29077"/>
                  </a:cubicBezTo>
                  <a:cubicBezTo>
                    <a:pt x="7245" y="29102"/>
                    <a:pt x="7245" y="29126"/>
                    <a:pt x="7252" y="29150"/>
                  </a:cubicBezTo>
                  <a:cubicBezTo>
                    <a:pt x="7264" y="29297"/>
                    <a:pt x="7288" y="29437"/>
                    <a:pt x="7331" y="29577"/>
                  </a:cubicBezTo>
                  <a:cubicBezTo>
                    <a:pt x="7331" y="29589"/>
                    <a:pt x="7337" y="29601"/>
                    <a:pt x="7343" y="29607"/>
                  </a:cubicBezTo>
                  <a:cubicBezTo>
                    <a:pt x="7367" y="29699"/>
                    <a:pt x="7404" y="29784"/>
                    <a:pt x="7440" y="29869"/>
                  </a:cubicBezTo>
                  <a:cubicBezTo>
                    <a:pt x="7776" y="30497"/>
                    <a:pt x="8574" y="30613"/>
                    <a:pt x="9220" y="30680"/>
                  </a:cubicBezTo>
                  <a:cubicBezTo>
                    <a:pt x="9348" y="30686"/>
                    <a:pt x="9476" y="30689"/>
                    <a:pt x="9604" y="30689"/>
                  </a:cubicBezTo>
                  <a:cubicBezTo>
                    <a:pt x="9990" y="30689"/>
                    <a:pt x="10377" y="30661"/>
                    <a:pt x="10761" y="30607"/>
                  </a:cubicBezTo>
                  <a:cubicBezTo>
                    <a:pt x="10779" y="30643"/>
                    <a:pt x="10792" y="30674"/>
                    <a:pt x="10810" y="30704"/>
                  </a:cubicBezTo>
                  <a:cubicBezTo>
                    <a:pt x="10999" y="31064"/>
                    <a:pt x="11255" y="31387"/>
                    <a:pt x="11596" y="31612"/>
                  </a:cubicBezTo>
                  <a:cubicBezTo>
                    <a:pt x="12010" y="31911"/>
                    <a:pt x="12461" y="32197"/>
                    <a:pt x="12979" y="32240"/>
                  </a:cubicBezTo>
                  <a:cubicBezTo>
                    <a:pt x="13017" y="32243"/>
                    <a:pt x="13055" y="32244"/>
                    <a:pt x="13092" y="32244"/>
                  </a:cubicBezTo>
                  <a:cubicBezTo>
                    <a:pt x="13891" y="32244"/>
                    <a:pt x="14512" y="31574"/>
                    <a:pt x="14856" y="30899"/>
                  </a:cubicBezTo>
                  <a:cubicBezTo>
                    <a:pt x="15044" y="30552"/>
                    <a:pt x="15148" y="30095"/>
                    <a:pt x="14709" y="29894"/>
                  </a:cubicBezTo>
                  <a:cubicBezTo>
                    <a:pt x="14472" y="29790"/>
                    <a:pt x="14216" y="29760"/>
                    <a:pt x="13966" y="29693"/>
                  </a:cubicBezTo>
                  <a:cubicBezTo>
                    <a:pt x="13704" y="29644"/>
                    <a:pt x="13479" y="29528"/>
                    <a:pt x="13241" y="29412"/>
                  </a:cubicBezTo>
                  <a:cubicBezTo>
                    <a:pt x="13296" y="29309"/>
                    <a:pt x="13326" y="29193"/>
                    <a:pt x="13345" y="29071"/>
                  </a:cubicBezTo>
                  <a:cubicBezTo>
                    <a:pt x="13363" y="28888"/>
                    <a:pt x="13369" y="28693"/>
                    <a:pt x="13357" y="28505"/>
                  </a:cubicBezTo>
                  <a:cubicBezTo>
                    <a:pt x="13351" y="28474"/>
                    <a:pt x="13345" y="28438"/>
                    <a:pt x="13345" y="28407"/>
                  </a:cubicBezTo>
                  <a:cubicBezTo>
                    <a:pt x="13320" y="28255"/>
                    <a:pt x="13278" y="28109"/>
                    <a:pt x="13210" y="27974"/>
                  </a:cubicBezTo>
                  <a:cubicBezTo>
                    <a:pt x="13003" y="27616"/>
                    <a:pt x="12763" y="27504"/>
                    <a:pt x="12489" y="27504"/>
                  </a:cubicBezTo>
                  <a:cubicBezTo>
                    <a:pt x="12432" y="27504"/>
                    <a:pt x="12374" y="27509"/>
                    <a:pt x="12315" y="27518"/>
                  </a:cubicBezTo>
                  <a:cubicBezTo>
                    <a:pt x="12333" y="27383"/>
                    <a:pt x="12345" y="27249"/>
                    <a:pt x="12351" y="27121"/>
                  </a:cubicBezTo>
                  <a:lnTo>
                    <a:pt x="12351" y="27115"/>
                  </a:lnTo>
                  <a:cubicBezTo>
                    <a:pt x="12351" y="27006"/>
                    <a:pt x="12357" y="26890"/>
                    <a:pt x="12357" y="26774"/>
                  </a:cubicBezTo>
                  <a:cubicBezTo>
                    <a:pt x="12364" y="26719"/>
                    <a:pt x="12364" y="26664"/>
                    <a:pt x="12364" y="26610"/>
                  </a:cubicBezTo>
                  <a:cubicBezTo>
                    <a:pt x="12364" y="26561"/>
                    <a:pt x="12364" y="26506"/>
                    <a:pt x="12364" y="26457"/>
                  </a:cubicBezTo>
                  <a:cubicBezTo>
                    <a:pt x="12364" y="26299"/>
                    <a:pt x="12364" y="26140"/>
                    <a:pt x="12357" y="25982"/>
                  </a:cubicBezTo>
                  <a:lnTo>
                    <a:pt x="12357" y="25970"/>
                  </a:lnTo>
                  <a:cubicBezTo>
                    <a:pt x="12357" y="25799"/>
                    <a:pt x="12351" y="25629"/>
                    <a:pt x="12339" y="25464"/>
                  </a:cubicBezTo>
                  <a:cubicBezTo>
                    <a:pt x="12674" y="25422"/>
                    <a:pt x="13009" y="25367"/>
                    <a:pt x="13345" y="25287"/>
                  </a:cubicBezTo>
                  <a:cubicBezTo>
                    <a:pt x="13795" y="25196"/>
                    <a:pt x="14265" y="25105"/>
                    <a:pt x="14709" y="24971"/>
                  </a:cubicBezTo>
                  <a:cubicBezTo>
                    <a:pt x="15453" y="24770"/>
                    <a:pt x="16147" y="24404"/>
                    <a:pt x="16714" y="23874"/>
                  </a:cubicBezTo>
                  <a:cubicBezTo>
                    <a:pt x="16824" y="23783"/>
                    <a:pt x="16933" y="23685"/>
                    <a:pt x="17037" y="23581"/>
                  </a:cubicBezTo>
                  <a:cubicBezTo>
                    <a:pt x="17768" y="22869"/>
                    <a:pt x="18304" y="21985"/>
                    <a:pt x="18664" y="21035"/>
                  </a:cubicBezTo>
                  <a:cubicBezTo>
                    <a:pt x="18700" y="20949"/>
                    <a:pt x="18731" y="20870"/>
                    <a:pt x="18761" y="20785"/>
                  </a:cubicBezTo>
                  <a:cubicBezTo>
                    <a:pt x="18773" y="20736"/>
                    <a:pt x="18792" y="20693"/>
                    <a:pt x="18804" y="20651"/>
                  </a:cubicBezTo>
                  <a:cubicBezTo>
                    <a:pt x="18816" y="20614"/>
                    <a:pt x="18828" y="20578"/>
                    <a:pt x="18840" y="20547"/>
                  </a:cubicBezTo>
                  <a:cubicBezTo>
                    <a:pt x="18859" y="20486"/>
                    <a:pt x="18877" y="20425"/>
                    <a:pt x="18895" y="20364"/>
                  </a:cubicBezTo>
                  <a:cubicBezTo>
                    <a:pt x="18895" y="20346"/>
                    <a:pt x="18901" y="20328"/>
                    <a:pt x="18907" y="20316"/>
                  </a:cubicBezTo>
                  <a:cubicBezTo>
                    <a:pt x="19048" y="19798"/>
                    <a:pt x="19127" y="19268"/>
                    <a:pt x="19139" y="18731"/>
                  </a:cubicBezTo>
                  <a:cubicBezTo>
                    <a:pt x="19200" y="17787"/>
                    <a:pt x="19102" y="16836"/>
                    <a:pt x="19005" y="15892"/>
                  </a:cubicBezTo>
                  <a:cubicBezTo>
                    <a:pt x="18987" y="15703"/>
                    <a:pt x="18968" y="15520"/>
                    <a:pt x="18950" y="15332"/>
                  </a:cubicBezTo>
                  <a:cubicBezTo>
                    <a:pt x="18926" y="15143"/>
                    <a:pt x="18914" y="14954"/>
                    <a:pt x="18895" y="14765"/>
                  </a:cubicBezTo>
                  <a:cubicBezTo>
                    <a:pt x="18877" y="14576"/>
                    <a:pt x="18865" y="14387"/>
                    <a:pt x="18853" y="14198"/>
                  </a:cubicBezTo>
                  <a:cubicBezTo>
                    <a:pt x="18840" y="14076"/>
                    <a:pt x="18840" y="13948"/>
                    <a:pt x="18834" y="13827"/>
                  </a:cubicBezTo>
                  <a:cubicBezTo>
                    <a:pt x="18834" y="13808"/>
                    <a:pt x="18834" y="13784"/>
                    <a:pt x="18834" y="13766"/>
                  </a:cubicBezTo>
                  <a:cubicBezTo>
                    <a:pt x="18828" y="13644"/>
                    <a:pt x="18828" y="13528"/>
                    <a:pt x="18828" y="13406"/>
                  </a:cubicBezTo>
                  <a:cubicBezTo>
                    <a:pt x="18816" y="12998"/>
                    <a:pt x="18810" y="12590"/>
                    <a:pt x="18773" y="12188"/>
                  </a:cubicBezTo>
                  <a:cubicBezTo>
                    <a:pt x="18749" y="11846"/>
                    <a:pt x="18688" y="11505"/>
                    <a:pt x="18609" y="11164"/>
                  </a:cubicBezTo>
                  <a:cubicBezTo>
                    <a:pt x="18609" y="11164"/>
                    <a:pt x="18609" y="11158"/>
                    <a:pt x="18609" y="11152"/>
                  </a:cubicBezTo>
                  <a:cubicBezTo>
                    <a:pt x="18585" y="11060"/>
                    <a:pt x="18560" y="10969"/>
                    <a:pt x="18536" y="10878"/>
                  </a:cubicBezTo>
                  <a:cubicBezTo>
                    <a:pt x="18530" y="10853"/>
                    <a:pt x="18524" y="10835"/>
                    <a:pt x="18517" y="10817"/>
                  </a:cubicBezTo>
                  <a:cubicBezTo>
                    <a:pt x="18505" y="10780"/>
                    <a:pt x="18499" y="10744"/>
                    <a:pt x="18487" y="10713"/>
                  </a:cubicBezTo>
                  <a:cubicBezTo>
                    <a:pt x="18475" y="10670"/>
                    <a:pt x="18463" y="10634"/>
                    <a:pt x="18450" y="10591"/>
                  </a:cubicBezTo>
                  <a:cubicBezTo>
                    <a:pt x="18444" y="10567"/>
                    <a:pt x="18438" y="10542"/>
                    <a:pt x="18426" y="10518"/>
                  </a:cubicBezTo>
                  <a:cubicBezTo>
                    <a:pt x="18408" y="10451"/>
                    <a:pt x="18383" y="10390"/>
                    <a:pt x="18365" y="10323"/>
                  </a:cubicBezTo>
                  <a:cubicBezTo>
                    <a:pt x="18359" y="10317"/>
                    <a:pt x="18359" y="10317"/>
                    <a:pt x="18359" y="10311"/>
                  </a:cubicBezTo>
                  <a:cubicBezTo>
                    <a:pt x="18158" y="9744"/>
                    <a:pt x="17878" y="9208"/>
                    <a:pt x="17530" y="8721"/>
                  </a:cubicBezTo>
                  <a:cubicBezTo>
                    <a:pt x="17701" y="8599"/>
                    <a:pt x="17878" y="8483"/>
                    <a:pt x="18067" y="8379"/>
                  </a:cubicBezTo>
                  <a:cubicBezTo>
                    <a:pt x="19017" y="7916"/>
                    <a:pt x="20138" y="7807"/>
                    <a:pt x="21028" y="7203"/>
                  </a:cubicBezTo>
                  <a:cubicBezTo>
                    <a:pt x="21345" y="6966"/>
                    <a:pt x="21625" y="6631"/>
                    <a:pt x="21704" y="6235"/>
                  </a:cubicBezTo>
                  <a:cubicBezTo>
                    <a:pt x="21808" y="5686"/>
                    <a:pt x="21607" y="5095"/>
                    <a:pt x="21211" y="4705"/>
                  </a:cubicBezTo>
                  <a:cubicBezTo>
                    <a:pt x="20838" y="4350"/>
                    <a:pt x="20322" y="4120"/>
                    <a:pt x="19799" y="4120"/>
                  </a:cubicBezTo>
                  <a:cubicBezTo>
                    <a:pt x="19792" y="4120"/>
                    <a:pt x="19786" y="4120"/>
                    <a:pt x="19779" y="4120"/>
                  </a:cubicBezTo>
                  <a:cubicBezTo>
                    <a:pt x="19005" y="4139"/>
                    <a:pt x="18262" y="4437"/>
                    <a:pt x="17646" y="4900"/>
                  </a:cubicBezTo>
                  <a:cubicBezTo>
                    <a:pt x="17433" y="5071"/>
                    <a:pt x="17238" y="5248"/>
                    <a:pt x="17055" y="5455"/>
                  </a:cubicBezTo>
                  <a:cubicBezTo>
                    <a:pt x="16811" y="5753"/>
                    <a:pt x="16610" y="6095"/>
                    <a:pt x="16434" y="6442"/>
                  </a:cubicBezTo>
                  <a:cubicBezTo>
                    <a:pt x="16300" y="6740"/>
                    <a:pt x="16208" y="7057"/>
                    <a:pt x="16141" y="7380"/>
                  </a:cubicBezTo>
                  <a:cubicBezTo>
                    <a:pt x="15477" y="6917"/>
                    <a:pt x="14734" y="6570"/>
                    <a:pt x="13960" y="6332"/>
                  </a:cubicBezTo>
                  <a:cubicBezTo>
                    <a:pt x="13899" y="6314"/>
                    <a:pt x="13838" y="6296"/>
                    <a:pt x="13777" y="6277"/>
                  </a:cubicBezTo>
                  <a:cubicBezTo>
                    <a:pt x="14124" y="5613"/>
                    <a:pt x="14240" y="4852"/>
                    <a:pt x="14472" y="4145"/>
                  </a:cubicBezTo>
                  <a:cubicBezTo>
                    <a:pt x="14508" y="4029"/>
                    <a:pt x="14557" y="3913"/>
                    <a:pt x="14600" y="3804"/>
                  </a:cubicBezTo>
                  <a:cubicBezTo>
                    <a:pt x="15008" y="3737"/>
                    <a:pt x="15404" y="3578"/>
                    <a:pt x="15696" y="3286"/>
                  </a:cubicBezTo>
                  <a:cubicBezTo>
                    <a:pt x="16166" y="2798"/>
                    <a:pt x="16281" y="2067"/>
                    <a:pt x="16044" y="1433"/>
                  </a:cubicBezTo>
                  <a:cubicBezTo>
                    <a:pt x="15958" y="1171"/>
                    <a:pt x="15770" y="940"/>
                    <a:pt x="15581" y="739"/>
                  </a:cubicBezTo>
                  <a:cubicBezTo>
                    <a:pt x="15404" y="544"/>
                    <a:pt x="15160" y="416"/>
                    <a:pt x="14898" y="355"/>
                  </a:cubicBezTo>
                  <a:cubicBezTo>
                    <a:pt x="14698" y="312"/>
                    <a:pt x="14491" y="287"/>
                    <a:pt x="14286" y="287"/>
                  </a:cubicBezTo>
                  <a:cubicBezTo>
                    <a:pt x="13686" y="287"/>
                    <a:pt x="13100" y="494"/>
                    <a:pt x="12741" y="1025"/>
                  </a:cubicBezTo>
                  <a:cubicBezTo>
                    <a:pt x="12492" y="1342"/>
                    <a:pt x="12315" y="1732"/>
                    <a:pt x="12321" y="2140"/>
                  </a:cubicBezTo>
                  <a:cubicBezTo>
                    <a:pt x="12333" y="2530"/>
                    <a:pt x="12455" y="2932"/>
                    <a:pt x="12705" y="3237"/>
                  </a:cubicBezTo>
                  <a:cubicBezTo>
                    <a:pt x="12857" y="3408"/>
                    <a:pt x="13058" y="3529"/>
                    <a:pt x="13271" y="3615"/>
                  </a:cubicBezTo>
                  <a:cubicBezTo>
                    <a:pt x="13217" y="3767"/>
                    <a:pt x="13168" y="3925"/>
                    <a:pt x="13113" y="4078"/>
                  </a:cubicBezTo>
                  <a:cubicBezTo>
                    <a:pt x="12967" y="4462"/>
                    <a:pt x="12814" y="4894"/>
                    <a:pt x="12693" y="5296"/>
                  </a:cubicBezTo>
                  <a:cubicBezTo>
                    <a:pt x="12619" y="5552"/>
                    <a:pt x="12534" y="5796"/>
                    <a:pt x="12455" y="6052"/>
                  </a:cubicBezTo>
                  <a:cubicBezTo>
                    <a:pt x="12022" y="6009"/>
                    <a:pt x="11584" y="5979"/>
                    <a:pt x="11145" y="5942"/>
                  </a:cubicBezTo>
                  <a:cubicBezTo>
                    <a:pt x="10957" y="5923"/>
                    <a:pt x="10769" y="5913"/>
                    <a:pt x="10581" y="5913"/>
                  </a:cubicBezTo>
                  <a:cubicBezTo>
                    <a:pt x="10012" y="5913"/>
                    <a:pt x="9444" y="5997"/>
                    <a:pt x="8891" y="6125"/>
                  </a:cubicBezTo>
                  <a:cubicBezTo>
                    <a:pt x="8842" y="6137"/>
                    <a:pt x="8799" y="6143"/>
                    <a:pt x="8757" y="6155"/>
                  </a:cubicBezTo>
                  <a:cubicBezTo>
                    <a:pt x="8750" y="6064"/>
                    <a:pt x="8732" y="5973"/>
                    <a:pt x="8714" y="5887"/>
                  </a:cubicBezTo>
                  <a:cubicBezTo>
                    <a:pt x="8647" y="5455"/>
                    <a:pt x="8519" y="5040"/>
                    <a:pt x="8403" y="4614"/>
                  </a:cubicBezTo>
                  <a:cubicBezTo>
                    <a:pt x="8281" y="4200"/>
                    <a:pt x="8184" y="3767"/>
                    <a:pt x="8062" y="3347"/>
                  </a:cubicBezTo>
                  <a:cubicBezTo>
                    <a:pt x="8610" y="2975"/>
                    <a:pt x="9000" y="2360"/>
                    <a:pt x="8921" y="1677"/>
                  </a:cubicBezTo>
                  <a:cubicBezTo>
                    <a:pt x="8854" y="806"/>
                    <a:pt x="8415" y="343"/>
                    <a:pt x="7599" y="81"/>
                  </a:cubicBezTo>
                  <a:cubicBezTo>
                    <a:pt x="7424" y="26"/>
                    <a:pt x="7244" y="0"/>
                    <a:pt x="7065" y="0"/>
                  </a:cubicBezTo>
                  <a:close/>
                </a:path>
              </a:pathLst>
            </a:custGeom>
            <a:solidFill>
              <a:schemeClr val="dk2"/>
            </a:solidFill>
            <a:ln w="76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76200" dir="276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/>
            </a:p>
          </p:txBody>
        </p:sp>
        <p:grpSp>
          <p:nvGrpSpPr>
            <p:cNvPr id="45" name="Google Shape;796;p46">
              <a:extLst>
                <a:ext uri="{FF2B5EF4-FFF2-40B4-BE49-F238E27FC236}">
                  <a16:creationId xmlns:a16="http://schemas.microsoft.com/office/drawing/2014/main" id="{DD1371A2-9A94-8F53-706C-63570E820B82}"/>
                </a:ext>
              </a:extLst>
            </p:cNvPr>
            <p:cNvGrpSpPr/>
            <p:nvPr/>
          </p:nvGrpSpPr>
          <p:grpSpPr>
            <a:xfrm>
              <a:off x="6534175" y="3099925"/>
              <a:ext cx="767642" cy="1134976"/>
              <a:chOff x="6534175" y="3099925"/>
              <a:chExt cx="767642" cy="1134976"/>
            </a:xfrm>
          </p:grpSpPr>
          <p:sp>
            <p:nvSpPr>
              <p:cNvPr id="46" name="Google Shape;797;p46">
                <a:extLst>
                  <a:ext uri="{FF2B5EF4-FFF2-40B4-BE49-F238E27FC236}">
                    <a16:creationId xmlns:a16="http://schemas.microsoft.com/office/drawing/2014/main" id="{10082383-7E13-ECC9-F01A-11A8F7B0D116}"/>
                  </a:ext>
                </a:extLst>
              </p:cNvPr>
              <p:cNvSpPr/>
              <p:nvPr/>
            </p:nvSpPr>
            <p:spPr>
              <a:xfrm>
                <a:off x="6707920" y="3099925"/>
                <a:ext cx="399379" cy="251750"/>
              </a:xfrm>
              <a:custGeom>
                <a:avLst/>
                <a:gdLst/>
                <a:ahLst/>
                <a:cxnLst/>
                <a:rect l="l" t="t" r="r" b="b"/>
                <a:pathLst>
                  <a:path w="11346" h="7152" extrusionOk="0">
                    <a:moveTo>
                      <a:pt x="2130" y="0"/>
                    </a:moveTo>
                    <a:cubicBezTo>
                      <a:pt x="1655" y="0"/>
                      <a:pt x="1180" y="179"/>
                      <a:pt x="786" y="458"/>
                    </a:cubicBezTo>
                    <a:cubicBezTo>
                      <a:pt x="281" y="866"/>
                      <a:pt x="0" y="1537"/>
                      <a:pt x="37" y="2182"/>
                    </a:cubicBezTo>
                    <a:cubicBezTo>
                      <a:pt x="67" y="2828"/>
                      <a:pt x="469" y="3480"/>
                      <a:pt x="1097" y="3687"/>
                    </a:cubicBezTo>
                    <a:cubicBezTo>
                      <a:pt x="1217" y="3727"/>
                      <a:pt x="1341" y="3737"/>
                      <a:pt x="1467" y="3737"/>
                    </a:cubicBezTo>
                    <a:cubicBezTo>
                      <a:pt x="1552" y="3737"/>
                      <a:pt x="1638" y="3733"/>
                      <a:pt x="1725" y="3730"/>
                    </a:cubicBezTo>
                    <a:cubicBezTo>
                      <a:pt x="1767" y="3730"/>
                      <a:pt x="1816" y="3730"/>
                      <a:pt x="1865" y="3724"/>
                    </a:cubicBezTo>
                    <a:cubicBezTo>
                      <a:pt x="1901" y="4071"/>
                      <a:pt x="1944" y="4419"/>
                      <a:pt x="2011" y="4760"/>
                    </a:cubicBezTo>
                    <a:cubicBezTo>
                      <a:pt x="2090" y="5186"/>
                      <a:pt x="2163" y="5619"/>
                      <a:pt x="2273" y="6045"/>
                    </a:cubicBezTo>
                    <a:cubicBezTo>
                      <a:pt x="2383" y="6484"/>
                      <a:pt x="2498" y="7081"/>
                      <a:pt x="3041" y="7130"/>
                    </a:cubicBezTo>
                    <a:cubicBezTo>
                      <a:pt x="3068" y="7132"/>
                      <a:pt x="3096" y="7133"/>
                      <a:pt x="3124" y="7133"/>
                    </a:cubicBezTo>
                    <a:cubicBezTo>
                      <a:pt x="3441" y="7133"/>
                      <a:pt x="3769" y="7001"/>
                      <a:pt x="3802" y="6643"/>
                    </a:cubicBezTo>
                    <a:cubicBezTo>
                      <a:pt x="3863" y="6411"/>
                      <a:pt x="3827" y="6125"/>
                      <a:pt x="3778" y="5887"/>
                    </a:cubicBezTo>
                    <a:cubicBezTo>
                      <a:pt x="3711" y="5454"/>
                      <a:pt x="3583" y="5034"/>
                      <a:pt x="3467" y="4614"/>
                    </a:cubicBezTo>
                    <a:cubicBezTo>
                      <a:pt x="3345" y="4193"/>
                      <a:pt x="3248" y="3767"/>
                      <a:pt x="3126" y="3346"/>
                    </a:cubicBezTo>
                    <a:cubicBezTo>
                      <a:pt x="3674" y="2975"/>
                      <a:pt x="4064" y="2353"/>
                      <a:pt x="3985" y="1677"/>
                    </a:cubicBezTo>
                    <a:cubicBezTo>
                      <a:pt x="3918" y="799"/>
                      <a:pt x="3479" y="342"/>
                      <a:pt x="2663" y="80"/>
                    </a:cubicBezTo>
                    <a:cubicBezTo>
                      <a:pt x="2488" y="25"/>
                      <a:pt x="2309" y="0"/>
                      <a:pt x="2130" y="0"/>
                    </a:cubicBezTo>
                    <a:close/>
                    <a:moveTo>
                      <a:pt x="9350" y="287"/>
                    </a:moveTo>
                    <a:cubicBezTo>
                      <a:pt x="8750" y="287"/>
                      <a:pt x="8164" y="493"/>
                      <a:pt x="7805" y="1025"/>
                    </a:cubicBezTo>
                    <a:cubicBezTo>
                      <a:pt x="7556" y="1342"/>
                      <a:pt x="7379" y="1732"/>
                      <a:pt x="7385" y="2140"/>
                    </a:cubicBezTo>
                    <a:cubicBezTo>
                      <a:pt x="7397" y="2530"/>
                      <a:pt x="7519" y="2932"/>
                      <a:pt x="7769" y="3237"/>
                    </a:cubicBezTo>
                    <a:cubicBezTo>
                      <a:pt x="7921" y="3407"/>
                      <a:pt x="8122" y="3529"/>
                      <a:pt x="8335" y="3614"/>
                    </a:cubicBezTo>
                    <a:cubicBezTo>
                      <a:pt x="8281" y="3767"/>
                      <a:pt x="8232" y="3925"/>
                      <a:pt x="8177" y="4077"/>
                    </a:cubicBezTo>
                    <a:cubicBezTo>
                      <a:pt x="8031" y="4461"/>
                      <a:pt x="7878" y="4894"/>
                      <a:pt x="7757" y="5296"/>
                    </a:cubicBezTo>
                    <a:cubicBezTo>
                      <a:pt x="7653" y="5637"/>
                      <a:pt x="7537" y="5972"/>
                      <a:pt x="7446" y="6313"/>
                    </a:cubicBezTo>
                    <a:cubicBezTo>
                      <a:pt x="7336" y="6643"/>
                      <a:pt x="7428" y="7075"/>
                      <a:pt x="7818" y="7142"/>
                    </a:cubicBezTo>
                    <a:cubicBezTo>
                      <a:pt x="7853" y="7149"/>
                      <a:pt x="7888" y="7152"/>
                      <a:pt x="7922" y="7152"/>
                    </a:cubicBezTo>
                    <a:cubicBezTo>
                      <a:pt x="8262" y="7152"/>
                      <a:pt x="8505" y="6834"/>
                      <a:pt x="8677" y="6557"/>
                    </a:cubicBezTo>
                    <a:cubicBezTo>
                      <a:pt x="9158" y="5838"/>
                      <a:pt x="9268" y="4955"/>
                      <a:pt x="9536" y="4144"/>
                    </a:cubicBezTo>
                    <a:cubicBezTo>
                      <a:pt x="9572" y="4029"/>
                      <a:pt x="9621" y="3913"/>
                      <a:pt x="9664" y="3803"/>
                    </a:cubicBezTo>
                    <a:cubicBezTo>
                      <a:pt x="10072" y="3736"/>
                      <a:pt x="10468" y="3578"/>
                      <a:pt x="10760" y="3285"/>
                    </a:cubicBezTo>
                    <a:cubicBezTo>
                      <a:pt x="11230" y="2798"/>
                      <a:pt x="11345" y="2067"/>
                      <a:pt x="11114" y="1433"/>
                    </a:cubicBezTo>
                    <a:lnTo>
                      <a:pt x="11108" y="1433"/>
                    </a:lnTo>
                    <a:cubicBezTo>
                      <a:pt x="11022" y="1171"/>
                      <a:pt x="10834" y="939"/>
                      <a:pt x="10645" y="738"/>
                    </a:cubicBezTo>
                    <a:cubicBezTo>
                      <a:pt x="10468" y="543"/>
                      <a:pt x="10224" y="415"/>
                      <a:pt x="9962" y="355"/>
                    </a:cubicBezTo>
                    <a:cubicBezTo>
                      <a:pt x="9762" y="311"/>
                      <a:pt x="9555" y="287"/>
                      <a:pt x="9350" y="28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/>
              </a:p>
            </p:txBody>
          </p:sp>
          <p:sp>
            <p:nvSpPr>
              <p:cNvPr id="47" name="Google Shape;798;p46">
                <a:extLst>
                  <a:ext uri="{FF2B5EF4-FFF2-40B4-BE49-F238E27FC236}">
                    <a16:creationId xmlns:a16="http://schemas.microsoft.com/office/drawing/2014/main" id="{F43F51ED-0C0C-D07B-BEE6-2F5FF98D68B9}"/>
                  </a:ext>
                </a:extLst>
              </p:cNvPr>
              <p:cNvSpPr/>
              <p:nvPr/>
            </p:nvSpPr>
            <p:spPr>
              <a:xfrm>
                <a:off x="6534175" y="3244912"/>
                <a:ext cx="767642" cy="902211"/>
              </a:xfrm>
              <a:custGeom>
                <a:avLst/>
                <a:gdLst/>
                <a:ahLst/>
                <a:cxnLst/>
                <a:rect l="l" t="t" r="r" b="b"/>
                <a:pathLst>
                  <a:path w="21808" h="25631" extrusionOk="0">
                    <a:moveTo>
                      <a:pt x="19799" y="1"/>
                    </a:moveTo>
                    <a:cubicBezTo>
                      <a:pt x="19792" y="1"/>
                      <a:pt x="19785" y="1"/>
                      <a:pt x="19779" y="1"/>
                    </a:cubicBezTo>
                    <a:cubicBezTo>
                      <a:pt x="19005" y="19"/>
                      <a:pt x="18262" y="318"/>
                      <a:pt x="17646" y="781"/>
                    </a:cubicBezTo>
                    <a:cubicBezTo>
                      <a:pt x="17427" y="952"/>
                      <a:pt x="17232" y="1128"/>
                      <a:pt x="17055" y="1335"/>
                    </a:cubicBezTo>
                    <a:cubicBezTo>
                      <a:pt x="16805" y="1634"/>
                      <a:pt x="16610" y="1975"/>
                      <a:pt x="16434" y="2322"/>
                    </a:cubicBezTo>
                    <a:cubicBezTo>
                      <a:pt x="16294" y="2621"/>
                      <a:pt x="16202" y="2938"/>
                      <a:pt x="16141" y="3261"/>
                    </a:cubicBezTo>
                    <a:cubicBezTo>
                      <a:pt x="15477" y="2798"/>
                      <a:pt x="14728" y="2450"/>
                      <a:pt x="13954" y="2213"/>
                    </a:cubicBezTo>
                    <a:cubicBezTo>
                      <a:pt x="13046" y="1932"/>
                      <a:pt x="12083" y="1902"/>
                      <a:pt x="11145" y="1817"/>
                    </a:cubicBezTo>
                    <a:cubicBezTo>
                      <a:pt x="10965" y="1799"/>
                      <a:pt x="10785" y="1791"/>
                      <a:pt x="10605" y="1791"/>
                    </a:cubicBezTo>
                    <a:cubicBezTo>
                      <a:pt x="10026" y="1791"/>
                      <a:pt x="9452" y="1875"/>
                      <a:pt x="8884" y="2006"/>
                    </a:cubicBezTo>
                    <a:cubicBezTo>
                      <a:pt x="8117" y="2176"/>
                      <a:pt x="7367" y="2432"/>
                      <a:pt x="6654" y="2773"/>
                    </a:cubicBezTo>
                    <a:cubicBezTo>
                      <a:pt x="6222" y="2974"/>
                      <a:pt x="5808" y="3200"/>
                      <a:pt x="5418" y="3450"/>
                    </a:cubicBezTo>
                    <a:cubicBezTo>
                      <a:pt x="5302" y="3072"/>
                      <a:pt x="5180" y="2694"/>
                      <a:pt x="5034" y="2329"/>
                    </a:cubicBezTo>
                    <a:cubicBezTo>
                      <a:pt x="4845" y="1841"/>
                      <a:pt x="4571" y="1402"/>
                      <a:pt x="4236" y="1006"/>
                    </a:cubicBezTo>
                    <a:cubicBezTo>
                      <a:pt x="4120" y="854"/>
                      <a:pt x="3992" y="714"/>
                      <a:pt x="3839" y="604"/>
                    </a:cubicBezTo>
                    <a:cubicBezTo>
                      <a:pt x="3389" y="246"/>
                      <a:pt x="2834" y="6"/>
                      <a:pt x="2261" y="6"/>
                    </a:cubicBezTo>
                    <a:cubicBezTo>
                      <a:pt x="2113" y="6"/>
                      <a:pt x="1965" y="22"/>
                      <a:pt x="1817" y="56"/>
                    </a:cubicBezTo>
                    <a:cubicBezTo>
                      <a:pt x="1262" y="153"/>
                      <a:pt x="769" y="513"/>
                      <a:pt x="427" y="945"/>
                    </a:cubicBezTo>
                    <a:cubicBezTo>
                      <a:pt x="44" y="1469"/>
                      <a:pt x="1" y="2170"/>
                      <a:pt x="135" y="2786"/>
                    </a:cubicBezTo>
                    <a:cubicBezTo>
                      <a:pt x="263" y="3255"/>
                      <a:pt x="537" y="3687"/>
                      <a:pt x="909" y="4004"/>
                    </a:cubicBezTo>
                    <a:cubicBezTo>
                      <a:pt x="1719" y="4717"/>
                      <a:pt x="2859" y="4802"/>
                      <a:pt x="3888" y="4814"/>
                    </a:cubicBezTo>
                    <a:cubicBezTo>
                      <a:pt x="3632" y="5143"/>
                      <a:pt x="3407" y="5509"/>
                      <a:pt x="3224" y="5917"/>
                    </a:cubicBezTo>
                    <a:cubicBezTo>
                      <a:pt x="2865" y="6630"/>
                      <a:pt x="2597" y="7392"/>
                      <a:pt x="2462" y="8178"/>
                    </a:cubicBezTo>
                    <a:cubicBezTo>
                      <a:pt x="2359" y="8921"/>
                      <a:pt x="2335" y="9677"/>
                      <a:pt x="2274" y="10426"/>
                    </a:cubicBezTo>
                    <a:cubicBezTo>
                      <a:pt x="2243" y="10810"/>
                      <a:pt x="2219" y="11194"/>
                      <a:pt x="2176" y="11584"/>
                    </a:cubicBezTo>
                    <a:cubicBezTo>
                      <a:pt x="2109" y="12345"/>
                      <a:pt x="1932" y="13095"/>
                      <a:pt x="1817" y="13856"/>
                    </a:cubicBezTo>
                    <a:cubicBezTo>
                      <a:pt x="1683" y="14971"/>
                      <a:pt x="1683" y="16117"/>
                      <a:pt x="1987" y="17202"/>
                    </a:cubicBezTo>
                    <a:cubicBezTo>
                      <a:pt x="2079" y="17573"/>
                      <a:pt x="2200" y="17945"/>
                      <a:pt x="2383" y="18286"/>
                    </a:cubicBezTo>
                    <a:cubicBezTo>
                      <a:pt x="2901" y="19279"/>
                      <a:pt x="3894" y="20065"/>
                      <a:pt x="4900" y="20510"/>
                    </a:cubicBezTo>
                    <a:cubicBezTo>
                      <a:pt x="5253" y="20662"/>
                      <a:pt x="5625" y="20778"/>
                      <a:pt x="5996" y="20876"/>
                    </a:cubicBezTo>
                    <a:cubicBezTo>
                      <a:pt x="6734" y="21058"/>
                      <a:pt x="7489" y="21211"/>
                      <a:pt x="8245" y="21272"/>
                    </a:cubicBezTo>
                    <a:cubicBezTo>
                      <a:pt x="8233" y="21461"/>
                      <a:pt x="8239" y="21649"/>
                      <a:pt x="8233" y="21832"/>
                    </a:cubicBezTo>
                    <a:cubicBezTo>
                      <a:pt x="8220" y="22521"/>
                      <a:pt x="8208" y="23209"/>
                      <a:pt x="8233" y="23892"/>
                    </a:cubicBezTo>
                    <a:cubicBezTo>
                      <a:pt x="8239" y="24318"/>
                      <a:pt x="8245" y="24799"/>
                      <a:pt x="8543" y="25135"/>
                    </a:cubicBezTo>
                    <a:cubicBezTo>
                      <a:pt x="8884" y="25531"/>
                      <a:pt x="9433" y="25616"/>
                      <a:pt x="9932" y="25628"/>
                    </a:cubicBezTo>
                    <a:cubicBezTo>
                      <a:pt x="9977" y="25630"/>
                      <a:pt x="10021" y="25631"/>
                      <a:pt x="10066" y="25631"/>
                    </a:cubicBezTo>
                    <a:cubicBezTo>
                      <a:pt x="10738" y="25631"/>
                      <a:pt x="11428" y="25415"/>
                      <a:pt x="11931" y="24964"/>
                    </a:cubicBezTo>
                    <a:cubicBezTo>
                      <a:pt x="12163" y="24745"/>
                      <a:pt x="12199" y="24403"/>
                      <a:pt x="12230" y="24105"/>
                    </a:cubicBezTo>
                    <a:cubicBezTo>
                      <a:pt x="12266" y="23733"/>
                      <a:pt x="12333" y="23368"/>
                      <a:pt x="12351" y="22996"/>
                    </a:cubicBezTo>
                    <a:cubicBezTo>
                      <a:pt x="12370" y="22448"/>
                      <a:pt x="12376" y="21893"/>
                      <a:pt x="12339" y="21339"/>
                    </a:cubicBezTo>
                    <a:cubicBezTo>
                      <a:pt x="12680" y="21302"/>
                      <a:pt x="13016" y="21247"/>
                      <a:pt x="13345" y="21168"/>
                    </a:cubicBezTo>
                    <a:cubicBezTo>
                      <a:pt x="13795" y="21077"/>
                      <a:pt x="14265" y="20985"/>
                      <a:pt x="14709" y="20851"/>
                    </a:cubicBezTo>
                    <a:cubicBezTo>
                      <a:pt x="15453" y="20650"/>
                      <a:pt x="16147" y="20285"/>
                      <a:pt x="16714" y="19754"/>
                    </a:cubicBezTo>
                    <a:cubicBezTo>
                      <a:pt x="17610" y="19005"/>
                      <a:pt x="18255" y="18000"/>
                      <a:pt x="18664" y="16915"/>
                    </a:cubicBezTo>
                    <a:cubicBezTo>
                      <a:pt x="18962" y="16178"/>
                      <a:pt x="19121" y="15404"/>
                      <a:pt x="19139" y="14612"/>
                    </a:cubicBezTo>
                    <a:cubicBezTo>
                      <a:pt x="19212" y="13473"/>
                      <a:pt x="19060" y="12339"/>
                      <a:pt x="18950" y="11206"/>
                    </a:cubicBezTo>
                    <a:cubicBezTo>
                      <a:pt x="18907" y="10834"/>
                      <a:pt x="18877" y="10457"/>
                      <a:pt x="18853" y="10079"/>
                    </a:cubicBezTo>
                    <a:cubicBezTo>
                      <a:pt x="18816" y="9415"/>
                      <a:pt x="18834" y="8732"/>
                      <a:pt x="18773" y="8068"/>
                    </a:cubicBezTo>
                    <a:cubicBezTo>
                      <a:pt x="18731" y="7428"/>
                      <a:pt x="18566" y="6807"/>
                      <a:pt x="18359" y="6204"/>
                    </a:cubicBezTo>
                    <a:cubicBezTo>
                      <a:pt x="18158" y="5631"/>
                      <a:pt x="17884" y="5089"/>
                      <a:pt x="17530" y="4601"/>
                    </a:cubicBezTo>
                    <a:cubicBezTo>
                      <a:pt x="17701" y="4479"/>
                      <a:pt x="17872" y="4364"/>
                      <a:pt x="18067" y="4260"/>
                    </a:cubicBezTo>
                    <a:cubicBezTo>
                      <a:pt x="19017" y="3797"/>
                      <a:pt x="20138" y="3681"/>
                      <a:pt x="21022" y="3084"/>
                    </a:cubicBezTo>
                    <a:cubicBezTo>
                      <a:pt x="21345" y="2846"/>
                      <a:pt x="21625" y="2511"/>
                      <a:pt x="21704" y="2115"/>
                    </a:cubicBezTo>
                    <a:cubicBezTo>
                      <a:pt x="21808" y="1567"/>
                      <a:pt x="21607" y="976"/>
                      <a:pt x="21211" y="586"/>
                    </a:cubicBezTo>
                    <a:cubicBezTo>
                      <a:pt x="20832" y="231"/>
                      <a:pt x="20316" y="1"/>
                      <a:pt x="197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/>
              </a:p>
            </p:txBody>
          </p:sp>
          <p:sp>
            <p:nvSpPr>
              <p:cNvPr id="48" name="Google Shape;799;p46">
                <a:extLst>
                  <a:ext uri="{FF2B5EF4-FFF2-40B4-BE49-F238E27FC236}">
                    <a16:creationId xmlns:a16="http://schemas.microsoft.com/office/drawing/2014/main" id="{7E301FD2-2C90-E0DA-4D7B-D9CF2FD532E9}"/>
                  </a:ext>
                </a:extLst>
              </p:cNvPr>
              <p:cNvSpPr/>
              <p:nvPr/>
            </p:nvSpPr>
            <p:spPr>
              <a:xfrm>
                <a:off x="6608411" y="3431892"/>
                <a:ext cx="594950" cy="628496"/>
              </a:xfrm>
              <a:custGeom>
                <a:avLst/>
                <a:gdLst/>
                <a:ahLst/>
                <a:cxnLst/>
                <a:rect l="l" t="t" r="r" b="b"/>
                <a:pathLst>
                  <a:path w="16902" h="17855" extrusionOk="0">
                    <a:moveTo>
                      <a:pt x="15770" y="1"/>
                    </a:moveTo>
                    <a:cubicBezTo>
                      <a:pt x="15551" y="1"/>
                      <a:pt x="15331" y="22"/>
                      <a:pt x="15117" y="75"/>
                    </a:cubicBezTo>
                    <a:cubicBezTo>
                      <a:pt x="14617" y="197"/>
                      <a:pt x="14063" y="362"/>
                      <a:pt x="13734" y="782"/>
                    </a:cubicBezTo>
                    <a:cubicBezTo>
                      <a:pt x="13557" y="1026"/>
                      <a:pt x="13575" y="1385"/>
                      <a:pt x="13807" y="1586"/>
                    </a:cubicBezTo>
                    <a:cubicBezTo>
                      <a:pt x="14172" y="1915"/>
                      <a:pt x="14684" y="1982"/>
                      <a:pt x="15153" y="2074"/>
                    </a:cubicBezTo>
                    <a:lnTo>
                      <a:pt x="15153" y="2068"/>
                    </a:lnTo>
                    <a:cubicBezTo>
                      <a:pt x="15635" y="2159"/>
                      <a:pt x="16116" y="2214"/>
                      <a:pt x="16603" y="2250"/>
                    </a:cubicBezTo>
                    <a:cubicBezTo>
                      <a:pt x="16530" y="1787"/>
                      <a:pt x="16402" y="1330"/>
                      <a:pt x="16256" y="892"/>
                    </a:cubicBezTo>
                    <a:cubicBezTo>
                      <a:pt x="16146" y="587"/>
                      <a:pt x="16012" y="288"/>
                      <a:pt x="15860" y="2"/>
                    </a:cubicBezTo>
                    <a:cubicBezTo>
                      <a:pt x="15830" y="1"/>
                      <a:pt x="15800" y="1"/>
                      <a:pt x="15770" y="1"/>
                    </a:cubicBezTo>
                    <a:close/>
                    <a:moveTo>
                      <a:pt x="2841" y="290"/>
                    </a:moveTo>
                    <a:cubicBezTo>
                      <a:pt x="2424" y="290"/>
                      <a:pt x="1989" y="374"/>
                      <a:pt x="1651" y="435"/>
                    </a:cubicBezTo>
                    <a:cubicBezTo>
                      <a:pt x="1475" y="465"/>
                      <a:pt x="1304" y="514"/>
                      <a:pt x="1133" y="569"/>
                    </a:cubicBezTo>
                    <a:cubicBezTo>
                      <a:pt x="1127" y="581"/>
                      <a:pt x="1121" y="593"/>
                      <a:pt x="1115" y="605"/>
                    </a:cubicBezTo>
                    <a:cubicBezTo>
                      <a:pt x="756" y="1318"/>
                      <a:pt x="488" y="2080"/>
                      <a:pt x="360" y="2866"/>
                    </a:cubicBezTo>
                    <a:cubicBezTo>
                      <a:pt x="347" y="2957"/>
                      <a:pt x="335" y="3042"/>
                      <a:pt x="329" y="3134"/>
                    </a:cubicBezTo>
                    <a:cubicBezTo>
                      <a:pt x="445" y="3103"/>
                      <a:pt x="561" y="3079"/>
                      <a:pt x="670" y="3049"/>
                    </a:cubicBezTo>
                    <a:cubicBezTo>
                      <a:pt x="1115" y="2933"/>
                      <a:pt x="1560" y="2823"/>
                      <a:pt x="1980" y="2653"/>
                    </a:cubicBezTo>
                    <a:cubicBezTo>
                      <a:pt x="2413" y="2464"/>
                      <a:pt x="2839" y="2250"/>
                      <a:pt x="3248" y="2007"/>
                    </a:cubicBezTo>
                    <a:cubicBezTo>
                      <a:pt x="3662" y="1751"/>
                      <a:pt x="4314" y="1306"/>
                      <a:pt x="4009" y="745"/>
                    </a:cubicBezTo>
                    <a:cubicBezTo>
                      <a:pt x="3743" y="393"/>
                      <a:pt x="3303" y="290"/>
                      <a:pt x="2841" y="290"/>
                    </a:cubicBezTo>
                    <a:close/>
                    <a:moveTo>
                      <a:pt x="16012" y="3915"/>
                    </a:moveTo>
                    <a:cubicBezTo>
                      <a:pt x="15872" y="3915"/>
                      <a:pt x="15732" y="3922"/>
                      <a:pt x="15592" y="3938"/>
                    </a:cubicBezTo>
                    <a:cubicBezTo>
                      <a:pt x="15196" y="3975"/>
                      <a:pt x="14788" y="4030"/>
                      <a:pt x="14428" y="4225"/>
                    </a:cubicBezTo>
                    <a:cubicBezTo>
                      <a:pt x="14051" y="4401"/>
                      <a:pt x="13685" y="4779"/>
                      <a:pt x="13770" y="5230"/>
                    </a:cubicBezTo>
                    <a:cubicBezTo>
                      <a:pt x="13923" y="5778"/>
                      <a:pt x="14776" y="6022"/>
                      <a:pt x="15257" y="6211"/>
                    </a:cubicBezTo>
                    <a:cubicBezTo>
                      <a:pt x="15775" y="6406"/>
                      <a:pt x="16348" y="6485"/>
                      <a:pt x="16902" y="6534"/>
                    </a:cubicBezTo>
                    <a:cubicBezTo>
                      <a:pt x="16884" y="6321"/>
                      <a:pt x="16859" y="6107"/>
                      <a:pt x="16841" y="5894"/>
                    </a:cubicBezTo>
                    <a:cubicBezTo>
                      <a:pt x="16798" y="5522"/>
                      <a:pt x="16768" y="5145"/>
                      <a:pt x="16744" y="4767"/>
                    </a:cubicBezTo>
                    <a:cubicBezTo>
                      <a:pt x="16725" y="4505"/>
                      <a:pt x="16719" y="4237"/>
                      <a:pt x="16719" y="3975"/>
                    </a:cubicBezTo>
                    <a:cubicBezTo>
                      <a:pt x="16485" y="3936"/>
                      <a:pt x="16249" y="3915"/>
                      <a:pt x="16012" y="3915"/>
                    </a:cubicBezTo>
                    <a:close/>
                    <a:moveTo>
                      <a:pt x="1821" y="4271"/>
                    </a:moveTo>
                    <a:cubicBezTo>
                      <a:pt x="1345" y="4271"/>
                      <a:pt x="715" y="4429"/>
                      <a:pt x="201" y="4633"/>
                    </a:cubicBezTo>
                    <a:cubicBezTo>
                      <a:pt x="189" y="4791"/>
                      <a:pt x="177" y="4956"/>
                      <a:pt x="165" y="5114"/>
                    </a:cubicBezTo>
                    <a:cubicBezTo>
                      <a:pt x="134" y="5498"/>
                      <a:pt x="110" y="5888"/>
                      <a:pt x="73" y="6272"/>
                    </a:cubicBezTo>
                    <a:cubicBezTo>
                      <a:pt x="55" y="6467"/>
                      <a:pt x="31" y="6662"/>
                      <a:pt x="0" y="6857"/>
                    </a:cubicBezTo>
                    <a:cubicBezTo>
                      <a:pt x="640" y="6674"/>
                      <a:pt x="1267" y="6418"/>
                      <a:pt x="1871" y="6132"/>
                    </a:cubicBezTo>
                    <a:cubicBezTo>
                      <a:pt x="2169" y="5979"/>
                      <a:pt x="2498" y="5809"/>
                      <a:pt x="2675" y="5504"/>
                    </a:cubicBezTo>
                    <a:cubicBezTo>
                      <a:pt x="2967" y="5017"/>
                      <a:pt x="2797" y="4456"/>
                      <a:pt x="2218" y="4322"/>
                    </a:cubicBezTo>
                    <a:cubicBezTo>
                      <a:pt x="2107" y="4287"/>
                      <a:pt x="1972" y="4271"/>
                      <a:pt x="1821" y="4271"/>
                    </a:cubicBezTo>
                    <a:close/>
                    <a:moveTo>
                      <a:pt x="6606" y="16422"/>
                    </a:moveTo>
                    <a:cubicBezTo>
                      <a:pt x="6447" y="16422"/>
                      <a:pt x="6286" y="16439"/>
                      <a:pt x="6130" y="16465"/>
                    </a:cubicBezTo>
                    <a:lnTo>
                      <a:pt x="6130" y="16520"/>
                    </a:lnTo>
                    <a:cubicBezTo>
                      <a:pt x="6117" y="16910"/>
                      <a:pt x="6111" y="17294"/>
                      <a:pt x="6111" y="17678"/>
                    </a:cubicBezTo>
                    <a:cubicBezTo>
                      <a:pt x="6373" y="17647"/>
                      <a:pt x="6635" y="17580"/>
                      <a:pt x="6891" y="17519"/>
                    </a:cubicBezTo>
                    <a:cubicBezTo>
                      <a:pt x="7172" y="17440"/>
                      <a:pt x="7537" y="17361"/>
                      <a:pt x="7653" y="17050"/>
                    </a:cubicBezTo>
                    <a:cubicBezTo>
                      <a:pt x="7720" y="16855"/>
                      <a:pt x="7555" y="16697"/>
                      <a:pt x="7391" y="16612"/>
                    </a:cubicBezTo>
                    <a:cubicBezTo>
                      <a:pt x="7155" y="16473"/>
                      <a:pt x="6883" y="16422"/>
                      <a:pt x="6606" y="16422"/>
                    </a:cubicBezTo>
                    <a:close/>
                    <a:moveTo>
                      <a:pt x="10255" y="16538"/>
                    </a:moveTo>
                    <a:lnTo>
                      <a:pt x="10255" y="16538"/>
                    </a:lnTo>
                    <a:cubicBezTo>
                      <a:pt x="9816" y="16618"/>
                      <a:pt x="9249" y="16776"/>
                      <a:pt x="9030" y="17020"/>
                    </a:cubicBezTo>
                    <a:cubicBezTo>
                      <a:pt x="8689" y="17404"/>
                      <a:pt x="9249" y="17690"/>
                      <a:pt x="9572" y="17775"/>
                    </a:cubicBezTo>
                    <a:cubicBezTo>
                      <a:pt x="9779" y="17836"/>
                      <a:pt x="10005" y="17848"/>
                      <a:pt x="10218" y="17855"/>
                    </a:cubicBezTo>
                    <a:lnTo>
                      <a:pt x="10230" y="17855"/>
                    </a:lnTo>
                    <a:cubicBezTo>
                      <a:pt x="10236" y="17800"/>
                      <a:pt x="10242" y="17739"/>
                      <a:pt x="10242" y="17684"/>
                    </a:cubicBezTo>
                    <a:cubicBezTo>
                      <a:pt x="10255" y="17306"/>
                      <a:pt x="10261" y="16922"/>
                      <a:pt x="10255" y="165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/>
              </a:p>
            </p:txBody>
          </p:sp>
          <p:sp>
            <p:nvSpPr>
              <p:cNvPr id="49" name="Google Shape;800;p46">
                <a:extLst>
                  <a:ext uri="{FF2B5EF4-FFF2-40B4-BE49-F238E27FC236}">
                    <a16:creationId xmlns:a16="http://schemas.microsoft.com/office/drawing/2014/main" id="{B396D57E-7BAB-1447-2C1E-3030AF73E3E2}"/>
                  </a:ext>
                </a:extLst>
              </p:cNvPr>
              <p:cNvSpPr/>
              <p:nvPr/>
            </p:nvSpPr>
            <p:spPr>
              <a:xfrm>
                <a:off x="6595739" y="3652312"/>
                <a:ext cx="605933" cy="345805"/>
              </a:xfrm>
              <a:custGeom>
                <a:avLst/>
                <a:gdLst/>
                <a:ahLst/>
                <a:cxnLst/>
                <a:rect l="l" t="t" r="r" b="b"/>
                <a:pathLst>
                  <a:path w="17214" h="9824" extrusionOk="0">
                    <a:moveTo>
                      <a:pt x="8887" y="0"/>
                    </a:moveTo>
                    <a:cubicBezTo>
                      <a:pt x="8488" y="0"/>
                      <a:pt x="8089" y="8"/>
                      <a:pt x="7690" y="22"/>
                    </a:cubicBezTo>
                    <a:cubicBezTo>
                      <a:pt x="6831" y="71"/>
                      <a:pt x="5978" y="193"/>
                      <a:pt x="5131" y="345"/>
                    </a:cubicBezTo>
                    <a:cubicBezTo>
                      <a:pt x="4455" y="479"/>
                      <a:pt x="3766" y="625"/>
                      <a:pt x="3120" y="881"/>
                    </a:cubicBezTo>
                    <a:cubicBezTo>
                      <a:pt x="2188" y="1326"/>
                      <a:pt x="1274" y="1929"/>
                      <a:pt x="695" y="2800"/>
                    </a:cubicBezTo>
                    <a:cubicBezTo>
                      <a:pt x="415" y="3239"/>
                      <a:pt x="171" y="3702"/>
                      <a:pt x="1" y="4196"/>
                    </a:cubicBezTo>
                    <a:cubicBezTo>
                      <a:pt x="31" y="4677"/>
                      <a:pt x="104" y="5158"/>
                      <a:pt x="238" y="5628"/>
                    </a:cubicBezTo>
                    <a:cubicBezTo>
                      <a:pt x="330" y="6005"/>
                      <a:pt x="451" y="6371"/>
                      <a:pt x="640" y="6712"/>
                    </a:cubicBezTo>
                    <a:cubicBezTo>
                      <a:pt x="1152" y="7705"/>
                      <a:pt x="2145" y="8491"/>
                      <a:pt x="3157" y="8936"/>
                    </a:cubicBezTo>
                    <a:cubicBezTo>
                      <a:pt x="3504" y="9088"/>
                      <a:pt x="3876" y="9204"/>
                      <a:pt x="4247" y="9302"/>
                    </a:cubicBezTo>
                    <a:cubicBezTo>
                      <a:pt x="4942" y="9472"/>
                      <a:pt x="5643" y="9618"/>
                      <a:pt x="6356" y="9685"/>
                    </a:cubicBezTo>
                    <a:cubicBezTo>
                      <a:pt x="6404" y="9685"/>
                      <a:pt x="6447" y="9692"/>
                      <a:pt x="6496" y="9698"/>
                    </a:cubicBezTo>
                    <a:cubicBezTo>
                      <a:pt x="7139" y="9795"/>
                      <a:pt x="7969" y="9824"/>
                      <a:pt x="8713" y="9824"/>
                    </a:cubicBezTo>
                    <a:cubicBezTo>
                      <a:pt x="9732" y="9824"/>
                      <a:pt x="10590" y="9771"/>
                      <a:pt x="10590" y="9771"/>
                    </a:cubicBezTo>
                    <a:cubicBezTo>
                      <a:pt x="10925" y="9728"/>
                      <a:pt x="11260" y="9673"/>
                      <a:pt x="11596" y="9594"/>
                    </a:cubicBezTo>
                    <a:cubicBezTo>
                      <a:pt x="12046" y="9503"/>
                      <a:pt x="12516" y="9411"/>
                      <a:pt x="12960" y="9277"/>
                    </a:cubicBezTo>
                    <a:cubicBezTo>
                      <a:pt x="13704" y="9076"/>
                      <a:pt x="14398" y="8711"/>
                      <a:pt x="14965" y="8180"/>
                    </a:cubicBezTo>
                    <a:cubicBezTo>
                      <a:pt x="15861" y="7431"/>
                      <a:pt x="16500" y="6426"/>
                      <a:pt x="16915" y="5341"/>
                    </a:cubicBezTo>
                    <a:cubicBezTo>
                      <a:pt x="17037" y="5036"/>
                      <a:pt x="17134" y="4726"/>
                      <a:pt x="17213" y="4409"/>
                    </a:cubicBezTo>
                    <a:cubicBezTo>
                      <a:pt x="17171" y="4031"/>
                      <a:pt x="17104" y="3641"/>
                      <a:pt x="16951" y="3300"/>
                    </a:cubicBezTo>
                    <a:cubicBezTo>
                      <a:pt x="16598" y="2544"/>
                      <a:pt x="15958" y="1935"/>
                      <a:pt x="15264" y="1484"/>
                    </a:cubicBezTo>
                    <a:cubicBezTo>
                      <a:pt x="14666" y="1131"/>
                      <a:pt x="14039" y="838"/>
                      <a:pt x="13381" y="631"/>
                    </a:cubicBezTo>
                    <a:cubicBezTo>
                      <a:pt x="12887" y="467"/>
                      <a:pt x="12394" y="308"/>
                      <a:pt x="11882" y="199"/>
                    </a:cubicBezTo>
                    <a:cubicBezTo>
                      <a:pt x="11364" y="89"/>
                      <a:pt x="10828" y="46"/>
                      <a:pt x="10298" y="34"/>
                    </a:cubicBezTo>
                    <a:cubicBezTo>
                      <a:pt x="9829" y="11"/>
                      <a:pt x="9358" y="0"/>
                      <a:pt x="88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/>
              </a:p>
            </p:txBody>
          </p:sp>
          <p:sp>
            <p:nvSpPr>
              <p:cNvPr id="50" name="Google Shape;801;p46">
                <a:extLst>
                  <a:ext uri="{FF2B5EF4-FFF2-40B4-BE49-F238E27FC236}">
                    <a16:creationId xmlns:a16="http://schemas.microsoft.com/office/drawing/2014/main" id="{94259B6F-7EAB-71C4-3848-7DBFF020D289}"/>
                  </a:ext>
                </a:extLst>
              </p:cNvPr>
              <p:cNvSpPr/>
              <p:nvPr/>
            </p:nvSpPr>
            <p:spPr>
              <a:xfrm>
                <a:off x="6587150" y="3287187"/>
                <a:ext cx="666054" cy="99334"/>
              </a:xfrm>
              <a:custGeom>
                <a:avLst/>
                <a:gdLst/>
                <a:ahLst/>
                <a:cxnLst/>
                <a:rect l="l" t="t" r="r" b="b"/>
                <a:pathLst>
                  <a:path w="18922" h="2822" extrusionOk="0">
                    <a:moveTo>
                      <a:pt x="17707" y="0"/>
                    </a:moveTo>
                    <a:cubicBezTo>
                      <a:pt x="17701" y="0"/>
                      <a:pt x="17695" y="0"/>
                      <a:pt x="17689" y="0"/>
                    </a:cubicBezTo>
                    <a:cubicBezTo>
                      <a:pt x="16903" y="61"/>
                      <a:pt x="16403" y="524"/>
                      <a:pt x="15946" y="1128"/>
                    </a:cubicBezTo>
                    <a:cubicBezTo>
                      <a:pt x="15702" y="1420"/>
                      <a:pt x="15544" y="1767"/>
                      <a:pt x="15422" y="2127"/>
                    </a:cubicBezTo>
                    <a:cubicBezTo>
                      <a:pt x="15392" y="2218"/>
                      <a:pt x="15355" y="2346"/>
                      <a:pt x="15355" y="2450"/>
                    </a:cubicBezTo>
                    <a:cubicBezTo>
                      <a:pt x="15331" y="2492"/>
                      <a:pt x="15331" y="2547"/>
                      <a:pt x="15361" y="2584"/>
                    </a:cubicBezTo>
                    <a:cubicBezTo>
                      <a:pt x="15389" y="2617"/>
                      <a:pt x="15420" y="2630"/>
                      <a:pt x="15450" y="2630"/>
                    </a:cubicBezTo>
                    <a:cubicBezTo>
                      <a:pt x="15498" y="2630"/>
                      <a:pt x="15546" y="2597"/>
                      <a:pt x="15587" y="2559"/>
                    </a:cubicBezTo>
                    <a:cubicBezTo>
                      <a:pt x="15782" y="2474"/>
                      <a:pt x="15971" y="2450"/>
                      <a:pt x="16190" y="2407"/>
                    </a:cubicBezTo>
                    <a:cubicBezTo>
                      <a:pt x="16543" y="2334"/>
                      <a:pt x="16891" y="2236"/>
                      <a:pt x="17238" y="2133"/>
                    </a:cubicBezTo>
                    <a:cubicBezTo>
                      <a:pt x="17616" y="2023"/>
                      <a:pt x="17987" y="1853"/>
                      <a:pt x="18268" y="1566"/>
                    </a:cubicBezTo>
                    <a:cubicBezTo>
                      <a:pt x="18921" y="937"/>
                      <a:pt x="18655" y="0"/>
                      <a:pt x="17707" y="0"/>
                    </a:cubicBezTo>
                    <a:close/>
                    <a:moveTo>
                      <a:pt x="1112" y="252"/>
                    </a:moveTo>
                    <a:cubicBezTo>
                      <a:pt x="698" y="252"/>
                      <a:pt x="289" y="479"/>
                      <a:pt x="178" y="908"/>
                    </a:cubicBezTo>
                    <a:cubicBezTo>
                      <a:pt x="1" y="1773"/>
                      <a:pt x="799" y="2565"/>
                      <a:pt x="1603" y="2736"/>
                    </a:cubicBezTo>
                    <a:cubicBezTo>
                      <a:pt x="1853" y="2791"/>
                      <a:pt x="2109" y="2779"/>
                      <a:pt x="2359" y="2791"/>
                    </a:cubicBezTo>
                    <a:cubicBezTo>
                      <a:pt x="2409" y="2791"/>
                      <a:pt x="2460" y="2791"/>
                      <a:pt x="2510" y="2791"/>
                    </a:cubicBezTo>
                    <a:cubicBezTo>
                      <a:pt x="2636" y="2791"/>
                      <a:pt x="2761" y="2788"/>
                      <a:pt x="2883" y="2767"/>
                    </a:cubicBezTo>
                    <a:cubicBezTo>
                      <a:pt x="2907" y="2804"/>
                      <a:pt x="2948" y="2822"/>
                      <a:pt x="2989" y="2822"/>
                    </a:cubicBezTo>
                    <a:cubicBezTo>
                      <a:pt x="3041" y="2822"/>
                      <a:pt x="3094" y="2793"/>
                      <a:pt x="3114" y="2742"/>
                    </a:cubicBezTo>
                    <a:cubicBezTo>
                      <a:pt x="3157" y="2578"/>
                      <a:pt x="3114" y="2407"/>
                      <a:pt x="3066" y="2255"/>
                    </a:cubicBezTo>
                    <a:cubicBezTo>
                      <a:pt x="2938" y="1834"/>
                      <a:pt x="2724" y="1444"/>
                      <a:pt x="2462" y="1097"/>
                    </a:cubicBezTo>
                    <a:cubicBezTo>
                      <a:pt x="2207" y="731"/>
                      <a:pt x="1859" y="433"/>
                      <a:pt x="1433" y="299"/>
                    </a:cubicBezTo>
                    <a:cubicBezTo>
                      <a:pt x="1329" y="267"/>
                      <a:pt x="1220" y="252"/>
                      <a:pt x="1112" y="25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/>
              </a:p>
            </p:txBody>
          </p:sp>
          <p:sp>
            <p:nvSpPr>
              <p:cNvPr id="51" name="Google Shape;802;p46">
                <a:extLst>
                  <a:ext uri="{FF2B5EF4-FFF2-40B4-BE49-F238E27FC236}">
                    <a16:creationId xmlns:a16="http://schemas.microsoft.com/office/drawing/2014/main" id="{496F4B95-7342-2786-41FE-C9409E9047B1}"/>
                  </a:ext>
                </a:extLst>
              </p:cNvPr>
              <p:cNvSpPr/>
              <p:nvPr/>
            </p:nvSpPr>
            <p:spPr>
              <a:xfrm>
                <a:off x="6908874" y="4126309"/>
                <a:ext cx="158541" cy="108592"/>
              </a:xfrm>
              <a:custGeom>
                <a:avLst/>
                <a:gdLst/>
                <a:ahLst/>
                <a:cxnLst/>
                <a:rect l="l" t="t" r="r" b="b"/>
                <a:pathLst>
                  <a:path w="4504" h="3085" extrusionOk="0">
                    <a:moveTo>
                      <a:pt x="1739" y="0"/>
                    </a:moveTo>
                    <a:cubicBezTo>
                      <a:pt x="1047" y="0"/>
                      <a:pt x="89" y="369"/>
                      <a:pt x="55" y="984"/>
                    </a:cubicBezTo>
                    <a:cubicBezTo>
                      <a:pt x="0" y="996"/>
                      <a:pt x="31" y="1076"/>
                      <a:pt x="31" y="1118"/>
                    </a:cubicBezTo>
                    <a:cubicBezTo>
                      <a:pt x="43" y="1271"/>
                      <a:pt x="92" y="1417"/>
                      <a:pt x="165" y="1545"/>
                    </a:cubicBezTo>
                    <a:cubicBezTo>
                      <a:pt x="354" y="1904"/>
                      <a:pt x="610" y="2227"/>
                      <a:pt x="951" y="2453"/>
                    </a:cubicBezTo>
                    <a:cubicBezTo>
                      <a:pt x="1365" y="2751"/>
                      <a:pt x="1816" y="3044"/>
                      <a:pt x="2334" y="3080"/>
                    </a:cubicBezTo>
                    <a:cubicBezTo>
                      <a:pt x="2372" y="3083"/>
                      <a:pt x="2410" y="3085"/>
                      <a:pt x="2448" y="3085"/>
                    </a:cubicBezTo>
                    <a:cubicBezTo>
                      <a:pt x="3251" y="3085"/>
                      <a:pt x="3867" y="2415"/>
                      <a:pt x="4211" y="1740"/>
                    </a:cubicBezTo>
                    <a:cubicBezTo>
                      <a:pt x="4399" y="1398"/>
                      <a:pt x="4503" y="935"/>
                      <a:pt x="4064" y="734"/>
                    </a:cubicBezTo>
                    <a:cubicBezTo>
                      <a:pt x="3827" y="631"/>
                      <a:pt x="3571" y="600"/>
                      <a:pt x="3321" y="533"/>
                    </a:cubicBezTo>
                    <a:cubicBezTo>
                      <a:pt x="2913" y="454"/>
                      <a:pt x="2572" y="210"/>
                      <a:pt x="2188" y="70"/>
                    </a:cubicBezTo>
                    <a:cubicBezTo>
                      <a:pt x="2067" y="23"/>
                      <a:pt x="1911" y="0"/>
                      <a:pt x="17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/>
              </a:p>
            </p:txBody>
          </p:sp>
          <p:sp>
            <p:nvSpPr>
              <p:cNvPr id="52" name="Google Shape;803;p46">
                <a:extLst>
                  <a:ext uri="{FF2B5EF4-FFF2-40B4-BE49-F238E27FC236}">
                    <a16:creationId xmlns:a16="http://schemas.microsoft.com/office/drawing/2014/main" id="{A33B1E45-D5DA-A6B3-8E19-A815A0C4A775}"/>
                  </a:ext>
                </a:extLst>
              </p:cNvPr>
              <p:cNvSpPr/>
              <p:nvPr/>
            </p:nvSpPr>
            <p:spPr>
              <a:xfrm>
                <a:off x="6787471" y="4068089"/>
                <a:ext cx="217747" cy="112077"/>
              </a:xfrm>
              <a:custGeom>
                <a:avLst/>
                <a:gdLst/>
                <a:ahLst/>
                <a:cxnLst/>
                <a:rect l="l" t="t" r="r" b="b"/>
                <a:pathLst>
                  <a:path w="6186" h="3184" extrusionOk="0">
                    <a:moveTo>
                      <a:pt x="5290" y="1"/>
                    </a:moveTo>
                    <a:cubicBezTo>
                      <a:pt x="5057" y="1"/>
                      <a:pt x="4799" y="76"/>
                      <a:pt x="4516" y="140"/>
                    </a:cubicBezTo>
                    <a:cubicBezTo>
                      <a:pt x="3858" y="302"/>
                      <a:pt x="3182" y="360"/>
                      <a:pt x="2505" y="360"/>
                    </a:cubicBezTo>
                    <a:cubicBezTo>
                      <a:pt x="2316" y="360"/>
                      <a:pt x="2127" y="355"/>
                      <a:pt x="1938" y="347"/>
                    </a:cubicBezTo>
                    <a:cubicBezTo>
                      <a:pt x="1716" y="337"/>
                      <a:pt x="1494" y="287"/>
                      <a:pt x="1272" y="287"/>
                    </a:cubicBezTo>
                    <a:cubicBezTo>
                      <a:pt x="1232" y="287"/>
                      <a:pt x="1192" y="289"/>
                      <a:pt x="1152" y="292"/>
                    </a:cubicBezTo>
                    <a:cubicBezTo>
                      <a:pt x="1061" y="262"/>
                      <a:pt x="975" y="248"/>
                      <a:pt x="893" y="248"/>
                    </a:cubicBezTo>
                    <a:cubicBezTo>
                      <a:pt x="466" y="248"/>
                      <a:pt x="173" y="631"/>
                      <a:pt x="86" y="1066"/>
                    </a:cubicBezTo>
                    <a:cubicBezTo>
                      <a:pt x="1" y="1505"/>
                      <a:pt x="49" y="1962"/>
                      <a:pt x="244" y="2364"/>
                    </a:cubicBezTo>
                    <a:cubicBezTo>
                      <a:pt x="580" y="2992"/>
                      <a:pt x="1378" y="3113"/>
                      <a:pt x="2024" y="3174"/>
                    </a:cubicBezTo>
                    <a:cubicBezTo>
                      <a:pt x="2154" y="3181"/>
                      <a:pt x="2285" y="3184"/>
                      <a:pt x="2416" y="3184"/>
                    </a:cubicBezTo>
                    <a:cubicBezTo>
                      <a:pt x="2902" y="3184"/>
                      <a:pt x="3390" y="3140"/>
                      <a:pt x="3870" y="3059"/>
                    </a:cubicBezTo>
                    <a:cubicBezTo>
                      <a:pt x="4254" y="2973"/>
                      <a:pt x="4631" y="2839"/>
                      <a:pt x="4997" y="2705"/>
                    </a:cubicBezTo>
                    <a:cubicBezTo>
                      <a:pt x="5174" y="2632"/>
                      <a:pt x="5350" y="2559"/>
                      <a:pt x="5515" y="2461"/>
                    </a:cubicBezTo>
                    <a:cubicBezTo>
                      <a:pt x="5844" y="2279"/>
                      <a:pt x="6106" y="1956"/>
                      <a:pt x="6149" y="1566"/>
                    </a:cubicBezTo>
                    <a:cubicBezTo>
                      <a:pt x="6185" y="1200"/>
                      <a:pt x="6185" y="798"/>
                      <a:pt x="6014" y="469"/>
                    </a:cubicBezTo>
                    <a:cubicBezTo>
                      <a:pt x="5809" y="108"/>
                      <a:pt x="5568" y="1"/>
                      <a:pt x="529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/>
              </a:p>
            </p:txBody>
          </p:sp>
          <p:sp>
            <p:nvSpPr>
              <p:cNvPr id="53" name="Google Shape;804;p46">
                <a:extLst>
                  <a:ext uri="{FF2B5EF4-FFF2-40B4-BE49-F238E27FC236}">
                    <a16:creationId xmlns:a16="http://schemas.microsoft.com/office/drawing/2014/main" id="{8E19AD8E-172D-A7BC-A41E-B1374059504F}"/>
                  </a:ext>
                </a:extLst>
              </p:cNvPr>
              <p:cNvSpPr/>
              <p:nvPr/>
            </p:nvSpPr>
            <p:spPr>
              <a:xfrm>
                <a:off x="6788985" y="4071926"/>
                <a:ext cx="215354" cy="108240"/>
              </a:xfrm>
              <a:custGeom>
                <a:avLst/>
                <a:gdLst/>
                <a:ahLst/>
                <a:cxnLst/>
                <a:rect l="l" t="t" r="r" b="b"/>
                <a:pathLst>
                  <a:path w="6118" h="3075" extrusionOk="0">
                    <a:moveTo>
                      <a:pt x="1578" y="208"/>
                    </a:moveTo>
                    <a:cubicBezTo>
                      <a:pt x="1296" y="473"/>
                      <a:pt x="1383" y="812"/>
                      <a:pt x="888" y="812"/>
                    </a:cubicBezTo>
                    <a:cubicBezTo>
                      <a:pt x="871" y="812"/>
                      <a:pt x="853" y="812"/>
                      <a:pt x="835" y="811"/>
                    </a:cubicBezTo>
                    <a:cubicBezTo>
                      <a:pt x="451" y="854"/>
                      <a:pt x="354" y="1152"/>
                      <a:pt x="134" y="1402"/>
                    </a:cubicBezTo>
                    <a:cubicBezTo>
                      <a:pt x="92" y="1439"/>
                      <a:pt x="49" y="1451"/>
                      <a:pt x="0" y="1463"/>
                    </a:cubicBezTo>
                    <a:cubicBezTo>
                      <a:pt x="6" y="1487"/>
                      <a:pt x="6" y="1512"/>
                      <a:pt x="6" y="1536"/>
                    </a:cubicBezTo>
                    <a:cubicBezTo>
                      <a:pt x="250" y="1512"/>
                      <a:pt x="329" y="1237"/>
                      <a:pt x="500" y="1067"/>
                    </a:cubicBezTo>
                    <a:cubicBezTo>
                      <a:pt x="579" y="988"/>
                      <a:pt x="677" y="939"/>
                      <a:pt x="786" y="908"/>
                    </a:cubicBezTo>
                    <a:cubicBezTo>
                      <a:pt x="878" y="890"/>
                      <a:pt x="981" y="908"/>
                      <a:pt x="1079" y="884"/>
                    </a:cubicBezTo>
                    <a:cubicBezTo>
                      <a:pt x="1304" y="841"/>
                      <a:pt x="1402" y="640"/>
                      <a:pt x="1493" y="458"/>
                    </a:cubicBezTo>
                    <a:cubicBezTo>
                      <a:pt x="1542" y="360"/>
                      <a:pt x="1615" y="287"/>
                      <a:pt x="1700" y="220"/>
                    </a:cubicBezTo>
                    <a:cubicBezTo>
                      <a:pt x="1658" y="214"/>
                      <a:pt x="1621" y="214"/>
                      <a:pt x="1578" y="208"/>
                    </a:cubicBezTo>
                    <a:close/>
                    <a:moveTo>
                      <a:pt x="1999" y="244"/>
                    </a:moveTo>
                    <a:cubicBezTo>
                      <a:pt x="1907" y="342"/>
                      <a:pt x="1840" y="464"/>
                      <a:pt x="1786" y="579"/>
                    </a:cubicBezTo>
                    <a:lnTo>
                      <a:pt x="1786" y="585"/>
                    </a:lnTo>
                    <a:cubicBezTo>
                      <a:pt x="1627" y="939"/>
                      <a:pt x="1335" y="1049"/>
                      <a:pt x="969" y="1091"/>
                    </a:cubicBezTo>
                    <a:cubicBezTo>
                      <a:pt x="841" y="1116"/>
                      <a:pt x="707" y="1183"/>
                      <a:pt x="634" y="1298"/>
                    </a:cubicBezTo>
                    <a:cubicBezTo>
                      <a:pt x="494" y="1548"/>
                      <a:pt x="335" y="1810"/>
                      <a:pt x="92" y="1963"/>
                    </a:cubicBezTo>
                    <a:cubicBezTo>
                      <a:pt x="98" y="1987"/>
                      <a:pt x="104" y="2011"/>
                      <a:pt x="116" y="2036"/>
                    </a:cubicBezTo>
                    <a:cubicBezTo>
                      <a:pt x="122" y="2036"/>
                      <a:pt x="128" y="2030"/>
                      <a:pt x="134" y="2030"/>
                    </a:cubicBezTo>
                    <a:cubicBezTo>
                      <a:pt x="427" y="1889"/>
                      <a:pt x="573" y="1591"/>
                      <a:pt x="750" y="1335"/>
                    </a:cubicBezTo>
                    <a:cubicBezTo>
                      <a:pt x="902" y="1158"/>
                      <a:pt x="1158" y="1207"/>
                      <a:pt x="1359" y="1140"/>
                    </a:cubicBezTo>
                    <a:cubicBezTo>
                      <a:pt x="1865" y="982"/>
                      <a:pt x="1859" y="549"/>
                      <a:pt x="2176" y="250"/>
                    </a:cubicBezTo>
                    <a:lnTo>
                      <a:pt x="2169" y="250"/>
                    </a:lnTo>
                    <a:cubicBezTo>
                      <a:pt x="2115" y="244"/>
                      <a:pt x="2054" y="244"/>
                      <a:pt x="1999" y="244"/>
                    </a:cubicBezTo>
                    <a:close/>
                    <a:moveTo>
                      <a:pt x="6118" y="1256"/>
                    </a:moveTo>
                    <a:lnTo>
                      <a:pt x="6118" y="1256"/>
                    </a:lnTo>
                    <a:cubicBezTo>
                      <a:pt x="6081" y="1298"/>
                      <a:pt x="6039" y="1341"/>
                      <a:pt x="5996" y="1378"/>
                    </a:cubicBezTo>
                    <a:cubicBezTo>
                      <a:pt x="5758" y="1512"/>
                      <a:pt x="5460" y="1603"/>
                      <a:pt x="5338" y="1877"/>
                    </a:cubicBezTo>
                    <a:cubicBezTo>
                      <a:pt x="5289" y="1981"/>
                      <a:pt x="5301" y="2103"/>
                      <a:pt x="5271" y="2212"/>
                    </a:cubicBezTo>
                    <a:cubicBezTo>
                      <a:pt x="5234" y="2340"/>
                      <a:pt x="5155" y="2444"/>
                      <a:pt x="5070" y="2547"/>
                    </a:cubicBezTo>
                    <a:cubicBezTo>
                      <a:pt x="5155" y="2511"/>
                      <a:pt x="5240" y="2474"/>
                      <a:pt x="5326" y="2432"/>
                    </a:cubicBezTo>
                    <a:cubicBezTo>
                      <a:pt x="5399" y="2298"/>
                      <a:pt x="5435" y="2145"/>
                      <a:pt x="5448" y="1987"/>
                    </a:cubicBezTo>
                    <a:cubicBezTo>
                      <a:pt x="5478" y="1859"/>
                      <a:pt x="5575" y="1755"/>
                      <a:pt x="5679" y="1682"/>
                    </a:cubicBezTo>
                    <a:cubicBezTo>
                      <a:pt x="5795" y="1609"/>
                      <a:pt x="5923" y="1560"/>
                      <a:pt x="6045" y="1499"/>
                    </a:cubicBezTo>
                    <a:cubicBezTo>
                      <a:pt x="6063" y="1481"/>
                      <a:pt x="6081" y="1463"/>
                      <a:pt x="6106" y="1445"/>
                    </a:cubicBezTo>
                    <a:cubicBezTo>
                      <a:pt x="6112" y="1384"/>
                      <a:pt x="6118" y="1323"/>
                      <a:pt x="6118" y="1256"/>
                    </a:cubicBezTo>
                    <a:close/>
                    <a:moveTo>
                      <a:pt x="6087" y="720"/>
                    </a:moveTo>
                    <a:cubicBezTo>
                      <a:pt x="6075" y="744"/>
                      <a:pt x="6057" y="774"/>
                      <a:pt x="6039" y="799"/>
                    </a:cubicBezTo>
                    <a:cubicBezTo>
                      <a:pt x="5971" y="915"/>
                      <a:pt x="5917" y="1042"/>
                      <a:pt x="5813" y="1140"/>
                    </a:cubicBezTo>
                    <a:cubicBezTo>
                      <a:pt x="5673" y="1262"/>
                      <a:pt x="5490" y="1323"/>
                      <a:pt x="5332" y="1420"/>
                    </a:cubicBezTo>
                    <a:cubicBezTo>
                      <a:pt x="5192" y="1506"/>
                      <a:pt x="5076" y="1633"/>
                      <a:pt x="5027" y="1792"/>
                    </a:cubicBezTo>
                    <a:cubicBezTo>
                      <a:pt x="4984" y="1944"/>
                      <a:pt x="4997" y="2103"/>
                      <a:pt x="4942" y="2249"/>
                    </a:cubicBezTo>
                    <a:cubicBezTo>
                      <a:pt x="4881" y="2419"/>
                      <a:pt x="4771" y="2566"/>
                      <a:pt x="4655" y="2706"/>
                    </a:cubicBezTo>
                    <a:cubicBezTo>
                      <a:pt x="4698" y="2688"/>
                      <a:pt x="4747" y="2669"/>
                      <a:pt x="4796" y="2651"/>
                    </a:cubicBezTo>
                    <a:cubicBezTo>
                      <a:pt x="4978" y="2444"/>
                      <a:pt x="5088" y="2237"/>
                      <a:pt x="5118" y="1908"/>
                    </a:cubicBezTo>
                    <a:cubicBezTo>
                      <a:pt x="5143" y="1755"/>
                      <a:pt x="5234" y="1615"/>
                      <a:pt x="5368" y="1524"/>
                    </a:cubicBezTo>
                    <a:lnTo>
                      <a:pt x="5374" y="1524"/>
                    </a:lnTo>
                    <a:cubicBezTo>
                      <a:pt x="5521" y="1426"/>
                      <a:pt x="5691" y="1365"/>
                      <a:pt x="5837" y="1256"/>
                    </a:cubicBezTo>
                    <a:cubicBezTo>
                      <a:pt x="5971" y="1170"/>
                      <a:pt x="6045" y="1024"/>
                      <a:pt x="6118" y="890"/>
                    </a:cubicBezTo>
                    <a:cubicBezTo>
                      <a:pt x="6112" y="835"/>
                      <a:pt x="6099" y="774"/>
                      <a:pt x="6087" y="720"/>
                    </a:cubicBezTo>
                    <a:close/>
                    <a:moveTo>
                      <a:pt x="4241" y="80"/>
                    </a:moveTo>
                    <a:lnTo>
                      <a:pt x="4241" y="80"/>
                    </a:lnTo>
                    <a:cubicBezTo>
                      <a:pt x="4186" y="92"/>
                      <a:pt x="4131" y="104"/>
                      <a:pt x="4077" y="116"/>
                    </a:cubicBezTo>
                    <a:cubicBezTo>
                      <a:pt x="3735" y="665"/>
                      <a:pt x="4107" y="933"/>
                      <a:pt x="3175" y="1201"/>
                    </a:cubicBezTo>
                    <a:cubicBezTo>
                      <a:pt x="2931" y="1274"/>
                      <a:pt x="2669" y="1432"/>
                      <a:pt x="2626" y="1707"/>
                    </a:cubicBezTo>
                    <a:cubicBezTo>
                      <a:pt x="2590" y="1975"/>
                      <a:pt x="2511" y="2243"/>
                      <a:pt x="2328" y="2456"/>
                    </a:cubicBezTo>
                    <a:cubicBezTo>
                      <a:pt x="2133" y="2706"/>
                      <a:pt x="1865" y="2895"/>
                      <a:pt x="1572" y="3017"/>
                    </a:cubicBezTo>
                    <a:cubicBezTo>
                      <a:pt x="1621" y="3023"/>
                      <a:pt x="1664" y="3029"/>
                      <a:pt x="1713" y="3035"/>
                    </a:cubicBezTo>
                    <a:cubicBezTo>
                      <a:pt x="1804" y="2998"/>
                      <a:pt x="1883" y="2956"/>
                      <a:pt x="1901" y="2943"/>
                    </a:cubicBezTo>
                    <a:cubicBezTo>
                      <a:pt x="2230" y="2742"/>
                      <a:pt x="2523" y="2456"/>
                      <a:pt x="2669" y="2097"/>
                    </a:cubicBezTo>
                    <a:lnTo>
                      <a:pt x="2669" y="2090"/>
                    </a:lnTo>
                    <a:cubicBezTo>
                      <a:pt x="2724" y="1956"/>
                      <a:pt x="2730" y="1804"/>
                      <a:pt x="2773" y="1658"/>
                    </a:cubicBezTo>
                    <a:cubicBezTo>
                      <a:pt x="2840" y="1469"/>
                      <a:pt x="3047" y="1378"/>
                      <a:pt x="3224" y="1317"/>
                    </a:cubicBezTo>
                    <a:cubicBezTo>
                      <a:pt x="3711" y="1158"/>
                      <a:pt x="3967" y="1042"/>
                      <a:pt x="4046" y="500"/>
                    </a:cubicBezTo>
                    <a:cubicBezTo>
                      <a:pt x="4083" y="348"/>
                      <a:pt x="4138" y="196"/>
                      <a:pt x="4241" y="80"/>
                    </a:cubicBezTo>
                    <a:close/>
                    <a:moveTo>
                      <a:pt x="4588" y="1"/>
                    </a:moveTo>
                    <a:lnTo>
                      <a:pt x="4588" y="1"/>
                    </a:lnTo>
                    <a:cubicBezTo>
                      <a:pt x="4558" y="7"/>
                      <a:pt x="4527" y="19"/>
                      <a:pt x="4497" y="25"/>
                    </a:cubicBezTo>
                    <a:cubicBezTo>
                      <a:pt x="4473" y="55"/>
                      <a:pt x="4448" y="92"/>
                      <a:pt x="4430" y="122"/>
                    </a:cubicBezTo>
                    <a:lnTo>
                      <a:pt x="4430" y="129"/>
                    </a:lnTo>
                    <a:cubicBezTo>
                      <a:pt x="4290" y="354"/>
                      <a:pt x="4302" y="628"/>
                      <a:pt x="4223" y="878"/>
                    </a:cubicBezTo>
                    <a:cubicBezTo>
                      <a:pt x="4113" y="1097"/>
                      <a:pt x="3894" y="1225"/>
                      <a:pt x="3687" y="1341"/>
                    </a:cubicBezTo>
                    <a:cubicBezTo>
                      <a:pt x="3486" y="1439"/>
                      <a:pt x="3266" y="1493"/>
                      <a:pt x="3108" y="1658"/>
                    </a:cubicBezTo>
                    <a:cubicBezTo>
                      <a:pt x="2943" y="1828"/>
                      <a:pt x="2962" y="2072"/>
                      <a:pt x="2907" y="2292"/>
                    </a:cubicBezTo>
                    <a:lnTo>
                      <a:pt x="2907" y="2285"/>
                    </a:lnTo>
                    <a:cubicBezTo>
                      <a:pt x="2852" y="2554"/>
                      <a:pt x="2687" y="2797"/>
                      <a:pt x="2450" y="2943"/>
                    </a:cubicBezTo>
                    <a:cubicBezTo>
                      <a:pt x="2377" y="2992"/>
                      <a:pt x="2297" y="3029"/>
                      <a:pt x="2218" y="3071"/>
                    </a:cubicBezTo>
                    <a:cubicBezTo>
                      <a:pt x="2279" y="3071"/>
                      <a:pt x="2343" y="3074"/>
                      <a:pt x="2407" y="3074"/>
                    </a:cubicBezTo>
                    <a:cubicBezTo>
                      <a:pt x="2440" y="3074"/>
                      <a:pt x="2472" y="3073"/>
                      <a:pt x="2505" y="3071"/>
                    </a:cubicBezTo>
                    <a:cubicBezTo>
                      <a:pt x="2559" y="3041"/>
                      <a:pt x="2608" y="3004"/>
                      <a:pt x="2657" y="2968"/>
                    </a:cubicBezTo>
                    <a:cubicBezTo>
                      <a:pt x="2828" y="2828"/>
                      <a:pt x="2955" y="2633"/>
                      <a:pt x="3016" y="2419"/>
                    </a:cubicBezTo>
                    <a:cubicBezTo>
                      <a:pt x="3065" y="2243"/>
                      <a:pt x="3071" y="2066"/>
                      <a:pt x="3126" y="1889"/>
                    </a:cubicBezTo>
                    <a:cubicBezTo>
                      <a:pt x="3163" y="1749"/>
                      <a:pt x="3291" y="1670"/>
                      <a:pt x="3419" y="1603"/>
                    </a:cubicBezTo>
                    <a:cubicBezTo>
                      <a:pt x="3614" y="1512"/>
                      <a:pt x="3821" y="1426"/>
                      <a:pt x="3997" y="1292"/>
                    </a:cubicBezTo>
                    <a:cubicBezTo>
                      <a:pt x="4138" y="1189"/>
                      <a:pt x="4278" y="1073"/>
                      <a:pt x="4339" y="908"/>
                    </a:cubicBezTo>
                    <a:cubicBezTo>
                      <a:pt x="4418" y="677"/>
                      <a:pt x="4393" y="427"/>
                      <a:pt x="4491" y="196"/>
                    </a:cubicBezTo>
                    <a:cubicBezTo>
                      <a:pt x="4515" y="135"/>
                      <a:pt x="4546" y="68"/>
                      <a:pt x="45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/>
              </a:p>
            </p:txBody>
          </p:sp>
          <p:sp>
            <p:nvSpPr>
              <p:cNvPr id="54" name="Google Shape;805;p46">
                <a:extLst>
                  <a:ext uri="{FF2B5EF4-FFF2-40B4-BE49-F238E27FC236}">
                    <a16:creationId xmlns:a16="http://schemas.microsoft.com/office/drawing/2014/main" id="{7A787816-5FC2-ACA0-0624-07FE978938A7}"/>
                  </a:ext>
                </a:extLst>
              </p:cNvPr>
              <p:cNvSpPr/>
              <p:nvPr/>
            </p:nvSpPr>
            <p:spPr>
              <a:xfrm>
                <a:off x="6732349" y="3601519"/>
                <a:ext cx="327747" cy="60157"/>
              </a:xfrm>
              <a:custGeom>
                <a:avLst/>
                <a:gdLst/>
                <a:ahLst/>
                <a:cxnLst/>
                <a:rect l="l" t="t" r="r" b="b"/>
                <a:pathLst>
                  <a:path w="9311" h="1709" extrusionOk="0">
                    <a:moveTo>
                      <a:pt x="7784" y="1"/>
                    </a:moveTo>
                    <a:cubicBezTo>
                      <a:pt x="7354" y="1"/>
                      <a:pt x="6914" y="126"/>
                      <a:pt x="6673" y="423"/>
                    </a:cubicBezTo>
                    <a:cubicBezTo>
                      <a:pt x="6429" y="728"/>
                      <a:pt x="6435" y="1221"/>
                      <a:pt x="6746" y="1477"/>
                    </a:cubicBezTo>
                    <a:cubicBezTo>
                      <a:pt x="6886" y="1587"/>
                      <a:pt x="7069" y="1636"/>
                      <a:pt x="7239" y="1672"/>
                    </a:cubicBezTo>
                    <a:cubicBezTo>
                      <a:pt x="7358" y="1692"/>
                      <a:pt x="7479" y="1705"/>
                      <a:pt x="7598" y="1705"/>
                    </a:cubicBezTo>
                    <a:cubicBezTo>
                      <a:pt x="7693" y="1705"/>
                      <a:pt x="7787" y="1697"/>
                      <a:pt x="7879" y="1678"/>
                    </a:cubicBezTo>
                    <a:cubicBezTo>
                      <a:pt x="7933" y="1681"/>
                      <a:pt x="7987" y="1682"/>
                      <a:pt x="8042" y="1682"/>
                    </a:cubicBezTo>
                    <a:cubicBezTo>
                      <a:pt x="8260" y="1682"/>
                      <a:pt x="8481" y="1655"/>
                      <a:pt x="8671" y="1538"/>
                    </a:cubicBezTo>
                    <a:cubicBezTo>
                      <a:pt x="9311" y="1124"/>
                      <a:pt x="9250" y="435"/>
                      <a:pt x="8543" y="143"/>
                    </a:cubicBezTo>
                    <a:cubicBezTo>
                      <a:pt x="8331" y="52"/>
                      <a:pt x="8060" y="1"/>
                      <a:pt x="7784" y="1"/>
                    </a:cubicBezTo>
                    <a:close/>
                    <a:moveTo>
                      <a:pt x="1560" y="95"/>
                    </a:moveTo>
                    <a:cubicBezTo>
                      <a:pt x="1146" y="95"/>
                      <a:pt x="691" y="234"/>
                      <a:pt x="433" y="405"/>
                    </a:cubicBezTo>
                    <a:cubicBezTo>
                      <a:pt x="208" y="545"/>
                      <a:pt x="19" y="783"/>
                      <a:pt x="1" y="1057"/>
                    </a:cubicBezTo>
                    <a:cubicBezTo>
                      <a:pt x="1" y="1361"/>
                      <a:pt x="214" y="1629"/>
                      <a:pt x="519" y="1690"/>
                    </a:cubicBezTo>
                    <a:cubicBezTo>
                      <a:pt x="568" y="1703"/>
                      <a:pt x="618" y="1708"/>
                      <a:pt x="669" y="1708"/>
                    </a:cubicBezTo>
                    <a:cubicBezTo>
                      <a:pt x="764" y="1708"/>
                      <a:pt x="862" y="1690"/>
                      <a:pt x="957" y="1666"/>
                    </a:cubicBezTo>
                    <a:cubicBezTo>
                      <a:pt x="1177" y="1660"/>
                      <a:pt x="1396" y="1593"/>
                      <a:pt x="1597" y="1508"/>
                    </a:cubicBezTo>
                    <a:cubicBezTo>
                      <a:pt x="1756" y="1441"/>
                      <a:pt x="1920" y="1380"/>
                      <a:pt x="2060" y="1276"/>
                    </a:cubicBezTo>
                    <a:cubicBezTo>
                      <a:pt x="2347" y="1087"/>
                      <a:pt x="2560" y="679"/>
                      <a:pt x="2322" y="374"/>
                    </a:cubicBezTo>
                    <a:cubicBezTo>
                      <a:pt x="2158" y="173"/>
                      <a:pt x="1870" y="95"/>
                      <a:pt x="1560" y="9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/>
              </a:p>
            </p:txBody>
          </p:sp>
          <p:sp>
            <p:nvSpPr>
              <p:cNvPr id="55" name="Google Shape;806;p46">
                <a:extLst>
                  <a:ext uri="{FF2B5EF4-FFF2-40B4-BE49-F238E27FC236}">
                    <a16:creationId xmlns:a16="http://schemas.microsoft.com/office/drawing/2014/main" id="{56FA038C-5353-202D-3CEA-9DF14764A36B}"/>
                  </a:ext>
                </a:extLst>
              </p:cNvPr>
              <p:cNvSpPr/>
              <p:nvPr/>
            </p:nvSpPr>
            <p:spPr>
              <a:xfrm>
                <a:off x="6746076" y="3615247"/>
                <a:ext cx="285331" cy="32067"/>
              </a:xfrm>
              <a:custGeom>
                <a:avLst/>
                <a:gdLst/>
                <a:ahLst/>
                <a:cxnLst/>
                <a:rect l="l" t="t" r="r" b="b"/>
                <a:pathLst>
                  <a:path w="8106" h="911" extrusionOk="0">
                    <a:moveTo>
                      <a:pt x="7451" y="0"/>
                    </a:moveTo>
                    <a:cubicBezTo>
                      <a:pt x="7225" y="0"/>
                      <a:pt x="6673" y="571"/>
                      <a:pt x="6758" y="709"/>
                    </a:cubicBezTo>
                    <a:cubicBezTo>
                      <a:pt x="6768" y="725"/>
                      <a:pt x="6782" y="732"/>
                      <a:pt x="6796" y="732"/>
                    </a:cubicBezTo>
                    <a:cubicBezTo>
                      <a:pt x="6849" y="732"/>
                      <a:pt x="6921" y="648"/>
                      <a:pt x="6959" y="624"/>
                    </a:cubicBezTo>
                    <a:cubicBezTo>
                      <a:pt x="7148" y="484"/>
                      <a:pt x="7343" y="344"/>
                      <a:pt x="7513" y="173"/>
                    </a:cubicBezTo>
                    <a:cubicBezTo>
                      <a:pt x="7550" y="137"/>
                      <a:pt x="7556" y="76"/>
                      <a:pt x="7526" y="33"/>
                    </a:cubicBezTo>
                    <a:lnTo>
                      <a:pt x="7526" y="33"/>
                    </a:lnTo>
                    <a:lnTo>
                      <a:pt x="7526" y="39"/>
                    </a:lnTo>
                    <a:cubicBezTo>
                      <a:pt x="7509" y="12"/>
                      <a:pt x="7484" y="0"/>
                      <a:pt x="7451" y="0"/>
                    </a:cubicBezTo>
                    <a:close/>
                    <a:moveTo>
                      <a:pt x="7901" y="182"/>
                    </a:moveTo>
                    <a:cubicBezTo>
                      <a:pt x="7876" y="182"/>
                      <a:pt x="7850" y="189"/>
                      <a:pt x="7824" y="204"/>
                    </a:cubicBezTo>
                    <a:cubicBezTo>
                      <a:pt x="7690" y="295"/>
                      <a:pt x="7367" y="594"/>
                      <a:pt x="7361" y="758"/>
                    </a:cubicBezTo>
                    <a:cubicBezTo>
                      <a:pt x="7369" y="781"/>
                      <a:pt x="7382" y="789"/>
                      <a:pt x="7398" y="789"/>
                    </a:cubicBezTo>
                    <a:cubicBezTo>
                      <a:pt x="7420" y="789"/>
                      <a:pt x="7447" y="772"/>
                      <a:pt x="7465" y="758"/>
                    </a:cubicBezTo>
                    <a:cubicBezTo>
                      <a:pt x="7538" y="709"/>
                      <a:pt x="7611" y="667"/>
                      <a:pt x="7684" y="630"/>
                    </a:cubicBezTo>
                    <a:cubicBezTo>
                      <a:pt x="7788" y="569"/>
                      <a:pt x="7897" y="514"/>
                      <a:pt x="7989" y="441"/>
                    </a:cubicBezTo>
                    <a:cubicBezTo>
                      <a:pt x="8106" y="350"/>
                      <a:pt x="8023" y="182"/>
                      <a:pt x="7901" y="182"/>
                    </a:cubicBezTo>
                    <a:close/>
                    <a:moveTo>
                      <a:pt x="1403" y="199"/>
                    </a:moveTo>
                    <a:cubicBezTo>
                      <a:pt x="1383" y="199"/>
                      <a:pt x="1361" y="206"/>
                      <a:pt x="1341" y="222"/>
                    </a:cubicBezTo>
                    <a:cubicBezTo>
                      <a:pt x="1219" y="313"/>
                      <a:pt x="762" y="722"/>
                      <a:pt x="848" y="874"/>
                    </a:cubicBezTo>
                    <a:cubicBezTo>
                      <a:pt x="853" y="880"/>
                      <a:pt x="860" y="882"/>
                      <a:pt x="869" y="882"/>
                    </a:cubicBezTo>
                    <a:cubicBezTo>
                      <a:pt x="984" y="882"/>
                      <a:pt x="1408" y="448"/>
                      <a:pt x="1475" y="374"/>
                    </a:cubicBezTo>
                    <a:cubicBezTo>
                      <a:pt x="1548" y="302"/>
                      <a:pt x="1482" y="199"/>
                      <a:pt x="1403" y="199"/>
                    </a:cubicBezTo>
                    <a:close/>
                    <a:moveTo>
                      <a:pt x="841" y="121"/>
                    </a:moveTo>
                    <a:cubicBezTo>
                      <a:pt x="732" y="121"/>
                      <a:pt x="594" y="279"/>
                      <a:pt x="513" y="332"/>
                    </a:cubicBezTo>
                    <a:cubicBezTo>
                      <a:pt x="409" y="411"/>
                      <a:pt x="1" y="770"/>
                      <a:pt x="135" y="904"/>
                    </a:cubicBezTo>
                    <a:cubicBezTo>
                      <a:pt x="142" y="909"/>
                      <a:pt x="150" y="911"/>
                      <a:pt x="157" y="911"/>
                    </a:cubicBezTo>
                    <a:cubicBezTo>
                      <a:pt x="170" y="911"/>
                      <a:pt x="182" y="906"/>
                      <a:pt x="190" y="898"/>
                    </a:cubicBezTo>
                    <a:cubicBezTo>
                      <a:pt x="446" y="715"/>
                      <a:pt x="689" y="521"/>
                      <a:pt x="909" y="301"/>
                    </a:cubicBezTo>
                    <a:cubicBezTo>
                      <a:pt x="945" y="265"/>
                      <a:pt x="951" y="204"/>
                      <a:pt x="921" y="161"/>
                    </a:cubicBezTo>
                    <a:cubicBezTo>
                      <a:pt x="897" y="132"/>
                      <a:pt x="870" y="121"/>
                      <a:pt x="841" y="1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/>
              </a:p>
            </p:txBody>
          </p:sp>
          <p:sp>
            <p:nvSpPr>
              <p:cNvPr id="56" name="Google Shape;807;p46">
                <a:extLst>
                  <a:ext uri="{FF2B5EF4-FFF2-40B4-BE49-F238E27FC236}">
                    <a16:creationId xmlns:a16="http://schemas.microsoft.com/office/drawing/2014/main" id="{4AA5923A-CFE6-D87F-907D-65FB8E825F6B}"/>
                  </a:ext>
                </a:extLst>
              </p:cNvPr>
              <p:cNvSpPr/>
              <p:nvPr/>
            </p:nvSpPr>
            <p:spPr>
              <a:xfrm>
                <a:off x="6807007" y="3558470"/>
                <a:ext cx="169453" cy="24288"/>
              </a:xfrm>
              <a:custGeom>
                <a:avLst/>
                <a:gdLst/>
                <a:ahLst/>
                <a:cxnLst/>
                <a:rect l="l" t="t" r="r" b="b"/>
                <a:pathLst>
                  <a:path w="4814" h="690" extrusionOk="0">
                    <a:moveTo>
                      <a:pt x="4582" y="1"/>
                    </a:moveTo>
                    <a:cubicBezTo>
                      <a:pt x="4454" y="1"/>
                      <a:pt x="4344" y="105"/>
                      <a:pt x="4344" y="232"/>
                    </a:cubicBezTo>
                    <a:cubicBezTo>
                      <a:pt x="4344" y="360"/>
                      <a:pt x="4454" y="464"/>
                      <a:pt x="4582" y="464"/>
                    </a:cubicBezTo>
                    <a:cubicBezTo>
                      <a:pt x="4704" y="464"/>
                      <a:pt x="4814" y="360"/>
                      <a:pt x="4814" y="232"/>
                    </a:cubicBezTo>
                    <a:cubicBezTo>
                      <a:pt x="4814" y="105"/>
                      <a:pt x="4704" y="1"/>
                      <a:pt x="4582" y="1"/>
                    </a:cubicBezTo>
                    <a:close/>
                    <a:moveTo>
                      <a:pt x="213" y="251"/>
                    </a:moveTo>
                    <a:cubicBezTo>
                      <a:pt x="98" y="251"/>
                      <a:pt x="0" y="354"/>
                      <a:pt x="0" y="470"/>
                    </a:cubicBezTo>
                    <a:cubicBezTo>
                      <a:pt x="0" y="586"/>
                      <a:pt x="98" y="689"/>
                      <a:pt x="213" y="689"/>
                    </a:cubicBezTo>
                    <a:cubicBezTo>
                      <a:pt x="335" y="689"/>
                      <a:pt x="433" y="586"/>
                      <a:pt x="433" y="470"/>
                    </a:cubicBezTo>
                    <a:cubicBezTo>
                      <a:pt x="433" y="354"/>
                      <a:pt x="335" y="251"/>
                      <a:pt x="213" y="25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/>
              </a:p>
            </p:txBody>
          </p:sp>
          <p:sp>
            <p:nvSpPr>
              <p:cNvPr id="57" name="Google Shape;808;p46">
                <a:extLst>
                  <a:ext uri="{FF2B5EF4-FFF2-40B4-BE49-F238E27FC236}">
                    <a16:creationId xmlns:a16="http://schemas.microsoft.com/office/drawing/2014/main" id="{18E735FE-33E3-8D30-3CC3-B4E664D054BA}"/>
                  </a:ext>
                </a:extLst>
              </p:cNvPr>
              <p:cNvSpPr/>
              <p:nvPr/>
            </p:nvSpPr>
            <p:spPr>
              <a:xfrm>
                <a:off x="6832315" y="3703457"/>
                <a:ext cx="102749" cy="225878"/>
              </a:xfrm>
              <a:custGeom>
                <a:avLst/>
                <a:gdLst/>
                <a:ahLst/>
                <a:cxnLst/>
                <a:rect l="l" t="t" r="r" b="b"/>
                <a:pathLst>
                  <a:path w="2919" h="6417" extrusionOk="0">
                    <a:moveTo>
                      <a:pt x="1610" y="1"/>
                    </a:moveTo>
                    <a:cubicBezTo>
                      <a:pt x="1503" y="1"/>
                      <a:pt x="1398" y="8"/>
                      <a:pt x="1298" y="19"/>
                    </a:cubicBezTo>
                    <a:cubicBezTo>
                      <a:pt x="932" y="62"/>
                      <a:pt x="549" y="171"/>
                      <a:pt x="293" y="458"/>
                    </a:cubicBezTo>
                    <a:cubicBezTo>
                      <a:pt x="128" y="622"/>
                      <a:pt x="0" y="836"/>
                      <a:pt x="12" y="1079"/>
                    </a:cubicBezTo>
                    <a:cubicBezTo>
                      <a:pt x="43" y="1506"/>
                      <a:pt x="372" y="1810"/>
                      <a:pt x="798" y="1817"/>
                    </a:cubicBezTo>
                    <a:cubicBezTo>
                      <a:pt x="845" y="1822"/>
                      <a:pt x="892" y="1824"/>
                      <a:pt x="938" y="1824"/>
                    </a:cubicBezTo>
                    <a:cubicBezTo>
                      <a:pt x="1056" y="1824"/>
                      <a:pt x="1172" y="1810"/>
                      <a:pt x="1286" y="1792"/>
                    </a:cubicBezTo>
                    <a:cubicBezTo>
                      <a:pt x="1292" y="1902"/>
                      <a:pt x="1298" y="2012"/>
                      <a:pt x="1304" y="2121"/>
                    </a:cubicBezTo>
                    <a:cubicBezTo>
                      <a:pt x="1310" y="2450"/>
                      <a:pt x="1347" y="2779"/>
                      <a:pt x="1383" y="3108"/>
                    </a:cubicBezTo>
                    <a:cubicBezTo>
                      <a:pt x="1426" y="3602"/>
                      <a:pt x="1469" y="4089"/>
                      <a:pt x="1517" y="4577"/>
                    </a:cubicBezTo>
                    <a:cubicBezTo>
                      <a:pt x="1542" y="5015"/>
                      <a:pt x="1645" y="5485"/>
                      <a:pt x="1517" y="5917"/>
                    </a:cubicBezTo>
                    <a:cubicBezTo>
                      <a:pt x="1477" y="6063"/>
                      <a:pt x="1316" y="6184"/>
                      <a:pt x="1162" y="6184"/>
                    </a:cubicBezTo>
                    <a:cubicBezTo>
                      <a:pt x="1129" y="6184"/>
                      <a:pt x="1097" y="6179"/>
                      <a:pt x="1066" y="6167"/>
                    </a:cubicBezTo>
                    <a:cubicBezTo>
                      <a:pt x="1012" y="6136"/>
                      <a:pt x="969" y="6088"/>
                      <a:pt x="932" y="6033"/>
                    </a:cubicBezTo>
                    <a:cubicBezTo>
                      <a:pt x="902" y="5982"/>
                      <a:pt x="863" y="5914"/>
                      <a:pt x="802" y="5914"/>
                    </a:cubicBezTo>
                    <a:cubicBezTo>
                      <a:pt x="789" y="5914"/>
                      <a:pt x="776" y="5917"/>
                      <a:pt x="762" y="5923"/>
                    </a:cubicBezTo>
                    <a:cubicBezTo>
                      <a:pt x="719" y="5941"/>
                      <a:pt x="695" y="5996"/>
                      <a:pt x="707" y="6039"/>
                    </a:cubicBezTo>
                    <a:cubicBezTo>
                      <a:pt x="762" y="6228"/>
                      <a:pt x="920" y="6405"/>
                      <a:pt x="1127" y="6417"/>
                    </a:cubicBezTo>
                    <a:cubicBezTo>
                      <a:pt x="1481" y="6417"/>
                      <a:pt x="1657" y="6228"/>
                      <a:pt x="1743" y="5966"/>
                    </a:cubicBezTo>
                    <a:cubicBezTo>
                      <a:pt x="1791" y="6088"/>
                      <a:pt x="1865" y="6191"/>
                      <a:pt x="1993" y="6222"/>
                    </a:cubicBezTo>
                    <a:cubicBezTo>
                      <a:pt x="2060" y="6247"/>
                      <a:pt x="2125" y="6259"/>
                      <a:pt x="2188" y="6259"/>
                    </a:cubicBezTo>
                    <a:cubicBezTo>
                      <a:pt x="2455" y="6259"/>
                      <a:pt x="2667" y="6045"/>
                      <a:pt x="2712" y="5759"/>
                    </a:cubicBezTo>
                    <a:cubicBezTo>
                      <a:pt x="2719" y="5692"/>
                      <a:pt x="2661" y="5648"/>
                      <a:pt x="2605" y="5648"/>
                    </a:cubicBezTo>
                    <a:cubicBezTo>
                      <a:pt x="2569" y="5648"/>
                      <a:pt x="2533" y="5667"/>
                      <a:pt x="2517" y="5710"/>
                    </a:cubicBezTo>
                    <a:cubicBezTo>
                      <a:pt x="2474" y="5789"/>
                      <a:pt x="2437" y="5868"/>
                      <a:pt x="2383" y="5941"/>
                    </a:cubicBezTo>
                    <a:cubicBezTo>
                      <a:pt x="2329" y="5995"/>
                      <a:pt x="2253" y="6023"/>
                      <a:pt x="2177" y="6023"/>
                    </a:cubicBezTo>
                    <a:cubicBezTo>
                      <a:pt x="2123" y="6023"/>
                      <a:pt x="2069" y="6009"/>
                      <a:pt x="2023" y="5978"/>
                    </a:cubicBezTo>
                    <a:cubicBezTo>
                      <a:pt x="1913" y="5844"/>
                      <a:pt x="1883" y="5667"/>
                      <a:pt x="1816" y="5503"/>
                    </a:cubicBezTo>
                    <a:cubicBezTo>
                      <a:pt x="1822" y="5277"/>
                      <a:pt x="1804" y="5052"/>
                      <a:pt x="1798" y="4863"/>
                    </a:cubicBezTo>
                    <a:cubicBezTo>
                      <a:pt x="1761" y="4412"/>
                      <a:pt x="1737" y="3961"/>
                      <a:pt x="1688" y="3498"/>
                    </a:cubicBezTo>
                    <a:cubicBezTo>
                      <a:pt x="1651" y="3090"/>
                      <a:pt x="1597" y="2682"/>
                      <a:pt x="1554" y="2274"/>
                    </a:cubicBezTo>
                    <a:cubicBezTo>
                      <a:pt x="1542" y="2219"/>
                      <a:pt x="1529" y="1975"/>
                      <a:pt x="1487" y="1786"/>
                    </a:cubicBezTo>
                    <a:cubicBezTo>
                      <a:pt x="1779" y="1762"/>
                      <a:pt x="2072" y="1695"/>
                      <a:pt x="2346" y="1573"/>
                    </a:cubicBezTo>
                    <a:cubicBezTo>
                      <a:pt x="2705" y="1396"/>
                      <a:pt x="2919" y="957"/>
                      <a:pt x="2748" y="580"/>
                    </a:cubicBezTo>
                    <a:cubicBezTo>
                      <a:pt x="2555" y="130"/>
                      <a:pt x="2069" y="1"/>
                      <a:pt x="1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9261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570E53-4EE9-8BF6-62B9-318F10DA2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AB303B-8C14-905F-FB23-09D9C17D142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rgbClr val="4BACC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8041"/>
          <a:stretch>
            <a:fillRect/>
          </a:stretch>
        </p:blipFill>
        <p:spPr>
          <a:xfrm>
            <a:off x="2580936" y="613155"/>
            <a:ext cx="6384172" cy="47779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DEF822-2F7F-4D03-532F-F547A4B0334D}"/>
              </a:ext>
            </a:extLst>
          </p:cNvPr>
          <p:cNvSpPr txBox="1"/>
          <p:nvPr/>
        </p:nvSpPr>
        <p:spPr>
          <a:xfrm>
            <a:off x="3120951" y="1834128"/>
            <a:ext cx="5304143" cy="2987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772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 TẬP 1</a:t>
            </a:r>
          </a:p>
          <a:p>
            <a:pPr algn="just">
              <a:lnSpc>
                <a:spcPct val="150000"/>
              </a:lnSpc>
            </a:pPr>
            <a:r>
              <a:rPr lang="vi-VN" sz="252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Giới thiệu một tác phẩm (câu chuyện hoặc bài thơ, bài văn, bài báo, vở kịch) mà em đã đọc về đề tài bảo vệ hòa bình.</a:t>
            </a:r>
            <a:endParaRPr lang="en-US" sz="252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24E85236-9917-A6B0-CC2B-B12445B38E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625134" y="4019967"/>
            <a:ext cx="3219963" cy="259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7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5EBFD2-ECF7-DD60-6928-023ACCA79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06;p44">
            <a:extLst>
              <a:ext uri="{FF2B5EF4-FFF2-40B4-BE49-F238E27FC236}">
                <a16:creationId xmlns:a16="http://schemas.microsoft.com/office/drawing/2014/main" id="{8CCA1C53-81AD-580C-1FC7-AD0DE37F980F}"/>
              </a:ext>
            </a:extLst>
          </p:cNvPr>
          <p:cNvSpPr/>
          <p:nvPr/>
        </p:nvSpPr>
        <p:spPr>
          <a:xfrm flipH="1">
            <a:off x="8499346" y="821304"/>
            <a:ext cx="4078504" cy="2917622"/>
          </a:xfrm>
          <a:custGeom>
            <a:avLst/>
            <a:gdLst/>
            <a:ahLst/>
            <a:cxnLst/>
            <a:rect l="l" t="t" r="r" b="b"/>
            <a:pathLst>
              <a:path w="129489" h="92632" extrusionOk="0">
                <a:moveTo>
                  <a:pt x="0" y="92632"/>
                </a:moveTo>
                <a:cubicBezTo>
                  <a:pt x="5896" y="84525"/>
                  <a:pt x="10017" y="74524"/>
                  <a:pt x="18136" y="68645"/>
                </a:cubicBezTo>
                <a:cubicBezTo>
                  <a:pt x="25365" y="63410"/>
                  <a:pt x="39735" y="59578"/>
                  <a:pt x="44853" y="66890"/>
                </a:cubicBezTo>
                <a:cubicBezTo>
                  <a:pt x="47220" y="70272"/>
                  <a:pt x="46102" y="76151"/>
                  <a:pt x="43293" y="79176"/>
                </a:cubicBezTo>
                <a:cubicBezTo>
                  <a:pt x="40942" y="81708"/>
                  <a:pt x="36406" y="82483"/>
                  <a:pt x="33152" y="81321"/>
                </a:cubicBezTo>
                <a:cubicBezTo>
                  <a:pt x="25935" y="78744"/>
                  <a:pt x="23931" y="64395"/>
                  <a:pt x="29057" y="58699"/>
                </a:cubicBezTo>
                <a:cubicBezTo>
                  <a:pt x="41489" y="44886"/>
                  <a:pt x="64232" y="46643"/>
                  <a:pt x="82101" y="41538"/>
                </a:cubicBezTo>
                <a:cubicBezTo>
                  <a:pt x="102298" y="35768"/>
                  <a:pt x="129489" y="21005"/>
                  <a:pt x="129489" y="0"/>
                </a:cubicBezTo>
              </a:path>
            </a:pathLst>
          </a:custGeom>
          <a:noFill/>
          <a:ln w="28575" cap="rnd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A26EE59-DD19-1567-A371-38226848A306}"/>
              </a:ext>
            </a:extLst>
          </p:cNvPr>
          <p:cNvGrpSpPr/>
          <p:nvPr/>
        </p:nvGrpSpPr>
        <p:grpSpPr>
          <a:xfrm>
            <a:off x="3792104" y="612882"/>
            <a:ext cx="4707243" cy="752440"/>
            <a:chOff x="-667709" y="-1662350"/>
            <a:chExt cx="6766263" cy="1003195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5" name="Round Same Side Corner Rectangle 11">
              <a:extLst>
                <a:ext uri="{FF2B5EF4-FFF2-40B4-BE49-F238E27FC236}">
                  <a16:creationId xmlns:a16="http://schemas.microsoft.com/office/drawing/2014/main" id="{11B26A4D-121D-694F-A8A6-B60DE2EAEC86}"/>
                </a:ext>
              </a:extLst>
            </p:cNvPr>
            <p:cNvSpPr/>
            <p:nvPr/>
          </p:nvSpPr>
          <p:spPr>
            <a:xfrm flipV="1">
              <a:off x="-667709" y="-1662350"/>
              <a:ext cx="6766263" cy="1003195"/>
            </a:xfrm>
            <a:prstGeom prst="round2SameRect">
              <a:avLst>
                <a:gd name="adj1" fmla="val 37720"/>
                <a:gd name="adj2" fmla="val 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479E6BC-0DE2-998A-50B1-C7C111C7D040}"/>
                </a:ext>
              </a:extLst>
            </p:cNvPr>
            <p:cNvSpPr txBox="1"/>
            <p:nvPr/>
          </p:nvSpPr>
          <p:spPr>
            <a:xfrm>
              <a:off x="-333115" y="-1468512"/>
              <a:ext cx="6097073" cy="6155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Ý</a:t>
              </a:r>
              <a:endPara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C49B88E-CA8F-56AA-6C6E-B786E3E4DAEF}"/>
              </a:ext>
            </a:extLst>
          </p:cNvPr>
          <p:cNvSpPr txBox="1"/>
          <p:nvPr/>
        </p:nvSpPr>
        <p:spPr>
          <a:xfrm>
            <a:off x="1409032" y="1575480"/>
            <a:ext cx="786689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Giới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thiệu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tác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phẩm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tác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giả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nếu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Lí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chọn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tác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phẩm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tác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phẩm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đâu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8" name="Rectangle: Rounded Corners 2">
            <a:extLst>
              <a:ext uri="{FF2B5EF4-FFF2-40B4-BE49-F238E27FC236}">
                <a16:creationId xmlns:a16="http://schemas.microsoft.com/office/drawing/2014/main" id="{63037D01-A2F3-24B8-C085-788397FFA823}"/>
              </a:ext>
            </a:extLst>
          </p:cNvPr>
          <p:cNvSpPr/>
          <p:nvPr/>
        </p:nvSpPr>
        <p:spPr>
          <a:xfrm>
            <a:off x="1409032" y="3589433"/>
            <a:ext cx="9473389" cy="29573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Cuốn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Tớ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dân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toàn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giới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hòa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tác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giả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A-li-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xơ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Ha-man,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dịch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bởi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dịch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Nắng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Mới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đây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cuộc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dành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trẻ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nhằm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giáo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dục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giới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bằng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xung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đột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Em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cuốn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này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ở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thư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viện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trường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Picture 8">
            <a:extLst>
              <a:ext uri="{FF2B5EF4-FFF2-40B4-BE49-F238E27FC236}">
                <a16:creationId xmlns:a16="http://schemas.microsoft.com/office/drawing/2014/main" id="{0EFE5420-DEEE-2C0E-0B2A-5304062DF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664169">
            <a:off x="140046" y="4403395"/>
            <a:ext cx="1262056" cy="91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66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629822-9C72-8B09-3B21-D07C127BC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BF25C375-05AA-AE9B-FAF6-62DF8A901542}"/>
              </a:ext>
            </a:extLst>
          </p:cNvPr>
          <p:cNvGrpSpPr/>
          <p:nvPr/>
        </p:nvGrpSpPr>
        <p:grpSpPr>
          <a:xfrm>
            <a:off x="1163867" y="1793414"/>
            <a:ext cx="9864266" cy="4526813"/>
            <a:chOff x="0" y="-47625"/>
            <a:chExt cx="4037113" cy="2290815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915E0330-EDB0-64F0-AEA4-E236307AD20A}"/>
                </a:ext>
              </a:extLst>
            </p:cNvPr>
            <p:cNvSpPr/>
            <p:nvPr/>
          </p:nvSpPr>
          <p:spPr>
            <a:xfrm>
              <a:off x="0" y="0"/>
              <a:ext cx="4037113" cy="2243190"/>
            </a:xfrm>
            <a:custGeom>
              <a:avLst/>
              <a:gdLst/>
              <a:ahLst/>
              <a:cxnLst/>
              <a:rect l="l" t="t" r="r" b="b"/>
              <a:pathLst>
                <a:path w="4037113" h="2243190">
                  <a:moveTo>
                    <a:pt x="0" y="0"/>
                  </a:moveTo>
                  <a:lnTo>
                    <a:pt x="4037113" y="0"/>
                  </a:lnTo>
                  <a:lnTo>
                    <a:pt x="4037113" y="2243190"/>
                  </a:lnTo>
                  <a:lnTo>
                    <a:pt x="0" y="22431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defTabSz="576026">
                <a:buClrTx/>
                <a:defRPr/>
              </a:pPr>
              <a:endParaRPr lang="en-US" sz="1134" kern="1200">
                <a:solidFill>
                  <a:prstClr val="black"/>
                </a:solidFill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F6C72C4E-E3DE-0D6D-3B63-2CE50EAE16DA}"/>
                </a:ext>
              </a:extLst>
            </p:cNvPr>
            <p:cNvSpPr txBox="1"/>
            <p:nvPr/>
          </p:nvSpPr>
          <p:spPr>
            <a:xfrm>
              <a:off x="0" y="-47625"/>
              <a:ext cx="4037113" cy="2290815"/>
            </a:xfrm>
            <a:prstGeom prst="rect">
              <a:avLst/>
            </a:prstGeom>
          </p:spPr>
          <p:txBody>
            <a:bodyPr lIns="32001" tIns="32001" rIns="32001" bIns="32001" rtlCol="0" anchor="ctr"/>
            <a:lstStyle/>
            <a:p>
              <a:pPr algn="ctr" defTabSz="576026">
                <a:lnSpc>
                  <a:spcPts val="1676"/>
                </a:lnSpc>
                <a:buClrTx/>
                <a:defRPr/>
              </a:pPr>
              <a:endParaRPr sz="1134" kern="1200">
                <a:solidFill>
                  <a:prstClr val="black"/>
                </a:solidFill>
                <a:latin typeface="UTM Avo" panose="02040603050506020204" pitchFamily="18"/>
                <a:ea typeface="+mn-ea"/>
                <a:cs typeface="+mn-cs"/>
              </a:endParaRPr>
            </a:p>
          </p:txBody>
        </p:sp>
      </p:grpSp>
      <p:sp>
        <p:nvSpPr>
          <p:cNvPr id="5" name="Freeform 25">
            <a:extLst>
              <a:ext uri="{FF2B5EF4-FFF2-40B4-BE49-F238E27FC236}">
                <a16:creationId xmlns:a16="http://schemas.microsoft.com/office/drawing/2014/main" id="{9823B6B6-A70C-AAF5-C7D3-A86627C2468F}"/>
              </a:ext>
            </a:extLst>
          </p:cNvPr>
          <p:cNvSpPr/>
          <p:nvPr/>
        </p:nvSpPr>
        <p:spPr>
          <a:xfrm>
            <a:off x="552455" y="1586298"/>
            <a:ext cx="1268818" cy="1340890"/>
          </a:xfrm>
          <a:custGeom>
            <a:avLst/>
            <a:gdLst/>
            <a:ahLst/>
            <a:cxnLst/>
            <a:rect l="l" t="t" r="r" b="b"/>
            <a:pathLst>
              <a:path w="2014193" h="2128605">
                <a:moveTo>
                  <a:pt x="0" y="0"/>
                </a:moveTo>
                <a:lnTo>
                  <a:pt x="2014193" y="0"/>
                </a:lnTo>
                <a:lnTo>
                  <a:pt x="2014193" y="2128605"/>
                </a:lnTo>
                <a:lnTo>
                  <a:pt x="0" y="21286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576026">
              <a:buClrTx/>
              <a:defRPr/>
            </a:pPr>
            <a:endParaRPr lang="en-US" sz="1134" kern="1200">
              <a:solidFill>
                <a:prstClr val="black"/>
              </a:solidFill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6" name="Freeform 26">
            <a:extLst>
              <a:ext uri="{FF2B5EF4-FFF2-40B4-BE49-F238E27FC236}">
                <a16:creationId xmlns:a16="http://schemas.microsoft.com/office/drawing/2014/main" id="{BCCBBC0F-F062-9D8B-66BE-FD279582FCBE}"/>
              </a:ext>
            </a:extLst>
          </p:cNvPr>
          <p:cNvSpPr/>
          <p:nvPr/>
        </p:nvSpPr>
        <p:spPr>
          <a:xfrm>
            <a:off x="5577209" y="5566285"/>
            <a:ext cx="1037579" cy="961058"/>
          </a:xfrm>
          <a:custGeom>
            <a:avLst/>
            <a:gdLst/>
            <a:ahLst/>
            <a:cxnLst/>
            <a:rect l="l" t="t" r="r" b="b"/>
            <a:pathLst>
              <a:path w="1647112" h="1525637">
                <a:moveTo>
                  <a:pt x="0" y="0"/>
                </a:moveTo>
                <a:lnTo>
                  <a:pt x="1647112" y="0"/>
                </a:lnTo>
                <a:lnTo>
                  <a:pt x="1647112" y="1525637"/>
                </a:lnTo>
                <a:lnTo>
                  <a:pt x="0" y="15256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576026">
              <a:buClrTx/>
              <a:defRPr/>
            </a:pPr>
            <a:endParaRPr lang="en-US" sz="1134" kern="1200">
              <a:solidFill>
                <a:prstClr val="black"/>
              </a:solidFill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7" name="TextBox 20">
            <a:extLst>
              <a:ext uri="{FF2B5EF4-FFF2-40B4-BE49-F238E27FC236}">
                <a16:creationId xmlns:a16="http://schemas.microsoft.com/office/drawing/2014/main" id="{04706ADF-CD8F-583A-713B-B3F971106F8F}"/>
              </a:ext>
            </a:extLst>
          </p:cNvPr>
          <p:cNvSpPr txBox="1"/>
          <p:nvPr/>
        </p:nvSpPr>
        <p:spPr>
          <a:xfrm>
            <a:off x="1821273" y="2974546"/>
            <a:ext cx="8549453" cy="18557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vi-VN" sz="4284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HOẠT ĐỘNG 2: </a:t>
            </a:r>
            <a:endParaRPr lang="en-US" sz="4284" b="1" dirty="0">
              <a:solidFill>
                <a:prstClr val="black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vi-VN" sz="4284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GIỚI THIỆU VÀ TRAO ĐỔI</a:t>
            </a:r>
            <a:endParaRPr lang="vi-VN" sz="4284" b="1" kern="1200" dirty="0">
              <a:solidFill>
                <a:prstClr val="black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oogle Shape;809;p46">
            <a:extLst>
              <a:ext uri="{FF2B5EF4-FFF2-40B4-BE49-F238E27FC236}">
                <a16:creationId xmlns:a16="http://schemas.microsoft.com/office/drawing/2014/main" id="{06FA4BA9-3DD2-06B3-CFFA-7533D33D20C4}"/>
              </a:ext>
            </a:extLst>
          </p:cNvPr>
          <p:cNvGrpSpPr/>
          <p:nvPr/>
        </p:nvGrpSpPr>
        <p:grpSpPr>
          <a:xfrm>
            <a:off x="9879271" y="1305916"/>
            <a:ext cx="1492283" cy="1621575"/>
            <a:chOff x="497950" y="1623450"/>
            <a:chExt cx="1076985" cy="1170294"/>
          </a:xfrm>
        </p:grpSpPr>
        <p:sp>
          <p:nvSpPr>
            <p:cNvPr id="9" name="Google Shape;810;p46">
              <a:extLst>
                <a:ext uri="{FF2B5EF4-FFF2-40B4-BE49-F238E27FC236}">
                  <a16:creationId xmlns:a16="http://schemas.microsoft.com/office/drawing/2014/main" id="{B9C8B8B6-628D-EF9D-0D28-0E0F5EBF5CF3}"/>
                </a:ext>
              </a:extLst>
            </p:cNvPr>
            <p:cNvSpPr/>
            <p:nvPr/>
          </p:nvSpPr>
          <p:spPr>
            <a:xfrm>
              <a:off x="497950" y="1623450"/>
              <a:ext cx="1076985" cy="1170294"/>
            </a:xfrm>
            <a:custGeom>
              <a:avLst/>
              <a:gdLst/>
              <a:ahLst/>
              <a:cxnLst/>
              <a:rect l="l" t="t" r="r" b="b"/>
              <a:pathLst>
                <a:path w="23465" h="25498" extrusionOk="0">
                  <a:moveTo>
                    <a:pt x="17456" y="1"/>
                  </a:moveTo>
                  <a:cubicBezTo>
                    <a:pt x="17268" y="1"/>
                    <a:pt x="16949" y="295"/>
                    <a:pt x="16841" y="380"/>
                  </a:cubicBezTo>
                  <a:cubicBezTo>
                    <a:pt x="16092" y="1050"/>
                    <a:pt x="15452" y="1842"/>
                    <a:pt x="14971" y="2726"/>
                  </a:cubicBezTo>
                  <a:cubicBezTo>
                    <a:pt x="14624" y="3262"/>
                    <a:pt x="14453" y="3914"/>
                    <a:pt x="14337" y="4541"/>
                  </a:cubicBezTo>
                  <a:cubicBezTo>
                    <a:pt x="14331" y="4572"/>
                    <a:pt x="14325" y="4602"/>
                    <a:pt x="14325" y="4639"/>
                  </a:cubicBezTo>
                  <a:cubicBezTo>
                    <a:pt x="13965" y="4578"/>
                    <a:pt x="13600" y="4535"/>
                    <a:pt x="13228" y="4511"/>
                  </a:cubicBezTo>
                  <a:cubicBezTo>
                    <a:pt x="13155" y="4507"/>
                    <a:pt x="13083" y="4506"/>
                    <a:pt x="13010" y="4506"/>
                  </a:cubicBezTo>
                  <a:cubicBezTo>
                    <a:pt x="12426" y="4506"/>
                    <a:pt x="11848" y="4608"/>
                    <a:pt x="11278" y="4706"/>
                  </a:cubicBezTo>
                  <a:cubicBezTo>
                    <a:pt x="10706" y="4815"/>
                    <a:pt x="10145" y="4998"/>
                    <a:pt x="9597" y="5181"/>
                  </a:cubicBezTo>
                  <a:cubicBezTo>
                    <a:pt x="9018" y="5364"/>
                    <a:pt x="8470" y="5638"/>
                    <a:pt x="7927" y="5912"/>
                  </a:cubicBezTo>
                  <a:cubicBezTo>
                    <a:pt x="7403" y="6156"/>
                    <a:pt x="6892" y="6430"/>
                    <a:pt x="6416" y="6765"/>
                  </a:cubicBezTo>
                  <a:cubicBezTo>
                    <a:pt x="6313" y="6844"/>
                    <a:pt x="6209" y="6924"/>
                    <a:pt x="6106" y="6997"/>
                  </a:cubicBezTo>
                  <a:cubicBezTo>
                    <a:pt x="5892" y="7131"/>
                    <a:pt x="5691" y="7265"/>
                    <a:pt x="5490" y="7417"/>
                  </a:cubicBezTo>
                  <a:cubicBezTo>
                    <a:pt x="5393" y="7277"/>
                    <a:pt x="5295" y="7143"/>
                    <a:pt x="5185" y="7015"/>
                  </a:cubicBezTo>
                  <a:cubicBezTo>
                    <a:pt x="4887" y="6662"/>
                    <a:pt x="4552" y="6339"/>
                    <a:pt x="4192" y="6046"/>
                  </a:cubicBezTo>
                  <a:cubicBezTo>
                    <a:pt x="3912" y="5827"/>
                    <a:pt x="3626" y="5608"/>
                    <a:pt x="3297" y="5461"/>
                  </a:cubicBezTo>
                  <a:cubicBezTo>
                    <a:pt x="2773" y="5205"/>
                    <a:pt x="2188" y="5145"/>
                    <a:pt x="1621" y="5059"/>
                  </a:cubicBezTo>
                  <a:cubicBezTo>
                    <a:pt x="1396" y="5029"/>
                    <a:pt x="1164" y="5017"/>
                    <a:pt x="933" y="5010"/>
                  </a:cubicBezTo>
                  <a:cubicBezTo>
                    <a:pt x="904" y="5010"/>
                    <a:pt x="875" y="5010"/>
                    <a:pt x="846" y="5010"/>
                  </a:cubicBezTo>
                  <a:cubicBezTo>
                    <a:pt x="643" y="5010"/>
                    <a:pt x="442" y="5015"/>
                    <a:pt x="250" y="5090"/>
                  </a:cubicBezTo>
                  <a:cubicBezTo>
                    <a:pt x="86" y="5138"/>
                    <a:pt x="0" y="5321"/>
                    <a:pt x="147" y="5425"/>
                  </a:cubicBezTo>
                  <a:cubicBezTo>
                    <a:pt x="116" y="5608"/>
                    <a:pt x="80" y="5796"/>
                    <a:pt x="73" y="5979"/>
                  </a:cubicBezTo>
                  <a:cubicBezTo>
                    <a:pt x="37" y="7094"/>
                    <a:pt x="250" y="8203"/>
                    <a:pt x="567" y="9263"/>
                  </a:cubicBezTo>
                  <a:cubicBezTo>
                    <a:pt x="841" y="10189"/>
                    <a:pt x="1597" y="11877"/>
                    <a:pt x="2425" y="12560"/>
                  </a:cubicBezTo>
                  <a:cubicBezTo>
                    <a:pt x="2279" y="13413"/>
                    <a:pt x="2230" y="14284"/>
                    <a:pt x="2267" y="15143"/>
                  </a:cubicBezTo>
                  <a:cubicBezTo>
                    <a:pt x="2285" y="15661"/>
                    <a:pt x="2334" y="16185"/>
                    <a:pt x="2456" y="16691"/>
                  </a:cubicBezTo>
                  <a:cubicBezTo>
                    <a:pt x="2511" y="16922"/>
                    <a:pt x="2572" y="17160"/>
                    <a:pt x="2645" y="17391"/>
                  </a:cubicBezTo>
                  <a:cubicBezTo>
                    <a:pt x="2633" y="17434"/>
                    <a:pt x="2620" y="17483"/>
                    <a:pt x="2608" y="17525"/>
                  </a:cubicBezTo>
                  <a:cubicBezTo>
                    <a:pt x="2553" y="17666"/>
                    <a:pt x="2450" y="17781"/>
                    <a:pt x="2328" y="17873"/>
                  </a:cubicBezTo>
                  <a:cubicBezTo>
                    <a:pt x="2145" y="17989"/>
                    <a:pt x="1914" y="18068"/>
                    <a:pt x="1792" y="18263"/>
                  </a:cubicBezTo>
                  <a:cubicBezTo>
                    <a:pt x="1457" y="18915"/>
                    <a:pt x="2218" y="19195"/>
                    <a:pt x="2730" y="19256"/>
                  </a:cubicBezTo>
                  <a:cubicBezTo>
                    <a:pt x="2511" y="19426"/>
                    <a:pt x="2529" y="19749"/>
                    <a:pt x="2767" y="19890"/>
                  </a:cubicBezTo>
                  <a:cubicBezTo>
                    <a:pt x="2937" y="20005"/>
                    <a:pt x="3150" y="20030"/>
                    <a:pt x="3351" y="20048"/>
                  </a:cubicBezTo>
                  <a:cubicBezTo>
                    <a:pt x="3059" y="20322"/>
                    <a:pt x="3169" y="20706"/>
                    <a:pt x="3498" y="20883"/>
                  </a:cubicBezTo>
                  <a:cubicBezTo>
                    <a:pt x="3827" y="21035"/>
                    <a:pt x="4180" y="21120"/>
                    <a:pt x="4503" y="21291"/>
                  </a:cubicBezTo>
                  <a:cubicBezTo>
                    <a:pt x="4820" y="21449"/>
                    <a:pt x="5094" y="21669"/>
                    <a:pt x="5374" y="21876"/>
                  </a:cubicBezTo>
                  <a:cubicBezTo>
                    <a:pt x="5283" y="22046"/>
                    <a:pt x="5192" y="22217"/>
                    <a:pt x="5076" y="22375"/>
                  </a:cubicBezTo>
                  <a:cubicBezTo>
                    <a:pt x="4954" y="22558"/>
                    <a:pt x="4838" y="22741"/>
                    <a:pt x="4704" y="22918"/>
                  </a:cubicBezTo>
                  <a:cubicBezTo>
                    <a:pt x="4674" y="22960"/>
                    <a:pt x="4643" y="23009"/>
                    <a:pt x="4631" y="23064"/>
                  </a:cubicBezTo>
                  <a:cubicBezTo>
                    <a:pt x="4601" y="23326"/>
                    <a:pt x="4942" y="23503"/>
                    <a:pt x="5118" y="23649"/>
                  </a:cubicBezTo>
                  <a:cubicBezTo>
                    <a:pt x="5533" y="23978"/>
                    <a:pt x="6008" y="24222"/>
                    <a:pt x="6502" y="24411"/>
                  </a:cubicBezTo>
                  <a:cubicBezTo>
                    <a:pt x="7885" y="24959"/>
                    <a:pt x="9329" y="25459"/>
                    <a:pt x="10834" y="25495"/>
                  </a:cubicBezTo>
                  <a:cubicBezTo>
                    <a:pt x="10943" y="25495"/>
                    <a:pt x="11053" y="25498"/>
                    <a:pt x="11163" y="25498"/>
                  </a:cubicBezTo>
                  <a:cubicBezTo>
                    <a:pt x="11218" y="25498"/>
                    <a:pt x="11272" y="25497"/>
                    <a:pt x="11327" y="25495"/>
                  </a:cubicBezTo>
                  <a:lnTo>
                    <a:pt x="11455" y="25495"/>
                  </a:lnTo>
                  <a:cubicBezTo>
                    <a:pt x="12192" y="25483"/>
                    <a:pt x="12924" y="25416"/>
                    <a:pt x="13655" y="25331"/>
                  </a:cubicBezTo>
                  <a:cubicBezTo>
                    <a:pt x="13740" y="25324"/>
                    <a:pt x="13819" y="25312"/>
                    <a:pt x="13898" y="25306"/>
                  </a:cubicBezTo>
                  <a:cubicBezTo>
                    <a:pt x="15409" y="25111"/>
                    <a:pt x="16933" y="24575"/>
                    <a:pt x="18243" y="23783"/>
                  </a:cubicBezTo>
                  <a:cubicBezTo>
                    <a:pt x="19047" y="23302"/>
                    <a:pt x="19845" y="22808"/>
                    <a:pt x="20552" y="22187"/>
                  </a:cubicBezTo>
                  <a:cubicBezTo>
                    <a:pt x="21228" y="21553"/>
                    <a:pt x="21831" y="20834"/>
                    <a:pt x="22319" y="20042"/>
                  </a:cubicBezTo>
                  <a:cubicBezTo>
                    <a:pt x="22441" y="19823"/>
                    <a:pt x="22819" y="19146"/>
                    <a:pt x="22733" y="18921"/>
                  </a:cubicBezTo>
                  <a:cubicBezTo>
                    <a:pt x="22666" y="18750"/>
                    <a:pt x="22496" y="18653"/>
                    <a:pt x="22362" y="18543"/>
                  </a:cubicBezTo>
                  <a:cubicBezTo>
                    <a:pt x="22124" y="18372"/>
                    <a:pt x="21874" y="18214"/>
                    <a:pt x="21630" y="18043"/>
                  </a:cubicBezTo>
                  <a:cubicBezTo>
                    <a:pt x="21716" y="17915"/>
                    <a:pt x="21801" y="17781"/>
                    <a:pt x="21880" y="17653"/>
                  </a:cubicBezTo>
                  <a:cubicBezTo>
                    <a:pt x="22392" y="16819"/>
                    <a:pt x="22837" y="15935"/>
                    <a:pt x="23123" y="15003"/>
                  </a:cubicBezTo>
                  <a:lnTo>
                    <a:pt x="23117" y="15003"/>
                  </a:lnTo>
                  <a:cubicBezTo>
                    <a:pt x="23202" y="14601"/>
                    <a:pt x="23464" y="13845"/>
                    <a:pt x="22989" y="13608"/>
                  </a:cubicBezTo>
                  <a:cubicBezTo>
                    <a:pt x="23111" y="13474"/>
                    <a:pt x="23227" y="13321"/>
                    <a:pt x="23251" y="13139"/>
                  </a:cubicBezTo>
                  <a:cubicBezTo>
                    <a:pt x="23312" y="12907"/>
                    <a:pt x="23154" y="12633"/>
                    <a:pt x="22904" y="12633"/>
                  </a:cubicBezTo>
                  <a:cubicBezTo>
                    <a:pt x="23099" y="12395"/>
                    <a:pt x="23300" y="12109"/>
                    <a:pt x="23239" y="11786"/>
                  </a:cubicBezTo>
                  <a:cubicBezTo>
                    <a:pt x="23172" y="11518"/>
                    <a:pt x="22916" y="11359"/>
                    <a:pt x="22654" y="11329"/>
                  </a:cubicBezTo>
                  <a:cubicBezTo>
                    <a:pt x="22349" y="11292"/>
                    <a:pt x="22033" y="11280"/>
                    <a:pt x="21758" y="11122"/>
                  </a:cubicBezTo>
                  <a:cubicBezTo>
                    <a:pt x="21600" y="11043"/>
                    <a:pt x="21442" y="10951"/>
                    <a:pt x="21289" y="10854"/>
                  </a:cubicBezTo>
                  <a:cubicBezTo>
                    <a:pt x="21113" y="10506"/>
                    <a:pt x="20924" y="10159"/>
                    <a:pt x="20759" y="9800"/>
                  </a:cubicBezTo>
                  <a:cubicBezTo>
                    <a:pt x="20582" y="9446"/>
                    <a:pt x="20400" y="9093"/>
                    <a:pt x="20199" y="8752"/>
                  </a:cubicBezTo>
                  <a:cubicBezTo>
                    <a:pt x="19949" y="8362"/>
                    <a:pt x="19668" y="7996"/>
                    <a:pt x="19370" y="7643"/>
                  </a:cubicBezTo>
                  <a:cubicBezTo>
                    <a:pt x="19498" y="6985"/>
                    <a:pt x="19492" y="6308"/>
                    <a:pt x="19486" y="5638"/>
                  </a:cubicBezTo>
                  <a:cubicBezTo>
                    <a:pt x="19480" y="4730"/>
                    <a:pt x="19303" y="3828"/>
                    <a:pt x="18980" y="2988"/>
                  </a:cubicBezTo>
                  <a:cubicBezTo>
                    <a:pt x="18742" y="2366"/>
                    <a:pt x="18493" y="1751"/>
                    <a:pt x="18157" y="1172"/>
                  </a:cubicBezTo>
                  <a:cubicBezTo>
                    <a:pt x="17981" y="855"/>
                    <a:pt x="17828" y="520"/>
                    <a:pt x="17585" y="240"/>
                  </a:cubicBezTo>
                  <a:cubicBezTo>
                    <a:pt x="17591" y="209"/>
                    <a:pt x="17591" y="173"/>
                    <a:pt x="17591" y="142"/>
                  </a:cubicBezTo>
                  <a:cubicBezTo>
                    <a:pt x="17575" y="40"/>
                    <a:pt x="17524" y="1"/>
                    <a:pt x="17456" y="1"/>
                  </a:cubicBezTo>
                  <a:close/>
                </a:path>
              </a:pathLst>
            </a:custGeom>
            <a:solidFill>
              <a:schemeClr val="dk2"/>
            </a:solidFill>
            <a:ln w="76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220000" algn="bl" rotWithShape="0">
                <a:schemeClr val="dk1">
                  <a:alpha val="22000"/>
                </a:schemeClr>
              </a:outerShdw>
            </a:effectLst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>
                <a:latin typeface="UTM Avo" panose="02040603050506020204" pitchFamily="18"/>
              </a:endParaRPr>
            </a:p>
          </p:txBody>
        </p:sp>
        <p:grpSp>
          <p:nvGrpSpPr>
            <p:cNvPr id="10" name="Google Shape;811;p46">
              <a:extLst>
                <a:ext uri="{FF2B5EF4-FFF2-40B4-BE49-F238E27FC236}">
                  <a16:creationId xmlns:a16="http://schemas.microsoft.com/office/drawing/2014/main" id="{0FAB3722-45B3-0619-6B7E-5B83E82C5A6A}"/>
                </a:ext>
              </a:extLst>
            </p:cNvPr>
            <p:cNvGrpSpPr/>
            <p:nvPr/>
          </p:nvGrpSpPr>
          <p:grpSpPr>
            <a:xfrm>
              <a:off x="497950" y="1623450"/>
              <a:ext cx="1076967" cy="1170121"/>
              <a:chOff x="1424275" y="2232875"/>
              <a:chExt cx="1076967" cy="1170121"/>
            </a:xfrm>
          </p:grpSpPr>
          <p:sp>
            <p:nvSpPr>
              <p:cNvPr id="11" name="Google Shape;812;p46">
                <a:extLst>
                  <a:ext uri="{FF2B5EF4-FFF2-40B4-BE49-F238E27FC236}">
                    <a16:creationId xmlns:a16="http://schemas.microsoft.com/office/drawing/2014/main" id="{1B9B35FC-81FB-BCFC-3D36-E8A4CAE017D1}"/>
                  </a:ext>
                </a:extLst>
              </p:cNvPr>
              <p:cNvSpPr/>
              <p:nvPr/>
            </p:nvSpPr>
            <p:spPr>
              <a:xfrm>
                <a:off x="1635623" y="3042294"/>
                <a:ext cx="835979" cy="360702"/>
              </a:xfrm>
              <a:custGeom>
                <a:avLst/>
                <a:gdLst/>
                <a:ahLst/>
                <a:cxnLst/>
                <a:rect l="l" t="t" r="r" b="b"/>
                <a:pathLst>
                  <a:path w="18219" h="7861" extrusionOk="0">
                    <a:moveTo>
                      <a:pt x="16249" y="1"/>
                    </a:moveTo>
                    <a:cubicBezTo>
                      <a:pt x="16137" y="1"/>
                      <a:pt x="16010" y="32"/>
                      <a:pt x="15842" y="98"/>
                    </a:cubicBezTo>
                    <a:cubicBezTo>
                      <a:pt x="15300" y="293"/>
                      <a:pt x="14764" y="488"/>
                      <a:pt x="14222" y="683"/>
                    </a:cubicBezTo>
                    <a:cubicBezTo>
                      <a:pt x="13503" y="945"/>
                      <a:pt x="12808" y="1256"/>
                      <a:pt x="12083" y="1506"/>
                    </a:cubicBezTo>
                    <a:cubicBezTo>
                      <a:pt x="11340" y="1768"/>
                      <a:pt x="10590" y="1993"/>
                      <a:pt x="9835" y="2213"/>
                    </a:cubicBezTo>
                    <a:cubicBezTo>
                      <a:pt x="7946" y="2767"/>
                      <a:pt x="6027" y="3212"/>
                      <a:pt x="4095" y="3577"/>
                    </a:cubicBezTo>
                    <a:cubicBezTo>
                      <a:pt x="3108" y="3772"/>
                      <a:pt x="2133" y="3949"/>
                      <a:pt x="1128" y="4034"/>
                    </a:cubicBezTo>
                    <a:lnTo>
                      <a:pt x="1134" y="4022"/>
                    </a:lnTo>
                    <a:cubicBezTo>
                      <a:pt x="1225" y="3973"/>
                      <a:pt x="1213" y="3821"/>
                      <a:pt x="1109" y="3791"/>
                    </a:cubicBezTo>
                    <a:cubicBezTo>
                      <a:pt x="1095" y="3785"/>
                      <a:pt x="1081" y="3782"/>
                      <a:pt x="1067" y="3782"/>
                    </a:cubicBezTo>
                    <a:cubicBezTo>
                      <a:pt x="989" y="3782"/>
                      <a:pt x="918" y="3861"/>
                      <a:pt x="939" y="3943"/>
                    </a:cubicBezTo>
                    <a:cubicBezTo>
                      <a:pt x="787" y="4211"/>
                      <a:pt x="652" y="4479"/>
                      <a:pt x="476" y="4735"/>
                    </a:cubicBezTo>
                    <a:cubicBezTo>
                      <a:pt x="354" y="4918"/>
                      <a:pt x="238" y="5101"/>
                      <a:pt x="104" y="5277"/>
                    </a:cubicBezTo>
                    <a:cubicBezTo>
                      <a:pt x="74" y="5320"/>
                      <a:pt x="43" y="5369"/>
                      <a:pt x="31" y="5424"/>
                    </a:cubicBezTo>
                    <a:cubicBezTo>
                      <a:pt x="1" y="5686"/>
                      <a:pt x="342" y="5862"/>
                      <a:pt x="518" y="6008"/>
                    </a:cubicBezTo>
                    <a:cubicBezTo>
                      <a:pt x="933" y="6338"/>
                      <a:pt x="1408" y="6581"/>
                      <a:pt x="1902" y="6770"/>
                    </a:cubicBezTo>
                    <a:cubicBezTo>
                      <a:pt x="3285" y="7318"/>
                      <a:pt x="4729" y="7818"/>
                      <a:pt x="6234" y="7855"/>
                    </a:cubicBezTo>
                    <a:cubicBezTo>
                      <a:pt x="6362" y="7858"/>
                      <a:pt x="6490" y="7860"/>
                      <a:pt x="6619" y="7860"/>
                    </a:cubicBezTo>
                    <a:cubicBezTo>
                      <a:pt x="7514" y="7860"/>
                      <a:pt x="8409" y="7772"/>
                      <a:pt x="9298" y="7666"/>
                    </a:cubicBezTo>
                    <a:cubicBezTo>
                      <a:pt x="10809" y="7471"/>
                      <a:pt x="12333" y="6935"/>
                      <a:pt x="13643" y="6143"/>
                    </a:cubicBezTo>
                    <a:cubicBezTo>
                      <a:pt x="14447" y="5661"/>
                      <a:pt x="15245" y="5168"/>
                      <a:pt x="15952" y="4552"/>
                    </a:cubicBezTo>
                    <a:cubicBezTo>
                      <a:pt x="16628" y="3912"/>
                      <a:pt x="17231" y="3194"/>
                      <a:pt x="17719" y="2401"/>
                    </a:cubicBezTo>
                    <a:cubicBezTo>
                      <a:pt x="17841" y="2182"/>
                      <a:pt x="18219" y="1506"/>
                      <a:pt x="18133" y="1280"/>
                    </a:cubicBezTo>
                    <a:cubicBezTo>
                      <a:pt x="18066" y="1110"/>
                      <a:pt x="17896" y="1012"/>
                      <a:pt x="17762" y="903"/>
                    </a:cubicBezTo>
                    <a:cubicBezTo>
                      <a:pt x="17469" y="689"/>
                      <a:pt x="17158" y="507"/>
                      <a:pt x="16872" y="287"/>
                    </a:cubicBezTo>
                    <a:cubicBezTo>
                      <a:pt x="16612" y="106"/>
                      <a:pt x="16456" y="1"/>
                      <a:pt x="1624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>
                  <a:latin typeface="UTM Avo" panose="02040603050506020204" pitchFamily="18"/>
                </a:endParaRPr>
              </a:p>
            </p:txBody>
          </p:sp>
          <p:sp>
            <p:nvSpPr>
              <p:cNvPr id="12" name="Google Shape;813;p46">
                <a:extLst>
                  <a:ext uri="{FF2B5EF4-FFF2-40B4-BE49-F238E27FC236}">
                    <a16:creationId xmlns:a16="http://schemas.microsoft.com/office/drawing/2014/main" id="{29FEA63A-346B-BAE5-2E22-37066C272BC9}"/>
                  </a:ext>
                </a:extLst>
              </p:cNvPr>
              <p:cNvSpPr/>
              <p:nvPr/>
            </p:nvSpPr>
            <p:spPr>
              <a:xfrm>
                <a:off x="1713628" y="3074185"/>
                <a:ext cx="728883" cy="328766"/>
              </a:xfrm>
              <a:custGeom>
                <a:avLst/>
                <a:gdLst/>
                <a:ahLst/>
                <a:cxnLst/>
                <a:rect l="l" t="t" r="r" b="b"/>
                <a:pathLst>
                  <a:path w="15885" h="7165" extrusionOk="0">
                    <a:moveTo>
                      <a:pt x="14038" y="0"/>
                    </a:moveTo>
                    <a:cubicBezTo>
                      <a:pt x="13971" y="0"/>
                      <a:pt x="13955" y="81"/>
                      <a:pt x="13990" y="128"/>
                    </a:cubicBezTo>
                    <a:cubicBezTo>
                      <a:pt x="14215" y="488"/>
                      <a:pt x="14471" y="823"/>
                      <a:pt x="14733" y="1152"/>
                    </a:cubicBezTo>
                    <a:cubicBezTo>
                      <a:pt x="15026" y="1524"/>
                      <a:pt x="15324" y="1895"/>
                      <a:pt x="15684" y="2206"/>
                    </a:cubicBezTo>
                    <a:cubicBezTo>
                      <a:pt x="15757" y="2109"/>
                      <a:pt x="15818" y="2005"/>
                      <a:pt x="15885" y="1908"/>
                    </a:cubicBezTo>
                    <a:cubicBezTo>
                      <a:pt x="15800" y="1810"/>
                      <a:pt x="15708" y="1713"/>
                      <a:pt x="15617" y="1615"/>
                    </a:cubicBezTo>
                    <a:lnTo>
                      <a:pt x="15623" y="1615"/>
                    </a:lnTo>
                    <a:cubicBezTo>
                      <a:pt x="15215" y="1134"/>
                      <a:pt x="14800" y="658"/>
                      <a:pt x="14337" y="226"/>
                    </a:cubicBezTo>
                    <a:cubicBezTo>
                      <a:pt x="14246" y="147"/>
                      <a:pt x="14167" y="31"/>
                      <a:pt x="14045" y="0"/>
                    </a:cubicBezTo>
                    <a:cubicBezTo>
                      <a:pt x="14042" y="0"/>
                      <a:pt x="14040" y="0"/>
                      <a:pt x="14038" y="0"/>
                    </a:cubicBezTo>
                    <a:close/>
                    <a:moveTo>
                      <a:pt x="12705" y="1407"/>
                    </a:moveTo>
                    <a:cubicBezTo>
                      <a:pt x="12697" y="1407"/>
                      <a:pt x="12689" y="1409"/>
                      <a:pt x="12680" y="1414"/>
                    </a:cubicBezTo>
                    <a:cubicBezTo>
                      <a:pt x="12650" y="1426"/>
                      <a:pt x="12637" y="1463"/>
                      <a:pt x="12662" y="1487"/>
                    </a:cubicBezTo>
                    <a:cubicBezTo>
                      <a:pt x="12875" y="1792"/>
                      <a:pt x="13131" y="2066"/>
                      <a:pt x="13332" y="2383"/>
                    </a:cubicBezTo>
                    <a:cubicBezTo>
                      <a:pt x="13643" y="2858"/>
                      <a:pt x="13978" y="3327"/>
                      <a:pt x="14313" y="3790"/>
                    </a:cubicBezTo>
                    <a:cubicBezTo>
                      <a:pt x="14392" y="3717"/>
                      <a:pt x="14465" y="3638"/>
                      <a:pt x="14544" y="3559"/>
                    </a:cubicBezTo>
                    <a:cubicBezTo>
                      <a:pt x="14441" y="3394"/>
                      <a:pt x="14331" y="3236"/>
                      <a:pt x="14209" y="3083"/>
                    </a:cubicBezTo>
                    <a:cubicBezTo>
                      <a:pt x="13899" y="2712"/>
                      <a:pt x="13624" y="2310"/>
                      <a:pt x="13289" y="1956"/>
                    </a:cubicBezTo>
                    <a:cubicBezTo>
                      <a:pt x="13131" y="1798"/>
                      <a:pt x="12960" y="1646"/>
                      <a:pt x="12790" y="1487"/>
                    </a:cubicBezTo>
                    <a:cubicBezTo>
                      <a:pt x="12759" y="1462"/>
                      <a:pt x="12741" y="1407"/>
                      <a:pt x="12705" y="1407"/>
                    </a:cubicBezTo>
                    <a:close/>
                    <a:moveTo>
                      <a:pt x="11332" y="2366"/>
                    </a:moveTo>
                    <a:cubicBezTo>
                      <a:pt x="11293" y="2366"/>
                      <a:pt x="11254" y="2394"/>
                      <a:pt x="11260" y="2444"/>
                    </a:cubicBezTo>
                    <a:cubicBezTo>
                      <a:pt x="11273" y="2529"/>
                      <a:pt x="11327" y="2596"/>
                      <a:pt x="11364" y="2663"/>
                    </a:cubicBezTo>
                    <a:cubicBezTo>
                      <a:pt x="11474" y="2840"/>
                      <a:pt x="11577" y="3016"/>
                      <a:pt x="11669" y="3199"/>
                    </a:cubicBezTo>
                    <a:cubicBezTo>
                      <a:pt x="11979" y="3809"/>
                      <a:pt x="12253" y="4448"/>
                      <a:pt x="12625" y="5027"/>
                    </a:cubicBezTo>
                    <a:cubicBezTo>
                      <a:pt x="12753" y="4948"/>
                      <a:pt x="12875" y="4869"/>
                      <a:pt x="12997" y="4789"/>
                    </a:cubicBezTo>
                    <a:cubicBezTo>
                      <a:pt x="12997" y="4783"/>
                      <a:pt x="12991" y="4771"/>
                      <a:pt x="12991" y="4765"/>
                    </a:cubicBezTo>
                    <a:cubicBezTo>
                      <a:pt x="12851" y="4497"/>
                      <a:pt x="12680" y="4247"/>
                      <a:pt x="12515" y="3997"/>
                    </a:cubicBezTo>
                    <a:cubicBezTo>
                      <a:pt x="12345" y="3729"/>
                      <a:pt x="12174" y="3461"/>
                      <a:pt x="11998" y="3199"/>
                    </a:cubicBezTo>
                    <a:cubicBezTo>
                      <a:pt x="11815" y="2931"/>
                      <a:pt x="11595" y="2687"/>
                      <a:pt x="11400" y="2432"/>
                    </a:cubicBezTo>
                    <a:cubicBezTo>
                      <a:pt x="11398" y="2387"/>
                      <a:pt x="11365" y="2366"/>
                      <a:pt x="11332" y="2366"/>
                    </a:cubicBezTo>
                    <a:close/>
                    <a:moveTo>
                      <a:pt x="962" y="3723"/>
                    </a:moveTo>
                    <a:cubicBezTo>
                      <a:pt x="944" y="3723"/>
                      <a:pt x="926" y="3732"/>
                      <a:pt x="921" y="3754"/>
                    </a:cubicBezTo>
                    <a:lnTo>
                      <a:pt x="927" y="3754"/>
                    </a:lnTo>
                    <a:cubicBezTo>
                      <a:pt x="780" y="4180"/>
                      <a:pt x="622" y="4619"/>
                      <a:pt x="445" y="5039"/>
                    </a:cubicBezTo>
                    <a:cubicBezTo>
                      <a:pt x="336" y="5283"/>
                      <a:pt x="214" y="5551"/>
                      <a:pt x="92" y="5801"/>
                    </a:cubicBezTo>
                    <a:cubicBezTo>
                      <a:pt x="68" y="5856"/>
                      <a:pt x="31" y="5923"/>
                      <a:pt x="0" y="5990"/>
                    </a:cubicBezTo>
                    <a:cubicBezTo>
                      <a:pt x="68" y="6020"/>
                      <a:pt x="135" y="6051"/>
                      <a:pt x="202" y="6075"/>
                    </a:cubicBezTo>
                    <a:cubicBezTo>
                      <a:pt x="275" y="6106"/>
                      <a:pt x="348" y="6136"/>
                      <a:pt x="421" y="6160"/>
                    </a:cubicBezTo>
                    <a:cubicBezTo>
                      <a:pt x="488" y="6014"/>
                      <a:pt x="543" y="5862"/>
                      <a:pt x="579" y="5703"/>
                    </a:cubicBezTo>
                    <a:cubicBezTo>
                      <a:pt x="683" y="5295"/>
                      <a:pt x="799" y="4887"/>
                      <a:pt x="884" y="4473"/>
                    </a:cubicBezTo>
                    <a:cubicBezTo>
                      <a:pt x="933" y="4241"/>
                      <a:pt x="963" y="4003"/>
                      <a:pt x="1000" y="3766"/>
                    </a:cubicBezTo>
                    <a:cubicBezTo>
                      <a:pt x="1007" y="3738"/>
                      <a:pt x="985" y="3723"/>
                      <a:pt x="962" y="3723"/>
                    </a:cubicBezTo>
                    <a:close/>
                    <a:moveTo>
                      <a:pt x="9375" y="3131"/>
                    </a:moveTo>
                    <a:cubicBezTo>
                      <a:pt x="9340" y="3131"/>
                      <a:pt x="9307" y="3165"/>
                      <a:pt x="9311" y="3211"/>
                    </a:cubicBezTo>
                    <a:cubicBezTo>
                      <a:pt x="9365" y="3644"/>
                      <a:pt x="9487" y="4071"/>
                      <a:pt x="9566" y="4503"/>
                    </a:cubicBezTo>
                    <a:cubicBezTo>
                      <a:pt x="9713" y="5119"/>
                      <a:pt x="9835" y="5758"/>
                      <a:pt x="10109" y="6331"/>
                    </a:cubicBezTo>
                    <a:cubicBezTo>
                      <a:pt x="10267" y="6276"/>
                      <a:pt x="10419" y="6209"/>
                      <a:pt x="10572" y="6148"/>
                    </a:cubicBezTo>
                    <a:cubicBezTo>
                      <a:pt x="10547" y="6075"/>
                      <a:pt x="10523" y="6008"/>
                      <a:pt x="10511" y="5953"/>
                    </a:cubicBezTo>
                    <a:cubicBezTo>
                      <a:pt x="10249" y="5301"/>
                      <a:pt x="9999" y="4643"/>
                      <a:pt x="9768" y="3985"/>
                    </a:cubicBezTo>
                    <a:cubicBezTo>
                      <a:pt x="9664" y="3711"/>
                      <a:pt x="9560" y="3437"/>
                      <a:pt x="9432" y="3169"/>
                    </a:cubicBezTo>
                    <a:cubicBezTo>
                      <a:pt x="9417" y="3142"/>
                      <a:pt x="9396" y="3131"/>
                      <a:pt x="9375" y="3131"/>
                    </a:cubicBezTo>
                    <a:close/>
                    <a:moveTo>
                      <a:pt x="3313" y="4083"/>
                    </a:moveTo>
                    <a:cubicBezTo>
                      <a:pt x="3297" y="4083"/>
                      <a:pt x="3281" y="4091"/>
                      <a:pt x="3266" y="4107"/>
                    </a:cubicBezTo>
                    <a:cubicBezTo>
                      <a:pt x="3205" y="4186"/>
                      <a:pt x="3193" y="4296"/>
                      <a:pt x="3163" y="4387"/>
                    </a:cubicBezTo>
                    <a:cubicBezTo>
                      <a:pt x="3090" y="4662"/>
                      <a:pt x="3029" y="4936"/>
                      <a:pt x="2968" y="5210"/>
                    </a:cubicBezTo>
                    <a:cubicBezTo>
                      <a:pt x="2864" y="5655"/>
                      <a:pt x="2748" y="6099"/>
                      <a:pt x="2675" y="6550"/>
                    </a:cubicBezTo>
                    <a:cubicBezTo>
                      <a:pt x="2651" y="6660"/>
                      <a:pt x="2645" y="6776"/>
                      <a:pt x="2633" y="6885"/>
                    </a:cubicBezTo>
                    <a:cubicBezTo>
                      <a:pt x="2779" y="6922"/>
                      <a:pt x="2925" y="6959"/>
                      <a:pt x="3071" y="6983"/>
                    </a:cubicBezTo>
                    <a:cubicBezTo>
                      <a:pt x="3114" y="6812"/>
                      <a:pt x="3144" y="6630"/>
                      <a:pt x="3157" y="6453"/>
                    </a:cubicBezTo>
                    <a:cubicBezTo>
                      <a:pt x="3224" y="5795"/>
                      <a:pt x="3327" y="5143"/>
                      <a:pt x="3346" y="4485"/>
                    </a:cubicBezTo>
                    <a:cubicBezTo>
                      <a:pt x="3352" y="4375"/>
                      <a:pt x="3358" y="4265"/>
                      <a:pt x="3364" y="4156"/>
                    </a:cubicBezTo>
                    <a:cubicBezTo>
                      <a:pt x="3368" y="4111"/>
                      <a:pt x="3343" y="4083"/>
                      <a:pt x="3313" y="4083"/>
                    </a:cubicBezTo>
                    <a:close/>
                    <a:moveTo>
                      <a:pt x="7150" y="3965"/>
                    </a:moveTo>
                    <a:cubicBezTo>
                      <a:pt x="7049" y="3965"/>
                      <a:pt x="7105" y="4202"/>
                      <a:pt x="7099" y="4272"/>
                    </a:cubicBezTo>
                    <a:cubicBezTo>
                      <a:pt x="7129" y="4607"/>
                      <a:pt x="7154" y="4942"/>
                      <a:pt x="7184" y="5277"/>
                    </a:cubicBezTo>
                    <a:cubicBezTo>
                      <a:pt x="7227" y="5783"/>
                      <a:pt x="7251" y="6282"/>
                      <a:pt x="7324" y="6782"/>
                    </a:cubicBezTo>
                    <a:cubicBezTo>
                      <a:pt x="7330" y="6855"/>
                      <a:pt x="7343" y="6928"/>
                      <a:pt x="7355" y="6995"/>
                    </a:cubicBezTo>
                    <a:cubicBezTo>
                      <a:pt x="7440" y="6989"/>
                      <a:pt x="7519" y="6977"/>
                      <a:pt x="7598" y="6971"/>
                    </a:cubicBezTo>
                    <a:cubicBezTo>
                      <a:pt x="7690" y="6959"/>
                      <a:pt x="7775" y="6940"/>
                      <a:pt x="7867" y="6928"/>
                    </a:cubicBezTo>
                    <a:cubicBezTo>
                      <a:pt x="7860" y="6904"/>
                      <a:pt x="7860" y="6879"/>
                      <a:pt x="7860" y="6855"/>
                    </a:cubicBezTo>
                    <a:cubicBezTo>
                      <a:pt x="7818" y="6508"/>
                      <a:pt x="7769" y="6167"/>
                      <a:pt x="7702" y="5825"/>
                    </a:cubicBezTo>
                    <a:cubicBezTo>
                      <a:pt x="7605" y="5338"/>
                      <a:pt x="7489" y="4850"/>
                      <a:pt x="7343" y="4375"/>
                    </a:cubicBezTo>
                    <a:cubicBezTo>
                      <a:pt x="7306" y="4259"/>
                      <a:pt x="7269" y="4138"/>
                      <a:pt x="7221" y="4022"/>
                    </a:cubicBezTo>
                    <a:cubicBezTo>
                      <a:pt x="7208" y="3997"/>
                      <a:pt x="7190" y="3973"/>
                      <a:pt x="7166" y="3967"/>
                    </a:cubicBezTo>
                    <a:cubicBezTo>
                      <a:pt x="7160" y="3966"/>
                      <a:pt x="7155" y="3965"/>
                      <a:pt x="7150" y="3965"/>
                    </a:cubicBezTo>
                    <a:close/>
                    <a:moveTo>
                      <a:pt x="5103" y="4028"/>
                    </a:moveTo>
                    <a:cubicBezTo>
                      <a:pt x="5092" y="4028"/>
                      <a:pt x="5081" y="4033"/>
                      <a:pt x="5070" y="4046"/>
                    </a:cubicBezTo>
                    <a:cubicBezTo>
                      <a:pt x="5027" y="4156"/>
                      <a:pt x="5027" y="4284"/>
                      <a:pt x="5009" y="4406"/>
                    </a:cubicBezTo>
                    <a:cubicBezTo>
                      <a:pt x="4905" y="5112"/>
                      <a:pt x="4820" y="5825"/>
                      <a:pt x="4802" y="6544"/>
                    </a:cubicBezTo>
                    <a:cubicBezTo>
                      <a:pt x="4790" y="6751"/>
                      <a:pt x="4783" y="6959"/>
                      <a:pt x="4783" y="7160"/>
                    </a:cubicBezTo>
                    <a:cubicBezTo>
                      <a:pt x="4872" y="7163"/>
                      <a:pt x="4962" y="7164"/>
                      <a:pt x="5052" y="7164"/>
                    </a:cubicBezTo>
                    <a:cubicBezTo>
                      <a:pt x="5143" y="7164"/>
                      <a:pt x="5234" y="7163"/>
                      <a:pt x="5326" y="7160"/>
                    </a:cubicBezTo>
                    <a:cubicBezTo>
                      <a:pt x="5338" y="7001"/>
                      <a:pt x="5338" y="6837"/>
                      <a:pt x="5332" y="6678"/>
                    </a:cubicBezTo>
                    <a:cubicBezTo>
                      <a:pt x="5307" y="6093"/>
                      <a:pt x="5283" y="5502"/>
                      <a:pt x="5253" y="4917"/>
                    </a:cubicBezTo>
                    <a:cubicBezTo>
                      <a:pt x="5228" y="4643"/>
                      <a:pt x="5216" y="4369"/>
                      <a:pt x="5167" y="4107"/>
                    </a:cubicBezTo>
                    <a:cubicBezTo>
                      <a:pt x="5163" y="4071"/>
                      <a:pt x="5135" y="4028"/>
                      <a:pt x="5103" y="40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>
                  <a:latin typeface="UTM Avo" panose="02040603050506020204" pitchFamily="18"/>
                </a:endParaRPr>
              </a:p>
            </p:txBody>
          </p:sp>
          <p:sp>
            <p:nvSpPr>
              <p:cNvPr id="13" name="Google Shape;814;p46">
                <a:extLst>
                  <a:ext uri="{FF2B5EF4-FFF2-40B4-BE49-F238E27FC236}">
                    <a16:creationId xmlns:a16="http://schemas.microsoft.com/office/drawing/2014/main" id="{E9CEDE1D-F7D0-F330-A3E6-5355DF4689B0}"/>
                  </a:ext>
                </a:extLst>
              </p:cNvPr>
              <p:cNvSpPr/>
              <p:nvPr/>
            </p:nvSpPr>
            <p:spPr>
              <a:xfrm>
                <a:off x="1426202" y="2239758"/>
                <a:ext cx="893289" cy="578931"/>
              </a:xfrm>
              <a:custGeom>
                <a:avLst/>
                <a:gdLst/>
                <a:ahLst/>
                <a:cxnLst/>
                <a:rect l="l" t="t" r="r" b="b"/>
                <a:pathLst>
                  <a:path w="19468" h="12617" extrusionOk="0">
                    <a:moveTo>
                      <a:pt x="17428" y="0"/>
                    </a:moveTo>
                    <a:cubicBezTo>
                      <a:pt x="17418" y="0"/>
                      <a:pt x="17407" y="3"/>
                      <a:pt x="17396" y="10"/>
                    </a:cubicBezTo>
                    <a:cubicBezTo>
                      <a:pt x="17329" y="71"/>
                      <a:pt x="17396" y="168"/>
                      <a:pt x="17427" y="235"/>
                    </a:cubicBezTo>
                    <a:cubicBezTo>
                      <a:pt x="17366" y="242"/>
                      <a:pt x="17323" y="296"/>
                      <a:pt x="17305" y="351"/>
                    </a:cubicBezTo>
                    <a:cubicBezTo>
                      <a:pt x="17092" y="564"/>
                      <a:pt x="16939" y="826"/>
                      <a:pt x="16799" y="1095"/>
                    </a:cubicBezTo>
                    <a:cubicBezTo>
                      <a:pt x="16525" y="1576"/>
                      <a:pt x="16269" y="2069"/>
                      <a:pt x="16166" y="2618"/>
                    </a:cubicBezTo>
                    <a:cubicBezTo>
                      <a:pt x="15946" y="3617"/>
                      <a:pt x="15946" y="5128"/>
                      <a:pt x="16379" y="6066"/>
                    </a:cubicBezTo>
                    <a:cubicBezTo>
                      <a:pt x="16677" y="6706"/>
                      <a:pt x="17262" y="7151"/>
                      <a:pt x="17835" y="7541"/>
                    </a:cubicBezTo>
                    <a:cubicBezTo>
                      <a:pt x="18134" y="7736"/>
                      <a:pt x="18420" y="7961"/>
                      <a:pt x="18749" y="8095"/>
                    </a:cubicBezTo>
                    <a:cubicBezTo>
                      <a:pt x="18819" y="8124"/>
                      <a:pt x="18886" y="8139"/>
                      <a:pt x="18948" y="8139"/>
                    </a:cubicBezTo>
                    <a:cubicBezTo>
                      <a:pt x="19097" y="8139"/>
                      <a:pt x="19214" y="8052"/>
                      <a:pt x="19249" y="7858"/>
                    </a:cubicBezTo>
                    <a:cubicBezTo>
                      <a:pt x="19468" y="7090"/>
                      <a:pt x="19462" y="6280"/>
                      <a:pt x="19456" y="5488"/>
                    </a:cubicBezTo>
                    <a:lnTo>
                      <a:pt x="19450" y="5488"/>
                    </a:lnTo>
                    <a:cubicBezTo>
                      <a:pt x="19444" y="4586"/>
                      <a:pt x="19267" y="3678"/>
                      <a:pt x="18944" y="2837"/>
                    </a:cubicBezTo>
                    <a:cubicBezTo>
                      <a:pt x="18706" y="2216"/>
                      <a:pt x="18457" y="1600"/>
                      <a:pt x="18121" y="1021"/>
                    </a:cubicBezTo>
                    <a:cubicBezTo>
                      <a:pt x="17939" y="692"/>
                      <a:pt x="17780" y="345"/>
                      <a:pt x="17524" y="65"/>
                    </a:cubicBezTo>
                    <a:cubicBezTo>
                      <a:pt x="17501" y="36"/>
                      <a:pt x="17466" y="0"/>
                      <a:pt x="17428" y="0"/>
                    </a:cubicBezTo>
                    <a:close/>
                    <a:moveTo>
                      <a:pt x="333" y="5018"/>
                    </a:moveTo>
                    <a:cubicBezTo>
                      <a:pt x="199" y="5018"/>
                      <a:pt x="101" y="5111"/>
                      <a:pt x="111" y="5262"/>
                    </a:cubicBezTo>
                    <a:cubicBezTo>
                      <a:pt x="86" y="5451"/>
                      <a:pt x="44" y="5646"/>
                      <a:pt x="37" y="5835"/>
                    </a:cubicBezTo>
                    <a:cubicBezTo>
                      <a:pt x="1" y="6944"/>
                      <a:pt x="214" y="8053"/>
                      <a:pt x="531" y="9119"/>
                    </a:cubicBezTo>
                    <a:cubicBezTo>
                      <a:pt x="836" y="10124"/>
                      <a:pt x="1701" y="12044"/>
                      <a:pt x="2621" y="12574"/>
                    </a:cubicBezTo>
                    <a:cubicBezTo>
                      <a:pt x="2657" y="12592"/>
                      <a:pt x="2700" y="12616"/>
                      <a:pt x="2743" y="12616"/>
                    </a:cubicBezTo>
                    <a:cubicBezTo>
                      <a:pt x="2791" y="12616"/>
                      <a:pt x="2840" y="12568"/>
                      <a:pt x="2816" y="12519"/>
                    </a:cubicBezTo>
                    <a:cubicBezTo>
                      <a:pt x="2779" y="12458"/>
                      <a:pt x="2718" y="12415"/>
                      <a:pt x="2676" y="12367"/>
                    </a:cubicBezTo>
                    <a:lnTo>
                      <a:pt x="2676" y="12367"/>
                    </a:lnTo>
                    <a:cubicBezTo>
                      <a:pt x="2702" y="12372"/>
                      <a:pt x="2728" y="12374"/>
                      <a:pt x="2755" y="12374"/>
                    </a:cubicBezTo>
                    <a:cubicBezTo>
                      <a:pt x="2921" y="12374"/>
                      <a:pt x="3083" y="12281"/>
                      <a:pt x="3230" y="12202"/>
                    </a:cubicBezTo>
                    <a:cubicBezTo>
                      <a:pt x="3523" y="12044"/>
                      <a:pt x="3724" y="11757"/>
                      <a:pt x="3931" y="11501"/>
                    </a:cubicBezTo>
                    <a:cubicBezTo>
                      <a:pt x="4345" y="10941"/>
                      <a:pt x="4753" y="10307"/>
                      <a:pt x="4827" y="9594"/>
                    </a:cubicBezTo>
                    <a:cubicBezTo>
                      <a:pt x="4918" y="8772"/>
                      <a:pt x="4144" y="7913"/>
                      <a:pt x="3669" y="7291"/>
                    </a:cubicBezTo>
                    <a:cubicBezTo>
                      <a:pt x="3133" y="6621"/>
                      <a:pt x="2529" y="5975"/>
                      <a:pt x="1774" y="5542"/>
                    </a:cubicBezTo>
                    <a:cubicBezTo>
                      <a:pt x="1561" y="5421"/>
                      <a:pt x="1329" y="5341"/>
                      <a:pt x="1104" y="5256"/>
                    </a:cubicBezTo>
                    <a:cubicBezTo>
                      <a:pt x="878" y="5177"/>
                      <a:pt x="659" y="5067"/>
                      <a:pt x="421" y="5031"/>
                    </a:cubicBezTo>
                    <a:cubicBezTo>
                      <a:pt x="391" y="5022"/>
                      <a:pt x="361" y="5018"/>
                      <a:pt x="333" y="501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>
                  <a:latin typeface="UTM Avo" panose="02040603050506020204" pitchFamily="18"/>
                </a:endParaRPr>
              </a:p>
            </p:txBody>
          </p:sp>
          <p:sp>
            <p:nvSpPr>
              <p:cNvPr id="14" name="Google Shape;815;p46">
                <a:extLst>
                  <a:ext uri="{FF2B5EF4-FFF2-40B4-BE49-F238E27FC236}">
                    <a16:creationId xmlns:a16="http://schemas.microsoft.com/office/drawing/2014/main" id="{D54E0AAC-1E1E-8461-19A8-13FD5BE20C27}"/>
                  </a:ext>
                </a:extLst>
              </p:cNvPr>
              <p:cNvSpPr/>
              <p:nvPr/>
            </p:nvSpPr>
            <p:spPr>
              <a:xfrm>
                <a:off x="1424275" y="2232875"/>
                <a:ext cx="1027182" cy="1037276"/>
              </a:xfrm>
              <a:custGeom>
                <a:avLst/>
                <a:gdLst/>
                <a:ahLst/>
                <a:cxnLst/>
                <a:rect l="l" t="t" r="r" b="b"/>
                <a:pathLst>
                  <a:path w="22386" h="22606" extrusionOk="0">
                    <a:moveTo>
                      <a:pt x="17462" y="0"/>
                    </a:moveTo>
                    <a:cubicBezTo>
                      <a:pt x="17274" y="0"/>
                      <a:pt x="16955" y="295"/>
                      <a:pt x="16847" y="379"/>
                    </a:cubicBezTo>
                    <a:cubicBezTo>
                      <a:pt x="16098" y="1050"/>
                      <a:pt x="15464" y="1842"/>
                      <a:pt x="14977" y="2725"/>
                    </a:cubicBezTo>
                    <a:cubicBezTo>
                      <a:pt x="14630" y="3267"/>
                      <a:pt x="14459" y="3913"/>
                      <a:pt x="14343" y="4541"/>
                    </a:cubicBezTo>
                    <a:cubicBezTo>
                      <a:pt x="14337" y="4571"/>
                      <a:pt x="14331" y="4602"/>
                      <a:pt x="14331" y="4638"/>
                    </a:cubicBezTo>
                    <a:cubicBezTo>
                      <a:pt x="13971" y="4577"/>
                      <a:pt x="13606" y="4535"/>
                      <a:pt x="13234" y="4510"/>
                    </a:cubicBezTo>
                    <a:cubicBezTo>
                      <a:pt x="13161" y="4507"/>
                      <a:pt x="13089" y="4505"/>
                      <a:pt x="13016" y="4505"/>
                    </a:cubicBezTo>
                    <a:cubicBezTo>
                      <a:pt x="12432" y="4505"/>
                      <a:pt x="11854" y="4608"/>
                      <a:pt x="11284" y="4705"/>
                    </a:cubicBezTo>
                    <a:cubicBezTo>
                      <a:pt x="10712" y="4815"/>
                      <a:pt x="10151" y="4998"/>
                      <a:pt x="9603" y="5181"/>
                    </a:cubicBezTo>
                    <a:cubicBezTo>
                      <a:pt x="9024" y="5363"/>
                      <a:pt x="8476" y="5638"/>
                      <a:pt x="7933" y="5912"/>
                    </a:cubicBezTo>
                    <a:cubicBezTo>
                      <a:pt x="7409" y="6156"/>
                      <a:pt x="6898" y="6430"/>
                      <a:pt x="6422" y="6765"/>
                    </a:cubicBezTo>
                    <a:cubicBezTo>
                      <a:pt x="6319" y="6844"/>
                      <a:pt x="6215" y="6923"/>
                      <a:pt x="6112" y="6996"/>
                    </a:cubicBezTo>
                    <a:cubicBezTo>
                      <a:pt x="5898" y="7130"/>
                      <a:pt x="5697" y="7271"/>
                      <a:pt x="5496" y="7417"/>
                    </a:cubicBezTo>
                    <a:cubicBezTo>
                      <a:pt x="5399" y="7277"/>
                      <a:pt x="5301" y="7143"/>
                      <a:pt x="5191" y="7015"/>
                    </a:cubicBezTo>
                    <a:cubicBezTo>
                      <a:pt x="4893" y="6661"/>
                      <a:pt x="4558" y="6338"/>
                      <a:pt x="4198" y="6046"/>
                    </a:cubicBezTo>
                    <a:cubicBezTo>
                      <a:pt x="3918" y="5826"/>
                      <a:pt x="3632" y="5607"/>
                      <a:pt x="3303" y="5461"/>
                    </a:cubicBezTo>
                    <a:cubicBezTo>
                      <a:pt x="2779" y="5205"/>
                      <a:pt x="2194" y="5144"/>
                      <a:pt x="1627" y="5059"/>
                    </a:cubicBezTo>
                    <a:cubicBezTo>
                      <a:pt x="1402" y="5028"/>
                      <a:pt x="1170" y="5016"/>
                      <a:pt x="939" y="5010"/>
                    </a:cubicBezTo>
                    <a:cubicBezTo>
                      <a:pt x="910" y="5010"/>
                      <a:pt x="881" y="5010"/>
                      <a:pt x="852" y="5010"/>
                    </a:cubicBezTo>
                    <a:cubicBezTo>
                      <a:pt x="649" y="5010"/>
                      <a:pt x="448" y="5015"/>
                      <a:pt x="256" y="5089"/>
                    </a:cubicBezTo>
                    <a:cubicBezTo>
                      <a:pt x="79" y="5144"/>
                      <a:pt x="0" y="5345"/>
                      <a:pt x="183" y="5443"/>
                    </a:cubicBezTo>
                    <a:cubicBezTo>
                      <a:pt x="591" y="5662"/>
                      <a:pt x="1036" y="5802"/>
                      <a:pt x="1414" y="6082"/>
                    </a:cubicBezTo>
                    <a:cubicBezTo>
                      <a:pt x="2188" y="6612"/>
                      <a:pt x="2821" y="7344"/>
                      <a:pt x="3284" y="8148"/>
                    </a:cubicBezTo>
                    <a:cubicBezTo>
                      <a:pt x="3479" y="8477"/>
                      <a:pt x="3619" y="8824"/>
                      <a:pt x="3747" y="9184"/>
                    </a:cubicBezTo>
                    <a:cubicBezTo>
                      <a:pt x="3577" y="9415"/>
                      <a:pt x="3431" y="9659"/>
                      <a:pt x="3290" y="9909"/>
                    </a:cubicBezTo>
                    <a:cubicBezTo>
                      <a:pt x="2480" y="11517"/>
                      <a:pt x="2200" y="13357"/>
                      <a:pt x="2273" y="15143"/>
                    </a:cubicBezTo>
                    <a:cubicBezTo>
                      <a:pt x="2291" y="15667"/>
                      <a:pt x="2340" y="16185"/>
                      <a:pt x="2462" y="16690"/>
                    </a:cubicBezTo>
                    <a:cubicBezTo>
                      <a:pt x="2578" y="17172"/>
                      <a:pt x="2693" y="17683"/>
                      <a:pt x="2980" y="18092"/>
                    </a:cubicBezTo>
                    <a:cubicBezTo>
                      <a:pt x="2988" y="18095"/>
                      <a:pt x="2997" y="18097"/>
                      <a:pt x="3005" y="18097"/>
                    </a:cubicBezTo>
                    <a:cubicBezTo>
                      <a:pt x="3026" y="18097"/>
                      <a:pt x="3044" y="18087"/>
                      <a:pt x="3053" y="18073"/>
                    </a:cubicBezTo>
                    <a:cubicBezTo>
                      <a:pt x="3077" y="18025"/>
                      <a:pt x="3059" y="17988"/>
                      <a:pt x="3053" y="17933"/>
                    </a:cubicBezTo>
                    <a:cubicBezTo>
                      <a:pt x="3047" y="17872"/>
                      <a:pt x="3035" y="17811"/>
                      <a:pt x="3016" y="17750"/>
                    </a:cubicBezTo>
                    <a:lnTo>
                      <a:pt x="3016" y="17750"/>
                    </a:lnTo>
                    <a:cubicBezTo>
                      <a:pt x="3016" y="17750"/>
                      <a:pt x="3022" y="17757"/>
                      <a:pt x="3022" y="17763"/>
                    </a:cubicBezTo>
                    <a:cubicBezTo>
                      <a:pt x="3126" y="18147"/>
                      <a:pt x="3272" y="18518"/>
                      <a:pt x="3455" y="18872"/>
                    </a:cubicBezTo>
                    <a:cubicBezTo>
                      <a:pt x="3619" y="19195"/>
                      <a:pt x="3778" y="19524"/>
                      <a:pt x="3979" y="19822"/>
                    </a:cubicBezTo>
                    <a:cubicBezTo>
                      <a:pt x="4186" y="20121"/>
                      <a:pt x="4387" y="20419"/>
                      <a:pt x="4631" y="20687"/>
                    </a:cubicBezTo>
                    <a:cubicBezTo>
                      <a:pt x="4753" y="20821"/>
                      <a:pt x="4905" y="20919"/>
                      <a:pt x="5064" y="21010"/>
                    </a:cubicBezTo>
                    <a:cubicBezTo>
                      <a:pt x="5228" y="21108"/>
                      <a:pt x="5393" y="21211"/>
                      <a:pt x="5563" y="21309"/>
                    </a:cubicBezTo>
                    <a:cubicBezTo>
                      <a:pt x="5941" y="21522"/>
                      <a:pt x="6355" y="21668"/>
                      <a:pt x="6763" y="21814"/>
                    </a:cubicBezTo>
                    <a:cubicBezTo>
                      <a:pt x="7952" y="22198"/>
                      <a:pt x="9152" y="22491"/>
                      <a:pt x="10401" y="22594"/>
                    </a:cubicBezTo>
                    <a:cubicBezTo>
                      <a:pt x="10534" y="22602"/>
                      <a:pt x="10667" y="22605"/>
                      <a:pt x="10800" y="22605"/>
                    </a:cubicBezTo>
                    <a:cubicBezTo>
                      <a:pt x="11658" y="22605"/>
                      <a:pt x="12512" y="22463"/>
                      <a:pt x="13356" y="22320"/>
                    </a:cubicBezTo>
                    <a:cubicBezTo>
                      <a:pt x="14593" y="22101"/>
                      <a:pt x="15818" y="21790"/>
                      <a:pt x="16963" y="21266"/>
                    </a:cubicBezTo>
                    <a:cubicBezTo>
                      <a:pt x="17341" y="21089"/>
                      <a:pt x="17725" y="20925"/>
                      <a:pt x="18096" y="20736"/>
                    </a:cubicBezTo>
                    <a:cubicBezTo>
                      <a:pt x="18462" y="20541"/>
                      <a:pt x="18815" y="20316"/>
                      <a:pt x="19163" y="20090"/>
                    </a:cubicBezTo>
                    <a:cubicBezTo>
                      <a:pt x="20357" y="19274"/>
                      <a:pt x="21374" y="18116"/>
                      <a:pt x="21868" y="16739"/>
                    </a:cubicBezTo>
                    <a:cubicBezTo>
                      <a:pt x="22252" y="15581"/>
                      <a:pt x="22386" y="14308"/>
                      <a:pt x="22112" y="13114"/>
                    </a:cubicBezTo>
                    <a:lnTo>
                      <a:pt x="22112" y="13108"/>
                    </a:lnTo>
                    <a:cubicBezTo>
                      <a:pt x="21978" y="12529"/>
                      <a:pt x="21764" y="11968"/>
                      <a:pt x="21551" y="11414"/>
                    </a:cubicBezTo>
                    <a:cubicBezTo>
                      <a:pt x="21326" y="10859"/>
                      <a:pt x="21015" y="10347"/>
                      <a:pt x="20765" y="9799"/>
                    </a:cubicBezTo>
                    <a:cubicBezTo>
                      <a:pt x="20588" y="9446"/>
                      <a:pt x="20406" y="9092"/>
                      <a:pt x="20205" y="8751"/>
                    </a:cubicBezTo>
                    <a:cubicBezTo>
                      <a:pt x="19772" y="8069"/>
                      <a:pt x="19236" y="7459"/>
                      <a:pt x="18663" y="6893"/>
                    </a:cubicBezTo>
                    <a:cubicBezTo>
                      <a:pt x="18121" y="6375"/>
                      <a:pt x="17548" y="5869"/>
                      <a:pt x="16902" y="5491"/>
                    </a:cubicBezTo>
                    <a:cubicBezTo>
                      <a:pt x="16780" y="4498"/>
                      <a:pt x="16811" y="3481"/>
                      <a:pt x="17006" y="2500"/>
                    </a:cubicBezTo>
                    <a:cubicBezTo>
                      <a:pt x="17128" y="1976"/>
                      <a:pt x="17268" y="1458"/>
                      <a:pt x="17414" y="934"/>
                    </a:cubicBezTo>
                    <a:cubicBezTo>
                      <a:pt x="17475" y="684"/>
                      <a:pt x="17597" y="410"/>
                      <a:pt x="17597" y="142"/>
                    </a:cubicBezTo>
                    <a:cubicBezTo>
                      <a:pt x="17581" y="39"/>
                      <a:pt x="17530" y="0"/>
                      <a:pt x="174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>
                  <a:latin typeface="UTM Avo" panose="02040603050506020204" pitchFamily="18"/>
                </a:endParaRPr>
              </a:p>
            </p:txBody>
          </p:sp>
          <p:sp>
            <p:nvSpPr>
              <p:cNvPr id="15" name="Google Shape;816;p46">
                <a:extLst>
                  <a:ext uri="{FF2B5EF4-FFF2-40B4-BE49-F238E27FC236}">
                    <a16:creationId xmlns:a16="http://schemas.microsoft.com/office/drawing/2014/main" id="{27877DFB-8A72-CBBB-8C57-FE97FA4EA9D4}"/>
                  </a:ext>
                </a:extLst>
              </p:cNvPr>
              <p:cNvSpPr/>
              <p:nvPr/>
            </p:nvSpPr>
            <p:spPr>
              <a:xfrm>
                <a:off x="1491359" y="2668466"/>
                <a:ext cx="1009883" cy="629175"/>
              </a:xfrm>
              <a:custGeom>
                <a:avLst/>
                <a:gdLst/>
                <a:ahLst/>
                <a:cxnLst/>
                <a:rect l="l" t="t" r="r" b="b"/>
                <a:pathLst>
                  <a:path w="22009" h="13712" extrusionOk="0">
                    <a:moveTo>
                      <a:pt x="16118" y="1"/>
                    </a:moveTo>
                    <a:cubicBezTo>
                      <a:pt x="15583" y="1"/>
                      <a:pt x="15046" y="86"/>
                      <a:pt x="14538" y="251"/>
                    </a:cubicBezTo>
                    <a:cubicBezTo>
                      <a:pt x="13643" y="574"/>
                      <a:pt x="12808" y="1141"/>
                      <a:pt x="12260" y="1933"/>
                    </a:cubicBezTo>
                    <a:cubicBezTo>
                      <a:pt x="11766" y="2591"/>
                      <a:pt x="11522" y="3304"/>
                      <a:pt x="11413" y="4120"/>
                    </a:cubicBezTo>
                    <a:cubicBezTo>
                      <a:pt x="11297" y="4998"/>
                      <a:pt x="11419" y="5899"/>
                      <a:pt x="11656" y="6746"/>
                    </a:cubicBezTo>
                    <a:cubicBezTo>
                      <a:pt x="11748" y="7057"/>
                      <a:pt x="11827" y="7374"/>
                      <a:pt x="11937" y="7685"/>
                    </a:cubicBezTo>
                    <a:cubicBezTo>
                      <a:pt x="11918" y="7880"/>
                      <a:pt x="11955" y="8142"/>
                      <a:pt x="11766" y="8270"/>
                    </a:cubicBezTo>
                    <a:cubicBezTo>
                      <a:pt x="11609" y="8367"/>
                      <a:pt x="11416" y="8450"/>
                      <a:pt x="11227" y="8450"/>
                    </a:cubicBezTo>
                    <a:cubicBezTo>
                      <a:pt x="11145" y="8450"/>
                      <a:pt x="11064" y="8435"/>
                      <a:pt x="10986" y="8398"/>
                    </a:cubicBezTo>
                    <a:cubicBezTo>
                      <a:pt x="10718" y="7295"/>
                      <a:pt x="10480" y="6143"/>
                      <a:pt x="9822" y="5193"/>
                    </a:cubicBezTo>
                    <a:cubicBezTo>
                      <a:pt x="9463" y="4657"/>
                      <a:pt x="8969" y="4212"/>
                      <a:pt x="8427" y="3864"/>
                    </a:cubicBezTo>
                    <a:cubicBezTo>
                      <a:pt x="7755" y="3499"/>
                      <a:pt x="6992" y="3280"/>
                      <a:pt x="6227" y="3280"/>
                    </a:cubicBezTo>
                    <a:cubicBezTo>
                      <a:pt x="6126" y="3280"/>
                      <a:pt x="6024" y="3284"/>
                      <a:pt x="5923" y="3292"/>
                    </a:cubicBezTo>
                    <a:cubicBezTo>
                      <a:pt x="4960" y="3383"/>
                      <a:pt x="3632" y="3931"/>
                      <a:pt x="2889" y="4547"/>
                    </a:cubicBezTo>
                    <a:cubicBezTo>
                      <a:pt x="2054" y="5248"/>
                      <a:pt x="1536" y="6259"/>
                      <a:pt x="1311" y="7313"/>
                    </a:cubicBezTo>
                    <a:cubicBezTo>
                      <a:pt x="1250" y="7551"/>
                      <a:pt x="1219" y="7794"/>
                      <a:pt x="1158" y="8032"/>
                    </a:cubicBezTo>
                    <a:cubicBezTo>
                      <a:pt x="1097" y="8172"/>
                      <a:pt x="994" y="8288"/>
                      <a:pt x="872" y="8379"/>
                    </a:cubicBezTo>
                    <a:cubicBezTo>
                      <a:pt x="689" y="8495"/>
                      <a:pt x="458" y="8574"/>
                      <a:pt x="336" y="8769"/>
                    </a:cubicBezTo>
                    <a:cubicBezTo>
                      <a:pt x="1" y="9421"/>
                      <a:pt x="762" y="9702"/>
                      <a:pt x="1280" y="9762"/>
                    </a:cubicBezTo>
                    <a:cubicBezTo>
                      <a:pt x="1055" y="9933"/>
                      <a:pt x="1073" y="10256"/>
                      <a:pt x="1311" y="10396"/>
                    </a:cubicBezTo>
                    <a:cubicBezTo>
                      <a:pt x="1487" y="10512"/>
                      <a:pt x="1694" y="10536"/>
                      <a:pt x="1895" y="10561"/>
                    </a:cubicBezTo>
                    <a:cubicBezTo>
                      <a:pt x="1603" y="10829"/>
                      <a:pt x="1713" y="11213"/>
                      <a:pt x="2042" y="11395"/>
                    </a:cubicBezTo>
                    <a:cubicBezTo>
                      <a:pt x="2371" y="11542"/>
                      <a:pt x="2730" y="11627"/>
                      <a:pt x="3053" y="11797"/>
                    </a:cubicBezTo>
                    <a:cubicBezTo>
                      <a:pt x="3437" y="11992"/>
                      <a:pt x="3760" y="12279"/>
                      <a:pt x="4119" y="12516"/>
                    </a:cubicBezTo>
                    <a:cubicBezTo>
                      <a:pt x="4357" y="12681"/>
                      <a:pt x="4595" y="12839"/>
                      <a:pt x="4851" y="12967"/>
                    </a:cubicBezTo>
                    <a:cubicBezTo>
                      <a:pt x="5411" y="13266"/>
                      <a:pt x="6033" y="13418"/>
                      <a:pt x="6648" y="13546"/>
                    </a:cubicBezTo>
                    <a:cubicBezTo>
                      <a:pt x="7075" y="13644"/>
                      <a:pt x="7513" y="13699"/>
                      <a:pt x="7952" y="13711"/>
                    </a:cubicBezTo>
                    <a:cubicBezTo>
                      <a:pt x="8026" y="13711"/>
                      <a:pt x="8100" y="13712"/>
                      <a:pt x="8174" y="13712"/>
                    </a:cubicBezTo>
                    <a:cubicBezTo>
                      <a:pt x="10044" y="13712"/>
                      <a:pt x="11916" y="13488"/>
                      <a:pt x="13710" y="12949"/>
                    </a:cubicBezTo>
                    <a:cubicBezTo>
                      <a:pt x="14776" y="12644"/>
                      <a:pt x="15830" y="12267"/>
                      <a:pt x="16781" y="11694"/>
                    </a:cubicBezTo>
                    <a:cubicBezTo>
                      <a:pt x="17731" y="11109"/>
                      <a:pt x="18639" y="10439"/>
                      <a:pt x="19401" y="9616"/>
                    </a:cubicBezTo>
                    <a:cubicBezTo>
                      <a:pt x="19797" y="9171"/>
                      <a:pt x="20107" y="8660"/>
                      <a:pt x="20424" y="8160"/>
                    </a:cubicBezTo>
                    <a:cubicBezTo>
                      <a:pt x="20936" y="7325"/>
                      <a:pt x="21381" y="6448"/>
                      <a:pt x="21667" y="5510"/>
                    </a:cubicBezTo>
                    <a:cubicBezTo>
                      <a:pt x="21746" y="5107"/>
                      <a:pt x="22008" y="4352"/>
                      <a:pt x="21539" y="4114"/>
                    </a:cubicBezTo>
                    <a:cubicBezTo>
                      <a:pt x="21655" y="3980"/>
                      <a:pt x="21771" y="3828"/>
                      <a:pt x="21795" y="3645"/>
                    </a:cubicBezTo>
                    <a:cubicBezTo>
                      <a:pt x="21856" y="3414"/>
                      <a:pt x="21698" y="3139"/>
                      <a:pt x="21448" y="3139"/>
                    </a:cubicBezTo>
                    <a:cubicBezTo>
                      <a:pt x="21643" y="2908"/>
                      <a:pt x="21844" y="2615"/>
                      <a:pt x="21783" y="2292"/>
                    </a:cubicBezTo>
                    <a:cubicBezTo>
                      <a:pt x="21716" y="2024"/>
                      <a:pt x="21460" y="1866"/>
                      <a:pt x="21204" y="1835"/>
                    </a:cubicBezTo>
                    <a:cubicBezTo>
                      <a:pt x="20893" y="1805"/>
                      <a:pt x="20577" y="1787"/>
                      <a:pt x="20302" y="1628"/>
                    </a:cubicBezTo>
                    <a:cubicBezTo>
                      <a:pt x="19912" y="1427"/>
                      <a:pt x="19553" y="1177"/>
                      <a:pt x="19169" y="964"/>
                    </a:cubicBezTo>
                    <a:cubicBezTo>
                      <a:pt x="18474" y="562"/>
                      <a:pt x="17725" y="227"/>
                      <a:pt x="16933" y="68"/>
                    </a:cubicBezTo>
                    <a:cubicBezTo>
                      <a:pt x="16665" y="23"/>
                      <a:pt x="16392" y="1"/>
                      <a:pt x="161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>
                  <a:latin typeface="UTM Avo" panose="02040603050506020204" pitchFamily="18"/>
                </a:endParaRPr>
              </a:p>
            </p:txBody>
          </p:sp>
          <p:sp>
            <p:nvSpPr>
              <p:cNvPr id="16" name="Google Shape;817;p46">
                <a:extLst>
                  <a:ext uri="{FF2B5EF4-FFF2-40B4-BE49-F238E27FC236}">
                    <a16:creationId xmlns:a16="http://schemas.microsoft.com/office/drawing/2014/main" id="{60DCB835-2D17-A9F8-4F8C-FC684D700A49}"/>
                  </a:ext>
                </a:extLst>
              </p:cNvPr>
              <p:cNvSpPr/>
              <p:nvPr/>
            </p:nvSpPr>
            <p:spPr>
              <a:xfrm>
                <a:off x="1819853" y="2523743"/>
                <a:ext cx="188450" cy="246035"/>
              </a:xfrm>
              <a:custGeom>
                <a:avLst/>
                <a:gdLst/>
                <a:ahLst/>
                <a:cxnLst/>
                <a:rect l="l" t="t" r="r" b="b"/>
                <a:pathLst>
                  <a:path w="4107" h="5362" extrusionOk="0">
                    <a:moveTo>
                      <a:pt x="3837" y="0"/>
                    </a:moveTo>
                    <a:cubicBezTo>
                      <a:pt x="3819" y="0"/>
                      <a:pt x="3801" y="10"/>
                      <a:pt x="3785" y="36"/>
                    </a:cubicBezTo>
                    <a:cubicBezTo>
                      <a:pt x="3742" y="158"/>
                      <a:pt x="3766" y="292"/>
                      <a:pt x="3754" y="420"/>
                    </a:cubicBezTo>
                    <a:cubicBezTo>
                      <a:pt x="3754" y="566"/>
                      <a:pt x="3748" y="706"/>
                      <a:pt x="3766" y="852"/>
                    </a:cubicBezTo>
                    <a:cubicBezTo>
                      <a:pt x="3772" y="901"/>
                      <a:pt x="3797" y="950"/>
                      <a:pt x="3839" y="974"/>
                    </a:cubicBezTo>
                    <a:cubicBezTo>
                      <a:pt x="3866" y="995"/>
                      <a:pt x="3896" y="1004"/>
                      <a:pt x="3926" y="1004"/>
                    </a:cubicBezTo>
                    <a:cubicBezTo>
                      <a:pt x="4018" y="1004"/>
                      <a:pt x="4106" y="916"/>
                      <a:pt x="4083" y="810"/>
                    </a:cubicBezTo>
                    <a:cubicBezTo>
                      <a:pt x="4047" y="572"/>
                      <a:pt x="4010" y="328"/>
                      <a:pt x="3931" y="103"/>
                    </a:cubicBezTo>
                    <a:cubicBezTo>
                      <a:pt x="3918" y="56"/>
                      <a:pt x="3878" y="0"/>
                      <a:pt x="3837" y="0"/>
                    </a:cubicBezTo>
                    <a:close/>
                    <a:moveTo>
                      <a:pt x="2583" y="636"/>
                    </a:moveTo>
                    <a:cubicBezTo>
                      <a:pt x="2535" y="636"/>
                      <a:pt x="2501" y="697"/>
                      <a:pt x="2517" y="822"/>
                    </a:cubicBezTo>
                    <a:cubicBezTo>
                      <a:pt x="2560" y="1072"/>
                      <a:pt x="2560" y="1334"/>
                      <a:pt x="2663" y="1571"/>
                    </a:cubicBezTo>
                    <a:cubicBezTo>
                      <a:pt x="2687" y="1613"/>
                      <a:pt x="2731" y="1641"/>
                      <a:pt x="2778" y="1641"/>
                    </a:cubicBezTo>
                    <a:cubicBezTo>
                      <a:pt x="2793" y="1641"/>
                      <a:pt x="2807" y="1638"/>
                      <a:pt x="2822" y="1632"/>
                    </a:cubicBezTo>
                    <a:cubicBezTo>
                      <a:pt x="2980" y="1571"/>
                      <a:pt x="2889" y="1370"/>
                      <a:pt x="2865" y="1248"/>
                    </a:cubicBezTo>
                    <a:cubicBezTo>
                      <a:pt x="2822" y="1096"/>
                      <a:pt x="2779" y="938"/>
                      <a:pt x="2718" y="785"/>
                    </a:cubicBezTo>
                    <a:cubicBezTo>
                      <a:pt x="2681" y="687"/>
                      <a:pt x="2626" y="636"/>
                      <a:pt x="2583" y="636"/>
                    </a:cubicBezTo>
                    <a:close/>
                    <a:moveTo>
                      <a:pt x="907" y="580"/>
                    </a:moveTo>
                    <a:cubicBezTo>
                      <a:pt x="881" y="580"/>
                      <a:pt x="856" y="593"/>
                      <a:pt x="836" y="627"/>
                    </a:cubicBezTo>
                    <a:cubicBezTo>
                      <a:pt x="799" y="755"/>
                      <a:pt x="866" y="895"/>
                      <a:pt x="872" y="1029"/>
                    </a:cubicBezTo>
                    <a:cubicBezTo>
                      <a:pt x="896" y="1212"/>
                      <a:pt x="909" y="1407"/>
                      <a:pt x="988" y="1577"/>
                    </a:cubicBezTo>
                    <a:cubicBezTo>
                      <a:pt x="1026" y="1653"/>
                      <a:pt x="1095" y="1687"/>
                      <a:pt x="1164" y="1687"/>
                    </a:cubicBezTo>
                    <a:cubicBezTo>
                      <a:pt x="1274" y="1687"/>
                      <a:pt x="1383" y="1604"/>
                      <a:pt x="1372" y="1474"/>
                    </a:cubicBezTo>
                    <a:cubicBezTo>
                      <a:pt x="1329" y="1181"/>
                      <a:pt x="1189" y="901"/>
                      <a:pt x="1024" y="657"/>
                    </a:cubicBezTo>
                    <a:cubicBezTo>
                      <a:pt x="997" y="619"/>
                      <a:pt x="951" y="580"/>
                      <a:pt x="907" y="580"/>
                    </a:cubicBezTo>
                    <a:close/>
                    <a:moveTo>
                      <a:pt x="98" y="1730"/>
                    </a:moveTo>
                    <a:cubicBezTo>
                      <a:pt x="66" y="1730"/>
                      <a:pt x="36" y="1746"/>
                      <a:pt x="19" y="1785"/>
                    </a:cubicBezTo>
                    <a:cubicBezTo>
                      <a:pt x="1" y="1949"/>
                      <a:pt x="56" y="2126"/>
                      <a:pt x="80" y="2290"/>
                    </a:cubicBezTo>
                    <a:cubicBezTo>
                      <a:pt x="129" y="2473"/>
                      <a:pt x="153" y="2668"/>
                      <a:pt x="257" y="2820"/>
                    </a:cubicBezTo>
                    <a:cubicBezTo>
                      <a:pt x="292" y="2870"/>
                      <a:pt x="342" y="2891"/>
                      <a:pt x="392" y="2891"/>
                    </a:cubicBezTo>
                    <a:cubicBezTo>
                      <a:pt x="490" y="2891"/>
                      <a:pt x="586" y="2809"/>
                      <a:pt x="561" y="2692"/>
                    </a:cubicBezTo>
                    <a:cubicBezTo>
                      <a:pt x="470" y="2388"/>
                      <a:pt x="366" y="2089"/>
                      <a:pt x="220" y="1809"/>
                    </a:cubicBezTo>
                    <a:cubicBezTo>
                      <a:pt x="198" y="1765"/>
                      <a:pt x="146" y="1730"/>
                      <a:pt x="98" y="1730"/>
                    </a:cubicBezTo>
                    <a:close/>
                    <a:moveTo>
                      <a:pt x="2038" y="2408"/>
                    </a:moveTo>
                    <a:cubicBezTo>
                      <a:pt x="1995" y="2408"/>
                      <a:pt x="1964" y="2458"/>
                      <a:pt x="1975" y="2534"/>
                    </a:cubicBezTo>
                    <a:cubicBezTo>
                      <a:pt x="1999" y="2741"/>
                      <a:pt x="1999" y="3216"/>
                      <a:pt x="2213" y="3314"/>
                    </a:cubicBezTo>
                    <a:cubicBezTo>
                      <a:pt x="2230" y="3320"/>
                      <a:pt x="2248" y="3323"/>
                      <a:pt x="2265" y="3323"/>
                    </a:cubicBezTo>
                    <a:cubicBezTo>
                      <a:pt x="2368" y="3323"/>
                      <a:pt x="2459" y="3223"/>
                      <a:pt x="2438" y="3119"/>
                    </a:cubicBezTo>
                    <a:cubicBezTo>
                      <a:pt x="2377" y="2881"/>
                      <a:pt x="2249" y="2668"/>
                      <a:pt x="2121" y="2467"/>
                    </a:cubicBezTo>
                    <a:cubicBezTo>
                      <a:pt x="2094" y="2426"/>
                      <a:pt x="2064" y="2408"/>
                      <a:pt x="2038" y="2408"/>
                    </a:cubicBezTo>
                    <a:close/>
                    <a:moveTo>
                      <a:pt x="3594" y="2946"/>
                    </a:moveTo>
                    <a:cubicBezTo>
                      <a:pt x="3567" y="2946"/>
                      <a:pt x="3540" y="2961"/>
                      <a:pt x="3516" y="2997"/>
                    </a:cubicBezTo>
                    <a:cubicBezTo>
                      <a:pt x="3486" y="3076"/>
                      <a:pt x="3504" y="3168"/>
                      <a:pt x="3504" y="3253"/>
                    </a:cubicBezTo>
                    <a:cubicBezTo>
                      <a:pt x="3510" y="3387"/>
                      <a:pt x="3516" y="3521"/>
                      <a:pt x="3553" y="3649"/>
                    </a:cubicBezTo>
                    <a:cubicBezTo>
                      <a:pt x="3582" y="3733"/>
                      <a:pt x="3651" y="3770"/>
                      <a:pt x="3721" y="3770"/>
                    </a:cubicBezTo>
                    <a:cubicBezTo>
                      <a:pt x="3827" y="3770"/>
                      <a:pt x="3936" y="3684"/>
                      <a:pt x="3906" y="3552"/>
                    </a:cubicBezTo>
                    <a:cubicBezTo>
                      <a:pt x="3864" y="3375"/>
                      <a:pt x="3791" y="3222"/>
                      <a:pt x="3718" y="3052"/>
                    </a:cubicBezTo>
                    <a:cubicBezTo>
                      <a:pt x="3694" y="2996"/>
                      <a:pt x="3644" y="2946"/>
                      <a:pt x="3594" y="2946"/>
                    </a:cubicBezTo>
                    <a:close/>
                    <a:moveTo>
                      <a:pt x="1912" y="4512"/>
                    </a:moveTo>
                    <a:cubicBezTo>
                      <a:pt x="1836" y="4512"/>
                      <a:pt x="1826" y="4632"/>
                      <a:pt x="1841" y="4709"/>
                    </a:cubicBezTo>
                    <a:cubicBezTo>
                      <a:pt x="1871" y="4892"/>
                      <a:pt x="1896" y="5081"/>
                      <a:pt x="1969" y="5251"/>
                    </a:cubicBezTo>
                    <a:cubicBezTo>
                      <a:pt x="2007" y="5328"/>
                      <a:pt x="2073" y="5361"/>
                      <a:pt x="2139" y="5361"/>
                    </a:cubicBezTo>
                    <a:cubicBezTo>
                      <a:pt x="2260" y="5361"/>
                      <a:pt x="2382" y="5249"/>
                      <a:pt x="2334" y="5099"/>
                    </a:cubicBezTo>
                    <a:cubicBezTo>
                      <a:pt x="2292" y="4983"/>
                      <a:pt x="2219" y="4880"/>
                      <a:pt x="2152" y="4776"/>
                    </a:cubicBezTo>
                    <a:cubicBezTo>
                      <a:pt x="2097" y="4691"/>
                      <a:pt x="2042" y="4593"/>
                      <a:pt x="1963" y="4526"/>
                    </a:cubicBezTo>
                    <a:cubicBezTo>
                      <a:pt x="1943" y="4517"/>
                      <a:pt x="1927" y="4512"/>
                      <a:pt x="1912" y="451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>
                  <a:latin typeface="UTM Avo" panose="02040603050506020204" pitchFamily="18"/>
                </a:endParaRPr>
              </a:p>
            </p:txBody>
          </p:sp>
          <p:sp>
            <p:nvSpPr>
              <p:cNvPr id="17" name="Google Shape;818;p46">
                <a:extLst>
                  <a:ext uri="{FF2B5EF4-FFF2-40B4-BE49-F238E27FC236}">
                    <a16:creationId xmlns:a16="http://schemas.microsoft.com/office/drawing/2014/main" id="{A55E2E55-4262-4F22-CB5F-8068A05FA56D}"/>
                  </a:ext>
                </a:extLst>
              </p:cNvPr>
              <p:cNvSpPr/>
              <p:nvPr/>
            </p:nvSpPr>
            <p:spPr>
              <a:xfrm>
                <a:off x="1694631" y="2863066"/>
                <a:ext cx="608114" cy="217265"/>
              </a:xfrm>
              <a:custGeom>
                <a:avLst/>
                <a:gdLst/>
                <a:ahLst/>
                <a:cxnLst/>
                <a:rect l="l" t="t" r="r" b="b"/>
                <a:pathLst>
                  <a:path w="13253" h="4735" extrusionOk="0">
                    <a:moveTo>
                      <a:pt x="12288" y="1"/>
                    </a:moveTo>
                    <a:cubicBezTo>
                      <a:pt x="11739" y="1"/>
                      <a:pt x="11178" y="380"/>
                      <a:pt x="11071" y="940"/>
                    </a:cubicBezTo>
                    <a:cubicBezTo>
                      <a:pt x="11006" y="1335"/>
                      <a:pt x="11369" y="1598"/>
                      <a:pt x="11735" y="1598"/>
                    </a:cubicBezTo>
                    <a:cubicBezTo>
                      <a:pt x="11747" y="1598"/>
                      <a:pt x="11760" y="1598"/>
                      <a:pt x="11772" y="1598"/>
                    </a:cubicBezTo>
                    <a:cubicBezTo>
                      <a:pt x="12101" y="1591"/>
                      <a:pt x="12442" y="1494"/>
                      <a:pt x="12698" y="1281"/>
                    </a:cubicBezTo>
                    <a:cubicBezTo>
                      <a:pt x="13252" y="872"/>
                      <a:pt x="13051" y="1"/>
                      <a:pt x="12326" y="1"/>
                    </a:cubicBezTo>
                    <a:cubicBezTo>
                      <a:pt x="12313" y="1"/>
                      <a:pt x="12301" y="1"/>
                      <a:pt x="12288" y="1"/>
                    </a:cubicBezTo>
                    <a:close/>
                    <a:moveTo>
                      <a:pt x="1146" y="3254"/>
                    </a:moveTo>
                    <a:cubicBezTo>
                      <a:pt x="972" y="3254"/>
                      <a:pt x="796" y="3294"/>
                      <a:pt x="640" y="3377"/>
                    </a:cubicBezTo>
                    <a:cubicBezTo>
                      <a:pt x="347" y="3553"/>
                      <a:pt x="25" y="3815"/>
                      <a:pt x="0" y="4181"/>
                    </a:cubicBezTo>
                    <a:cubicBezTo>
                      <a:pt x="6" y="4443"/>
                      <a:pt x="213" y="4675"/>
                      <a:pt x="469" y="4723"/>
                    </a:cubicBezTo>
                    <a:cubicBezTo>
                      <a:pt x="515" y="4731"/>
                      <a:pt x="560" y="4735"/>
                      <a:pt x="605" y="4735"/>
                    </a:cubicBezTo>
                    <a:cubicBezTo>
                      <a:pt x="734" y="4735"/>
                      <a:pt x="861" y="4706"/>
                      <a:pt x="987" y="4675"/>
                    </a:cubicBezTo>
                    <a:cubicBezTo>
                      <a:pt x="1341" y="4607"/>
                      <a:pt x="1724" y="4370"/>
                      <a:pt x="1792" y="3992"/>
                    </a:cubicBezTo>
                    <a:cubicBezTo>
                      <a:pt x="1859" y="3657"/>
                      <a:pt x="1615" y="3310"/>
                      <a:pt x="1274" y="3261"/>
                    </a:cubicBezTo>
                    <a:cubicBezTo>
                      <a:pt x="1231" y="3256"/>
                      <a:pt x="1189" y="3254"/>
                      <a:pt x="1146" y="325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>
                  <a:latin typeface="UTM Avo" panose="02040603050506020204" pitchFamily="18"/>
                </a:endParaRPr>
              </a:p>
            </p:txBody>
          </p:sp>
          <p:sp>
            <p:nvSpPr>
              <p:cNvPr id="18" name="Google Shape;819;p46">
                <a:extLst>
                  <a:ext uri="{FF2B5EF4-FFF2-40B4-BE49-F238E27FC236}">
                    <a16:creationId xmlns:a16="http://schemas.microsoft.com/office/drawing/2014/main" id="{4406A9B2-5CA7-26D8-4D78-9DC06885F12E}"/>
                  </a:ext>
                </a:extLst>
              </p:cNvPr>
              <p:cNvSpPr/>
              <p:nvPr/>
            </p:nvSpPr>
            <p:spPr>
              <a:xfrm>
                <a:off x="2016792" y="3154393"/>
                <a:ext cx="57861" cy="36892"/>
              </a:xfrm>
              <a:custGeom>
                <a:avLst/>
                <a:gdLst/>
                <a:ahLst/>
                <a:cxnLst/>
                <a:rect l="l" t="t" r="r" b="b"/>
                <a:pathLst>
                  <a:path w="1261" h="804" extrusionOk="0">
                    <a:moveTo>
                      <a:pt x="979" y="1"/>
                    </a:moveTo>
                    <a:cubicBezTo>
                      <a:pt x="975" y="1"/>
                      <a:pt x="971" y="1"/>
                      <a:pt x="967" y="1"/>
                    </a:cubicBezTo>
                    <a:cubicBezTo>
                      <a:pt x="882" y="13"/>
                      <a:pt x="863" y="105"/>
                      <a:pt x="863" y="178"/>
                    </a:cubicBezTo>
                    <a:cubicBezTo>
                      <a:pt x="845" y="318"/>
                      <a:pt x="778" y="482"/>
                      <a:pt x="626" y="513"/>
                    </a:cubicBezTo>
                    <a:cubicBezTo>
                      <a:pt x="600" y="518"/>
                      <a:pt x="575" y="520"/>
                      <a:pt x="550" y="520"/>
                    </a:cubicBezTo>
                    <a:cubicBezTo>
                      <a:pt x="374" y="520"/>
                      <a:pt x="235" y="395"/>
                      <a:pt x="96" y="294"/>
                    </a:cubicBezTo>
                    <a:cubicBezTo>
                      <a:pt x="86" y="287"/>
                      <a:pt x="76" y="284"/>
                      <a:pt x="67" y="284"/>
                    </a:cubicBezTo>
                    <a:cubicBezTo>
                      <a:pt x="27" y="284"/>
                      <a:pt x="1" y="340"/>
                      <a:pt x="10" y="385"/>
                    </a:cubicBezTo>
                    <a:cubicBezTo>
                      <a:pt x="47" y="604"/>
                      <a:pt x="272" y="751"/>
                      <a:pt x="480" y="793"/>
                    </a:cubicBezTo>
                    <a:cubicBezTo>
                      <a:pt x="514" y="800"/>
                      <a:pt x="547" y="803"/>
                      <a:pt x="579" y="803"/>
                    </a:cubicBezTo>
                    <a:cubicBezTo>
                      <a:pt x="1087" y="803"/>
                      <a:pt x="1261" y="1"/>
                      <a:pt x="9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>
                  <a:latin typeface="UTM Avo" panose="02040603050506020204" pitchFamily="18"/>
                </a:endParaRPr>
              </a:p>
            </p:txBody>
          </p:sp>
          <p:sp>
            <p:nvSpPr>
              <p:cNvPr id="19" name="Google Shape;820;p46">
                <a:extLst>
                  <a:ext uri="{FF2B5EF4-FFF2-40B4-BE49-F238E27FC236}">
                    <a16:creationId xmlns:a16="http://schemas.microsoft.com/office/drawing/2014/main" id="{C1F571F2-74D0-498E-045D-44C3500BA7C8}"/>
                  </a:ext>
                </a:extLst>
              </p:cNvPr>
              <p:cNvSpPr/>
              <p:nvPr/>
            </p:nvSpPr>
            <p:spPr>
              <a:xfrm>
                <a:off x="1744647" y="2806351"/>
                <a:ext cx="442331" cy="149631"/>
              </a:xfrm>
              <a:custGeom>
                <a:avLst/>
                <a:gdLst/>
                <a:ahLst/>
                <a:cxnLst/>
                <a:rect l="l" t="t" r="r" b="b"/>
                <a:pathLst>
                  <a:path w="9640" h="3261" extrusionOk="0">
                    <a:moveTo>
                      <a:pt x="9360" y="0"/>
                    </a:moveTo>
                    <a:cubicBezTo>
                      <a:pt x="9207" y="0"/>
                      <a:pt x="9079" y="128"/>
                      <a:pt x="9079" y="281"/>
                    </a:cubicBezTo>
                    <a:cubicBezTo>
                      <a:pt x="9079" y="433"/>
                      <a:pt x="9207" y="561"/>
                      <a:pt x="9360" y="561"/>
                    </a:cubicBezTo>
                    <a:cubicBezTo>
                      <a:pt x="9518" y="561"/>
                      <a:pt x="9640" y="433"/>
                      <a:pt x="9640" y="281"/>
                    </a:cubicBezTo>
                    <a:cubicBezTo>
                      <a:pt x="9640" y="128"/>
                      <a:pt x="9518" y="0"/>
                      <a:pt x="9360" y="0"/>
                    </a:cubicBezTo>
                    <a:close/>
                    <a:moveTo>
                      <a:pt x="263" y="2730"/>
                    </a:moveTo>
                    <a:cubicBezTo>
                      <a:pt x="123" y="2730"/>
                      <a:pt x="1" y="2852"/>
                      <a:pt x="1" y="2998"/>
                    </a:cubicBezTo>
                    <a:cubicBezTo>
                      <a:pt x="1" y="3144"/>
                      <a:pt x="123" y="3260"/>
                      <a:pt x="263" y="3260"/>
                    </a:cubicBezTo>
                    <a:cubicBezTo>
                      <a:pt x="409" y="3260"/>
                      <a:pt x="531" y="3144"/>
                      <a:pt x="531" y="2998"/>
                    </a:cubicBezTo>
                    <a:cubicBezTo>
                      <a:pt x="531" y="2852"/>
                      <a:pt x="409" y="2730"/>
                      <a:pt x="263" y="273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>
                  <a:latin typeface="UTM Avo" panose="02040603050506020204" pitchFamily="18"/>
                </a:endParaRPr>
              </a:p>
            </p:txBody>
          </p:sp>
          <p:sp>
            <p:nvSpPr>
              <p:cNvPr id="20" name="Google Shape;821;p46">
                <a:extLst>
                  <a:ext uri="{FF2B5EF4-FFF2-40B4-BE49-F238E27FC236}">
                    <a16:creationId xmlns:a16="http://schemas.microsoft.com/office/drawing/2014/main" id="{97B407BD-7978-FBB8-F862-48BE5F402A46}"/>
                  </a:ext>
                </a:extLst>
              </p:cNvPr>
              <p:cNvSpPr/>
              <p:nvPr/>
            </p:nvSpPr>
            <p:spPr>
              <a:xfrm>
                <a:off x="1692108" y="2876556"/>
                <a:ext cx="592834" cy="181750"/>
              </a:xfrm>
              <a:custGeom>
                <a:avLst/>
                <a:gdLst/>
                <a:ahLst/>
                <a:cxnLst/>
                <a:rect l="l" t="t" r="r" b="b"/>
                <a:pathLst>
                  <a:path w="12920" h="3961" extrusionOk="0">
                    <a:moveTo>
                      <a:pt x="12203" y="0"/>
                    </a:moveTo>
                    <a:cubicBezTo>
                      <a:pt x="12174" y="0"/>
                      <a:pt x="12144" y="13"/>
                      <a:pt x="12119" y="42"/>
                    </a:cubicBezTo>
                    <a:cubicBezTo>
                      <a:pt x="11985" y="213"/>
                      <a:pt x="11888" y="408"/>
                      <a:pt x="11821" y="615"/>
                    </a:cubicBezTo>
                    <a:cubicBezTo>
                      <a:pt x="11809" y="652"/>
                      <a:pt x="11802" y="682"/>
                      <a:pt x="11790" y="719"/>
                    </a:cubicBezTo>
                    <a:cubicBezTo>
                      <a:pt x="11784" y="749"/>
                      <a:pt x="11772" y="786"/>
                      <a:pt x="11802" y="804"/>
                    </a:cubicBezTo>
                    <a:cubicBezTo>
                      <a:pt x="11811" y="811"/>
                      <a:pt x="11820" y="814"/>
                      <a:pt x="11827" y="814"/>
                    </a:cubicBezTo>
                    <a:cubicBezTo>
                      <a:pt x="11853" y="814"/>
                      <a:pt x="11872" y="783"/>
                      <a:pt x="11882" y="755"/>
                    </a:cubicBezTo>
                    <a:cubicBezTo>
                      <a:pt x="11991" y="548"/>
                      <a:pt x="12156" y="365"/>
                      <a:pt x="12290" y="170"/>
                    </a:cubicBezTo>
                    <a:cubicBezTo>
                      <a:pt x="12352" y="90"/>
                      <a:pt x="12281" y="0"/>
                      <a:pt x="12203" y="0"/>
                    </a:cubicBezTo>
                    <a:close/>
                    <a:moveTo>
                      <a:pt x="12738" y="6"/>
                    </a:moveTo>
                    <a:cubicBezTo>
                      <a:pt x="12702" y="6"/>
                      <a:pt x="12665" y="22"/>
                      <a:pt x="12637" y="61"/>
                    </a:cubicBezTo>
                    <a:lnTo>
                      <a:pt x="12637" y="54"/>
                    </a:lnTo>
                    <a:cubicBezTo>
                      <a:pt x="12546" y="176"/>
                      <a:pt x="12491" y="316"/>
                      <a:pt x="12430" y="457"/>
                    </a:cubicBezTo>
                    <a:cubicBezTo>
                      <a:pt x="12406" y="542"/>
                      <a:pt x="12259" y="773"/>
                      <a:pt x="12351" y="840"/>
                    </a:cubicBezTo>
                    <a:cubicBezTo>
                      <a:pt x="12360" y="846"/>
                      <a:pt x="12370" y="849"/>
                      <a:pt x="12380" y="849"/>
                    </a:cubicBezTo>
                    <a:cubicBezTo>
                      <a:pt x="12404" y="849"/>
                      <a:pt x="12426" y="834"/>
                      <a:pt x="12430" y="804"/>
                    </a:cubicBezTo>
                    <a:cubicBezTo>
                      <a:pt x="12540" y="578"/>
                      <a:pt x="12735" y="414"/>
                      <a:pt x="12863" y="207"/>
                    </a:cubicBezTo>
                    <a:cubicBezTo>
                      <a:pt x="12919" y="107"/>
                      <a:pt x="12830" y="6"/>
                      <a:pt x="12738" y="6"/>
                    </a:cubicBezTo>
                    <a:close/>
                    <a:moveTo>
                      <a:pt x="358" y="3079"/>
                    </a:moveTo>
                    <a:cubicBezTo>
                      <a:pt x="330" y="3079"/>
                      <a:pt x="303" y="3089"/>
                      <a:pt x="287" y="3113"/>
                    </a:cubicBezTo>
                    <a:cubicBezTo>
                      <a:pt x="153" y="3302"/>
                      <a:pt x="73" y="3521"/>
                      <a:pt x="25" y="3741"/>
                    </a:cubicBezTo>
                    <a:cubicBezTo>
                      <a:pt x="19" y="3796"/>
                      <a:pt x="0" y="3863"/>
                      <a:pt x="25" y="3911"/>
                    </a:cubicBezTo>
                    <a:cubicBezTo>
                      <a:pt x="32" y="3924"/>
                      <a:pt x="43" y="3929"/>
                      <a:pt x="55" y="3929"/>
                    </a:cubicBezTo>
                    <a:cubicBezTo>
                      <a:pt x="71" y="3929"/>
                      <a:pt x="88" y="3917"/>
                      <a:pt x="92" y="3899"/>
                    </a:cubicBezTo>
                    <a:cubicBezTo>
                      <a:pt x="147" y="3747"/>
                      <a:pt x="232" y="3601"/>
                      <a:pt x="311" y="3460"/>
                    </a:cubicBezTo>
                    <a:cubicBezTo>
                      <a:pt x="360" y="3381"/>
                      <a:pt x="409" y="3308"/>
                      <a:pt x="451" y="3223"/>
                    </a:cubicBezTo>
                    <a:cubicBezTo>
                      <a:pt x="463" y="3205"/>
                      <a:pt x="463" y="3174"/>
                      <a:pt x="457" y="3150"/>
                    </a:cubicBezTo>
                    <a:cubicBezTo>
                      <a:pt x="446" y="3105"/>
                      <a:pt x="401" y="3079"/>
                      <a:pt x="358" y="3079"/>
                    </a:cubicBezTo>
                    <a:close/>
                    <a:moveTo>
                      <a:pt x="810" y="3115"/>
                    </a:moveTo>
                    <a:cubicBezTo>
                      <a:pt x="767" y="3115"/>
                      <a:pt x="723" y="3136"/>
                      <a:pt x="695" y="3186"/>
                    </a:cubicBezTo>
                    <a:cubicBezTo>
                      <a:pt x="622" y="3308"/>
                      <a:pt x="396" y="3857"/>
                      <a:pt x="518" y="3954"/>
                    </a:cubicBezTo>
                    <a:cubicBezTo>
                      <a:pt x="529" y="3959"/>
                      <a:pt x="539" y="3961"/>
                      <a:pt x="547" y="3961"/>
                    </a:cubicBezTo>
                    <a:cubicBezTo>
                      <a:pt x="607" y="3961"/>
                      <a:pt x="620" y="3863"/>
                      <a:pt x="652" y="3820"/>
                    </a:cubicBezTo>
                    <a:cubicBezTo>
                      <a:pt x="744" y="3649"/>
                      <a:pt x="859" y="3485"/>
                      <a:pt x="945" y="3314"/>
                    </a:cubicBezTo>
                    <a:cubicBezTo>
                      <a:pt x="990" y="3204"/>
                      <a:pt x="900" y="3115"/>
                      <a:pt x="810" y="31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>
                  <a:latin typeface="UTM Avo" panose="02040603050506020204" pitchFamily="18"/>
                </a:endParaRPr>
              </a:p>
            </p:txBody>
          </p:sp>
          <p:sp>
            <p:nvSpPr>
              <p:cNvPr id="21" name="Google Shape;822;p46">
                <a:extLst>
                  <a:ext uri="{FF2B5EF4-FFF2-40B4-BE49-F238E27FC236}">
                    <a16:creationId xmlns:a16="http://schemas.microsoft.com/office/drawing/2014/main" id="{1EEEDF59-7E1A-ED98-788D-152A2A12E3B7}"/>
                  </a:ext>
                </a:extLst>
              </p:cNvPr>
              <p:cNvSpPr/>
              <p:nvPr/>
            </p:nvSpPr>
            <p:spPr>
              <a:xfrm>
                <a:off x="1962740" y="3021325"/>
                <a:ext cx="118567" cy="86814"/>
              </a:xfrm>
              <a:custGeom>
                <a:avLst/>
                <a:gdLst/>
                <a:ahLst/>
                <a:cxnLst/>
                <a:rect l="l" t="t" r="r" b="b"/>
                <a:pathLst>
                  <a:path w="2584" h="1892" extrusionOk="0">
                    <a:moveTo>
                      <a:pt x="1860" y="0"/>
                    </a:moveTo>
                    <a:cubicBezTo>
                      <a:pt x="1326" y="0"/>
                      <a:pt x="348" y="389"/>
                      <a:pt x="92" y="842"/>
                    </a:cubicBezTo>
                    <a:cubicBezTo>
                      <a:pt x="0" y="994"/>
                      <a:pt x="0" y="1183"/>
                      <a:pt x="86" y="1341"/>
                    </a:cubicBezTo>
                    <a:cubicBezTo>
                      <a:pt x="317" y="1768"/>
                      <a:pt x="896" y="1859"/>
                      <a:pt x="1341" y="1890"/>
                    </a:cubicBezTo>
                    <a:cubicBezTo>
                      <a:pt x="1357" y="1891"/>
                      <a:pt x="1373" y="1891"/>
                      <a:pt x="1388" y="1891"/>
                    </a:cubicBezTo>
                    <a:cubicBezTo>
                      <a:pt x="1788" y="1891"/>
                      <a:pt x="2056" y="1524"/>
                      <a:pt x="2261" y="1219"/>
                    </a:cubicBezTo>
                    <a:cubicBezTo>
                      <a:pt x="2552" y="795"/>
                      <a:pt x="2584" y="1"/>
                      <a:pt x="1903" y="1"/>
                    </a:cubicBezTo>
                    <a:cubicBezTo>
                      <a:pt x="1900" y="1"/>
                      <a:pt x="1898" y="1"/>
                      <a:pt x="1895" y="1"/>
                    </a:cubicBezTo>
                    <a:cubicBezTo>
                      <a:pt x="1884" y="0"/>
                      <a:pt x="1872" y="0"/>
                      <a:pt x="18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>
                  <a:latin typeface="UTM Avo" panose="02040603050506020204" pitchFamily="1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1138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937872-725E-F366-EC31-BA1B5E1F1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A099F1E-FAE2-9094-AF45-2BDCDA12EA7D}"/>
              </a:ext>
            </a:extLst>
          </p:cNvPr>
          <p:cNvGrpSpPr/>
          <p:nvPr/>
        </p:nvGrpSpPr>
        <p:grpSpPr>
          <a:xfrm>
            <a:off x="2822974" y="3736827"/>
            <a:ext cx="6852925" cy="696312"/>
            <a:chOff x="3029863" y="1823688"/>
            <a:chExt cx="12362538" cy="126241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265981F-9AC4-C35D-544D-C1A6CE608497}"/>
                </a:ext>
              </a:extLst>
            </p:cNvPr>
            <p:cNvCxnSpPr>
              <a:cxnSpLocks/>
            </p:cNvCxnSpPr>
            <p:nvPr/>
          </p:nvCxnSpPr>
          <p:spPr>
            <a:xfrm>
              <a:off x="9144001" y="1823688"/>
              <a:ext cx="0" cy="576612"/>
            </a:xfrm>
            <a:prstGeom prst="line">
              <a:avLst/>
            </a:prstGeom>
            <a:noFill/>
            <a:ln w="38100" cap="flat" cmpd="sng" algn="ctr">
              <a:solidFill>
                <a:srgbClr val="1C3026"/>
              </a:solidFill>
              <a:prstDash val="solid"/>
            </a:ln>
            <a:effectLst/>
          </p:spPr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293E86B-472E-452F-8FE9-899871B6A975}"/>
                </a:ext>
              </a:extLst>
            </p:cNvPr>
            <p:cNvCxnSpPr>
              <a:cxnSpLocks/>
            </p:cNvCxnSpPr>
            <p:nvPr/>
          </p:nvCxnSpPr>
          <p:spPr>
            <a:xfrm>
              <a:off x="3029863" y="2400300"/>
              <a:ext cx="12362538" cy="0"/>
            </a:xfrm>
            <a:prstGeom prst="line">
              <a:avLst/>
            </a:prstGeom>
            <a:noFill/>
            <a:ln w="38100" cap="flat" cmpd="sng" algn="ctr">
              <a:solidFill>
                <a:srgbClr val="1C3026"/>
              </a:solidFill>
              <a:prstDash val="solid"/>
            </a:ln>
            <a:effectLst/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A54524D-A20F-2962-8A48-3314C9C10906}"/>
                </a:ext>
              </a:extLst>
            </p:cNvPr>
            <p:cNvCxnSpPr>
              <a:cxnSpLocks/>
            </p:cNvCxnSpPr>
            <p:nvPr/>
          </p:nvCxnSpPr>
          <p:spPr>
            <a:xfrm>
              <a:off x="3029863" y="2400300"/>
              <a:ext cx="0" cy="685800"/>
            </a:xfrm>
            <a:prstGeom prst="line">
              <a:avLst/>
            </a:prstGeom>
            <a:noFill/>
            <a:ln w="38100" cap="flat" cmpd="sng" algn="ctr">
              <a:solidFill>
                <a:srgbClr val="1C3026"/>
              </a:solidFill>
              <a:prstDash val="soli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6F21828-A985-A6DE-D789-DE73CAAF1430}"/>
                </a:ext>
              </a:extLst>
            </p:cNvPr>
            <p:cNvCxnSpPr>
              <a:cxnSpLocks/>
            </p:cNvCxnSpPr>
            <p:nvPr/>
          </p:nvCxnSpPr>
          <p:spPr>
            <a:xfrm>
              <a:off x="15392401" y="2400300"/>
              <a:ext cx="0" cy="685794"/>
            </a:xfrm>
            <a:prstGeom prst="line">
              <a:avLst/>
            </a:prstGeom>
            <a:noFill/>
            <a:ln w="38100" cap="flat" cmpd="sng" algn="ctr">
              <a:solidFill>
                <a:srgbClr val="1C3026"/>
              </a:solidFill>
              <a:prstDash val="solid"/>
            </a:ln>
            <a:effectLst/>
          </p:spPr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114388C-4C4B-B33C-6E7F-622406CB0245}"/>
              </a:ext>
            </a:extLst>
          </p:cNvPr>
          <p:cNvGrpSpPr/>
          <p:nvPr/>
        </p:nvGrpSpPr>
        <p:grpSpPr>
          <a:xfrm>
            <a:off x="649056" y="1594819"/>
            <a:ext cx="10921668" cy="1090102"/>
            <a:chOff x="288574" y="189929"/>
            <a:chExt cx="8668840" cy="865245"/>
          </a:xfrm>
        </p:grpSpPr>
        <p:sp>
          <p:nvSpPr>
            <p:cNvPr id="10" name="Google Shape;1250;p59">
              <a:extLst>
                <a:ext uri="{FF2B5EF4-FFF2-40B4-BE49-F238E27FC236}">
                  <a16:creationId xmlns:a16="http://schemas.microsoft.com/office/drawing/2014/main" id="{641CFB09-EFEC-0A93-4867-A76749953EC0}"/>
                </a:ext>
              </a:extLst>
            </p:cNvPr>
            <p:cNvSpPr/>
            <p:nvPr/>
          </p:nvSpPr>
          <p:spPr>
            <a:xfrm>
              <a:off x="497091" y="363731"/>
              <a:ext cx="8274575" cy="605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grpSp>
          <p:nvGrpSpPr>
            <p:cNvPr id="11" name="Google Shape;2308;p68">
              <a:extLst>
                <a:ext uri="{FF2B5EF4-FFF2-40B4-BE49-F238E27FC236}">
                  <a16:creationId xmlns:a16="http://schemas.microsoft.com/office/drawing/2014/main" id="{89AA8340-2A90-545E-6FE2-0C77AA794D99}"/>
                </a:ext>
              </a:extLst>
            </p:cNvPr>
            <p:cNvGrpSpPr/>
            <p:nvPr/>
          </p:nvGrpSpPr>
          <p:grpSpPr>
            <a:xfrm>
              <a:off x="288574" y="189929"/>
              <a:ext cx="543942" cy="832810"/>
              <a:chOff x="4156067" y="3302612"/>
              <a:chExt cx="832097" cy="1274188"/>
            </a:xfrm>
          </p:grpSpPr>
          <p:sp>
            <p:nvSpPr>
              <p:cNvPr id="17" name="Google Shape;2309;p68">
                <a:extLst>
                  <a:ext uri="{FF2B5EF4-FFF2-40B4-BE49-F238E27FC236}">
                    <a16:creationId xmlns:a16="http://schemas.microsoft.com/office/drawing/2014/main" id="{11508B1D-DD8C-A5AE-DFA4-CF34DA513C88}"/>
                  </a:ext>
                </a:extLst>
              </p:cNvPr>
              <p:cNvSpPr/>
              <p:nvPr/>
            </p:nvSpPr>
            <p:spPr>
              <a:xfrm>
                <a:off x="4156067" y="3302612"/>
                <a:ext cx="832097" cy="1274188"/>
              </a:xfrm>
              <a:custGeom>
                <a:avLst/>
                <a:gdLst/>
                <a:ahLst/>
                <a:cxnLst/>
                <a:rect l="l" t="t" r="r" b="b"/>
                <a:pathLst>
                  <a:path w="10464" h="16024" extrusionOk="0">
                    <a:moveTo>
                      <a:pt x="5914" y="1"/>
                    </a:moveTo>
                    <a:cubicBezTo>
                      <a:pt x="4352" y="1"/>
                      <a:pt x="2872" y="701"/>
                      <a:pt x="1863" y="1887"/>
                    </a:cubicBezTo>
                    <a:cubicBezTo>
                      <a:pt x="644" y="3309"/>
                      <a:pt x="0" y="5442"/>
                      <a:pt x="322" y="7085"/>
                    </a:cubicBezTo>
                    <a:cubicBezTo>
                      <a:pt x="627" y="8778"/>
                      <a:pt x="1981" y="9675"/>
                      <a:pt x="3116" y="10149"/>
                    </a:cubicBezTo>
                    <a:lnTo>
                      <a:pt x="3048" y="14297"/>
                    </a:lnTo>
                    <a:cubicBezTo>
                      <a:pt x="3031" y="15245"/>
                      <a:pt x="3793" y="16024"/>
                      <a:pt x="4741" y="16024"/>
                    </a:cubicBezTo>
                    <a:lnTo>
                      <a:pt x="5537" y="16024"/>
                    </a:lnTo>
                    <a:cubicBezTo>
                      <a:pt x="6468" y="16024"/>
                      <a:pt x="7230" y="15245"/>
                      <a:pt x="7230" y="14314"/>
                    </a:cubicBezTo>
                    <a:lnTo>
                      <a:pt x="7196" y="10505"/>
                    </a:lnTo>
                    <a:cubicBezTo>
                      <a:pt x="7856" y="10403"/>
                      <a:pt x="8483" y="10081"/>
                      <a:pt x="8957" y="9607"/>
                    </a:cubicBezTo>
                    <a:cubicBezTo>
                      <a:pt x="9973" y="8490"/>
                      <a:pt x="10464" y="4663"/>
                      <a:pt x="9532" y="2429"/>
                    </a:cubicBezTo>
                    <a:cubicBezTo>
                      <a:pt x="8923" y="956"/>
                      <a:pt x="7704" y="58"/>
                      <a:pt x="6180" y="8"/>
                    </a:cubicBezTo>
                    <a:cubicBezTo>
                      <a:pt x="6091" y="3"/>
                      <a:pt x="6002" y="1"/>
                      <a:pt x="59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algn="bl" rotWithShape="0">
                  <a:srgbClr val="242324">
                    <a:alpha val="30000"/>
                  </a:srgbClr>
                </a:outerShdw>
              </a:effectLst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8" name="Google Shape;2310;p68">
                <a:extLst>
                  <a:ext uri="{FF2B5EF4-FFF2-40B4-BE49-F238E27FC236}">
                    <a16:creationId xmlns:a16="http://schemas.microsoft.com/office/drawing/2014/main" id="{287C1807-2C43-182E-7997-9FF5FEB9C7CB}"/>
                  </a:ext>
                </a:extLst>
              </p:cNvPr>
              <p:cNvSpPr/>
              <p:nvPr/>
            </p:nvSpPr>
            <p:spPr>
              <a:xfrm>
                <a:off x="4272928" y="3412579"/>
                <a:ext cx="635579" cy="60667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268" extrusionOk="0">
                    <a:moveTo>
                      <a:pt x="4307" y="1"/>
                    </a:moveTo>
                    <a:cubicBezTo>
                      <a:pt x="1271" y="1"/>
                      <a:pt x="0" y="3368"/>
                      <a:pt x="316" y="5083"/>
                    </a:cubicBezTo>
                    <a:cubicBezTo>
                      <a:pt x="655" y="6827"/>
                      <a:pt x="3279" y="7233"/>
                      <a:pt x="3279" y="7233"/>
                    </a:cubicBezTo>
                    <a:cubicBezTo>
                      <a:pt x="3279" y="7233"/>
                      <a:pt x="3613" y="7267"/>
                      <a:pt x="4056" y="7267"/>
                    </a:cubicBezTo>
                    <a:cubicBezTo>
                      <a:pt x="4737" y="7267"/>
                      <a:pt x="5676" y="7186"/>
                      <a:pt x="6056" y="6776"/>
                    </a:cubicBezTo>
                    <a:cubicBezTo>
                      <a:pt x="6665" y="6099"/>
                      <a:pt x="7613" y="122"/>
                      <a:pt x="4464" y="4"/>
                    </a:cubicBezTo>
                    <a:cubicBezTo>
                      <a:pt x="4412" y="2"/>
                      <a:pt x="4359" y="1"/>
                      <a:pt x="4307" y="1"/>
                    </a:cubicBezTo>
                    <a:close/>
                  </a:path>
                </a:pathLst>
              </a:custGeom>
              <a:solidFill>
                <a:srgbClr val="A4BB78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9" name="Google Shape;2311;p68">
                <a:extLst>
                  <a:ext uri="{FF2B5EF4-FFF2-40B4-BE49-F238E27FC236}">
                    <a16:creationId xmlns:a16="http://schemas.microsoft.com/office/drawing/2014/main" id="{CBB12FF4-931D-CC27-A8E6-67B79EEE385E}"/>
                  </a:ext>
                </a:extLst>
              </p:cNvPr>
              <p:cNvSpPr/>
              <p:nvPr/>
            </p:nvSpPr>
            <p:spPr>
              <a:xfrm>
                <a:off x="4443466" y="3655904"/>
                <a:ext cx="284149" cy="811269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9719" extrusionOk="0">
                    <a:moveTo>
                      <a:pt x="1744" y="1"/>
                    </a:moveTo>
                    <a:lnTo>
                      <a:pt x="1202" y="170"/>
                    </a:lnTo>
                    <a:lnTo>
                      <a:pt x="1152" y="3285"/>
                    </a:lnTo>
                    <a:lnTo>
                      <a:pt x="1033" y="3234"/>
                    </a:lnTo>
                    <a:lnTo>
                      <a:pt x="254" y="1795"/>
                    </a:lnTo>
                    <a:lnTo>
                      <a:pt x="0" y="2100"/>
                    </a:lnTo>
                    <a:lnTo>
                      <a:pt x="1135" y="4064"/>
                    </a:lnTo>
                    <a:lnTo>
                      <a:pt x="1050" y="9719"/>
                    </a:lnTo>
                    <a:lnTo>
                      <a:pt x="1846" y="9719"/>
                    </a:lnTo>
                    <a:lnTo>
                      <a:pt x="1778" y="3438"/>
                    </a:lnTo>
                    <a:lnTo>
                      <a:pt x="3403" y="2168"/>
                    </a:lnTo>
                    <a:cubicBezTo>
                      <a:pt x="3403" y="2168"/>
                      <a:pt x="3234" y="1897"/>
                      <a:pt x="3132" y="1880"/>
                    </a:cubicBezTo>
                    <a:cubicBezTo>
                      <a:pt x="3131" y="1880"/>
                      <a:pt x="3130" y="1880"/>
                      <a:pt x="3128" y="1880"/>
                    </a:cubicBezTo>
                    <a:cubicBezTo>
                      <a:pt x="3010" y="1880"/>
                      <a:pt x="2213" y="2528"/>
                      <a:pt x="1778" y="2862"/>
                    </a:cubicBezTo>
                    <a:lnTo>
                      <a:pt x="1744" y="1"/>
                    </a:lnTo>
                    <a:close/>
                  </a:path>
                </a:pathLst>
              </a:custGeom>
              <a:solidFill>
                <a:srgbClr val="C59A7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oogle Shape;2312;p68">
              <a:extLst>
                <a:ext uri="{FF2B5EF4-FFF2-40B4-BE49-F238E27FC236}">
                  <a16:creationId xmlns:a16="http://schemas.microsoft.com/office/drawing/2014/main" id="{412F85D9-8FCA-FE7E-EF50-AE4B429616ED}"/>
                </a:ext>
              </a:extLst>
            </p:cNvPr>
            <p:cNvGrpSpPr/>
            <p:nvPr/>
          </p:nvGrpSpPr>
          <p:grpSpPr>
            <a:xfrm>
              <a:off x="8413472" y="222364"/>
              <a:ext cx="543942" cy="832810"/>
              <a:chOff x="4156067" y="3302612"/>
              <a:chExt cx="832097" cy="1274188"/>
            </a:xfrm>
          </p:grpSpPr>
          <p:sp>
            <p:nvSpPr>
              <p:cNvPr id="14" name="Google Shape;2313;p68">
                <a:extLst>
                  <a:ext uri="{FF2B5EF4-FFF2-40B4-BE49-F238E27FC236}">
                    <a16:creationId xmlns:a16="http://schemas.microsoft.com/office/drawing/2014/main" id="{BA3ACEAD-3D41-FC9E-8D8D-EDDB81086A27}"/>
                  </a:ext>
                </a:extLst>
              </p:cNvPr>
              <p:cNvSpPr/>
              <p:nvPr/>
            </p:nvSpPr>
            <p:spPr>
              <a:xfrm>
                <a:off x="4156067" y="3302612"/>
                <a:ext cx="832097" cy="1274188"/>
              </a:xfrm>
              <a:custGeom>
                <a:avLst/>
                <a:gdLst/>
                <a:ahLst/>
                <a:cxnLst/>
                <a:rect l="l" t="t" r="r" b="b"/>
                <a:pathLst>
                  <a:path w="10464" h="16024" extrusionOk="0">
                    <a:moveTo>
                      <a:pt x="5914" y="1"/>
                    </a:moveTo>
                    <a:cubicBezTo>
                      <a:pt x="4352" y="1"/>
                      <a:pt x="2872" y="701"/>
                      <a:pt x="1863" y="1887"/>
                    </a:cubicBezTo>
                    <a:cubicBezTo>
                      <a:pt x="644" y="3309"/>
                      <a:pt x="0" y="5442"/>
                      <a:pt x="322" y="7085"/>
                    </a:cubicBezTo>
                    <a:cubicBezTo>
                      <a:pt x="627" y="8778"/>
                      <a:pt x="1981" y="9675"/>
                      <a:pt x="3116" y="10149"/>
                    </a:cubicBezTo>
                    <a:lnTo>
                      <a:pt x="3048" y="14297"/>
                    </a:lnTo>
                    <a:cubicBezTo>
                      <a:pt x="3031" y="15245"/>
                      <a:pt x="3793" y="16024"/>
                      <a:pt x="4741" y="16024"/>
                    </a:cubicBezTo>
                    <a:lnTo>
                      <a:pt x="5537" y="16024"/>
                    </a:lnTo>
                    <a:cubicBezTo>
                      <a:pt x="6468" y="16024"/>
                      <a:pt x="7230" y="15245"/>
                      <a:pt x="7230" y="14314"/>
                    </a:cubicBezTo>
                    <a:lnTo>
                      <a:pt x="7196" y="10505"/>
                    </a:lnTo>
                    <a:cubicBezTo>
                      <a:pt x="7856" y="10403"/>
                      <a:pt x="8483" y="10081"/>
                      <a:pt x="8957" y="9607"/>
                    </a:cubicBezTo>
                    <a:cubicBezTo>
                      <a:pt x="9973" y="8490"/>
                      <a:pt x="10464" y="4663"/>
                      <a:pt x="9532" y="2429"/>
                    </a:cubicBezTo>
                    <a:cubicBezTo>
                      <a:pt x="8923" y="956"/>
                      <a:pt x="7704" y="58"/>
                      <a:pt x="6180" y="8"/>
                    </a:cubicBezTo>
                    <a:cubicBezTo>
                      <a:pt x="6091" y="3"/>
                      <a:pt x="6002" y="1"/>
                      <a:pt x="59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algn="bl" rotWithShape="0">
                  <a:srgbClr val="242324">
                    <a:alpha val="30000"/>
                  </a:srgbClr>
                </a:outerShdw>
              </a:effectLst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5" name="Google Shape;2314;p68">
                <a:extLst>
                  <a:ext uri="{FF2B5EF4-FFF2-40B4-BE49-F238E27FC236}">
                    <a16:creationId xmlns:a16="http://schemas.microsoft.com/office/drawing/2014/main" id="{9893826E-5FF1-1B44-0052-B4082F8335D8}"/>
                  </a:ext>
                </a:extLst>
              </p:cNvPr>
              <p:cNvSpPr/>
              <p:nvPr/>
            </p:nvSpPr>
            <p:spPr>
              <a:xfrm>
                <a:off x="4272928" y="3412579"/>
                <a:ext cx="635579" cy="60667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268" extrusionOk="0">
                    <a:moveTo>
                      <a:pt x="4307" y="1"/>
                    </a:moveTo>
                    <a:cubicBezTo>
                      <a:pt x="1271" y="1"/>
                      <a:pt x="0" y="3368"/>
                      <a:pt x="316" y="5083"/>
                    </a:cubicBezTo>
                    <a:cubicBezTo>
                      <a:pt x="655" y="6827"/>
                      <a:pt x="3279" y="7233"/>
                      <a:pt x="3279" y="7233"/>
                    </a:cubicBezTo>
                    <a:cubicBezTo>
                      <a:pt x="3279" y="7233"/>
                      <a:pt x="3613" y="7267"/>
                      <a:pt x="4056" y="7267"/>
                    </a:cubicBezTo>
                    <a:cubicBezTo>
                      <a:pt x="4737" y="7267"/>
                      <a:pt x="5676" y="7186"/>
                      <a:pt x="6056" y="6776"/>
                    </a:cubicBezTo>
                    <a:cubicBezTo>
                      <a:pt x="6665" y="6099"/>
                      <a:pt x="7613" y="122"/>
                      <a:pt x="4464" y="4"/>
                    </a:cubicBezTo>
                    <a:cubicBezTo>
                      <a:pt x="4412" y="2"/>
                      <a:pt x="4359" y="1"/>
                      <a:pt x="4307" y="1"/>
                    </a:cubicBezTo>
                    <a:close/>
                  </a:path>
                </a:pathLst>
              </a:custGeom>
              <a:solidFill>
                <a:srgbClr val="A4BB78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6" name="Google Shape;2315;p68">
                <a:extLst>
                  <a:ext uri="{FF2B5EF4-FFF2-40B4-BE49-F238E27FC236}">
                    <a16:creationId xmlns:a16="http://schemas.microsoft.com/office/drawing/2014/main" id="{74C7321E-3E43-2EB2-6182-C5E2ECF5E6D8}"/>
                  </a:ext>
                </a:extLst>
              </p:cNvPr>
              <p:cNvSpPr/>
              <p:nvPr/>
            </p:nvSpPr>
            <p:spPr>
              <a:xfrm>
                <a:off x="4443466" y="3655904"/>
                <a:ext cx="284149" cy="811269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9719" extrusionOk="0">
                    <a:moveTo>
                      <a:pt x="1744" y="1"/>
                    </a:moveTo>
                    <a:lnTo>
                      <a:pt x="1202" y="170"/>
                    </a:lnTo>
                    <a:lnTo>
                      <a:pt x="1152" y="3285"/>
                    </a:lnTo>
                    <a:lnTo>
                      <a:pt x="1033" y="3234"/>
                    </a:lnTo>
                    <a:lnTo>
                      <a:pt x="254" y="1795"/>
                    </a:lnTo>
                    <a:lnTo>
                      <a:pt x="0" y="2100"/>
                    </a:lnTo>
                    <a:lnTo>
                      <a:pt x="1135" y="4064"/>
                    </a:lnTo>
                    <a:lnTo>
                      <a:pt x="1050" y="9719"/>
                    </a:lnTo>
                    <a:lnTo>
                      <a:pt x="1846" y="9719"/>
                    </a:lnTo>
                    <a:lnTo>
                      <a:pt x="1778" y="3438"/>
                    </a:lnTo>
                    <a:lnTo>
                      <a:pt x="3403" y="2168"/>
                    </a:lnTo>
                    <a:cubicBezTo>
                      <a:pt x="3403" y="2168"/>
                      <a:pt x="3234" y="1897"/>
                      <a:pt x="3132" y="1880"/>
                    </a:cubicBezTo>
                    <a:cubicBezTo>
                      <a:pt x="3131" y="1880"/>
                      <a:pt x="3130" y="1880"/>
                      <a:pt x="3128" y="1880"/>
                    </a:cubicBezTo>
                    <a:cubicBezTo>
                      <a:pt x="3010" y="1880"/>
                      <a:pt x="2213" y="2528"/>
                      <a:pt x="1778" y="2862"/>
                    </a:cubicBezTo>
                    <a:lnTo>
                      <a:pt x="1744" y="1"/>
                    </a:lnTo>
                    <a:close/>
                  </a:path>
                </a:pathLst>
              </a:custGeom>
              <a:solidFill>
                <a:srgbClr val="C59A7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80A82A-9925-A176-6C16-9AD137E5FF83}"/>
                </a:ext>
              </a:extLst>
            </p:cNvPr>
            <p:cNvSpPr txBox="1"/>
            <p:nvPr/>
          </p:nvSpPr>
          <p:spPr>
            <a:xfrm>
              <a:off x="813371" y="472612"/>
              <a:ext cx="7605875" cy="3664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Nhiệm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vụ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1: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Giới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thiệu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trao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đổi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trong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9607416-B7A5-EBA9-528F-98EE13C5A206}"/>
              </a:ext>
            </a:extLst>
          </p:cNvPr>
          <p:cNvGrpSpPr/>
          <p:nvPr/>
        </p:nvGrpSpPr>
        <p:grpSpPr>
          <a:xfrm>
            <a:off x="909740" y="2655367"/>
            <a:ext cx="10234127" cy="1101521"/>
            <a:chOff x="-877624" y="2950422"/>
            <a:chExt cx="16246237" cy="1748616"/>
          </a:xfrm>
        </p:grpSpPr>
        <p:sp>
          <p:nvSpPr>
            <p:cNvPr id="21" name="Speech Bubble: Rectangle with Corners Rounded 33">
              <a:extLst>
                <a:ext uri="{FF2B5EF4-FFF2-40B4-BE49-F238E27FC236}">
                  <a16:creationId xmlns:a16="http://schemas.microsoft.com/office/drawing/2014/main" id="{5DAB661D-4E3F-1CA8-941C-CC97839B0DCE}"/>
                </a:ext>
              </a:extLst>
            </p:cNvPr>
            <p:cNvSpPr/>
            <p:nvPr/>
          </p:nvSpPr>
          <p:spPr>
            <a:xfrm>
              <a:off x="-613830" y="3238296"/>
              <a:ext cx="15982443" cy="1460742"/>
            </a:xfrm>
            <a:prstGeom prst="wedgeRoundRectCallout">
              <a:avLst>
                <a:gd name="adj1" fmla="val -26405"/>
                <a:gd name="adj2" fmla="val 46900"/>
                <a:gd name="adj3" fmla="val 16667"/>
              </a:avLst>
            </a:prstGeom>
            <a:solidFill>
              <a:srgbClr val="7CAB57">
                <a:lumMod val="20000"/>
                <a:lumOff val="80000"/>
              </a:srgbClr>
            </a:solidFill>
            <a:ln w="38100" cap="flat" cmpd="sng" algn="ctr">
              <a:solidFill>
                <a:schemeClr val="accent3">
                  <a:lumMod val="50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400" b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a) Một số tập sách có tác phẩm về đề tài hòa bình: 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22" name="Picture 4">
              <a:extLst>
                <a:ext uri="{FF2B5EF4-FFF2-40B4-BE49-F238E27FC236}">
                  <a16:creationId xmlns:a16="http://schemas.microsoft.com/office/drawing/2014/main" id="{53D63C59-1D6D-E49E-3016-ED79FA888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20555803">
              <a:off x="-877624" y="2950422"/>
              <a:ext cx="1067355" cy="665982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4DDADFF-430B-E99A-387E-B994027E2BAD}"/>
              </a:ext>
            </a:extLst>
          </p:cNvPr>
          <p:cNvSpPr/>
          <p:nvPr/>
        </p:nvSpPr>
        <p:spPr>
          <a:xfrm>
            <a:off x="1245923" y="4352854"/>
            <a:ext cx="5033144" cy="2325898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360016" indent="-36001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Tớ là công dân toàn cầu – Vì một thế giới hòa bình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(A-li-xơ Ha-man)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360016" indent="-36001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Bài ca Trái Đất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(Định Hải)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7998AE-8FEF-E274-EB4C-2C9FDEABBE72}"/>
              </a:ext>
            </a:extLst>
          </p:cNvPr>
          <p:cNvSpPr/>
          <p:nvPr/>
        </p:nvSpPr>
        <p:spPr>
          <a:xfrm>
            <a:off x="6711081" y="4352854"/>
            <a:ext cx="4217119" cy="2325898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Những câu chuyện về tình yêu tự do và hòa bình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(Lương Hùng tuyển chọn và biên dịch)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i="1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06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6FE9E6-8568-CB70-6E2B-8BA91D9DF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A81584B-A634-CC45-8B2F-4B9101E4AEF9}"/>
              </a:ext>
            </a:extLst>
          </p:cNvPr>
          <p:cNvGrpSpPr/>
          <p:nvPr/>
        </p:nvGrpSpPr>
        <p:grpSpPr>
          <a:xfrm>
            <a:off x="2820522" y="3778299"/>
            <a:ext cx="6852925" cy="696312"/>
            <a:chOff x="3029863" y="1823688"/>
            <a:chExt cx="12362538" cy="126241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ABF6F89-DAF0-2AEF-7AD2-F20F73D9988E}"/>
                </a:ext>
              </a:extLst>
            </p:cNvPr>
            <p:cNvCxnSpPr>
              <a:cxnSpLocks/>
            </p:cNvCxnSpPr>
            <p:nvPr/>
          </p:nvCxnSpPr>
          <p:spPr>
            <a:xfrm>
              <a:off x="9144001" y="1823688"/>
              <a:ext cx="0" cy="576612"/>
            </a:xfrm>
            <a:prstGeom prst="line">
              <a:avLst/>
            </a:prstGeom>
            <a:noFill/>
            <a:ln w="38100" cap="flat" cmpd="sng" algn="ctr">
              <a:solidFill>
                <a:srgbClr val="1C3026"/>
              </a:solidFill>
              <a:prstDash val="solid"/>
            </a:ln>
            <a:effectLst/>
          </p:spPr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6400754-230A-870C-413B-3914D8483EAC}"/>
                </a:ext>
              </a:extLst>
            </p:cNvPr>
            <p:cNvCxnSpPr>
              <a:cxnSpLocks/>
            </p:cNvCxnSpPr>
            <p:nvPr/>
          </p:nvCxnSpPr>
          <p:spPr>
            <a:xfrm>
              <a:off x="3029863" y="2400300"/>
              <a:ext cx="12362538" cy="0"/>
            </a:xfrm>
            <a:prstGeom prst="line">
              <a:avLst/>
            </a:prstGeom>
            <a:noFill/>
            <a:ln w="38100" cap="flat" cmpd="sng" algn="ctr">
              <a:solidFill>
                <a:srgbClr val="1C3026"/>
              </a:solidFill>
              <a:prstDash val="solid"/>
            </a:ln>
            <a:effectLst/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759341B-D9CC-B8AD-C3D2-2BCCC98B3264}"/>
                </a:ext>
              </a:extLst>
            </p:cNvPr>
            <p:cNvCxnSpPr>
              <a:cxnSpLocks/>
            </p:cNvCxnSpPr>
            <p:nvPr/>
          </p:nvCxnSpPr>
          <p:spPr>
            <a:xfrm>
              <a:off x="3029863" y="2400300"/>
              <a:ext cx="0" cy="685800"/>
            </a:xfrm>
            <a:prstGeom prst="line">
              <a:avLst/>
            </a:prstGeom>
            <a:noFill/>
            <a:ln w="38100" cap="flat" cmpd="sng" algn="ctr">
              <a:solidFill>
                <a:srgbClr val="1C3026"/>
              </a:solidFill>
              <a:prstDash val="soli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2A446A1-EDBD-ABDC-C68B-818A6B91C208}"/>
                </a:ext>
              </a:extLst>
            </p:cNvPr>
            <p:cNvCxnSpPr>
              <a:cxnSpLocks/>
            </p:cNvCxnSpPr>
            <p:nvPr/>
          </p:nvCxnSpPr>
          <p:spPr>
            <a:xfrm>
              <a:off x="15392401" y="2400300"/>
              <a:ext cx="0" cy="685794"/>
            </a:xfrm>
            <a:prstGeom prst="line">
              <a:avLst/>
            </a:prstGeom>
            <a:noFill/>
            <a:ln w="38100" cap="flat" cmpd="sng" algn="ctr">
              <a:solidFill>
                <a:srgbClr val="1C3026"/>
              </a:solidFill>
              <a:prstDash val="solid"/>
            </a:ln>
            <a:effectLst/>
          </p:spPr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57C5E84-7B95-509E-ACA4-AC58F0FDDECD}"/>
              </a:ext>
            </a:extLst>
          </p:cNvPr>
          <p:cNvGrpSpPr/>
          <p:nvPr/>
        </p:nvGrpSpPr>
        <p:grpSpPr>
          <a:xfrm>
            <a:off x="635166" y="1548665"/>
            <a:ext cx="10921668" cy="1090102"/>
            <a:chOff x="288574" y="189929"/>
            <a:chExt cx="8668840" cy="865245"/>
          </a:xfrm>
        </p:grpSpPr>
        <p:sp>
          <p:nvSpPr>
            <p:cNvPr id="10" name="Google Shape;1250;p59">
              <a:extLst>
                <a:ext uri="{FF2B5EF4-FFF2-40B4-BE49-F238E27FC236}">
                  <a16:creationId xmlns:a16="http://schemas.microsoft.com/office/drawing/2014/main" id="{1F224152-F422-E9A8-1231-3DA5A29D05DA}"/>
                </a:ext>
              </a:extLst>
            </p:cNvPr>
            <p:cNvSpPr/>
            <p:nvPr/>
          </p:nvSpPr>
          <p:spPr>
            <a:xfrm>
              <a:off x="497091" y="363731"/>
              <a:ext cx="8274575" cy="605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grpSp>
          <p:nvGrpSpPr>
            <p:cNvPr id="11" name="Google Shape;2308;p68">
              <a:extLst>
                <a:ext uri="{FF2B5EF4-FFF2-40B4-BE49-F238E27FC236}">
                  <a16:creationId xmlns:a16="http://schemas.microsoft.com/office/drawing/2014/main" id="{17BB0B28-FD75-3AA8-9D1E-E69F2AF8D3C7}"/>
                </a:ext>
              </a:extLst>
            </p:cNvPr>
            <p:cNvGrpSpPr/>
            <p:nvPr/>
          </p:nvGrpSpPr>
          <p:grpSpPr>
            <a:xfrm>
              <a:off x="288574" y="189929"/>
              <a:ext cx="543942" cy="832810"/>
              <a:chOff x="4156067" y="3302612"/>
              <a:chExt cx="832097" cy="1274188"/>
            </a:xfrm>
          </p:grpSpPr>
          <p:sp>
            <p:nvSpPr>
              <p:cNvPr id="17" name="Google Shape;2309;p68">
                <a:extLst>
                  <a:ext uri="{FF2B5EF4-FFF2-40B4-BE49-F238E27FC236}">
                    <a16:creationId xmlns:a16="http://schemas.microsoft.com/office/drawing/2014/main" id="{D5138283-1C7E-B35B-E704-578054A9F906}"/>
                  </a:ext>
                </a:extLst>
              </p:cNvPr>
              <p:cNvSpPr/>
              <p:nvPr/>
            </p:nvSpPr>
            <p:spPr>
              <a:xfrm>
                <a:off x="4156067" y="3302612"/>
                <a:ext cx="832097" cy="1274188"/>
              </a:xfrm>
              <a:custGeom>
                <a:avLst/>
                <a:gdLst/>
                <a:ahLst/>
                <a:cxnLst/>
                <a:rect l="l" t="t" r="r" b="b"/>
                <a:pathLst>
                  <a:path w="10464" h="16024" extrusionOk="0">
                    <a:moveTo>
                      <a:pt x="5914" y="1"/>
                    </a:moveTo>
                    <a:cubicBezTo>
                      <a:pt x="4352" y="1"/>
                      <a:pt x="2872" y="701"/>
                      <a:pt x="1863" y="1887"/>
                    </a:cubicBezTo>
                    <a:cubicBezTo>
                      <a:pt x="644" y="3309"/>
                      <a:pt x="0" y="5442"/>
                      <a:pt x="322" y="7085"/>
                    </a:cubicBezTo>
                    <a:cubicBezTo>
                      <a:pt x="627" y="8778"/>
                      <a:pt x="1981" y="9675"/>
                      <a:pt x="3116" y="10149"/>
                    </a:cubicBezTo>
                    <a:lnTo>
                      <a:pt x="3048" y="14297"/>
                    </a:lnTo>
                    <a:cubicBezTo>
                      <a:pt x="3031" y="15245"/>
                      <a:pt x="3793" y="16024"/>
                      <a:pt x="4741" y="16024"/>
                    </a:cubicBezTo>
                    <a:lnTo>
                      <a:pt x="5537" y="16024"/>
                    </a:lnTo>
                    <a:cubicBezTo>
                      <a:pt x="6468" y="16024"/>
                      <a:pt x="7230" y="15245"/>
                      <a:pt x="7230" y="14314"/>
                    </a:cubicBezTo>
                    <a:lnTo>
                      <a:pt x="7196" y="10505"/>
                    </a:lnTo>
                    <a:cubicBezTo>
                      <a:pt x="7856" y="10403"/>
                      <a:pt x="8483" y="10081"/>
                      <a:pt x="8957" y="9607"/>
                    </a:cubicBezTo>
                    <a:cubicBezTo>
                      <a:pt x="9973" y="8490"/>
                      <a:pt x="10464" y="4663"/>
                      <a:pt x="9532" y="2429"/>
                    </a:cubicBezTo>
                    <a:cubicBezTo>
                      <a:pt x="8923" y="956"/>
                      <a:pt x="7704" y="58"/>
                      <a:pt x="6180" y="8"/>
                    </a:cubicBezTo>
                    <a:cubicBezTo>
                      <a:pt x="6091" y="3"/>
                      <a:pt x="6002" y="1"/>
                      <a:pt x="59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algn="bl" rotWithShape="0">
                  <a:srgbClr val="242324">
                    <a:alpha val="30000"/>
                  </a:srgbClr>
                </a:outerShdw>
              </a:effectLst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8" name="Google Shape;2310;p68">
                <a:extLst>
                  <a:ext uri="{FF2B5EF4-FFF2-40B4-BE49-F238E27FC236}">
                    <a16:creationId xmlns:a16="http://schemas.microsoft.com/office/drawing/2014/main" id="{A5683916-0E0E-3FC5-5336-5BF8273277DE}"/>
                  </a:ext>
                </a:extLst>
              </p:cNvPr>
              <p:cNvSpPr/>
              <p:nvPr/>
            </p:nvSpPr>
            <p:spPr>
              <a:xfrm>
                <a:off x="4272928" y="3412579"/>
                <a:ext cx="635579" cy="60667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268" extrusionOk="0">
                    <a:moveTo>
                      <a:pt x="4307" y="1"/>
                    </a:moveTo>
                    <a:cubicBezTo>
                      <a:pt x="1271" y="1"/>
                      <a:pt x="0" y="3368"/>
                      <a:pt x="316" y="5083"/>
                    </a:cubicBezTo>
                    <a:cubicBezTo>
                      <a:pt x="655" y="6827"/>
                      <a:pt x="3279" y="7233"/>
                      <a:pt x="3279" y="7233"/>
                    </a:cubicBezTo>
                    <a:cubicBezTo>
                      <a:pt x="3279" y="7233"/>
                      <a:pt x="3613" y="7267"/>
                      <a:pt x="4056" y="7267"/>
                    </a:cubicBezTo>
                    <a:cubicBezTo>
                      <a:pt x="4737" y="7267"/>
                      <a:pt x="5676" y="7186"/>
                      <a:pt x="6056" y="6776"/>
                    </a:cubicBezTo>
                    <a:cubicBezTo>
                      <a:pt x="6665" y="6099"/>
                      <a:pt x="7613" y="122"/>
                      <a:pt x="4464" y="4"/>
                    </a:cubicBezTo>
                    <a:cubicBezTo>
                      <a:pt x="4412" y="2"/>
                      <a:pt x="4359" y="1"/>
                      <a:pt x="4307" y="1"/>
                    </a:cubicBezTo>
                    <a:close/>
                  </a:path>
                </a:pathLst>
              </a:custGeom>
              <a:solidFill>
                <a:srgbClr val="A4BB78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9" name="Google Shape;2311;p68">
                <a:extLst>
                  <a:ext uri="{FF2B5EF4-FFF2-40B4-BE49-F238E27FC236}">
                    <a16:creationId xmlns:a16="http://schemas.microsoft.com/office/drawing/2014/main" id="{20DE9D7C-9190-0A48-7B64-59FAB476BB4B}"/>
                  </a:ext>
                </a:extLst>
              </p:cNvPr>
              <p:cNvSpPr/>
              <p:nvPr/>
            </p:nvSpPr>
            <p:spPr>
              <a:xfrm>
                <a:off x="4443466" y="3655904"/>
                <a:ext cx="284149" cy="811269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9719" extrusionOk="0">
                    <a:moveTo>
                      <a:pt x="1744" y="1"/>
                    </a:moveTo>
                    <a:lnTo>
                      <a:pt x="1202" y="170"/>
                    </a:lnTo>
                    <a:lnTo>
                      <a:pt x="1152" y="3285"/>
                    </a:lnTo>
                    <a:lnTo>
                      <a:pt x="1033" y="3234"/>
                    </a:lnTo>
                    <a:lnTo>
                      <a:pt x="254" y="1795"/>
                    </a:lnTo>
                    <a:lnTo>
                      <a:pt x="0" y="2100"/>
                    </a:lnTo>
                    <a:lnTo>
                      <a:pt x="1135" y="4064"/>
                    </a:lnTo>
                    <a:lnTo>
                      <a:pt x="1050" y="9719"/>
                    </a:lnTo>
                    <a:lnTo>
                      <a:pt x="1846" y="9719"/>
                    </a:lnTo>
                    <a:lnTo>
                      <a:pt x="1778" y="3438"/>
                    </a:lnTo>
                    <a:lnTo>
                      <a:pt x="3403" y="2168"/>
                    </a:lnTo>
                    <a:cubicBezTo>
                      <a:pt x="3403" y="2168"/>
                      <a:pt x="3234" y="1897"/>
                      <a:pt x="3132" y="1880"/>
                    </a:cubicBezTo>
                    <a:cubicBezTo>
                      <a:pt x="3131" y="1880"/>
                      <a:pt x="3130" y="1880"/>
                      <a:pt x="3128" y="1880"/>
                    </a:cubicBezTo>
                    <a:cubicBezTo>
                      <a:pt x="3010" y="1880"/>
                      <a:pt x="2213" y="2528"/>
                      <a:pt x="1778" y="2862"/>
                    </a:cubicBezTo>
                    <a:lnTo>
                      <a:pt x="1744" y="1"/>
                    </a:lnTo>
                    <a:close/>
                  </a:path>
                </a:pathLst>
              </a:custGeom>
              <a:solidFill>
                <a:srgbClr val="C59A7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oogle Shape;2312;p68">
              <a:extLst>
                <a:ext uri="{FF2B5EF4-FFF2-40B4-BE49-F238E27FC236}">
                  <a16:creationId xmlns:a16="http://schemas.microsoft.com/office/drawing/2014/main" id="{831B2D7E-E5B0-0582-6145-B45AE5717B17}"/>
                </a:ext>
              </a:extLst>
            </p:cNvPr>
            <p:cNvGrpSpPr/>
            <p:nvPr/>
          </p:nvGrpSpPr>
          <p:grpSpPr>
            <a:xfrm>
              <a:off x="8413472" y="222364"/>
              <a:ext cx="543942" cy="832810"/>
              <a:chOff x="4156067" y="3302612"/>
              <a:chExt cx="832097" cy="1274188"/>
            </a:xfrm>
          </p:grpSpPr>
          <p:sp>
            <p:nvSpPr>
              <p:cNvPr id="14" name="Google Shape;2313;p68">
                <a:extLst>
                  <a:ext uri="{FF2B5EF4-FFF2-40B4-BE49-F238E27FC236}">
                    <a16:creationId xmlns:a16="http://schemas.microsoft.com/office/drawing/2014/main" id="{E46CFB4C-7571-A66A-E6F0-33CEA6E3D372}"/>
                  </a:ext>
                </a:extLst>
              </p:cNvPr>
              <p:cNvSpPr/>
              <p:nvPr/>
            </p:nvSpPr>
            <p:spPr>
              <a:xfrm>
                <a:off x="4156067" y="3302612"/>
                <a:ext cx="832097" cy="1274188"/>
              </a:xfrm>
              <a:custGeom>
                <a:avLst/>
                <a:gdLst/>
                <a:ahLst/>
                <a:cxnLst/>
                <a:rect l="l" t="t" r="r" b="b"/>
                <a:pathLst>
                  <a:path w="10464" h="16024" extrusionOk="0">
                    <a:moveTo>
                      <a:pt x="5914" y="1"/>
                    </a:moveTo>
                    <a:cubicBezTo>
                      <a:pt x="4352" y="1"/>
                      <a:pt x="2872" y="701"/>
                      <a:pt x="1863" y="1887"/>
                    </a:cubicBezTo>
                    <a:cubicBezTo>
                      <a:pt x="644" y="3309"/>
                      <a:pt x="0" y="5442"/>
                      <a:pt x="322" y="7085"/>
                    </a:cubicBezTo>
                    <a:cubicBezTo>
                      <a:pt x="627" y="8778"/>
                      <a:pt x="1981" y="9675"/>
                      <a:pt x="3116" y="10149"/>
                    </a:cubicBezTo>
                    <a:lnTo>
                      <a:pt x="3048" y="14297"/>
                    </a:lnTo>
                    <a:cubicBezTo>
                      <a:pt x="3031" y="15245"/>
                      <a:pt x="3793" y="16024"/>
                      <a:pt x="4741" y="16024"/>
                    </a:cubicBezTo>
                    <a:lnTo>
                      <a:pt x="5537" y="16024"/>
                    </a:lnTo>
                    <a:cubicBezTo>
                      <a:pt x="6468" y="16024"/>
                      <a:pt x="7230" y="15245"/>
                      <a:pt x="7230" y="14314"/>
                    </a:cubicBezTo>
                    <a:lnTo>
                      <a:pt x="7196" y="10505"/>
                    </a:lnTo>
                    <a:cubicBezTo>
                      <a:pt x="7856" y="10403"/>
                      <a:pt x="8483" y="10081"/>
                      <a:pt x="8957" y="9607"/>
                    </a:cubicBezTo>
                    <a:cubicBezTo>
                      <a:pt x="9973" y="8490"/>
                      <a:pt x="10464" y="4663"/>
                      <a:pt x="9532" y="2429"/>
                    </a:cubicBezTo>
                    <a:cubicBezTo>
                      <a:pt x="8923" y="956"/>
                      <a:pt x="7704" y="58"/>
                      <a:pt x="6180" y="8"/>
                    </a:cubicBezTo>
                    <a:cubicBezTo>
                      <a:pt x="6091" y="3"/>
                      <a:pt x="6002" y="1"/>
                      <a:pt x="59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algn="bl" rotWithShape="0">
                  <a:srgbClr val="242324">
                    <a:alpha val="30000"/>
                  </a:srgbClr>
                </a:outerShdw>
              </a:effectLst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5" name="Google Shape;2314;p68">
                <a:extLst>
                  <a:ext uri="{FF2B5EF4-FFF2-40B4-BE49-F238E27FC236}">
                    <a16:creationId xmlns:a16="http://schemas.microsoft.com/office/drawing/2014/main" id="{0D8C3034-0621-9228-85A7-4F1316C317FA}"/>
                  </a:ext>
                </a:extLst>
              </p:cNvPr>
              <p:cNvSpPr/>
              <p:nvPr/>
            </p:nvSpPr>
            <p:spPr>
              <a:xfrm>
                <a:off x="4272928" y="3412579"/>
                <a:ext cx="635579" cy="60667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268" extrusionOk="0">
                    <a:moveTo>
                      <a:pt x="4307" y="1"/>
                    </a:moveTo>
                    <a:cubicBezTo>
                      <a:pt x="1271" y="1"/>
                      <a:pt x="0" y="3368"/>
                      <a:pt x="316" y="5083"/>
                    </a:cubicBezTo>
                    <a:cubicBezTo>
                      <a:pt x="655" y="6827"/>
                      <a:pt x="3279" y="7233"/>
                      <a:pt x="3279" y="7233"/>
                    </a:cubicBezTo>
                    <a:cubicBezTo>
                      <a:pt x="3279" y="7233"/>
                      <a:pt x="3613" y="7267"/>
                      <a:pt x="4056" y="7267"/>
                    </a:cubicBezTo>
                    <a:cubicBezTo>
                      <a:pt x="4737" y="7267"/>
                      <a:pt x="5676" y="7186"/>
                      <a:pt x="6056" y="6776"/>
                    </a:cubicBezTo>
                    <a:cubicBezTo>
                      <a:pt x="6665" y="6099"/>
                      <a:pt x="7613" y="122"/>
                      <a:pt x="4464" y="4"/>
                    </a:cubicBezTo>
                    <a:cubicBezTo>
                      <a:pt x="4412" y="2"/>
                      <a:pt x="4359" y="1"/>
                      <a:pt x="4307" y="1"/>
                    </a:cubicBezTo>
                    <a:close/>
                  </a:path>
                </a:pathLst>
              </a:custGeom>
              <a:solidFill>
                <a:srgbClr val="A4BB78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6" name="Google Shape;2315;p68">
                <a:extLst>
                  <a:ext uri="{FF2B5EF4-FFF2-40B4-BE49-F238E27FC236}">
                    <a16:creationId xmlns:a16="http://schemas.microsoft.com/office/drawing/2014/main" id="{04DC83F2-24A6-A92B-FAC8-75768075614E}"/>
                  </a:ext>
                </a:extLst>
              </p:cNvPr>
              <p:cNvSpPr/>
              <p:nvPr/>
            </p:nvSpPr>
            <p:spPr>
              <a:xfrm>
                <a:off x="4443466" y="3655904"/>
                <a:ext cx="284149" cy="811269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9719" extrusionOk="0">
                    <a:moveTo>
                      <a:pt x="1744" y="1"/>
                    </a:moveTo>
                    <a:lnTo>
                      <a:pt x="1202" y="170"/>
                    </a:lnTo>
                    <a:lnTo>
                      <a:pt x="1152" y="3285"/>
                    </a:lnTo>
                    <a:lnTo>
                      <a:pt x="1033" y="3234"/>
                    </a:lnTo>
                    <a:lnTo>
                      <a:pt x="254" y="1795"/>
                    </a:lnTo>
                    <a:lnTo>
                      <a:pt x="0" y="2100"/>
                    </a:lnTo>
                    <a:lnTo>
                      <a:pt x="1135" y="4064"/>
                    </a:lnTo>
                    <a:lnTo>
                      <a:pt x="1050" y="9719"/>
                    </a:lnTo>
                    <a:lnTo>
                      <a:pt x="1846" y="9719"/>
                    </a:lnTo>
                    <a:lnTo>
                      <a:pt x="1778" y="3438"/>
                    </a:lnTo>
                    <a:lnTo>
                      <a:pt x="3403" y="2168"/>
                    </a:lnTo>
                    <a:cubicBezTo>
                      <a:pt x="3403" y="2168"/>
                      <a:pt x="3234" y="1897"/>
                      <a:pt x="3132" y="1880"/>
                    </a:cubicBezTo>
                    <a:cubicBezTo>
                      <a:pt x="3131" y="1880"/>
                      <a:pt x="3130" y="1880"/>
                      <a:pt x="3128" y="1880"/>
                    </a:cubicBezTo>
                    <a:cubicBezTo>
                      <a:pt x="3010" y="1880"/>
                      <a:pt x="2213" y="2528"/>
                      <a:pt x="1778" y="2862"/>
                    </a:cubicBezTo>
                    <a:lnTo>
                      <a:pt x="1744" y="1"/>
                    </a:lnTo>
                    <a:close/>
                  </a:path>
                </a:pathLst>
              </a:custGeom>
              <a:solidFill>
                <a:srgbClr val="C59A7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11331BA-B2F3-9E5F-1CD9-A4389374072D}"/>
                </a:ext>
              </a:extLst>
            </p:cNvPr>
            <p:cNvSpPr txBox="1"/>
            <p:nvPr/>
          </p:nvSpPr>
          <p:spPr>
            <a:xfrm>
              <a:off x="813371" y="472612"/>
              <a:ext cx="7605875" cy="3664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Nhiệm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vụ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1: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Giới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thiệu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trao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đổi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trong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F2A5AED-D2A5-739F-E246-2435991462DE}"/>
              </a:ext>
            </a:extLst>
          </p:cNvPr>
          <p:cNvGrpSpPr/>
          <p:nvPr/>
        </p:nvGrpSpPr>
        <p:grpSpPr>
          <a:xfrm>
            <a:off x="897872" y="2638767"/>
            <a:ext cx="10243543" cy="1159591"/>
            <a:chOff x="-892572" y="2858236"/>
            <a:chExt cx="16261185" cy="1840800"/>
          </a:xfrm>
        </p:grpSpPr>
        <p:sp>
          <p:nvSpPr>
            <p:cNvPr id="21" name="Speech Bubble: Rectangle with Corners Rounded 33">
              <a:extLst>
                <a:ext uri="{FF2B5EF4-FFF2-40B4-BE49-F238E27FC236}">
                  <a16:creationId xmlns:a16="http://schemas.microsoft.com/office/drawing/2014/main" id="{B7432266-853B-B257-37EC-68249502E5EE}"/>
                </a:ext>
              </a:extLst>
            </p:cNvPr>
            <p:cNvSpPr/>
            <p:nvPr/>
          </p:nvSpPr>
          <p:spPr>
            <a:xfrm>
              <a:off x="-613830" y="3116544"/>
              <a:ext cx="15982443" cy="1582492"/>
            </a:xfrm>
            <a:prstGeom prst="wedgeRoundRectCallout">
              <a:avLst>
                <a:gd name="adj1" fmla="val -26405"/>
                <a:gd name="adj2" fmla="val 46900"/>
                <a:gd name="adj3" fmla="val 16667"/>
              </a:avLst>
            </a:prstGeom>
            <a:solidFill>
              <a:srgbClr val="7CAB57">
                <a:lumMod val="20000"/>
                <a:lumOff val="80000"/>
              </a:srgbClr>
            </a:solidFill>
            <a:ln w="38100" cap="flat" cmpd="sng" algn="ctr">
              <a:solidFill>
                <a:schemeClr val="accent3">
                  <a:lumMod val="50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400" b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b) Nội dung trình bày 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22" name="Picture 4">
              <a:extLst>
                <a:ext uri="{FF2B5EF4-FFF2-40B4-BE49-F238E27FC236}">
                  <a16:creationId xmlns:a16="http://schemas.microsoft.com/office/drawing/2014/main" id="{02DCA8CA-BE4B-7A45-662D-6E1EC2374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20555803">
              <a:off x="-892572" y="2858236"/>
              <a:ext cx="1067355" cy="665982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9046CD5-06B2-3320-CF36-31F62F0CD798}"/>
              </a:ext>
            </a:extLst>
          </p:cNvPr>
          <p:cNvSpPr/>
          <p:nvPr/>
        </p:nvSpPr>
        <p:spPr>
          <a:xfrm>
            <a:off x="1243471" y="4394326"/>
            <a:ext cx="4858871" cy="2325898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Giới thiệu tên tác phẩm, tác giả, tóm tắt nội dung chính.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AE036F6-9F0C-FD17-35D2-3EEDE6C1D6B2}"/>
              </a:ext>
            </a:extLst>
          </p:cNvPr>
          <p:cNvSpPr/>
          <p:nvPr/>
        </p:nvSpPr>
        <p:spPr>
          <a:xfrm>
            <a:off x="6379609" y="4394326"/>
            <a:ext cx="4546140" cy="2325898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Em thích những hình ảnh (hoặc chi tiết, nhân vật) nào trong tác phẩm được giới thiệu? Vì sao? </a:t>
            </a:r>
            <a:endParaRPr lang="vi-VN" sz="2400" i="1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70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687823-A670-670B-D95D-61F45F2DF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2699877-EE96-3F69-1FB3-20CEC02E4F28}"/>
              </a:ext>
            </a:extLst>
          </p:cNvPr>
          <p:cNvGrpSpPr/>
          <p:nvPr/>
        </p:nvGrpSpPr>
        <p:grpSpPr>
          <a:xfrm>
            <a:off x="2791626" y="3852408"/>
            <a:ext cx="6852925" cy="696312"/>
            <a:chOff x="3029863" y="1823688"/>
            <a:chExt cx="12362538" cy="126241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17A85CF-99B4-C765-9C30-4C75DD350577}"/>
                </a:ext>
              </a:extLst>
            </p:cNvPr>
            <p:cNvCxnSpPr>
              <a:cxnSpLocks/>
            </p:cNvCxnSpPr>
            <p:nvPr/>
          </p:nvCxnSpPr>
          <p:spPr>
            <a:xfrm>
              <a:off x="9144001" y="1823688"/>
              <a:ext cx="0" cy="576612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3CEC17B-3FD2-3F18-23C0-7689B8FDCBEA}"/>
                </a:ext>
              </a:extLst>
            </p:cNvPr>
            <p:cNvCxnSpPr>
              <a:cxnSpLocks/>
            </p:cNvCxnSpPr>
            <p:nvPr/>
          </p:nvCxnSpPr>
          <p:spPr>
            <a:xfrm>
              <a:off x="3029863" y="2400300"/>
              <a:ext cx="12362538" cy="0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F8B7170-F44F-608F-62A7-4E1B975C78EB}"/>
                </a:ext>
              </a:extLst>
            </p:cNvPr>
            <p:cNvCxnSpPr>
              <a:cxnSpLocks/>
            </p:cNvCxnSpPr>
            <p:nvPr/>
          </p:nvCxnSpPr>
          <p:spPr>
            <a:xfrm>
              <a:off x="3029863" y="2400300"/>
              <a:ext cx="0" cy="685800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38AAAAD-9A74-8F96-96A9-9D49CB9E2E4D}"/>
                </a:ext>
              </a:extLst>
            </p:cNvPr>
            <p:cNvCxnSpPr>
              <a:cxnSpLocks/>
            </p:cNvCxnSpPr>
            <p:nvPr/>
          </p:nvCxnSpPr>
          <p:spPr>
            <a:xfrm>
              <a:off x="15392401" y="2400300"/>
              <a:ext cx="0" cy="685794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D719163-7413-E661-6603-B8AE230F80D4}"/>
              </a:ext>
            </a:extLst>
          </p:cNvPr>
          <p:cNvGrpSpPr/>
          <p:nvPr/>
        </p:nvGrpSpPr>
        <p:grpSpPr>
          <a:xfrm>
            <a:off x="643058" y="1586193"/>
            <a:ext cx="10921668" cy="1090102"/>
            <a:chOff x="288574" y="189929"/>
            <a:chExt cx="8668840" cy="865245"/>
          </a:xfrm>
        </p:grpSpPr>
        <p:sp>
          <p:nvSpPr>
            <p:cNvPr id="10" name="Google Shape;1250;p59">
              <a:extLst>
                <a:ext uri="{FF2B5EF4-FFF2-40B4-BE49-F238E27FC236}">
                  <a16:creationId xmlns:a16="http://schemas.microsoft.com/office/drawing/2014/main" id="{7ADD18C3-9E44-1FCE-76EC-89732A343107}"/>
                </a:ext>
              </a:extLst>
            </p:cNvPr>
            <p:cNvSpPr/>
            <p:nvPr/>
          </p:nvSpPr>
          <p:spPr>
            <a:xfrm>
              <a:off x="497091" y="363731"/>
              <a:ext cx="8274575" cy="605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grpSp>
          <p:nvGrpSpPr>
            <p:cNvPr id="11" name="Google Shape;2308;p68">
              <a:extLst>
                <a:ext uri="{FF2B5EF4-FFF2-40B4-BE49-F238E27FC236}">
                  <a16:creationId xmlns:a16="http://schemas.microsoft.com/office/drawing/2014/main" id="{219FA98D-3031-1D6D-74B6-6C4149CE6299}"/>
                </a:ext>
              </a:extLst>
            </p:cNvPr>
            <p:cNvGrpSpPr/>
            <p:nvPr/>
          </p:nvGrpSpPr>
          <p:grpSpPr>
            <a:xfrm>
              <a:off x="288574" y="189929"/>
              <a:ext cx="543942" cy="832810"/>
              <a:chOff x="4156067" y="3302612"/>
              <a:chExt cx="832097" cy="1274188"/>
            </a:xfrm>
          </p:grpSpPr>
          <p:sp>
            <p:nvSpPr>
              <p:cNvPr id="17" name="Google Shape;2309;p68">
                <a:extLst>
                  <a:ext uri="{FF2B5EF4-FFF2-40B4-BE49-F238E27FC236}">
                    <a16:creationId xmlns:a16="http://schemas.microsoft.com/office/drawing/2014/main" id="{026A181F-D61E-58FD-3393-90925E6C2C78}"/>
                  </a:ext>
                </a:extLst>
              </p:cNvPr>
              <p:cNvSpPr/>
              <p:nvPr/>
            </p:nvSpPr>
            <p:spPr>
              <a:xfrm>
                <a:off x="4156067" y="3302612"/>
                <a:ext cx="832097" cy="1274188"/>
              </a:xfrm>
              <a:custGeom>
                <a:avLst/>
                <a:gdLst/>
                <a:ahLst/>
                <a:cxnLst/>
                <a:rect l="l" t="t" r="r" b="b"/>
                <a:pathLst>
                  <a:path w="10464" h="16024" extrusionOk="0">
                    <a:moveTo>
                      <a:pt x="5914" y="1"/>
                    </a:moveTo>
                    <a:cubicBezTo>
                      <a:pt x="4352" y="1"/>
                      <a:pt x="2872" y="701"/>
                      <a:pt x="1863" y="1887"/>
                    </a:cubicBezTo>
                    <a:cubicBezTo>
                      <a:pt x="644" y="3309"/>
                      <a:pt x="0" y="5442"/>
                      <a:pt x="322" y="7085"/>
                    </a:cubicBezTo>
                    <a:cubicBezTo>
                      <a:pt x="627" y="8778"/>
                      <a:pt x="1981" y="9675"/>
                      <a:pt x="3116" y="10149"/>
                    </a:cubicBezTo>
                    <a:lnTo>
                      <a:pt x="3048" y="14297"/>
                    </a:lnTo>
                    <a:cubicBezTo>
                      <a:pt x="3031" y="15245"/>
                      <a:pt x="3793" y="16024"/>
                      <a:pt x="4741" y="16024"/>
                    </a:cubicBezTo>
                    <a:lnTo>
                      <a:pt x="5537" y="16024"/>
                    </a:lnTo>
                    <a:cubicBezTo>
                      <a:pt x="6468" y="16024"/>
                      <a:pt x="7230" y="15245"/>
                      <a:pt x="7230" y="14314"/>
                    </a:cubicBezTo>
                    <a:lnTo>
                      <a:pt x="7196" y="10505"/>
                    </a:lnTo>
                    <a:cubicBezTo>
                      <a:pt x="7856" y="10403"/>
                      <a:pt x="8483" y="10081"/>
                      <a:pt x="8957" y="9607"/>
                    </a:cubicBezTo>
                    <a:cubicBezTo>
                      <a:pt x="9973" y="8490"/>
                      <a:pt x="10464" y="4663"/>
                      <a:pt x="9532" y="2429"/>
                    </a:cubicBezTo>
                    <a:cubicBezTo>
                      <a:pt x="8923" y="956"/>
                      <a:pt x="7704" y="58"/>
                      <a:pt x="6180" y="8"/>
                    </a:cubicBezTo>
                    <a:cubicBezTo>
                      <a:pt x="6091" y="3"/>
                      <a:pt x="6002" y="1"/>
                      <a:pt x="59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algn="bl" rotWithShape="0">
                  <a:srgbClr val="242324">
                    <a:alpha val="30000"/>
                  </a:srgbClr>
                </a:outerShdw>
              </a:effectLst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8" name="Google Shape;2310;p68">
                <a:extLst>
                  <a:ext uri="{FF2B5EF4-FFF2-40B4-BE49-F238E27FC236}">
                    <a16:creationId xmlns:a16="http://schemas.microsoft.com/office/drawing/2014/main" id="{C2F67782-3BB4-0366-EB00-A813554BD766}"/>
                  </a:ext>
                </a:extLst>
              </p:cNvPr>
              <p:cNvSpPr/>
              <p:nvPr/>
            </p:nvSpPr>
            <p:spPr>
              <a:xfrm>
                <a:off x="4272928" y="3412579"/>
                <a:ext cx="635579" cy="60667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268" extrusionOk="0">
                    <a:moveTo>
                      <a:pt x="4307" y="1"/>
                    </a:moveTo>
                    <a:cubicBezTo>
                      <a:pt x="1271" y="1"/>
                      <a:pt x="0" y="3368"/>
                      <a:pt x="316" y="5083"/>
                    </a:cubicBezTo>
                    <a:cubicBezTo>
                      <a:pt x="655" y="6827"/>
                      <a:pt x="3279" y="7233"/>
                      <a:pt x="3279" y="7233"/>
                    </a:cubicBezTo>
                    <a:cubicBezTo>
                      <a:pt x="3279" y="7233"/>
                      <a:pt x="3613" y="7267"/>
                      <a:pt x="4056" y="7267"/>
                    </a:cubicBezTo>
                    <a:cubicBezTo>
                      <a:pt x="4737" y="7267"/>
                      <a:pt x="5676" y="7186"/>
                      <a:pt x="6056" y="6776"/>
                    </a:cubicBezTo>
                    <a:cubicBezTo>
                      <a:pt x="6665" y="6099"/>
                      <a:pt x="7613" y="122"/>
                      <a:pt x="4464" y="4"/>
                    </a:cubicBezTo>
                    <a:cubicBezTo>
                      <a:pt x="4412" y="2"/>
                      <a:pt x="4359" y="1"/>
                      <a:pt x="4307" y="1"/>
                    </a:cubicBezTo>
                    <a:close/>
                  </a:path>
                </a:pathLst>
              </a:custGeom>
              <a:solidFill>
                <a:srgbClr val="A4BB78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9" name="Google Shape;2311;p68">
                <a:extLst>
                  <a:ext uri="{FF2B5EF4-FFF2-40B4-BE49-F238E27FC236}">
                    <a16:creationId xmlns:a16="http://schemas.microsoft.com/office/drawing/2014/main" id="{4278C10F-6461-BD25-F906-E016ED3811E8}"/>
                  </a:ext>
                </a:extLst>
              </p:cNvPr>
              <p:cNvSpPr/>
              <p:nvPr/>
            </p:nvSpPr>
            <p:spPr>
              <a:xfrm>
                <a:off x="4443466" y="3655904"/>
                <a:ext cx="284149" cy="811269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9719" extrusionOk="0">
                    <a:moveTo>
                      <a:pt x="1744" y="1"/>
                    </a:moveTo>
                    <a:lnTo>
                      <a:pt x="1202" y="170"/>
                    </a:lnTo>
                    <a:lnTo>
                      <a:pt x="1152" y="3285"/>
                    </a:lnTo>
                    <a:lnTo>
                      <a:pt x="1033" y="3234"/>
                    </a:lnTo>
                    <a:lnTo>
                      <a:pt x="254" y="1795"/>
                    </a:lnTo>
                    <a:lnTo>
                      <a:pt x="0" y="2100"/>
                    </a:lnTo>
                    <a:lnTo>
                      <a:pt x="1135" y="4064"/>
                    </a:lnTo>
                    <a:lnTo>
                      <a:pt x="1050" y="9719"/>
                    </a:lnTo>
                    <a:lnTo>
                      <a:pt x="1846" y="9719"/>
                    </a:lnTo>
                    <a:lnTo>
                      <a:pt x="1778" y="3438"/>
                    </a:lnTo>
                    <a:lnTo>
                      <a:pt x="3403" y="2168"/>
                    </a:lnTo>
                    <a:cubicBezTo>
                      <a:pt x="3403" y="2168"/>
                      <a:pt x="3234" y="1897"/>
                      <a:pt x="3132" y="1880"/>
                    </a:cubicBezTo>
                    <a:cubicBezTo>
                      <a:pt x="3131" y="1880"/>
                      <a:pt x="3130" y="1880"/>
                      <a:pt x="3128" y="1880"/>
                    </a:cubicBezTo>
                    <a:cubicBezTo>
                      <a:pt x="3010" y="1880"/>
                      <a:pt x="2213" y="2528"/>
                      <a:pt x="1778" y="2862"/>
                    </a:cubicBezTo>
                    <a:lnTo>
                      <a:pt x="1744" y="1"/>
                    </a:lnTo>
                    <a:close/>
                  </a:path>
                </a:pathLst>
              </a:custGeom>
              <a:solidFill>
                <a:srgbClr val="C59A7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oogle Shape;2312;p68">
              <a:extLst>
                <a:ext uri="{FF2B5EF4-FFF2-40B4-BE49-F238E27FC236}">
                  <a16:creationId xmlns:a16="http://schemas.microsoft.com/office/drawing/2014/main" id="{14FFC747-C4B9-1A31-C82B-AA99C010DA0E}"/>
                </a:ext>
              </a:extLst>
            </p:cNvPr>
            <p:cNvGrpSpPr/>
            <p:nvPr/>
          </p:nvGrpSpPr>
          <p:grpSpPr>
            <a:xfrm>
              <a:off x="8413472" y="222364"/>
              <a:ext cx="543942" cy="832810"/>
              <a:chOff x="4156067" y="3302612"/>
              <a:chExt cx="832097" cy="1274188"/>
            </a:xfrm>
          </p:grpSpPr>
          <p:sp>
            <p:nvSpPr>
              <p:cNvPr id="14" name="Google Shape;2313;p68">
                <a:extLst>
                  <a:ext uri="{FF2B5EF4-FFF2-40B4-BE49-F238E27FC236}">
                    <a16:creationId xmlns:a16="http://schemas.microsoft.com/office/drawing/2014/main" id="{19962381-FB34-3686-5FAD-CECC4F602B9E}"/>
                  </a:ext>
                </a:extLst>
              </p:cNvPr>
              <p:cNvSpPr/>
              <p:nvPr/>
            </p:nvSpPr>
            <p:spPr>
              <a:xfrm>
                <a:off x="4156067" y="3302612"/>
                <a:ext cx="832097" cy="1274188"/>
              </a:xfrm>
              <a:custGeom>
                <a:avLst/>
                <a:gdLst/>
                <a:ahLst/>
                <a:cxnLst/>
                <a:rect l="l" t="t" r="r" b="b"/>
                <a:pathLst>
                  <a:path w="10464" h="16024" extrusionOk="0">
                    <a:moveTo>
                      <a:pt x="5914" y="1"/>
                    </a:moveTo>
                    <a:cubicBezTo>
                      <a:pt x="4352" y="1"/>
                      <a:pt x="2872" y="701"/>
                      <a:pt x="1863" y="1887"/>
                    </a:cubicBezTo>
                    <a:cubicBezTo>
                      <a:pt x="644" y="3309"/>
                      <a:pt x="0" y="5442"/>
                      <a:pt x="322" y="7085"/>
                    </a:cubicBezTo>
                    <a:cubicBezTo>
                      <a:pt x="627" y="8778"/>
                      <a:pt x="1981" y="9675"/>
                      <a:pt x="3116" y="10149"/>
                    </a:cubicBezTo>
                    <a:lnTo>
                      <a:pt x="3048" y="14297"/>
                    </a:lnTo>
                    <a:cubicBezTo>
                      <a:pt x="3031" y="15245"/>
                      <a:pt x="3793" y="16024"/>
                      <a:pt x="4741" y="16024"/>
                    </a:cubicBezTo>
                    <a:lnTo>
                      <a:pt x="5537" y="16024"/>
                    </a:lnTo>
                    <a:cubicBezTo>
                      <a:pt x="6468" y="16024"/>
                      <a:pt x="7230" y="15245"/>
                      <a:pt x="7230" y="14314"/>
                    </a:cubicBezTo>
                    <a:lnTo>
                      <a:pt x="7196" y="10505"/>
                    </a:lnTo>
                    <a:cubicBezTo>
                      <a:pt x="7856" y="10403"/>
                      <a:pt x="8483" y="10081"/>
                      <a:pt x="8957" y="9607"/>
                    </a:cubicBezTo>
                    <a:cubicBezTo>
                      <a:pt x="9973" y="8490"/>
                      <a:pt x="10464" y="4663"/>
                      <a:pt x="9532" y="2429"/>
                    </a:cubicBezTo>
                    <a:cubicBezTo>
                      <a:pt x="8923" y="956"/>
                      <a:pt x="7704" y="58"/>
                      <a:pt x="6180" y="8"/>
                    </a:cubicBezTo>
                    <a:cubicBezTo>
                      <a:pt x="6091" y="3"/>
                      <a:pt x="6002" y="1"/>
                      <a:pt x="59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algn="bl" rotWithShape="0">
                  <a:srgbClr val="242324">
                    <a:alpha val="30000"/>
                  </a:srgbClr>
                </a:outerShdw>
              </a:effectLst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5" name="Google Shape;2314;p68">
                <a:extLst>
                  <a:ext uri="{FF2B5EF4-FFF2-40B4-BE49-F238E27FC236}">
                    <a16:creationId xmlns:a16="http://schemas.microsoft.com/office/drawing/2014/main" id="{DBD695EB-90B9-7A08-EE78-5F2181C32124}"/>
                  </a:ext>
                </a:extLst>
              </p:cNvPr>
              <p:cNvSpPr/>
              <p:nvPr/>
            </p:nvSpPr>
            <p:spPr>
              <a:xfrm>
                <a:off x="4272928" y="3412579"/>
                <a:ext cx="635579" cy="60667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268" extrusionOk="0">
                    <a:moveTo>
                      <a:pt x="4307" y="1"/>
                    </a:moveTo>
                    <a:cubicBezTo>
                      <a:pt x="1271" y="1"/>
                      <a:pt x="0" y="3368"/>
                      <a:pt x="316" y="5083"/>
                    </a:cubicBezTo>
                    <a:cubicBezTo>
                      <a:pt x="655" y="6827"/>
                      <a:pt x="3279" y="7233"/>
                      <a:pt x="3279" y="7233"/>
                    </a:cubicBezTo>
                    <a:cubicBezTo>
                      <a:pt x="3279" y="7233"/>
                      <a:pt x="3613" y="7267"/>
                      <a:pt x="4056" y="7267"/>
                    </a:cubicBezTo>
                    <a:cubicBezTo>
                      <a:pt x="4737" y="7267"/>
                      <a:pt x="5676" y="7186"/>
                      <a:pt x="6056" y="6776"/>
                    </a:cubicBezTo>
                    <a:cubicBezTo>
                      <a:pt x="6665" y="6099"/>
                      <a:pt x="7613" y="122"/>
                      <a:pt x="4464" y="4"/>
                    </a:cubicBezTo>
                    <a:cubicBezTo>
                      <a:pt x="4412" y="2"/>
                      <a:pt x="4359" y="1"/>
                      <a:pt x="4307" y="1"/>
                    </a:cubicBezTo>
                    <a:close/>
                  </a:path>
                </a:pathLst>
              </a:custGeom>
              <a:solidFill>
                <a:srgbClr val="A4BB78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6" name="Google Shape;2315;p68">
                <a:extLst>
                  <a:ext uri="{FF2B5EF4-FFF2-40B4-BE49-F238E27FC236}">
                    <a16:creationId xmlns:a16="http://schemas.microsoft.com/office/drawing/2014/main" id="{0907A917-D9F4-69BF-23F2-E007CE059BB6}"/>
                  </a:ext>
                </a:extLst>
              </p:cNvPr>
              <p:cNvSpPr/>
              <p:nvPr/>
            </p:nvSpPr>
            <p:spPr>
              <a:xfrm>
                <a:off x="4443466" y="3655904"/>
                <a:ext cx="284149" cy="811269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9719" extrusionOk="0">
                    <a:moveTo>
                      <a:pt x="1744" y="1"/>
                    </a:moveTo>
                    <a:lnTo>
                      <a:pt x="1202" y="170"/>
                    </a:lnTo>
                    <a:lnTo>
                      <a:pt x="1152" y="3285"/>
                    </a:lnTo>
                    <a:lnTo>
                      <a:pt x="1033" y="3234"/>
                    </a:lnTo>
                    <a:lnTo>
                      <a:pt x="254" y="1795"/>
                    </a:lnTo>
                    <a:lnTo>
                      <a:pt x="0" y="2100"/>
                    </a:lnTo>
                    <a:lnTo>
                      <a:pt x="1135" y="4064"/>
                    </a:lnTo>
                    <a:lnTo>
                      <a:pt x="1050" y="9719"/>
                    </a:lnTo>
                    <a:lnTo>
                      <a:pt x="1846" y="9719"/>
                    </a:lnTo>
                    <a:lnTo>
                      <a:pt x="1778" y="3438"/>
                    </a:lnTo>
                    <a:lnTo>
                      <a:pt x="3403" y="2168"/>
                    </a:lnTo>
                    <a:cubicBezTo>
                      <a:pt x="3403" y="2168"/>
                      <a:pt x="3234" y="1897"/>
                      <a:pt x="3132" y="1880"/>
                    </a:cubicBezTo>
                    <a:cubicBezTo>
                      <a:pt x="3131" y="1880"/>
                      <a:pt x="3130" y="1880"/>
                      <a:pt x="3128" y="1880"/>
                    </a:cubicBezTo>
                    <a:cubicBezTo>
                      <a:pt x="3010" y="1880"/>
                      <a:pt x="2213" y="2528"/>
                      <a:pt x="1778" y="2862"/>
                    </a:cubicBezTo>
                    <a:lnTo>
                      <a:pt x="1744" y="1"/>
                    </a:lnTo>
                    <a:close/>
                  </a:path>
                </a:pathLst>
              </a:custGeom>
              <a:solidFill>
                <a:srgbClr val="C59A7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DF78996-AB85-7A55-A44B-006EE72170EB}"/>
                </a:ext>
              </a:extLst>
            </p:cNvPr>
            <p:cNvSpPr txBox="1"/>
            <p:nvPr/>
          </p:nvSpPr>
          <p:spPr>
            <a:xfrm>
              <a:off x="813371" y="472612"/>
              <a:ext cx="7605875" cy="3664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Nhiệm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vụ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1: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Giới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thiệu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trao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đổi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trong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FC957E7-D791-ED8C-B6DF-B652B2F87D80}"/>
              </a:ext>
            </a:extLst>
          </p:cNvPr>
          <p:cNvGrpSpPr/>
          <p:nvPr/>
        </p:nvGrpSpPr>
        <p:grpSpPr>
          <a:xfrm>
            <a:off x="735183" y="2617489"/>
            <a:ext cx="10402686" cy="1248764"/>
            <a:chOff x="-1145204" y="2142501"/>
            <a:chExt cx="16513817" cy="2556537"/>
          </a:xfrm>
        </p:grpSpPr>
        <p:sp>
          <p:nvSpPr>
            <p:cNvPr id="21" name="Speech Bubble: Rectangle with Corners Rounded 33">
              <a:extLst>
                <a:ext uri="{FF2B5EF4-FFF2-40B4-BE49-F238E27FC236}">
                  <a16:creationId xmlns:a16="http://schemas.microsoft.com/office/drawing/2014/main" id="{18863E39-AD4C-EDD9-C684-2E46609CB790}"/>
                </a:ext>
              </a:extLst>
            </p:cNvPr>
            <p:cNvSpPr/>
            <p:nvPr/>
          </p:nvSpPr>
          <p:spPr>
            <a:xfrm>
              <a:off x="-613830" y="2292305"/>
              <a:ext cx="15982443" cy="2406733"/>
            </a:xfrm>
            <a:prstGeom prst="wedgeRoundRectCallout">
              <a:avLst>
                <a:gd name="adj1" fmla="val -26405"/>
                <a:gd name="adj2" fmla="val 46900"/>
                <a:gd name="adj3" fmla="val 16667"/>
              </a:avLst>
            </a:prstGeom>
            <a:solidFill>
              <a:srgbClr val="7CAB57">
                <a:lumMod val="20000"/>
                <a:lumOff val="80000"/>
              </a:srgbClr>
            </a:solidFill>
            <a:ln w="381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400" b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 ý nội dung trao đổi</a:t>
              </a:r>
              <a:endPara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22" name="Picture 4">
              <a:extLst>
                <a:ext uri="{FF2B5EF4-FFF2-40B4-BE49-F238E27FC236}">
                  <a16:creationId xmlns:a16="http://schemas.microsoft.com/office/drawing/2014/main" id="{F11C034A-873F-B20D-4494-6F01825AF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20555803">
              <a:off x="-1145204" y="2142501"/>
              <a:ext cx="1582238" cy="987245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B200BC5-9454-1569-187A-858DFD6F70C2}"/>
              </a:ext>
            </a:extLst>
          </p:cNvPr>
          <p:cNvSpPr/>
          <p:nvPr/>
        </p:nvSpPr>
        <p:spPr>
          <a:xfrm>
            <a:off x="1214575" y="4468436"/>
            <a:ext cx="5033144" cy="2325898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a.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Hình ảnh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thích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nhất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tác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được miêu tả như thế nào? Hình ảnh đó gợi cho em những liên tưởng gì? </a:t>
            </a:r>
            <a:endParaRPr lang="vi-VN" sz="2400" i="1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9858C65-3A6F-79B9-0A24-54B93C99B757}"/>
              </a:ext>
            </a:extLst>
          </p:cNvPr>
          <p:cNvSpPr/>
          <p:nvPr/>
        </p:nvSpPr>
        <p:spPr>
          <a:xfrm>
            <a:off x="6679733" y="4468436"/>
            <a:ext cx="4217119" cy="2325898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</a:t>
            </a:r>
            <a:r>
              <a:rPr lang="en-US" sz="240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vi-VN" sz="240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Tác phẩm đó nói lên </a:t>
            </a:r>
            <a:endParaRPr lang="en-US" sz="240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điều gì? </a:t>
            </a:r>
            <a:endParaRPr lang="vi-VN" sz="2400" i="1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96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12A262-7306-3776-20D5-3EFB597AE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CF5A8A-953E-51D1-4F27-E65DE0A75F8D}"/>
              </a:ext>
            </a:extLst>
          </p:cNvPr>
          <p:cNvSpPr txBox="1"/>
          <p:nvPr/>
        </p:nvSpPr>
        <p:spPr>
          <a:xfrm>
            <a:off x="1863080" y="1820485"/>
            <a:ext cx="8465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</a:rPr>
              <a:t>Nhiệm vụ 2: Giới thiệu và trao đổi trước lớp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53A2039-A974-3FB0-7896-B0BBA072CB33}"/>
              </a:ext>
            </a:extLst>
          </p:cNvPr>
          <p:cNvGrpSpPr/>
          <p:nvPr/>
        </p:nvGrpSpPr>
        <p:grpSpPr>
          <a:xfrm>
            <a:off x="472027" y="2590659"/>
            <a:ext cx="5373436" cy="3568232"/>
            <a:chOff x="952544" y="5353694"/>
            <a:chExt cx="9119662" cy="437195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0A83E07-7CC4-4EE9-3A87-03F3644B9772}"/>
                </a:ext>
              </a:extLst>
            </p:cNvPr>
            <p:cNvGrpSpPr/>
            <p:nvPr/>
          </p:nvGrpSpPr>
          <p:grpSpPr>
            <a:xfrm>
              <a:off x="952544" y="5353694"/>
              <a:ext cx="9119662" cy="4371952"/>
              <a:chOff x="356908" y="2427293"/>
              <a:chExt cx="2552286" cy="2463230"/>
            </a:xfrm>
          </p:grpSpPr>
          <p:sp>
            <p:nvSpPr>
              <p:cNvPr id="9" name="Rectangle: Diagonal Corners Rounded 19">
                <a:extLst>
                  <a:ext uri="{FF2B5EF4-FFF2-40B4-BE49-F238E27FC236}">
                    <a16:creationId xmlns:a16="http://schemas.microsoft.com/office/drawing/2014/main" id="{288C1D00-5564-0433-7429-7795A3381A25}"/>
                  </a:ext>
                </a:extLst>
              </p:cNvPr>
              <p:cNvSpPr/>
              <p:nvPr/>
            </p:nvSpPr>
            <p:spPr>
              <a:xfrm>
                <a:off x="416347" y="2516353"/>
                <a:ext cx="2492847" cy="2374170"/>
              </a:xfrm>
              <a:prstGeom prst="round2DiagRect">
                <a:avLst/>
              </a:prstGeom>
              <a:noFill/>
              <a:ln w="19050" cap="flat" cmpd="sng" algn="ctr">
                <a:solidFill>
                  <a:srgbClr val="DC7C61">
                    <a:lumMod val="75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400">
                  <a:latin typeface="UTM Avo" panose="02040603050506020204" pitchFamily="18"/>
                </a:endParaRPr>
              </a:p>
            </p:txBody>
          </p:sp>
          <p:sp>
            <p:nvSpPr>
              <p:cNvPr id="10" name="Rectangle: Diagonal Corners Rounded 20">
                <a:extLst>
                  <a:ext uri="{FF2B5EF4-FFF2-40B4-BE49-F238E27FC236}">
                    <a16:creationId xmlns:a16="http://schemas.microsoft.com/office/drawing/2014/main" id="{E2FBAA8F-8028-B539-033E-E9E4F4A1148A}"/>
                  </a:ext>
                </a:extLst>
              </p:cNvPr>
              <p:cNvSpPr/>
              <p:nvPr/>
            </p:nvSpPr>
            <p:spPr>
              <a:xfrm>
                <a:off x="356908" y="2427293"/>
                <a:ext cx="2492847" cy="2374170"/>
              </a:xfrm>
              <a:prstGeom prst="round2Diag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400">
                  <a:latin typeface="UTM Avo" panose="02040603050506020204" pitchFamily="18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AE4371-C14E-AAB4-68CE-432345EE71D2}"/>
                </a:ext>
              </a:extLst>
            </p:cNvPr>
            <p:cNvSpPr txBox="1"/>
            <p:nvPr/>
          </p:nvSpPr>
          <p:spPr>
            <a:xfrm>
              <a:off x="1554194" y="5681519"/>
              <a:ext cx="8128743" cy="34108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vi-VN" sz="2400" b="1" dirty="0">
                  <a:latin typeface="UTM Avo" panose="02040603050506020204" pitchFamily="18"/>
                </a:rPr>
                <a:t>Người nói: </a:t>
              </a:r>
            </a:p>
            <a:p>
              <a:pPr marL="432020" indent="-432020" algn="just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vi-VN" sz="2400" dirty="0">
                  <a:latin typeface="UTM Avo" panose="02040603050506020204" pitchFamily="18"/>
                </a:rPr>
                <a:t>Trình bày nội dung đã chuẩn bị (có thể dùng tranh, ảnh, sơ đồ,…) </a:t>
              </a:r>
            </a:p>
            <a:p>
              <a:pPr marL="432020" indent="-432020" algn="just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vi-VN" sz="2400" dirty="0">
                  <a:latin typeface="UTM Avo" panose="02040603050506020204" pitchFamily="18"/>
                </a:rPr>
                <a:t>Trả lời câu hỏi của các bạn.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FD21775-3187-5D0E-46F8-4C97B83B2D0F}"/>
              </a:ext>
            </a:extLst>
          </p:cNvPr>
          <p:cNvGrpSpPr/>
          <p:nvPr/>
        </p:nvGrpSpPr>
        <p:grpSpPr>
          <a:xfrm>
            <a:off x="6172227" y="2564498"/>
            <a:ext cx="5485619" cy="3577568"/>
            <a:chOff x="9712142" y="5464906"/>
            <a:chExt cx="13110536" cy="435649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7B7B808-5796-A243-4032-DB56170806CD}"/>
                </a:ext>
              </a:extLst>
            </p:cNvPr>
            <p:cNvGrpSpPr/>
            <p:nvPr/>
          </p:nvGrpSpPr>
          <p:grpSpPr>
            <a:xfrm>
              <a:off x="9712142" y="5464906"/>
              <a:ext cx="13110536" cy="4356493"/>
              <a:chOff x="317160" y="2489952"/>
              <a:chExt cx="3543537" cy="2454520"/>
            </a:xfrm>
          </p:grpSpPr>
          <p:sp>
            <p:nvSpPr>
              <p:cNvPr id="14" name="Rectangle: Diagonal Corners Rounded 25">
                <a:extLst>
                  <a:ext uri="{FF2B5EF4-FFF2-40B4-BE49-F238E27FC236}">
                    <a16:creationId xmlns:a16="http://schemas.microsoft.com/office/drawing/2014/main" id="{9C0F6A13-8618-9403-CC0F-CAD87B7D4663}"/>
                  </a:ext>
                </a:extLst>
              </p:cNvPr>
              <p:cNvSpPr/>
              <p:nvPr/>
            </p:nvSpPr>
            <p:spPr>
              <a:xfrm>
                <a:off x="370777" y="2596413"/>
                <a:ext cx="3489920" cy="2348059"/>
              </a:xfrm>
              <a:prstGeom prst="round2DiagRect">
                <a:avLst/>
              </a:prstGeom>
              <a:noFill/>
              <a:ln w="19050" cap="flat" cmpd="sng" algn="ctr">
                <a:solidFill>
                  <a:srgbClr val="DC7C61">
                    <a:lumMod val="75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400">
                  <a:latin typeface="UTM Avo" panose="02040603050506020204" pitchFamily="18"/>
                </a:endParaRPr>
              </a:p>
            </p:txBody>
          </p:sp>
          <p:sp>
            <p:nvSpPr>
              <p:cNvPr id="15" name="Rectangle: Diagonal Corners Rounded 29">
                <a:extLst>
                  <a:ext uri="{FF2B5EF4-FFF2-40B4-BE49-F238E27FC236}">
                    <a16:creationId xmlns:a16="http://schemas.microsoft.com/office/drawing/2014/main" id="{09819D46-871A-53E3-8C0C-5E7FC5B8829A}"/>
                  </a:ext>
                </a:extLst>
              </p:cNvPr>
              <p:cNvSpPr/>
              <p:nvPr/>
            </p:nvSpPr>
            <p:spPr>
              <a:xfrm>
                <a:off x="317160" y="2489952"/>
                <a:ext cx="3471070" cy="2359602"/>
              </a:xfrm>
              <a:prstGeom prst="round2Diag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400">
                  <a:latin typeface="UTM Avo" panose="02040603050506020204" pitchFamily="18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E8C88F-96B4-32E0-6925-620584AD6033}"/>
                </a:ext>
              </a:extLst>
            </p:cNvPr>
            <p:cNvSpPr txBox="1"/>
            <p:nvPr/>
          </p:nvSpPr>
          <p:spPr>
            <a:xfrm>
              <a:off x="10224985" y="5593346"/>
              <a:ext cx="11816733" cy="4076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vi-VN" sz="2400" b="1" dirty="0">
                  <a:latin typeface="UTM Avo" panose="02040603050506020204" pitchFamily="18"/>
                </a:rPr>
                <a:t>Người nghe: </a:t>
              </a:r>
            </a:p>
            <a:p>
              <a:pPr marL="432020" indent="-432020" algn="just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vi-VN" sz="2400" dirty="0">
                  <a:latin typeface="UTM Avo" panose="02040603050506020204" pitchFamily="18"/>
                </a:rPr>
                <a:t>Lắng nghe, ghi chép, chuẩn bị câu hỏi. </a:t>
              </a:r>
            </a:p>
            <a:p>
              <a:pPr marL="432020" indent="-432020" algn="just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vi-VN" sz="2400" dirty="0">
                  <a:latin typeface="UTM Avo" panose="02040603050506020204" pitchFamily="18"/>
                </a:rPr>
                <a:t>Đặt câu hỏi cho bạn. </a:t>
              </a:r>
            </a:p>
            <a:p>
              <a:pPr marL="432020" indent="-432020" algn="just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vi-VN" sz="2400" dirty="0">
                  <a:latin typeface="UTM Avo" panose="02040603050506020204" pitchFamily="18"/>
                </a:rPr>
                <a:t>Nêu cảm nghĩ về bài trình bày của bạn.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488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BCD57F1-CF87-CE7F-168F-ADE6FC37A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743ED98-B39E-8D77-31FA-69187AD24FD6}"/>
              </a:ext>
            </a:extLst>
          </p:cNvPr>
          <p:cNvGrpSpPr/>
          <p:nvPr/>
        </p:nvGrpSpPr>
        <p:grpSpPr>
          <a:xfrm>
            <a:off x="1533378" y="1937789"/>
            <a:ext cx="4350327" cy="2512664"/>
            <a:chOff x="8753299" y="1183001"/>
            <a:chExt cx="6905956" cy="398874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7B392F7-C570-1A79-3B46-FA347D26C2BF}"/>
                </a:ext>
              </a:extLst>
            </p:cNvPr>
            <p:cNvSpPr/>
            <p:nvPr/>
          </p:nvSpPr>
          <p:spPr>
            <a:xfrm>
              <a:off x="8753299" y="1578427"/>
              <a:ext cx="6905956" cy="3593319"/>
            </a:xfrm>
            <a:prstGeom prst="rect">
              <a:avLst/>
            </a:prstGeom>
            <a:solidFill>
              <a:sysClr val="window" lastClr="FFFFFF"/>
            </a:solidFill>
            <a:ln w="28575" cap="flat" cmpd="sng" algn="ctr">
              <a:solidFill>
                <a:srgbClr val="4BACC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Lắng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nghe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GV </a:t>
              </a:r>
              <a:r>
                <a:rPr lang="vi-VN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nhận xét về bài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trình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bày</a:t>
              </a:r>
              <a:r>
                <a:rPr lang="vi-VN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để cả lớp rút kinh nghiệm.</a:t>
              </a:r>
            </a:p>
          </p:txBody>
        </p:sp>
        <p:pic>
          <p:nvPicPr>
            <p:cNvPr id="6" name="Picture 10">
              <a:extLst>
                <a:ext uri="{FF2B5EF4-FFF2-40B4-BE49-F238E27FC236}">
                  <a16:creationId xmlns:a16="http://schemas.microsoft.com/office/drawing/2014/main" id="{EDE37E89-40F8-ABC3-F29B-7420DE9D2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0412517" y="1183001"/>
              <a:ext cx="3587522" cy="790852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444D1B-B58E-40D3-AB3D-1C4ECAE27B31}"/>
              </a:ext>
            </a:extLst>
          </p:cNvPr>
          <p:cNvGrpSpPr/>
          <p:nvPr/>
        </p:nvGrpSpPr>
        <p:grpSpPr>
          <a:xfrm>
            <a:off x="6308297" y="1937789"/>
            <a:ext cx="4350326" cy="2512664"/>
            <a:chOff x="9149143" y="-1473404"/>
            <a:chExt cx="6905955" cy="398874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D422E4A-5EF3-AD75-447E-C6312899BBB2}"/>
                </a:ext>
              </a:extLst>
            </p:cNvPr>
            <p:cNvSpPr/>
            <p:nvPr/>
          </p:nvSpPr>
          <p:spPr>
            <a:xfrm>
              <a:off x="9149143" y="-1077978"/>
              <a:ext cx="6905955" cy="3593318"/>
            </a:xfrm>
            <a:prstGeom prst="rect">
              <a:avLst/>
            </a:prstGeom>
            <a:solidFill>
              <a:sysClr val="window" lastClr="FFFFFF"/>
            </a:solidFill>
            <a:ln w="28575" cap="flat" cmpd="sng" algn="ctr">
              <a:solidFill>
                <a:srgbClr val="4BACC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vi-VN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Chuẩn bị bài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</a:p>
            <a:p>
              <a:pPr algn="ctr">
                <a:lnSpc>
                  <a:spcPct val="150000"/>
                </a:lnSpc>
                <a:defRPr/>
              </a:pPr>
              <a:r>
                <a:rPr lang="en-US" sz="2400" i="1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Bài</a:t>
              </a:r>
              <a:r>
                <a:rPr lang="en-US" sz="2400" i="1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đọc</a:t>
              </a:r>
              <a:r>
                <a:rPr lang="en-US" sz="2400" i="1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4 – </a:t>
              </a:r>
              <a:r>
                <a:rPr lang="en-US" sz="2400" i="1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Việt</a:t>
              </a:r>
              <a:r>
                <a:rPr lang="en-US" sz="2400" i="1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Nam ở </a:t>
              </a:r>
              <a:r>
                <a:rPr lang="en-US" sz="2400" i="1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i="1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trái</a:t>
              </a:r>
              <a:r>
                <a:rPr lang="en-US" sz="2400" i="1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tim</a:t>
              </a:r>
              <a:r>
                <a:rPr lang="en-US" sz="2400" i="1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tôi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400" i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Picture 10">
              <a:extLst>
                <a:ext uri="{FF2B5EF4-FFF2-40B4-BE49-F238E27FC236}">
                  <a16:creationId xmlns:a16="http://schemas.microsoft.com/office/drawing/2014/main" id="{50EAB4AD-1055-8505-94FE-739D6C51C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0808359" y="-1473404"/>
              <a:ext cx="3587522" cy="790852"/>
            </a:xfrm>
            <a:prstGeom prst="rect">
              <a:avLst/>
            </a:prstGeom>
          </p:spPr>
        </p:pic>
      </p:grpSp>
      <p:pic>
        <p:nvPicPr>
          <p:cNvPr id="17" name="Picture 5">
            <a:extLst>
              <a:ext uri="{FF2B5EF4-FFF2-40B4-BE49-F238E27FC236}">
                <a16:creationId xmlns:a16="http://schemas.microsoft.com/office/drawing/2014/main" id="{E9517FEC-5603-9483-D444-A90D0EE92C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805675" y="4918841"/>
            <a:ext cx="6156059" cy="193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465</Words>
  <Application>Microsoft Office PowerPoint</Application>
  <PresentationFormat>Widescreen</PresentationFormat>
  <Paragraphs>40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UTM Avo</vt:lpstr>
      <vt:lpstr>Calibri</vt:lpstr>
      <vt:lpstr>2_Office Theme</vt:lpstr>
      <vt:lpstr>Tuần 29 Trao đổi: Em đọc sách báo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117</cp:revision>
  <dcterms:created xsi:type="dcterms:W3CDTF">2023-10-19T01:39:18Z</dcterms:created>
  <dcterms:modified xsi:type="dcterms:W3CDTF">2025-03-05T04:14:26Z</dcterms:modified>
</cp:coreProperties>
</file>