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48" r:id="rId1"/>
    <p:sldMasterId id="2147483660" r:id="rId2"/>
  </p:sldMasterIdLst>
  <p:notesMasterIdLst>
    <p:notesMasterId r:id="rId27"/>
  </p:notesMasterIdLst>
  <p:sldIdLst>
    <p:sldId id="256" r:id="rId3"/>
    <p:sldId id="257" r:id="rId4"/>
    <p:sldId id="258" r:id="rId5"/>
    <p:sldId id="260" r:id="rId6"/>
    <p:sldId id="261" r:id="rId7"/>
    <p:sldId id="285" r:id="rId8"/>
    <p:sldId id="266" r:id="rId9"/>
    <p:sldId id="267" r:id="rId10"/>
    <p:sldId id="286" r:id="rId11"/>
    <p:sldId id="287" r:id="rId12"/>
    <p:sldId id="288" r:id="rId13"/>
    <p:sldId id="289" r:id="rId14"/>
    <p:sldId id="290" r:id="rId15"/>
    <p:sldId id="291" r:id="rId16"/>
    <p:sldId id="292" r:id="rId17"/>
    <p:sldId id="293" r:id="rId18"/>
    <p:sldId id="294" r:id="rId19"/>
    <p:sldId id="295" r:id="rId20"/>
    <p:sldId id="296" r:id="rId21"/>
    <p:sldId id="297" r:id="rId22"/>
    <p:sldId id="281" r:id="rId23"/>
    <p:sldId id="282" r:id="rId24"/>
    <p:sldId id="283" r:id="rId25"/>
    <p:sldId id="284" r:id="rId26"/>
  </p:sldIdLst>
  <p:sldSz cx="12192000" cy="6858000"/>
  <p:notesSz cx="6858000" cy="9144000"/>
  <p:embeddedFontLst>
    <p:embeddedFont>
      <p:font typeface="#9Slide04 Rokkitt Black" panose="020B0604020202020204" charset="0"/>
      <p:regular r:id="rId28"/>
      <p:bold r:id="rId29"/>
      <p:italic r:id="rId30"/>
      <p:boldItalic r:id="rId31"/>
    </p:embeddedFont>
    <p:embeddedFont>
      <p:font typeface="UTM Avo" panose="02040603050506020204" pitchFamily="18" charset="0"/>
      <p:regular r:id="rId32"/>
      <p:bold r:id="rId33"/>
      <p:italic r:id="rId34"/>
      <p:boldItalic r:id="rId3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6" roundtripDataSignature="AMtx7mijxWskpRrmVY0KD8MUwwwVSpi2T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47486B58-B989-4094-804A-453A24BB0695}">
  <a:tblStyle styleId="{47486B58-B989-4094-804A-453A24BB0695}"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9EFF7"/>
          </a:solidFill>
        </a:fill>
      </a:tcStyle>
    </a:wholeTbl>
    <a:band1H>
      <a:tcTxStyle/>
      <a:tcStyle>
        <a:tcBdr/>
        <a:fill>
          <a:solidFill>
            <a:srgbClr val="D0DEEF"/>
          </a:solidFill>
        </a:fill>
      </a:tcStyle>
    </a:band1H>
    <a:band2H>
      <a:tcTxStyle/>
      <a:tcStyle>
        <a:tcBdr/>
      </a:tcStyle>
    </a:band2H>
    <a:band1V>
      <a:tcTxStyle/>
      <a:tcStyle>
        <a:tcBdr/>
        <a:fill>
          <a:solidFill>
            <a:srgbClr val="D0DEEF"/>
          </a:solidFill>
        </a:fill>
      </a:tcStyle>
    </a:band1V>
    <a:band2V>
      <a:tcTxStyle/>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 styleId="{F48FE738-CB95-41F2-BBE0-B55A71460DFE}" styleName="Table_1">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FFF4E6"/>
          </a:solidFill>
        </a:fill>
      </a:tcStyle>
    </a:wholeTbl>
    <a:band1H>
      <a:tcTxStyle/>
      <a:tcStyle>
        <a:tcBdr/>
        <a:fill>
          <a:solidFill>
            <a:srgbClr val="FFE8CA"/>
          </a:solidFill>
        </a:fill>
      </a:tcStyle>
    </a:band1H>
    <a:band2H>
      <a:tcTxStyle/>
      <a:tcStyle>
        <a:tcBdr/>
      </a:tcStyle>
    </a:band2H>
    <a:band1V>
      <a:tcTxStyle/>
      <a:tcStyle>
        <a:tcBdr/>
        <a:fill>
          <a:solidFill>
            <a:srgbClr val="FFE8CA"/>
          </a:solidFill>
        </a:fill>
      </a:tcStyle>
    </a:band1V>
    <a:band2V>
      <a:tcTxStyle/>
      <a:tcStyle>
        <a:tcBdr/>
      </a:tcStyle>
    </a:band2V>
    <a:lastCol>
      <a:tcTxStyle b="on" i="off">
        <a:font>
          <a:latin typeface="Calibri"/>
          <a:ea typeface="Calibri"/>
          <a:cs typeface="Calibri"/>
        </a:font>
        <a:schemeClr val="lt1"/>
      </a:tcTxStyle>
      <a:tcStyle>
        <a:tcBdr/>
        <a:fill>
          <a:solidFill>
            <a:schemeClr val="accent4"/>
          </a:solidFill>
        </a:fill>
      </a:tcStyle>
    </a:lastCol>
    <a:firstCol>
      <a:tcTxStyle b="on" i="off">
        <a:font>
          <a:latin typeface="Calibri"/>
          <a:ea typeface="Calibri"/>
          <a:cs typeface="Calibri"/>
        </a:font>
        <a:schemeClr val="lt1"/>
      </a:tcTxStyle>
      <a:tcStyle>
        <a:tcBdr/>
        <a:fill>
          <a:solidFill>
            <a:schemeClr val="accent4"/>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4"/>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4"/>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40"/>
    <p:restoredTop sz="94630"/>
  </p:normalViewPr>
  <p:slideViewPr>
    <p:cSldViewPr snapToGrid="0">
      <p:cViewPr varScale="1">
        <p:scale>
          <a:sx n="105" d="100"/>
          <a:sy n="105" d="100"/>
        </p:scale>
        <p:origin x="720"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heme" Target="theme/theme1.xml"/><Relationship Id="rId21" Type="http://schemas.openxmlformats.org/officeDocument/2006/relationships/slide" Target="slides/slide19.xml"/><Relationship Id="rId34" Type="http://schemas.openxmlformats.org/officeDocument/2006/relationships/font" Target="fonts/font7.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font" Target="fonts/font6.fntdata"/><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font" Target="fonts/font5.fntdata"/><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font" Target="fonts/font1.fntdata"/><Relationship Id="rId36" Type="http://customschemas.google.com/relationships/presentationmetadata" Target="meta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4.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font" Target="fonts/font3.fntdata"/><Relationship Id="rId35" Type="http://schemas.openxmlformats.org/officeDocument/2006/relationships/font" Target="fonts/font8.fntdata"/><Relationship Id="rId8" Type="http://schemas.openxmlformats.org/officeDocument/2006/relationships/slide" Target="slides/slide6.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1" name="Google Shape;161;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7" name="Google Shape;167;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2" name="Google Shape;172;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7" name="Google Shape;187;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2" name="Google Shape;192;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a:extLst>
            <a:ext uri="{FF2B5EF4-FFF2-40B4-BE49-F238E27FC236}">
              <a16:creationId xmlns:a16="http://schemas.microsoft.com/office/drawing/2014/main" id="{F1D0D337-028C-5A62-9482-FC2C51831995}"/>
            </a:ext>
          </a:extLst>
        </p:cNvPr>
        <p:cNvGrpSpPr/>
        <p:nvPr/>
      </p:nvGrpSpPr>
      <p:grpSpPr>
        <a:xfrm>
          <a:off x="0" y="0"/>
          <a:ext cx="0" cy="0"/>
          <a:chOff x="0" y="0"/>
          <a:chExt cx="0" cy="0"/>
        </a:xfrm>
      </p:grpSpPr>
      <p:sp>
        <p:nvSpPr>
          <p:cNvPr id="191" name="Google Shape;191;p6:notes">
            <a:extLst>
              <a:ext uri="{FF2B5EF4-FFF2-40B4-BE49-F238E27FC236}">
                <a16:creationId xmlns:a16="http://schemas.microsoft.com/office/drawing/2014/main" id="{8C986AD2-5F67-1C78-858B-88E47DBC02CF}"/>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2" name="Google Shape;192;p6:notes">
            <a:extLst>
              <a:ext uri="{FF2B5EF4-FFF2-40B4-BE49-F238E27FC236}">
                <a16:creationId xmlns:a16="http://schemas.microsoft.com/office/drawing/2014/main" id="{DEB31839-3E93-6B17-CB85-77048B7F0CD9}"/>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441604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p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7" name="Google Shape;237;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2" name="Google Shape;242;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a:extLst>
            <a:ext uri="{FF2B5EF4-FFF2-40B4-BE49-F238E27FC236}">
              <a16:creationId xmlns:a16="http://schemas.microsoft.com/office/drawing/2014/main" id="{9EF40687-6106-F0DC-0FBD-E4AD7F50DA84}"/>
            </a:ext>
          </a:extLst>
        </p:cNvPr>
        <p:cNvGrpSpPr/>
        <p:nvPr/>
      </p:nvGrpSpPr>
      <p:grpSpPr>
        <a:xfrm>
          <a:off x="0" y="0"/>
          <a:ext cx="0" cy="0"/>
          <a:chOff x="0" y="0"/>
          <a:chExt cx="0" cy="0"/>
        </a:xfrm>
      </p:grpSpPr>
      <p:sp>
        <p:nvSpPr>
          <p:cNvPr id="241" name="Google Shape;241;p12:notes">
            <a:extLst>
              <a:ext uri="{FF2B5EF4-FFF2-40B4-BE49-F238E27FC236}">
                <a16:creationId xmlns:a16="http://schemas.microsoft.com/office/drawing/2014/main" id="{A854C16A-E549-8D80-E365-DE09C94BA60A}"/>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2" name="Google Shape;242;p12:notes">
            <a:extLst>
              <a:ext uri="{FF2B5EF4-FFF2-40B4-BE49-F238E27FC236}">
                <a16:creationId xmlns:a16="http://schemas.microsoft.com/office/drawing/2014/main" id="{50A40A9A-12C0-EEE5-0210-DA383944C2C7}"/>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65000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a:extLst>
            <a:ext uri="{FF2B5EF4-FFF2-40B4-BE49-F238E27FC236}">
              <a16:creationId xmlns:a16="http://schemas.microsoft.com/office/drawing/2014/main" id="{CC089184-621D-AF3D-BB46-D6390F3AD355}"/>
            </a:ext>
          </a:extLst>
        </p:cNvPr>
        <p:cNvGrpSpPr/>
        <p:nvPr/>
      </p:nvGrpSpPr>
      <p:grpSpPr>
        <a:xfrm>
          <a:off x="0" y="0"/>
          <a:ext cx="0" cy="0"/>
          <a:chOff x="0" y="0"/>
          <a:chExt cx="0" cy="0"/>
        </a:xfrm>
      </p:grpSpPr>
      <p:sp>
        <p:nvSpPr>
          <p:cNvPr id="241" name="Google Shape;241;p12:notes">
            <a:extLst>
              <a:ext uri="{FF2B5EF4-FFF2-40B4-BE49-F238E27FC236}">
                <a16:creationId xmlns:a16="http://schemas.microsoft.com/office/drawing/2014/main" id="{75462F51-963C-34C8-2072-6E2962C0E792}"/>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2" name="Google Shape;242;p12:notes">
            <a:extLst>
              <a:ext uri="{FF2B5EF4-FFF2-40B4-BE49-F238E27FC236}">
                <a16:creationId xmlns:a16="http://schemas.microsoft.com/office/drawing/2014/main" id="{F8C94A53-5D5C-1294-EE23-5AA1A97C8CF5}"/>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748279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a:extLst>
            <a:ext uri="{FF2B5EF4-FFF2-40B4-BE49-F238E27FC236}">
              <a16:creationId xmlns:a16="http://schemas.microsoft.com/office/drawing/2014/main" id="{F9CF211D-589C-7B72-A6A2-AE35A24FC654}"/>
            </a:ext>
          </a:extLst>
        </p:cNvPr>
        <p:cNvGrpSpPr/>
        <p:nvPr/>
      </p:nvGrpSpPr>
      <p:grpSpPr>
        <a:xfrm>
          <a:off x="0" y="0"/>
          <a:ext cx="0" cy="0"/>
          <a:chOff x="0" y="0"/>
          <a:chExt cx="0" cy="0"/>
        </a:xfrm>
      </p:grpSpPr>
      <p:sp>
        <p:nvSpPr>
          <p:cNvPr id="241" name="Google Shape;241;p12:notes">
            <a:extLst>
              <a:ext uri="{FF2B5EF4-FFF2-40B4-BE49-F238E27FC236}">
                <a16:creationId xmlns:a16="http://schemas.microsoft.com/office/drawing/2014/main" id="{104D00E7-13BF-09C1-B6E8-A6975DD40B33}"/>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2" name="Google Shape;242;p12:notes">
            <a:extLst>
              <a:ext uri="{FF2B5EF4-FFF2-40B4-BE49-F238E27FC236}">
                <a16:creationId xmlns:a16="http://schemas.microsoft.com/office/drawing/2014/main" id="{1B84A231-8849-22D2-1DE4-ACC5A3177B97}"/>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569201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a:extLst>
            <a:ext uri="{FF2B5EF4-FFF2-40B4-BE49-F238E27FC236}">
              <a16:creationId xmlns:a16="http://schemas.microsoft.com/office/drawing/2014/main" id="{9DD5ECC8-B422-89C7-B220-4A4B05525D77}"/>
            </a:ext>
          </a:extLst>
        </p:cNvPr>
        <p:cNvGrpSpPr/>
        <p:nvPr/>
      </p:nvGrpSpPr>
      <p:grpSpPr>
        <a:xfrm>
          <a:off x="0" y="0"/>
          <a:ext cx="0" cy="0"/>
          <a:chOff x="0" y="0"/>
          <a:chExt cx="0" cy="0"/>
        </a:xfrm>
      </p:grpSpPr>
      <p:sp>
        <p:nvSpPr>
          <p:cNvPr id="241" name="Google Shape;241;p12:notes">
            <a:extLst>
              <a:ext uri="{FF2B5EF4-FFF2-40B4-BE49-F238E27FC236}">
                <a16:creationId xmlns:a16="http://schemas.microsoft.com/office/drawing/2014/main" id="{D1955615-04DF-E984-CEC2-412059CEDC25}"/>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2" name="Google Shape;242;p12:notes">
            <a:extLst>
              <a:ext uri="{FF2B5EF4-FFF2-40B4-BE49-F238E27FC236}">
                <a16:creationId xmlns:a16="http://schemas.microsoft.com/office/drawing/2014/main" id="{077222C1-54D2-F1DE-5980-B45192556D32}"/>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957884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a:extLst>
            <a:ext uri="{FF2B5EF4-FFF2-40B4-BE49-F238E27FC236}">
              <a16:creationId xmlns:a16="http://schemas.microsoft.com/office/drawing/2014/main" id="{AC44F025-0778-1CB5-3767-C30D63FE888E}"/>
            </a:ext>
          </a:extLst>
        </p:cNvPr>
        <p:cNvGrpSpPr/>
        <p:nvPr/>
      </p:nvGrpSpPr>
      <p:grpSpPr>
        <a:xfrm>
          <a:off x="0" y="0"/>
          <a:ext cx="0" cy="0"/>
          <a:chOff x="0" y="0"/>
          <a:chExt cx="0" cy="0"/>
        </a:xfrm>
      </p:grpSpPr>
      <p:sp>
        <p:nvSpPr>
          <p:cNvPr id="241" name="Google Shape;241;p12:notes">
            <a:extLst>
              <a:ext uri="{FF2B5EF4-FFF2-40B4-BE49-F238E27FC236}">
                <a16:creationId xmlns:a16="http://schemas.microsoft.com/office/drawing/2014/main" id="{60B44486-8829-20E1-3930-202D9E473190}"/>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2" name="Google Shape;242;p12:notes">
            <a:extLst>
              <a:ext uri="{FF2B5EF4-FFF2-40B4-BE49-F238E27FC236}">
                <a16:creationId xmlns:a16="http://schemas.microsoft.com/office/drawing/2014/main" id="{79ACA118-6749-500D-BF0B-B2F58EE6E3F5}"/>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315492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a:extLst>
            <a:ext uri="{FF2B5EF4-FFF2-40B4-BE49-F238E27FC236}">
              <a16:creationId xmlns:a16="http://schemas.microsoft.com/office/drawing/2014/main" id="{7CF6E298-E57E-F0A9-E4C1-54D1A8FCA704}"/>
            </a:ext>
          </a:extLst>
        </p:cNvPr>
        <p:cNvGrpSpPr/>
        <p:nvPr/>
      </p:nvGrpSpPr>
      <p:grpSpPr>
        <a:xfrm>
          <a:off x="0" y="0"/>
          <a:ext cx="0" cy="0"/>
          <a:chOff x="0" y="0"/>
          <a:chExt cx="0" cy="0"/>
        </a:xfrm>
      </p:grpSpPr>
      <p:sp>
        <p:nvSpPr>
          <p:cNvPr id="241" name="Google Shape;241;p12:notes">
            <a:extLst>
              <a:ext uri="{FF2B5EF4-FFF2-40B4-BE49-F238E27FC236}">
                <a16:creationId xmlns:a16="http://schemas.microsoft.com/office/drawing/2014/main" id="{740E1B0F-A9B9-45B1-6AD0-6F5D1C9527F9}"/>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2" name="Google Shape;242;p12:notes">
            <a:extLst>
              <a:ext uri="{FF2B5EF4-FFF2-40B4-BE49-F238E27FC236}">
                <a16:creationId xmlns:a16="http://schemas.microsoft.com/office/drawing/2014/main" id="{2EB2E077-0EAD-A94A-9A6B-4CF1C364C23B}"/>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88003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a:extLst>
            <a:ext uri="{FF2B5EF4-FFF2-40B4-BE49-F238E27FC236}">
              <a16:creationId xmlns:a16="http://schemas.microsoft.com/office/drawing/2014/main" id="{39A04F41-5742-AAA1-207B-4F8B86CE28F0}"/>
            </a:ext>
          </a:extLst>
        </p:cNvPr>
        <p:cNvGrpSpPr/>
        <p:nvPr/>
      </p:nvGrpSpPr>
      <p:grpSpPr>
        <a:xfrm>
          <a:off x="0" y="0"/>
          <a:ext cx="0" cy="0"/>
          <a:chOff x="0" y="0"/>
          <a:chExt cx="0" cy="0"/>
        </a:xfrm>
      </p:grpSpPr>
      <p:sp>
        <p:nvSpPr>
          <p:cNvPr id="241" name="Google Shape;241;p12:notes">
            <a:extLst>
              <a:ext uri="{FF2B5EF4-FFF2-40B4-BE49-F238E27FC236}">
                <a16:creationId xmlns:a16="http://schemas.microsoft.com/office/drawing/2014/main" id="{ACE2B535-CF90-757B-F491-7CE143BF77BB}"/>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2" name="Google Shape;242;p12:notes">
            <a:extLst>
              <a:ext uri="{FF2B5EF4-FFF2-40B4-BE49-F238E27FC236}">
                <a16:creationId xmlns:a16="http://schemas.microsoft.com/office/drawing/2014/main" id="{0CB7FF4B-43A1-3BD0-FEAF-EC17CC33C5CD}"/>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588531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a:extLst>
            <a:ext uri="{FF2B5EF4-FFF2-40B4-BE49-F238E27FC236}">
              <a16:creationId xmlns:a16="http://schemas.microsoft.com/office/drawing/2014/main" id="{94AFF5A6-66B9-A504-F1B7-225C6C103732}"/>
            </a:ext>
          </a:extLst>
        </p:cNvPr>
        <p:cNvGrpSpPr/>
        <p:nvPr/>
      </p:nvGrpSpPr>
      <p:grpSpPr>
        <a:xfrm>
          <a:off x="0" y="0"/>
          <a:ext cx="0" cy="0"/>
          <a:chOff x="0" y="0"/>
          <a:chExt cx="0" cy="0"/>
        </a:xfrm>
      </p:grpSpPr>
      <p:sp>
        <p:nvSpPr>
          <p:cNvPr id="241" name="Google Shape;241;p12:notes">
            <a:extLst>
              <a:ext uri="{FF2B5EF4-FFF2-40B4-BE49-F238E27FC236}">
                <a16:creationId xmlns:a16="http://schemas.microsoft.com/office/drawing/2014/main" id="{C0FB9DBF-7739-558F-F5F3-054943D5D741}"/>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2" name="Google Shape;242;p12:notes">
            <a:extLst>
              <a:ext uri="{FF2B5EF4-FFF2-40B4-BE49-F238E27FC236}">
                <a16:creationId xmlns:a16="http://schemas.microsoft.com/office/drawing/2014/main" id="{DEE07034-25E0-7FD5-2041-EA00C9A3B4EE}"/>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190249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a:extLst>
            <a:ext uri="{FF2B5EF4-FFF2-40B4-BE49-F238E27FC236}">
              <a16:creationId xmlns:a16="http://schemas.microsoft.com/office/drawing/2014/main" id="{58DABBD9-4D01-22C5-31F8-91B53BC947D7}"/>
            </a:ext>
          </a:extLst>
        </p:cNvPr>
        <p:cNvGrpSpPr/>
        <p:nvPr/>
      </p:nvGrpSpPr>
      <p:grpSpPr>
        <a:xfrm>
          <a:off x="0" y="0"/>
          <a:ext cx="0" cy="0"/>
          <a:chOff x="0" y="0"/>
          <a:chExt cx="0" cy="0"/>
        </a:xfrm>
      </p:grpSpPr>
      <p:sp>
        <p:nvSpPr>
          <p:cNvPr id="241" name="Google Shape;241;p12:notes">
            <a:extLst>
              <a:ext uri="{FF2B5EF4-FFF2-40B4-BE49-F238E27FC236}">
                <a16:creationId xmlns:a16="http://schemas.microsoft.com/office/drawing/2014/main" id="{BF376763-66CE-63EF-8A52-EF627C059D0D}"/>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2" name="Google Shape;242;p12:notes">
            <a:extLst>
              <a:ext uri="{FF2B5EF4-FFF2-40B4-BE49-F238E27FC236}">
                <a16:creationId xmlns:a16="http://schemas.microsoft.com/office/drawing/2014/main" id="{9C8FDC14-3604-2067-72F9-3F76272527D3}"/>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460873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a:extLst>
            <a:ext uri="{FF2B5EF4-FFF2-40B4-BE49-F238E27FC236}">
              <a16:creationId xmlns:a16="http://schemas.microsoft.com/office/drawing/2014/main" id="{FFC6037D-79DE-C5D1-A225-9E1AF159E405}"/>
            </a:ext>
          </a:extLst>
        </p:cNvPr>
        <p:cNvGrpSpPr/>
        <p:nvPr/>
      </p:nvGrpSpPr>
      <p:grpSpPr>
        <a:xfrm>
          <a:off x="0" y="0"/>
          <a:ext cx="0" cy="0"/>
          <a:chOff x="0" y="0"/>
          <a:chExt cx="0" cy="0"/>
        </a:xfrm>
      </p:grpSpPr>
      <p:sp>
        <p:nvSpPr>
          <p:cNvPr id="241" name="Google Shape;241;p12:notes">
            <a:extLst>
              <a:ext uri="{FF2B5EF4-FFF2-40B4-BE49-F238E27FC236}">
                <a16:creationId xmlns:a16="http://schemas.microsoft.com/office/drawing/2014/main" id="{AC3A74C3-19B5-F3D2-409F-3DA044EE9F3D}"/>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2" name="Google Shape;242;p12:notes">
            <a:extLst>
              <a:ext uri="{FF2B5EF4-FFF2-40B4-BE49-F238E27FC236}">
                <a16:creationId xmlns:a16="http://schemas.microsoft.com/office/drawing/2014/main" id="{5F2E45EC-0098-2523-A5ED-655A39A0D013}"/>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731494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a:extLst>
            <a:ext uri="{FF2B5EF4-FFF2-40B4-BE49-F238E27FC236}">
              <a16:creationId xmlns:a16="http://schemas.microsoft.com/office/drawing/2014/main" id="{18375BF8-23CB-D46A-5B9F-667D59497354}"/>
            </a:ext>
          </a:extLst>
        </p:cNvPr>
        <p:cNvGrpSpPr/>
        <p:nvPr/>
      </p:nvGrpSpPr>
      <p:grpSpPr>
        <a:xfrm>
          <a:off x="0" y="0"/>
          <a:ext cx="0" cy="0"/>
          <a:chOff x="0" y="0"/>
          <a:chExt cx="0" cy="0"/>
        </a:xfrm>
      </p:grpSpPr>
      <p:sp>
        <p:nvSpPr>
          <p:cNvPr id="241" name="Google Shape;241;p12:notes">
            <a:extLst>
              <a:ext uri="{FF2B5EF4-FFF2-40B4-BE49-F238E27FC236}">
                <a16:creationId xmlns:a16="http://schemas.microsoft.com/office/drawing/2014/main" id="{70E7E88C-F19D-22F2-1875-C51CCA0EE5E1}"/>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2" name="Google Shape;242;p12:notes">
            <a:extLst>
              <a:ext uri="{FF2B5EF4-FFF2-40B4-BE49-F238E27FC236}">
                <a16:creationId xmlns:a16="http://schemas.microsoft.com/office/drawing/2014/main" id="{DE2689CA-F7A4-8D83-A4F3-1CEA82E326E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384980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a:extLst>
            <a:ext uri="{FF2B5EF4-FFF2-40B4-BE49-F238E27FC236}">
              <a16:creationId xmlns:a16="http://schemas.microsoft.com/office/drawing/2014/main" id="{5D54627D-01E4-7B2C-5A31-66ABEB4EC30B}"/>
            </a:ext>
          </a:extLst>
        </p:cNvPr>
        <p:cNvGrpSpPr/>
        <p:nvPr/>
      </p:nvGrpSpPr>
      <p:grpSpPr>
        <a:xfrm>
          <a:off x="0" y="0"/>
          <a:ext cx="0" cy="0"/>
          <a:chOff x="0" y="0"/>
          <a:chExt cx="0" cy="0"/>
        </a:xfrm>
      </p:grpSpPr>
      <p:sp>
        <p:nvSpPr>
          <p:cNvPr id="241" name="Google Shape;241;p12:notes">
            <a:extLst>
              <a:ext uri="{FF2B5EF4-FFF2-40B4-BE49-F238E27FC236}">
                <a16:creationId xmlns:a16="http://schemas.microsoft.com/office/drawing/2014/main" id="{AD4EA495-FB4B-FBA6-BA91-A0CC92E81D6F}"/>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2" name="Google Shape;242;p12:notes">
            <a:extLst>
              <a:ext uri="{FF2B5EF4-FFF2-40B4-BE49-F238E27FC236}">
                <a16:creationId xmlns:a16="http://schemas.microsoft.com/office/drawing/2014/main" id="{B88BC39C-66B6-4BAA-099E-4A6644395247}"/>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7976365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
        <p:cNvGrpSpPr/>
        <p:nvPr/>
      </p:nvGrpSpPr>
      <p:grpSpPr>
        <a:xfrm>
          <a:off x="0" y="0"/>
          <a:ext cx="0" cy="0"/>
          <a:chOff x="0" y="0"/>
          <a:chExt cx="0" cy="0"/>
        </a:xfrm>
      </p:grpSpPr>
      <p:sp>
        <p:nvSpPr>
          <p:cNvPr id="340" name="Google Shape;340;p2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1" name="Google Shape;341;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4"/>
        <p:cNvGrpSpPr/>
        <p:nvPr/>
      </p:nvGrpSpPr>
      <p:grpSpPr>
        <a:xfrm>
          <a:off x="0" y="0"/>
          <a:ext cx="0" cy="0"/>
          <a:chOff x="0" y="0"/>
          <a:chExt cx="0" cy="0"/>
        </a:xfrm>
      </p:grpSpPr>
      <p:sp>
        <p:nvSpPr>
          <p:cNvPr id="345" name="Google Shape;345;p2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6" name="Google Shape;346;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3"/>
        <p:cNvGrpSpPr/>
        <p:nvPr/>
      </p:nvGrpSpPr>
      <p:grpSpPr>
        <a:xfrm>
          <a:off x="0" y="0"/>
          <a:ext cx="0" cy="0"/>
          <a:chOff x="0" y="0"/>
          <a:chExt cx="0" cy="0"/>
        </a:xfrm>
      </p:grpSpPr>
      <p:sp>
        <p:nvSpPr>
          <p:cNvPr id="364" name="Google Shape;364;p2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365" name="Google Shape;365;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Google Shape;369;p2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
        <p:nvSpPr>
          <p:cNvPr id="370" name="Google Shape;370;p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31"/>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31"/>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3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3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3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3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3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3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3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3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3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3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3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3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3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3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3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3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3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3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3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3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3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3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3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3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3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3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3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3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Google Shape;55;p3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3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3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4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4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4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4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4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4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4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41"/>
          <p:cNvSpPr>
            <a:spLocks noGrp="1"/>
          </p:cNvSpPr>
          <p:nvPr>
            <p:ph type="pic" idx="2"/>
          </p:nvPr>
        </p:nvSpPr>
        <p:spPr>
          <a:xfrm>
            <a:off x="5183188" y="987425"/>
            <a:ext cx="6172200" cy="4873625"/>
          </a:xfrm>
          <a:prstGeom prst="rect">
            <a:avLst/>
          </a:prstGeom>
          <a:noFill/>
          <a:ln>
            <a:noFill/>
          </a:ln>
        </p:spPr>
      </p:sp>
      <p:sp>
        <p:nvSpPr>
          <p:cNvPr id="68" name="Google Shape;68;p4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4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4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4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4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4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4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4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4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4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4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4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4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4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0"/>
        <p:cNvGrpSpPr/>
        <p:nvPr/>
      </p:nvGrpSpPr>
      <p:grpSpPr>
        <a:xfrm>
          <a:off x="0" y="0"/>
          <a:ext cx="0" cy="0"/>
          <a:chOff x="0" y="0"/>
          <a:chExt cx="0" cy="0"/>
        </a:xfrm>
      </p:grpSpPr>
      <p:sp>
        <p:nvSpPr>
          <p:cNvPr id="91" name="Google Shape;91;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92" name="Google Shape;92;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93" name="Google Shape;93;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4"/>
        <p:cNvGrpSpPr/>
        <p:nvPr/>
      </p:nvGrpSpPr>
      <p:grpSpPr>
        <a:xfrm>
          <a:off x="0" y="0"/>
          <a:ext cx="0" cy="0"/>
          <a:chOff x="0" y="0"/>
          <a:chExt cx="0" cy="0"/>
        </a:xfrm>
      </p:grpSpPr>
      <p:sp>
        <p:nvSpPr>
          <p:cNvPr id="95" name="Google Shape;95;p44"/>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6" name="Google Shape;96;p44"/>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97" name="Google Shape;97;p4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98" name="Google Shape;98;p4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99" name="Google Shape;99;p4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00"/>
        <p:cNvGrpSpPr/>
        <p:nvPr/>
      </p:nvGrpSpPr>
      <p:grpSpPr>
        <a:xfrm>
          <a:off x="0" y="0"/>
          <a:ext cx="0" cy="0"/>
          <a:chOff x="0" y="0"/>
          <a:chExt cx="0" cy="0"/>
        </a:xfrm>
      </p:grpSpPr>
      <p:sp>
        <p:nvSpPr>
          <p:cNvPr id="101" name="Google Shape;101;p4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2" name="Google Shape;102;p4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3" name="Google Shape;103;p4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104" name="Google Shape;104;p4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105" name="Google Shape;105;p4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06"/>
        <p:cNvGrpSpPr/>
        <p:nvPr/>
      </p:nvGrpSpPr>
      <p:grpSpPr>
        <a:xfrm>
          <a:off x="0" y="0"/>
          <a:ext cx="0" cy="0"/>
          <a:chOff x="0" y="0"/>
          <a:chExt cx="0" cy="0"/>
        </a:xfrm>
      </p:grpSpPr>
      <p:sp>
        <p:nvSpPr>
          <p:cNvPr id="107" name="Google Shape;107;p4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8" name="Google Shape;108;p4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109" name="Google Shape;109;p4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110" name="Google Shape;110;p4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111" name="Google Shape;111;p4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12"/>
        <p:cNvGrpSpPr/>
        <p:nvPr/>
      </p:nvGrpSpPr>
      <p:grpSpPr>
        <a:xfrm>
          <a:off x="0" y="0"/>
          <a:ext cx="0" cy="0"/>
          <a:chOff x="0" y="0"/>
          <a:chExt cx="0" cy="0"/>
        </a:xfrm>
      </p:grpSpPr>
      <p:sp>
        <p:nvSpPr>
          <p:cNvPr id="113" name="Google Shape;113;p4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4" name="Google Shape;114;p47"/>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5" name="Google Shape;115;p47"/>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6" name="Google Shape;116;p4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117" name="Google Shape;117;p4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118" name="Google Shape;118;p4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19"/>
        <p:cNvGrpSpPr/>
        <p:nvPr/>
      </p:nvGrpSpPr>
      <p:grpSpPr>
        <a:xfrm>
          <a:off x="0" y="0"/>
          <a:ext cx="0" cy="0"/>
          <a:chOff x="0" y="0"/>
          <a:chExt cx="0" cy="0"/>
        </a:xfrm>
      </p:grpSpPr>
      <p:sp>
        <p:nvSpPr>
          <p:cNvPr id="120" name="Google Shape;120;p48"/>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1" name="Google Shape;121;p48"/>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22" name="Google Shape;122;p48"/>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3" name="Google Shape;123;p48"/>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24" name="Google Shape;124;p48"/>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5" name="Google Shape;125;p4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126" name="Google Shape;126;p4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127" name="Google Shape;127;p4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28"/>
        <p:cNvGrpSpPr/>
        <p:nvPr/>
      </p:nvGrpSpPr>
      <p:grpSpPr>
        <a:xfrm>
          <a:off x="0" y="0"/>
          <a:ext cx="0" cy="0"/>
          <a:chOff x="0" y="0"/>
          <a:chExt cx="0" cy="0"/>
        </a:xfrm>
      </p:grpSpPr>
      <p:sp>
        <p:nvSpPr>
          <p:cNvPr id="129" name="Google Shape;129;p4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0" name="Google Shape;130;p4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131" name="Google Shape;131;p4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132" name="Google Shape;132;p4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33"/>
        <p:cNvGrpSpPr/>
        <p:nvPr/>
      </p:nvGrpSpPr>
      <p:grpSpPr>
        <a:xfrm>
          <a:off x="0" y="0"/>
          <a:ext cx="0" cy="0"/>
          <a:chOff x="0" y="0"/>
          <a:chExt cx="0" cy="0"/>
        </a:xfrm>
      </p:grpSpPr>
      <p:sp>
        <p:nvSpPr>
          <p:cNvPr id="134" name="Google Shape;134;p5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5" name="Google Shape;135;p5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36" name="Google Shape;136;p5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37" name="Google Shape;137;p5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138" name="Google Shape;138;p5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139" name="Google Shape;139;p5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40"/>
        <p:cNvGrpSpPr/>
        <p:nvPr/>
      </p:nvGrpSpPr>
      <p:grpSpPr>
        <a:xfrm>
          <a:off x="0" y="0"/>
          <a:ext cx="0" cy="0"/>
          <a:chOff x="0" y="0"/>
          <a:chExt cx="0" cy="0"/>
        </a:xfrm>
      </p:grpSpPr>
      <p:sp>
        <p:nvSpPr>
          <p:cNvPr id="141" name="Google Shape;141;p5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2" name="Google Shape;142;p51"/>
          <p:cNvSpPr>
            <a:spLocks noGrp="1"/>
          </p:cNvSpPr>
          <p:nvPr>
            <p:ph type="pic" idx="2"/>
          </p:nvPr>
        </p:nvSpPr>
        <p:spPr>
          <a:xfrm>
            <a:off x="5183188" y="987425"/>
            <a:ext cx="6172200" cy="4873625"/>
          </a:xfrm>
          <a:prstGeom prst="rect">
            <a:avLst/>
          </a:prstGeom>
          <a:noFill/>
          <a:ln>
            <a:noFill/>
          </a:ln>
        </p:spPr>
      </p:sp>
      <p:sp>
        <p:nvSpPr>
          <p:cNvPr id="143" name="Google Shape;143;p5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44" name="Google Shape;144;p5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145" name="Google Shape;145;p5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146" name="Google Shape;146;p5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47"/>
        <p:cNvGrpSpPr/>
        <p:nvPr/>
      </p:nvGrpSpPr>
      <p:grpSpPr>
        <a:xfrm>
          <a:off x="0" y="0"/>
          <a:ext cx="0" cy="0"/>
          <a:chOff x="0" y="0"/>
          <a:chExt cx="0" cy="0"/>
        </a:xfrm>
      </p:grpSpPr>
      <p:sp>
        <p:nvSpPr>
          <p:cNvPr id="148" name="Google Shape;148;p5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9" name="Google Shape;149;p5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0" name="Google Shape;150;p5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151" name="Google Shape;151;p5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152" name="Google Shape;152;p5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53"/>
        <p:cNvGrpSpPr/>
        <p:nvPr/>
      </p:nvGrpSpPr>
      <p:grpSpPr>
        <a:xfrm>
          <a:off x="0" y="0"/>
          <a:ext cx="0" cy="0"/>
          <a:chOff x="0" y="0"/>
          <a:chExt cx="0" cy="0"/>
        </a:xfrm>
      </p:grpSpPr>
      <p:sp>
        <p:nvSpPr>
          <p:cNvPr id="154" name="Google Shape;154;p5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5" name="Google Shape;155;p5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6" name="Google Shape;156;p5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157" name="Google Shape;157;p5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158" name="Google Shape;158;p5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3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30"/>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4"/>
        <p:cNvGrpSpPr/>
        <p:nvPr/>
      </p:nvGrpSpPr>
      <p:grpSpPr>
        <a:xfrm>
          <a:off x="0" y="0"/>
          <a:ext cx="0" cy="0"/>
          <a:chOff x="0" y="0"/>
          <a:chExt cx="0" cy="0"/>
        </a:xfrm>
      </p:grpSpPr>
      <p:sp>
        <p:nvSpPr>
          <p:cNvPr id="85" name="Google Shape;85;p3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86" name="Google Shape;86;p3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7" name="Google Shape;87;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Clr>
                <a:srgbClr val="888888"/>
              </a:buClr>
              <a:buSzPts val="1400"/>
              <a:buFont typeface="Calibri"/>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88" name="Google Shape;88;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Clr>
                <a:srgbClr val="888888"/>
              </a:buClr>
              <a:buSzPts val="1400"/>
              <a:buFont typeface="Calibri"/>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89" name="Google Shape;89;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hyperlink" Target="https://www.hoc10.vn/doc-sach/ngu-van-9-tap-2/1/698/98/"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hyperlink" Target="https://www.hoc10.vn/doc-sach/ngu-van-9-tap-2/1/698/98/"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2.sv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sv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hyperlink" Target="https://www.hoc10.vn/doc-sach/ngu-van-9-tap-2/1/698/98/"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8.sv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16.svg"/><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21.png"/><Relationship Id="rId5" Type="http://schemas.openxmlformats.org/officeDocument/2006/relationships/image" Target="../media/image20.svg"/><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23.svg"/><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25.svg"/><Relationship Id="rId4" Type="http://schemas.openxmlformats.org/officeDocument/2006/relationships/image" Target="../media/image24.png"/></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image" Target="../media/image27.svg"/><Relationship Id="rId4" Type="http://schemas.openxmlformats.org/officeDocument/2006/relationships/image" Target="../media/image26.png"/></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image" Target="../media/image29.svg"/><Relationship Id="rId4" Type="http://schemas.openxmlformats.org/officeDocument/2006/relationships/image" Target="../media/image28.png"/></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hyperlink" Target="https://www.hoc10.vn/doc-sach/ngu-van-9-tap-2/1/698/98/"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35.sv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34.png"/><Relationship Id="rId5" Type="http://schemas.openxmlformats.org/officeDocument/2006/relationships/image" Target="../media/image33.svg"/><Relationship Id="rId4" Type="http://schemas.openxmlformats.org/officeDocument/2006/relationships/image" Target="../media/image32.png"/></Relationships>
</file>

<file path=ppt/slides/_rels/slide23.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3.xml"/><Relationship Id="rId1" Type="http://schemas.openxmlformats.org/officeDocument/2006/relationships/slideLayout" Target="../slideLayouts/slideLayout12.xml"/><Relationship Id="rId5" Type="http://schemas.openxmlformats.org/officeDocument/2006/relationships/image" Target="../media/image37.jpg"/><Relationship Id="rId4" Type="http://schemas.openxmlformats.org/officeDocument/2006/relationships/hyperlink" Target="https://www.youtube.com/@hoc1biet10"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62"/>
        <p:cNvGrpSpPr/>
        <p:nvPr/>
      </p:nvGrpSpPr>
      <p:grpSpPr>
        <a:xfrm>
          <a:off x="0" y="0"/>
          <a:ext cx="0" cy="0"/>
          <a:chOff x="0" y="0"/>
          <a:chExt cx="0" cy="0"/>
        </a:xfrm>
      </p:grpSpPr>
      <p:sp>
        <p:nvSpPr>
          <p:cNvPr id="163" name="Google Shape;163;p1"/>
          <p:cNvSpPr txBox="1"/>
          <p:nvPr/>
        </p:nvSpPr>
        <p:spPr>
          <a:xfrm>
            <a:off x="608961" y="2247278"/>
            <a:ext cx="10974077" cy="2071937"/>
          </a:xfrm>
          <a:prstGeom prst="rect">
            <a:avLst/>
          </a:prstGeom>
          <a:noFill/>
          <a:ln>
            <a:noFill/>
          </a:ln>
        </p:spPr>
        <p:txBody>
          <a:bodyPr spcFirstLastPara="1" wrap="square" lIns="91425" tIns="45700" rIns="91425" bIns="45700" anchor="t" anchorCtr="0">
            <a:spAutoFit/>
          </a:bodyPr>
          <a:lstStyle/>
          <a:p>
            <a:pPr marL="0" marR="0" lvl="0" indent="0" algn="ctr" rtl="0">
              <a:lnSpc>
                <a:spcPct val="134000"/>
              </a:lnSpc>
              <a:spcBef>
                <a:spcPts val="0"/>
              </a:spcBef>
              <a:spcAft>
                <a:spcPts val="0"/>
              </a:spcAft>
              <a:buNone/>
            </a:pPr>
            <a:r>
              <a:rPr lang="en-US" sz="4800" b="1" i="0" u="none" strike="noStrike" cap="none" dirty="0" err="1">
                <a:solidFill>
                  <a:srgbClr val="002060"/>
                </a:solidFill>
                <a:latin typeface="UTM Avo" panose="02040603050506020204" pitchFamily="18"/>
                <a:sym typeface="Arial"/>
              </a:rPr>
              <a:t>Bài</a:t>
            </a:r>
            <a:r>
              <a:rPr lang="en-US" sz="4800" b="1" i="0" u="none" strike="noStrike" cap="none" dirty="0">
                <a:solidFill>
                  <a:srgbClr val="002060"/>
                </a:solidFill>
                <a:latin typeface="UTM Avo" panose="02040603050506020204" pitchFamily="18"/>
                <a:sym typeface="Arial"/>
              </a:rPr>
              <a:t> 9</a:t>
            </a:r>
            <a:endParaRPr sz="4800" b="1" i="0" u="none" strike="noStrike" cap="none" dirty="0">
              <a:solidFill>
                <a:srgbClr val="002060"/>
              </a:solidFill>
              <a:latin typeface="UTM Avo" panose="02040603050506020204" pitchFamily="18"/>
              <a:sym typeface="Arial"/>
            </a:endParaRPr>
          </a:p>
          <a:p>
            <a:pPr marL="0" marR="0" lvl="0" indent="0" algn="ctr" rtl="0">
              <a:lnSpc>
                <a:spcPct val="134000"/>
              </a:lnSpc>
              <a:spcBef>
                <a:spcPts val="0"/>
              </a:spcBef>
              <a:spcAft>
                <a:spcPts val="0"/>
              </a:spcAft>
              <a:buNone/>
            </a:pPr>
            <a:r>
              <a:rPr lang="en-US" sz="4800" b="1" i="0" u="none" strike="noStrike" cap="none" dirty="0" err="1">
                <a:solidFill>
                  <a:srgbClr val="002060"/>
                </a:solidFill>
                <a:latin typeface="UTM Avo" panose="02040603050506020204" pitchFamily="18"/>
                <a:sym typeface="Arial"/>
              </a:rPr>
              <a:t>Viết</a:t>
            </a:r>
            <a:r>
              <a:rPr lang="en-US" sz="4800" b="1" i="0" u="none" strike="noStrike" cap="none" dirty="0">
                <a:solidFill>
                  <a:srgbClr val="002060"/>
                </a:solidFill>
                <a:latin typeface="UTM Avo" panose="02040603050506020204" pitchFamily="18"/>
                <a:sym typeface="Arial"/>
              </a:rPr>
              <a:t>: </a:t>
            </a:r>
            <a:r>
              <a:rPr lang="en-US" sz="4800" b="1" i="0" u="none" strike="noStrike" cap="none" dirty="0" err="1">
                <a:solidFill>
                  <a:srgbClr val="FF0000"/>
                </a:solidFill>
                <a:latin typeface="UTM Avo" panose="02040603050506020204" pitchFamily="18"/>
                <a:sym typeface="Arial"/>
              </a:rPr>
              <a:t>Phân</a:t>
            </a:r>
            <a:r>
              <a:rPr lang="en-US" sz="4800" b="1" i="0" u="none" strike="noStrike" cap="none" dirty="0">
                <a:solidFill>
                  <a:srgbClr val="FF0000"/>
                </a:solidFill>
                <a:latin typeface="UTM Avo" panose="02040603050506020204" pitchFamily="18"/>
                <a:sym typeface="Arial"/>
              </a:rPr>
              <a:t> </a:t>
            </a:r>
            <a:r>
              <a:rPr lang="en-US" sz="4800" b="1" i="0" u="none" strike="noStrike" cap="none" dirty="0" err="1">
                <a:solidFill>
                  <a:srgbClr val="FF0000"/>
                </a:solidFill>
                <a:latin typeface="UTM Avo" panose="02040603050506020204" pitchFamily="18"/>
                <a:sym typeface="Arial"/>
              </a:rPr>
              <a:t>tích</a:t>
            </a:r>
            <a:r>
              <a:rPr lang="en-US" sz="4800" b="1" i="0" u="none" strike="noStrike" cap="none" dirty="0">
                <a:solidFill>
                  <a:srgbClr val="FF0000"/>
                </a:solidFill>
                <a:latin typeface="UTM Avo" panose="02040603050506020204" pitchFamily="18"/>
                <a:sym typeface="Arial"/>
              </a:rPr>
              <a:t> </a:t>
            </a:r>
            <a:r>
              <a:rPr lang="en-US" sz="4800" b="1" i="0" u="none" strike="noStrike" cap="none" dirty="0" err="1">
                <a:solidFill>
                  <a:srgbClr val="FF0000"/>
                </a:solidFill>
                <a:latin typeface="UTM Avo" panose="02040603050506020204" pitchFamily="18"/>
                <a:sym typeface="Arial"/>
              </a:rPr>
              <a:t>một</a:t>
            </a:r>
            <a:r>
              <a:rPr lang="en-US" sz="4800" b="1" i="0" u="none" strike="noStrike" cap="none" dirty="0">
                <a:solidFill>
                  <a:srgbClr val="FF0000"/>
                </a:solidFill>
                <a:latin typeface="UTM Avo" panose="02040603050506020204" pitchFamily="18"/>
                <a:sym typeface="Arial"/>
              </a:rPr>
              <a:t> </a:t>
            </a:r>
            <a:r>
              <a:rPr lang="en-US" sz="4800" b="1" i="0" u="none" strike="noStrike" cap="none" dirty="0" err="1">
                <a:solidFill>
                  <a:srgbClr val="FF0000"/>
                </a:solidFill>
                <a:latin typeface="UTM Avo" panose="02040603050506020204" pitchFamily="18"/>
                <a:sym typeface="Arial"/>
              </a:rPr>
              <a:t>tác</a:t>
            </a:r>
            <a:r>
              <a:rPr lang="en-US" sz="4800" b="1" dirty="0">
                <a:solidFill>
                  <a:srgbClr val="FF0000"/>
                </a:solidFill>
                <a:latin typeface="UTM Avo" panose="02040603050506020204" pitchFamily="18"/>
              </a:rPr>
              <a:t> </a:t>
            </a:r>
            <a:r>
              <a:rPr lang="en-US" sz="4800" b="1" dirty="0" err="1">
                <a:solidFill>
                  <a:srgbClr val="FF0000"/>
                </a:solidFill>
                <a:latin typeface="UTM Avo" panose="02040603050506020204" pitchFamily="18"/>
              </a:rPr>
              <a:t>phẩm</a:t>
            </a:r>
            <a:r>
              <a:rPr lang="en-US" sz="4800" b="1" dirty="0">
                <a:solidFill>
                  <a:srgbClr val="FF0000"/>
                </a:solidFill>
                <a:latin typeface="UTM Avo" panose="02040603050506020204" pitchFamily="18"/>
              </a:rPr>
              <a:t> </a:t>
            </a:r>
            <a:r>
              <a:rPr lang="en-US" sz="4800" b="1" dirty="0" err="1">
                <a:solidFill>
                  <a:srgbClr val="FF0000"/>
                </a:solidFill>
                <a:latin typeface="UTM Avo" panose="02040603050506020204" pitchFamily="18"/>
              </a:rPr>
              <a:t>kịch</a:t>
            </a:r>
            <a:endParaRPr sz="4800" b="1" i="0" u="none" strike="noStrike" cap="none" dirty="0">
              <a:solidFill>
                <a:srgbClr val="002060"/>
              </a:solidFill>
              <a:latin typeface="UTM Avo" panose="02040603050506020204" pitchFamily="18"/>
              <a:sym typeface="Arial"/>
            </a:endParaRPr>
          </a:p>
        </p:txBody>
      </p:sp>
      <p:sp>
        <p:nvSpPr>
          <p:cNvPr id="164" name="Google Shape;164;p1"/>
          <p:cNvSpPr txBox="1"/>
          <p:nvPr/>
        </p:nvSpPr>
        <p:spPr>
          <a:xfrm>
            <a:off x="9681882" y="245638"/>
            <a:ext cx="2259105" cy="1126422"/>
          </a:xfrm>
          <a:prstGeom prst="rect">
            <a:avLst/>
          </a:prstGeom>
          <a:noFill/>
          <a:ln>
            <a:noFill/>
          </a:ln>
        </p:spPr>
        <p:txBody>
          <a:bodyPr spcFirstLastPara="1" wrap="square" lIns="91425" tIns="45700" rIns="91425" bIns="45700" anchor="t" anchorCtr="0">
            <a:spAutoFit/>
          </a:bodyPr>
          <a:lstStyle/>
          <a:p>
            <a:pPr marL="0" marR="0" lvl="0" indent="0" algn="r" rtl="0">
              <a:lnSpc>
                <a:spcPct val="120000"/>
              </a:lnSpc>
              <a:spcBef>
                <a:spcPts val="0"/>
              </a:spcBef>
              <a:spcAft>
                <a:spcPts val="0"/>
              </a:spcAft>
              <a:buNone/>
            </a:pPr>
            <a:r>
              <a:rPr lang="en-US" sz="2800" b="0" i="0" u="none" strike="noStrike" cap="none" dirty="0">
                <a:solidFill>
                  <a:schemeClr val="lt1"/>
                </a:solidFill>
                <a:latin typeface="UTM Avo" panose="02040603050506020204" pitchFamily="18"/>
                <a:sym typeface="Arial"/>
              </a:rPr>
              <a:t>NGỮ VĂN 9</a:t>
            </a:r>
            <a:endParaRPr dirty="0">
              <a:latin typeface="UTM Avo" panose="02040603050506020204" pitchFamily="18"/>
            </a:endParaRPr>
          </a:p>
          <a:p>
            <a:pPr marL="0" marR="0" lvl="0" indent="0" algn="r" rtl="0">
              <a:lnSpc>
                <a:spcPct val="140000"/>
              </a:lnSpc>
              <a:spcBef>
                <a:spcPts val="0"/>
              </a:spcBef>
              <a:spcAft>
                <a:spcPts val="0"/>
              </a:spcAft>
              <a:buNone/>
            </a:pPr>
            <a:r>
              <a:rPr lang="en-US" sz="2400" b="0" i="0" u="none" strike="noStrike" cap="none" dirty="0" err="1">
                <a:solidFill>
                  <a:schemeClr val="lt1"/>
                </a:solidFill>
                <a:latin typeface="UTM Avo" panose="02040603050506020204" pitchFamily="18"/>
                <a:sym typeface="Arial"/>
              </a:rPr>
              <a:t>Tập</a:t>
            </a:r>
            <a:r>
              <a:rPr lang="en-US" sz="2400" b="0" i="0" u="none" strike="noStrike" cap="none" dirty="0">
                <a:solidFill>
                  <a:schemeClr val="lt1"/>
                </a:solidFill>
                <a:latin typeface="UTM Avo" panose="02040603050506020204" pitchFamily="18"/>
                <a:sym typeface="Arial"/>
              </a:rPr>
              <a:t> 2</a:t>
            </a:r>
            <a:endParaRPr sz="2400" b="0" i="0" u="none" strike="noStrike" cap="none" dirty="0">
              <a:solidFill>
                <a:schemeClr val="lt1"/>
              </a:solidFill>
              <a:latin typeface="UTM Avo" panose="02040603050506020204" pitchFamily="18"/>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68"/>
        <p:cNvGrpSpPr/>
        <p:nvPr/>
      </p:nvGrpSpPr>
      <p:grpSpPr>
        <a:xfrm>
          <a:off x="0" y="0"/>
          <a:ext cx="0" cy="0"/>
          <a:chOff x="0" y="0"/>
          <a:chExt cx="0" cy="0"/>
        </a:xfrm>
      </p:grpSpPr>
      <p:pic>
        <p:nvPicPr>
          <p:cNvPr id="169" name="Google Shape;169;p2">
            <a:hlinkClick r:id="rId4"/>
          </p:cNvPr>
          <p:cNvPicPr preferRelativeResize="0"/>
          <p:nvPr/>
        </p:nvPicPr>
        <p:blipFill rotWithShape="1">
          <a:blip r:embed="rId5">
            <a:alphaModFix/>
          </a:blip>
          <a:srcRect/>
          <a:stretch/>
        </p:blipFill>
        <p:spPr>
          <a:xfrm>
            <a:off x="4619855" y="3238475"/>
            <a:ext cx="2952289" cy="1633356"/>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3"/>
        <p:cNvGrpSpPr/>
        <p:nvPr/>
      </p:nvGrpSpPr>
      <p:grpSpPr>
        <a:xfrm>
          <a:off x="0" y="0"/>
          <a:ext cx="0" cy="0"/>
          <a:chOff x="0" y="0"/>
          <a:chExt cx="0" cy="0"/>
        </a:xfrm>
      </p:grpSpPr>
      <p:sp>
        <p:nvSpPr>
          <p:cNvPr id="7" name="Rectangle 6">
            <a:extLst>
              <a:ext uri="{FF2B5EF4-FFF2-40B4-BE49-F238E27FC236}">
                <a16:creationId xmlns:a16="http://schemas.microsoft.com/office/drawing/2014/main" id="{9D096B71-2587-E090-93A9-086EBD8E4040}"/>
              </a:ext>
            </a:extLst>
          </p:cNvPr>
          <p:cNvSpPr/>
          <p:nvPr/>
        </p:nvSpPr>
        <p:spPr>
          <a:xfrm>
            <a:off x="924024" y="1823655"/>
            <a:ext cx="10137912" cy="4943181"/>
          </a:xfrm>
          <a:prstGeom prst="rect">
            <a:avLst/>
          </a:prstGeom>
          <a:solidFill>
            <a:schemeClr val="accent2">
              <a:lumMod val="20000"/>
              <a:lumOff val="8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reeform 3">
            <a:extLst>
              <a:ext uri="{FF2B5EF4-FFF2-40B4-BE49-F238E27FC236}">
                <a16:creationId xmlns:a16="http://schemas.microsoft.com/office/drawing/2014/main" id="{4025D688-9B95-E827-0D0F-DAF209774336}"/>
              </a:ext>
            </a:extLst>
          </p:cNvPr>
          <p:cNvSpPr>
            <a:spLocks noChangeAspect="1"/>
          </p:cNvSpPr>
          <p:nvPr/>
        </p:nvSpPr>
        <p:spPr>
          <a:xfrm>
            <a:off x="924024" y="1823656"/>
            <a:ext cx="10207802" cy="4696414"/>
          </a:xfrm>
          <a:custGeom>
            <a:avLst/>
            <a:gdLst/>
            <a:ahLst/>
            <a:cxnLst/>
            <a:rect l="l" t="t" r="r" b="b"/>
            <a:pathLst>
              <a:path w="18457383" h="9643983">
                <a:moveTo>
                  <a:pt x="0" y="0"/>
                </a:moveTo>
                <a:lnTo>
                  <a:pt x="18457383" y="0"/>
                </a:lnTo>
                <a:lnTo>
                  <a:pt x="18457383" y="9643983"/>
                </a:lnTo>
                <a:lnTo>
                  <a:pt x="0" y="9643983"/>
                </a:lnTo>
                <a:lnTo>
                  <a:pt x="0" y="0"/>
                </a:lnTo>
                <a:close/>
              </a:path>
            </a:pathLst>
          </a:custGeom>
          <a:blipFill>
            <a:blip r:embed="rId4"/>
            <a:stretch>
              <a:fillRect/>
            </a:stretch>
          </a:blipFill>
        </p:spPr>
        <p:txBody>
          <a:bodyPr/>
          <a:lstStyle/>
          <a:p>
            <a:endParaRPr lang="en-US" sz="2400">
              <a:latin typeface="UTM Avo" panose="02040603050506020204" pitchFamily="18" charset="0"/>
            </a:endParaRPr>
          </a:p>
        </p:txBody>
      </p:sp>
      <p:sp>
        <p:nvSpPr>
          <p:cNvPr id="4" name="Rectangle 3">
            <a:extLst>
              <a:ext uri="{FF2B5EF4-FFF2-40B4-BE49-F238E27FC236}">
                <a16:creationId xmlns:a16="http://schemas.microsoft.com/office/drawing/2014/main" id="{67D68A59-DE67-C71D-992F-38F322ECDA98}"/>
              </a:ext>
            </a:extLst>
          </p:cNvPr>
          <p:cNvSpPr/>
          <p:nvPr/>
        </p:nvSpPr>
        <p:spPr>
          <a:xfrm>
            <a:off x="2639906" y="1291390"/>
            <a:ext cx="6912187" cy="461665"/>
          </a:xfrm>
          <a:prstGeom prst="rect">
            <a:avLst/>
          </a:prstGeom>
        </p:spPr>
        <p:txBody>
          <a:bodyPr wrap="square">
            <a:spAutoFit/>
          </a:bodyPr>
          <a:lstStyle/>
          <a:p>
            <a:pPr algn="ctr"/>
            <a:r>
              <a:rPr lang="en-US" sz="2400" b="1" dirty="0" err="1">
                <a:solidFill>
                  <a:schemeClr val="tx1"/>
                </a:solidFill>
                <a:latin typeface="UTM Avo" panose="02040603050506020204" pitchFamily="18" charset="0"/>
              </a:rPr>
              <a:t>Họa</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sĩ</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sân</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khấu</a:t>
            </a:r>
            <a:endParaRPr lang="vi-VN" sz="2400" b="1" dirty="0">
              <a:solidFill>
                <a:schemeClr val="tx1"/>
              </a:solidFill>
              <a:latin typeface="#9Slide04 Rokkitt Black" panose="00000A00000000000000" pitchFamily="2" charset="0"/>
            </a:endParaRPr>
          </a:p>
        </p:txBody>
      </p:sp>
      <p:sp>
        <p:nvSpPr>
          <p:cNvPr id="6" name="TextBox 5">
            <a:extLst>
              <a:ext uri="{FF2B5EF4-FFF2-40B4-BE49-F238E27FC236}">
                <a16:creationId xmlns:a16="http://schemas.microsoft.com/office/drawing/2014/main" id="{723BA262-A0D5-173F-E06F-0A6A9DB7FDCA}"/>
              </a:ext>
            </a:extLst>
          </p:cNvPr>
          <p:cNvSpPr txBox="1"/>
          <p:nvPr/>
        </p:nvSpPr>
        <p:spPr>
          <a:xfrm>
            <a:off x="3537496" y="3305616"/>
            <a:ext cx="4910968" cy="3337837"/>
          </a:xfrm>
          <a:prstGeom prst="rect">
            <a:avLst/>
          </a:prstGeom>
          <a:noFill/>
        </p:spPr>
        <p:txBody>
          <a:bodyPr wrap="square">
            <a:spAutoFit/>
          </a:bodyPr>
          <a:lstStyle/>
          <a:p>
            <a:pPr algn="just">
              <a:lnSpc>
                <a:spcPct val="150000"/>
              </a:lnSpc>
            </a:pPr>
            <a:r>
              <a:rPr lang="en-US" sz="2400" dirty="0">
                <a:latin typeface="UTM Avo" panose="02040603050506020204" pitchFamily="18" charset="0"/>
                <a:cs typeface="Times New Roman" panose="02020603050405020304" pitchFamily="18" charset="0"/>
              </a:rPr>
              <a:t>1 HS </a:t>
            </a:r>
            <a:r>
              <a:rPr lang="en-US" sz="2400" dirty="0" err="1">
                <a:latin typeface="UTM Avo" panose="02040603050506020204" pitchFamily="18" charset="0"/>
                <a:cs typeface="Times New Roman" panose="02020603050405020304" pitchFamily="18" charset="0"/>
              </a:rPr>
              <a:t>lên</a:t>
            </a:r>
            <a:r>
              <a:rPr lang="en-US" sz="2400" dirty="0">
                <a:latin typeface="UTM Avo" panose="02040603050506020204" pitchFamily="18" charset="0"/>
                <a:cs typeface="Times New Roman" panose="02020603050405020304" pitchFamily="18" charset="0"/>
              </a:rPr>
              <a:t> </a:t>
            </a:r>
            <a:r>
              <a:rPr lang="en-US" sz="2400" dirty="0" err="1">
                <a:latin typeface="UTM Avo" panose="02040603050506020204" pitchFamily="18" charset="0"/>
                <a:cs typeface="Times New Roman" panose="02020603050405020304" pitchFamily="18" charset="0"/>
              </a:rPr>
              <a:t>bảng</a:t>
            </a:r>
            <a:r>
              <a:rPr lang="en-US" sz="2400" dirty="0">
                <a:latin typeface="UTM Avo" panose="02040603050506020204" pitchFamily="18" charset="0"/>
                <a:cs typeface="Times New Roman" panose="02020603050405020304" pitchFamily="18" charset="0"/>
              </a:rPr>
              <a:t> </a:t>
            </a:r>
            <a:r>
              <a:rPr lang="en-US" sz="2400" dirty="0" err="1">
                <a:latin typeface="UTM Avo" panose="02040603050506020204" pitchFamily="18" charset="0"/>
                <a:cs typeface="Times New Roman" panose="02020603050405020304" pitchFamily="18" charset="0"/>
              </a:rPr>
              <a:t>vẽ</a:t>
            </a:r>
            <a:r>
              <a:rPr lang="en-US" sz="2400" dirty="0">
                <a:latin typeface="UTM Avo" panose="02040603050506020204" pitchFamily="18" charset="0"/>
                <a:cs typeface="Times New Roman" panose="02020603050405020304" pitchFamily="18" charset="0"/>
              </a:rPr>
              <a:t> </a:t>
            </a:r>
            <a:r>
              <a:rPr lang="en-US" sz="2400" dirty="0" err="1">
                <a:latin typeface="UTM Avo" panose="02040603050506020204" pitchFamily="18" charset="0"/>
                <a:cs typeface="Times New Roman" panose="02020603050405020304" pitchFamily="18" charset="0"/>
              </a:rPr>
              <a:t>tranh</a:t>
            </a:r>
            <a:r>
              <a:rPr lang="en-US" sz="2400" dirty="0">
                <a:latin typeface="UTM Avo" panose="02040603050506020204" pitchFamily="18" charset="0"/>
                <a:cs typeface="Times New Roman" panose="02020603050405020304" pitchFamily="18" charset="0"/>
              </a:rPr>
              <a:t> </a:t>
            </a:r>
            <a:r>
              <a:rPr lang="en-US" sz="2400" dirty="0" err="1">
                <a:latin typeface="UTM Avo" panose="02040603050506020204" pitchFamily="18" charset="0"/>
                <a:cs typeface="Times New Roman" panose="02020603050405020304" pitchFamily="18" charset="0"/>
              </a:rPr>
              <a:t>minh</a:t>
            </a:r>
            <a:r>
              <a:rPr lang="en-US" sz="2400" dirty="0">
                <a:latin typeface="UTM Avo" panose="02040603050506020204" pitchFamily="18" charset="0"/>
                <a:cs typeface="Times New Roman" panose="02020603050405020304" pitchFamily="18" charset="0"/>
              </a:rPr>
              <a:t> </a:t>
            </a:r>
            <a:r>
              <a:rPr lang="en-US" sz="2400" dirty="0" err="1">
                <a:latin typeface="UTM Avo" panose="02040603050506020204" pitchFamily="18" charset="0"/>
                <a:cs typeface="Times New Roman" panose="02020603050405020304" pitchFamily="18" charset="0"/>
              </a:rPr>
              <a:t>hoạ</a:t>
            </a:r>
            <a:r>
              <a:rPr lang="en-US" sz="2400" dirty="0">
                <a:latin typeface="UTM Avo" panose="02040603050506020204" pitchFamily="18" charset="0"/>
                <a:cs typeface="Times New Roman" panose="02020603050405020304" pitchFamily="18" charset="0"/>
              </a:rPr>
              <a:t> </a:t>
            </a:r>
            <a:r>
              <a:rPr lang="en-US" sz="2400" dirty="0" err="1">
                <a:latin typeface="UTM Avo" panose="02040603050506020204" pitchFamily="18" charset="0"/>
                <a:cs typeface="Times New Roman" panose="02020603050405020304" pitchFamily="18" charset="0"/>
              </a:rPr>
              <a:t>cho</a:t>
            </a:r>
            <a:r>
              <a:rPr lang="en-US" sz="2400" dirty="0">
                <a:latin typeface="UTM Avo" panose="02040603050506020204" pitchFamily="18" charset="0"/>
                <a:cs typeface="Times New Roman" panose="02020603050405020304" pitchFamily="18" charset="0"/>
              </a:rPr>
              <a:t> 1 </a:t>
            </a:r>
            <a:r>
              <a:rPr lang="en-US" sz="2400" dirty="0" err="1">
                <a:latin typeface="UTM Avo" panose="02040603050506020204" pitchFamily="18" charset="0"/>
                <a:cs typeface="Times New Roman" panose="02020603050405020304" pitchFamily="18" charset="0"/>
              </a:rPr>
              <a:t>vở</a:t>
            </a:r>
            <a:r>
              <a:rPr lang="en-US" sz="2400" dirty="0">
                <a:latin typeface="UTM Avo" panose="02040603050506020204" pitchFamily="18" charset="0"/>
                <a:cs typeface="Times New Roman" panose="02020603050405020304" pitchFamily="18" charset="0"/>
              </a:rPr>
              <a:t> </a:t>
            </a:r>
            <a:r>
              <a:rPr lang="en-US" sz="2400" dirty="0" err="1">
                <a:latin typeface="UTM Avo" panose="02040603050506020204" pitchFamily="18" charset="0"/>
                <a:cs typeface="Times New Roman" panose="02020603050405020304" pitchFamily="18" charset="0"/>
              </a:rPr>
              <a:t>kịch</a:t>
            </a:r>
            <a:r>
              <a:rPr lang="en-US" sz="2400" dirty="0">
                <a:latin typeface="UTM Avo" panose="02040603050506020204" pitchFamily="18" charset="0"/>
                <a:cs typeface="Times New Roman" panose="02020603050405020304" pitchFamily="18" charset="0"/>
              </a:rPr>
              <a:t> </a:t>
            </a:r>
            <a:r>
              <a:rPr lang="en-US" sz="2400" dirty="0" err="1">
                <a:latin typeface="UTM Avo" panose="02040603050506020204" pitchFamily="18" charset="0"/>
                <a:cs typeface="Times New Roman" panose="02020603050405020304" pitchFamily="18" charset="0"/>
              </a:rPr>
              <a:t>bất</a:t>
            </a:r>
            <a:r>
              <a:rPr lang="en-US" sz="2400" dirty="0">
                <a:latin typeface="UTM Avo" panose="02040603050506020204" pitchFamily="18" charset="0"/>
                <a:cs typeface="Times New Roman" panose="02020603050405020304" pitchFamily="18" charset="0"/>
              </a:rPr>
              <a:t> </a:t>
            </a:r>
            <a:r>
              <a:rPr lang="en-US" sz="2400" dirty="0" err="1">
                <a:latin typeface="UTM Avo" panose="02040603050506020204" pitchFamily="18" charset="0"/>
                <a:cs typeface="Times New Roman" panose="02020603050405020304" pitchFamily="18" charset="0"/>
              </a:rPr>
              <a:t>kì</a:t>
            </a:r>
            <a:r>
              <a:rPr lang="en-US" sz="2400" dirty="0">
                <a:latin typeface="UTM Avo" panose="02040603050506020204" pitchFamily="18" charset="0"/>
                <a:cs typeface="Times New Roman" panose="02020603050405020304" pitchFamily="18" charset="0"/>
              </a:rPr>
              <a:t>, </a:t>
            </a:r>
            <a:r>
              <a:rPr lang="en-US" sz="2400" dirty="0" err="1">
                <a:latin typeface="UTM Avo" panose="02040603050506020204" pitchFamily="18" charset="0"/>
                <a:cs typeface="Times New Roman" panose="02020603050405020304" pitchFamily="18" charset="0"/>
              </a:rPr>
              <a:t>các</a:t>
            </a:r>
            <a:r>
              <a:rPr lang="en-US" sz="2400" dirty="0">
                <a:latin typeface="UTM Avo" panose="02040603050506020204" pitchFamily="18" charset="0"/>
                <a:cs typeface="Times New Roman" panose="02020603050405020304" pitchFamily="18" charset="0"/>
              </a:rPr>
              <a:t> </a:t>
            </a:r>
            <a:r>
              <a:rPr lang="en-US" sz="2400" dirty="0" err="1">
                <a:latin typeface="UTM Avo" panose="02040603050506020204" pitchFamily="18" charset="0"/>
                <a:cs typeface="Times New Roman" panose="02020603050405020304" pitchFamily="18" charset="0"/>
              </a:rPr>
              <a:t>bạn</a:t>
            </a:r>
            <a:r>
              <a:rPr lang="en-US" sz="2400" dirty="0">
                <a:latin typeface="UTM Avo" panose="02040603050506020204" pitchFamily="18" charset="0"/>
                <a:cs typeface="Times New Roman" panose="02020603050405020304" pitchFamily="18" charset="0"/>
              </a:rPr>
              <a:t> HS </a:t>
            </a:r>
            <a:r>
              <a:rPr lang="en-US" sz="2400" dirty="0" err="1">
                <a:latin typeface="UTM Avo" panose="02040603050506020204" pitchFamily="18" charset="0"/>
                <a:cs typeface="Times New Roman" panose="02020603050405020304" pitchFamily="18" charset="0"/>
              </a:rPr>
              <a:t>khác</a:t>
            </a:r>
            <a:r>
              <a:rPr lang="en-US" sz="2400" dirty="0">
                <a:latin typeface="UTM Avo" panose="02040603050506020204" pitchFamily="18" charset="0"/>
                <a:cs typeface="Times New Roman" panose="02020603050405020304" pitchFamily="18" charset="0"/>
              </a:rPr>
              <a:t> </a:t>
            </a:r>
            <a:r>
              <a:rPr lang="en-US" sz="2400" dirty="0" err="1">
                <a:latin typeface="UTM Avo" panose="02040603050506020204" pitchFamily="18" charset="0"/>
                <a:cs typeface="Times New Roman" panose="02020603050405020304" pitchFamily="18" charset="0"/>
              </a:rPr>
              <a:t>giơ</a:t>
            </a:r>
            <a:r>
              <a:rPr lang="en-US" sz="2400" dirty="0">
                <a:latin typeface="UTM Avo" panose="02040603050506020204" pitchFamily="18" charset="0"/>
                <a:cs typeface="Times New Roman" panose="02020603050405020304" pitchFamily="18" charset="0"/>
              </a:rPr>
              <a:t> </a:t>
            </a:r>
            <a:r>
              <a:rPr lang="en-US" sz="2400" dirty="0" err="1">
                <a:latin typeface="UTM Avo" panose="02040603050506020204" pitchFamily="18" charset="0"/>
                <a:cs typeface="Times New Roman" panose="02020603050405020304" pitchFamily="18" charset="0"/>
              </a:rPr>
              <a:t>tay</a:t>
            </a:r>
            <a:r>
              <a:rPr lang="en-US" sz="2400" dirty="0">
                <a:latin typeface="UTM Avo" panose="02040603050506020204" pitchFamily="18" charset="0"/>
                <a:cs typeface="Times New Roman" panose="02020603050405020304" pitchFamily="18" charset="0"/>
              </a:rPr>
              <a:t> </a:t>
            </a:r>
            <a:r>
              <a:rPr lang="en-US" sz="2400" dirty="0" err="1">
                <a:latin typeface="UTM Avo" panose="02040603050506020204" pitchFamily="18" charset="0"/>
                <a:cs typeface="Times New Roman" panose="02020603050405020304" pitchFamily="18" charset="0"/>
              </a:rPr>
              <a:t>để</a:t>
            </a:r>
            <a:r>
              <a:rPr lang="en-US" sz="2400" dirty="0">
                <a:latin typeface="UTM Avo" panose="02040603050506020204" pitchFamily="18" charset="0"/>
                <a:cs typeface="Times New Roman" panose="02020603050405020304" pitchFamily="18" charset="0"/>
              </a:rPr>
              <a:t> </a:t>
            </a:r>
            <a:r>
              <a:rPr lang="en-US" sz="2400" dirty="0" err="1">
                <a:latin typeface="UTM Avo" panose="02040603050506020204" pitchFamily="18" charset="0"/>
                <a:cs typeface="Times New Roman" panose="02020603050405020304" pitchFamily="18" charset="0"/>
              </a:rPr>
              <a:t>giành</a:t>
            </a:r>
            <a:r>
              <a:rPr lang="en-US" sz="2400" dirty="0">
                <a:latin typeface="UTM Avo" panose="02040603050506020204" pitchFamily="18" charset="0"/>
                <a:cs typeface="Times New Roman" panose="02020603050405020304" pitchFamily="18" charset="0"/>
              </a:rPr>
              <a:t> </a:t>
            </a:r>
            <a:r>
              <a:rPr lang="en-US" sz="2400" dirty="0" err="1">
                <a:latin typeface="UTM Avo" panose="02040603050506020204" pitchFamily="18" charset="0"/>
                <a:cs typeface="Times New Roman" panose="02020603050405020304" pitchFamily="18" charset="0"/>
              </a:rPr>
              <a:t>quyền</a:t>
            </a:r>
            <a:r>
              <a:rPr lang="en-US" sz="2400" dirty="0">
                <a:latin typeface="UTM Avo" panose="02040603050506020204" pitchFamily="18" charset="0"/>
                <a:cs typeface="Times New Roman" panose="02020603050405020304" pitchFamily="18" charset="0"/>
              </a:rPr>
              <a:t> </a:t>
            </a:r>
            <a:r>
              <a:rPr lang="en-US" sz="2400" dirty="0" err="1">
                <a:latin typeface="UTM Avo" panose="02040603050506020204" pitchFamily="18" charset="0"/>
                <a:cs typeface="Times New Roman" panose="02020603050405020304" pitchFamily="18" charset="0"/>
              </a:rPr>
              <a:t>đoán</a:t>
            </a:r>
            <a:r>
              <a:rPr lang="en-US" sz="2400" dirty="0">
                <a:latin typeface="UTM Avo" panose="02040603050506020204" pitchFamily="18" charset="0"/>
                <a:cs typeface="Times New Roman" panose="02020603050405020304" pitchFamily="18" charset="0"/>
              </a:rPr>
              <a:t> </a:t>
            </a:r>
            <a:r>
              <a:rPr lang="en-US" sz="2400" dirty="0" err="1">
                <a:latin typeface="UTM Avo" panose="02040603050506020204" pitchFamily="18" charset="0"/>
                <a:cs typeface="Times New Roman" panose="02020603050405020304" pitchFamily="18" charset="0"/>
              </a:rPr>
              <a:t>tên</a:t>
            </a:r>
            <a:r>
              <a:rPr lang="en-US" sz="2400" dirty="0">
                <a:latin typeface="UTM Avo" panose="02040603050506020204" pitchFamily="18" charset="0"/>
                <a:cs typeface="Times New Roman" panose="02020603050405020304" pitchFamily="18" charset="0"/>
              </a:rPr>
              <a:t> </a:t>
            </a:r>
            <a:r>
              <a:rPr lang="en-US" sz="2400" dirty="0" err="1">
                <a:latin typeface="UTM Avo" panose="02040603050506020204" pitchFamily="18" charset="0"/>
                <a:cs typeface="Times New Roman" panose="02020603050405020304" pitchFamily="18" charset="0"/>
              </a:rPr>
              <a:t>vở</a:t>
            </a:r>
            <a:r>
              <a:rPr lang="en-US" sz="2400" dirty="0">
                <a:latin typeface="UTM Avo" panose="02040603050506020204" pitchFamily="18" charset="0"/>
                <a:cs typeface="Times New Roman" panose="02020603050405020304" pitchFamily="18" charset="0"/>
              </a:rPr>
              <a:t> </a:t>
            </a:r>
            <a:r>
              <a:rPr lang="en-US" sz="2400" dirty="0" err="1">
                <a:latin typeface="UTM Avo" panose="02040603050506020204" pitchFamily="18" charset="0"/>
                <a:cs typeface="Times New Roman" panose="02020603050405020304" pitchFamily="18" charset="0"/>
              </a:rPr>
              <a:t>kịch</a:t>
            </a:r>
            <a:r>
              <a:rPr lang="en-US" sz="2400" dirty="0">
                <a:latin typeface="UTM Avo" panose="02040603050506020204" pitchFamily="18" charset="0"/>
                <a:cs typeface="Times New Roman" panose="02020603050405020304" pitchFamily="18" charset="0"/>
              </a:rPr>
              <a:t>. </a:t>
            </a:r>
            <a:r>
              <a:rPr lang="en-US" sz="2400" dirty="0" err="1">
                <a:latin typeface="UTM Avo" panose="02040603050506020204" pitchFamily="18" charset="0"/>
                <a:cs typeface="Times New Roman" panose="02020603050405020304" pitchFamily="18" charset="0"/>
              </a:rPr>
              <a:t>Bạn</a:t>
            </a:r>
            <a:r>
              <a:rPr lang="en-US" sz="2400" dirty="0">
                <a:latin typeface="UTM Avo" panose="02040603050506020204" pitchFamily="18" charset="0"/>
                <a:cs typeface="Times New Roman" panose="02020603050405020304" pitchFamily="18" charset="0"/>
              </a:rPr>
              <a:t> </a:t>
            </a:r>
            <a:r>
              <a:rPr lang="en-US" sz="2400" dirty="0" err="1">
                <a:latin typeface="UTM Avo" panose="02040603050506020204" pitchFamily="18" charset="0"/>
                <a:cs typeface="Times New Roman" panose="02020603050405020304" pitchFamily="18" charset="0"/>
              </a:rPr>
              <a:t>nào</a:t>
            </a:r>
            <a:r>
              <a:rPr lang="en-US" sz="2400" dirty="0">
                <a:latin typeface="UTM Avo" panose="02040603050506020204" pitchFamily="18" charset="0"/>
                <a:cs typeface="Times New Roman" panose="02020603050405020304" pitchFamily="18" charset="0"/>
              </a:rPr>
              <a:t> </a:t>
            </a:r>
            <a:r>
              <a:rPr lang="en-US" sz="2400" dirty="0" err="1">
                <a:latin typeface="UTM Avo" panose="02040603050506020204" pitchFamily="18" charset="0"/>
                <a:cs typeface="Times New Roman" panose="02020603050405020304" pitchFamily="18" charset="0"/>
              </a:rPr>
              <a:t>đoán</a:t>
            </a:r>
            <a:r>
              <a:rPr lang="en-US" sz="2400" dirty="0">
                <a:latin typeface="UTM Avo" panose="02040603050506020204" pitchFamily="18" charset="0"/>
                <a:cs typeface="Times New Roman" panose="02020603050405020304" pitchFamily="18" charset="0"/>
              </a:rPr>
              <a:t> </a:t>
            </a:r>
            <a:r>
              <a:rPr lang="en-US" sz="2400" dirty="0" err="1">
                <a:latin typeface="UTM Avo" panose="02040603050506020204" pitchFamily="18" charset="0"/>
                <a:cs typeface="Times New Roman" panose="02020603050405020304" pitchFamily="18" charset="0"/>
              </a:rPr>
              <a:t>đúng</a:t>
            </a:r>
            <a:r>
              <a:rPr lang="en-US" sz="2400" dirty="0">
                <a:latin typeface="UTM Avo" panose="02040603050506020204" pitchFamily="18" charset="0"/>
                <a:cs typeface="Times New Roman" panose="02020603050405020304" pitchFamily="18" charset="0"/>
              </a:rPr>
              <a:t> </a:t>
            </a:r>
            <a:r>
              <a:rPr lang="en-US" sz="2400" dirty="0" err="1">
                <a:latin typeface="UTM Avo" panose="02040603050506020204" pitchFamily="18" charset="0"/>
                <a:cs typeface="Times New Roman" panose="02020603050405020304" pitchFamily="18" charset="0"/>
              </a:rPr>
              <a:t>sẽ</a:t>
            </a:r>
            <a:r>
              <a:rPr lang="en-US" sz="2400" dirty="0">
                <a:latin typeface="UTM Avo" panose="02040603050506020204" pitchFamily="18" charset="0"/>
                <a:cs typeface="Times New Roman" panose="02020603050405020304" pitchFamily="18" charset="0"/>
              </a:rPr>
              <a:t> </a:t>
            </a:r>
            <a:r>
              <a:rPr lang="en-US" sz="2400" dirty="0" err="1">
                <a:latin typeface="UTM Avo" panose="02040603050506020204" pitchFamily="18" charset="0"/>
                <a:cs typeface="Times New Roman" panose="02020603050405020304" pitchFamily="18" charset="0"/>
              </a:rPr>
              <a:t>nhận</a:t>
            </a:r>
            <a:r>
              <a:rPr lang="en-US" sz="2400" dirty="0">
                <a:latin typeface="UTM Avo" panose="02040603050506020204" pitchFamily="18" charset="0"/>
                <a:cs typeface="Times New Roman" panose="02020603050405020304" pitchFamily="18" charset="0"/>
              </a:rPr>
              <a:t> </a:t>
            </a:r>
            <a:r>
              <a:rPr lang="en-US" sz="2400" dirty="0" err="1">
                <a:latin typeface="UTM Avo" panose="02040603050506020204" pitchFamily="18" charset="0"/>
                <a:cs typeface="Times New Roman" panose="02020603050405020304" pitchFamily="18" charset="0"/>
              </a:rPr>
              <a:t>được</a:t>
            </a:r>
            <a:r>
              <a:rPr lang="en-US" sz="2400" dirty="0">
                <a:latin typeface="UTM Avo" panose="02040603050506020204" pitchFamily="18" charset="0"/>
                <a:cs typeface="Times New Roman" panose="02020603050405020304" pitchFamily="18" charset="0"/>
              </a:rPr>
              <a:t> </a:t>
            </a:r>
            <a:r>
              <a:rPr lang="en-US" sz="2400" dirty="0" err="1">
                <a:latin typeface="UTM Avo" panose="02040603050506020204" pitchFamily="18" charset="0"/>
                <a:cs typeface="Times New Roman" panose="02020603050405020304" pitchFamily="18" charset="0"/>
              </a:rPr>
              <a:t>một</a:t>
            </a:r>
            <a:r>
              <a:rPr lang="en-US" sz="2400" dirty="0">
                <a:latin typeface="UTM Avo" panose="02040603050506020204" pitchFamily="18" charset="0"/>
                <a:cs typeface="Times New Roman" panose="02020603050405020304" pitchFamily="18" charset="0"/>
              </a:rPr>
              <a:t> </a:t>
            </a:r>
            <a:r>
              <a:rPr lang="en-US" sz="2400" dirty="0" err="1">
                <a:latin typeface="UTM Avo" panose="02040603050506020204" pitchFamily="18" charset="0"/>
                <a:cs typeface="Times New Roman" panose="02020603050405020304" pitchFamily="18" charset="0"/>
              </a:rPr>
              <a:t>món</a:t>
            </a:r>
            <a:r>
              <a:rPr lang="en-US" sz="2400" dirty="0">
                <a:latin typeface="UTM Avo" panose="02040603050506020204" pitchFamily="18" charset="0"/>
                <a:cs typeface="Times New Roman" panose="02020603050405020304" pitchFamily="18" charset="0"/>
              </a:rPr>
              <a:t> </a:t>
            </a:r>
            <a:r>
              <a:rPr lang="en-US" sz="2400" dirty="0" err="1">
                <a:latin typeface="UTM Avo" panose="02040603050506020204" pitchFamily="18" charset="0"/>
                <a:cs typeface="Times New Roman" panose="02020603050405020304" pitchFamily="18" charset="0"/>
              </a:rPr>
              <a:t>quà</a:t>
            </a:r>
            <a:r>
              <a:rPr lang="en-US" sz="2400" dirty="0">
                <a:latin typeface="UTM Avo" panose="02040603050506020204" pitchFamily="18" charset="0"/>
                <a:cs typeface="Times New Roman" panose="02020603050405020304" pitchFamily="18" charset="0"/>
              </a:rPr>
              <a:t> </a:t>
            </a:r>
            <a:r>
              <a:rPr lang="en-US" sz="2400" dirty="0" err="1">
                <a:latin typeface="UTM Avo" panose="02040603050506020204" pitchFamily="18" charset="0"/>
                <a:cs typeface="Times New Roman" panose="02020603050405020304" pitchFamily="18" charset="0"/>
              </a:rPr>
              <a:t>nhỏ</a:t>
            </a:r>
            <a:r>
              <a:rPr lang="en-US" sz="2400" dirty="0">
                <a:latin typeface="UTM Avo" panose="02040603050506020204" pitchFamily="18" charset="0"/>
                <a:cs typeface="Times New Roman" panose="02020603050405020304" pitchFamily="18" charset="0"/>
              </a:rPr>
              <a:t>.</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88"/>
        <p:cNvGrpSpPr/>
        <p:nvPr/>
      </p:nvGrpSpPr>
      <p:grpSpPr>
        <a:xfrm>
          <a:off x="0" y="0"/>
          <a:ext cx="0" cy="0"/>
          <a:chOff x="0" y="0"/>
          <a:chExt cx="0" cy="0"/>
        </a:xfrm>
      </p:grpSpPr>
      <p:pic>
        <p:nvPicPr>
          <p:cNvPr id="2" name="Google Shape;169;p2">
            <a:hlinkClick r:id="rId4"/>
            <a:extLst>
              <a:ext uri="{FF2B5EF4-FFF2-40B4-BE49-F238E27FC236}">
                <a16:creationId xmlns:a16="http://schemas.microsoft.com/office/drawing/2014/main" id="{85AC19DF-35F0-020C-B99F-C3FDFD8767E4}"/>
              </a:ext>
            </a:extLst>
          </p:cNvPr>
          <p:cNvPicPr preferRelativeResize="0"/>
          <p:nvPr/>
        </p:nvPicPr>
        <p:blipFill rotWithShape="1">
          <a:blip r:embed="rId5">
            <a:alphaModFix/>
          </a:blip>
          <a:srcRect/>
          <a:stretch/>
        </p:blipFill>
        <p:spPr>
          <a:xfrm>
            <a:off x="4619855" y="3238475"/>
            <a:ext cx="2952289" cy="1633356"/>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3"/>
        <p:cNvGrpSpPr/>
        <p:nvPr/>
      </p:nvGrpSpPr>
      <p:grpSpPr>
        <a:xfrm>
          <a:off x="0" y="0"/>
          <a:ext cx="0" cy="0"/>
          <a:chOff x="0" y="0"/>
          <a:chExt cx="0" cy="0"/>
        </a:xfrm>
      </p:grpSpPr>
      <p:sp>
        <p:nvSpPr>
          <p:cNvPr id="3" name="Rectangle 2">
            <a:extLst>
              <a:ext uri="{FF2B5EF4-FFF2-40B4-BE49-F238E27FC236}">
                <a16:creationId xmlns:a16="http://schemas.microsoft.com/office/drawing/2014/main" id="{5231299D-3F6D-ECB0-C3EE-182E8B016C37}"/>
              </a:ext>
            </a:extLst>
          </p:cNvPr>
          <p:cNvSpPr/>
          <p:nvPr/>
        </p:nvSpPr>
        <p:spPr>
          <a:xfrm>
            <a:off x="651476" y="1800049"/>
            <a:ext cx="10656288" cy="461665"/>
          </a:xfrm>
          <a:prstGeom prst="rect">
            <a:avLst/>
          </a:prstGeom>
        </p:spPr>
        <p:txBody>
          <a:bodyPr wrap="square">
            <a:spAutoFit/>
          </a:bodyPr>
          <a:lstStyle/>
          <a:p>
            <a:pPr algn="ctr" defTabSz="575981" eaLnBrk="0" fontAlgn="base" hangingPunct="0">
              <a:spcBef>
                <a:spcPct val="0"/>
              </a:spcBef>
              <a:spcAft>
                <a:spcPct val="0"/>
              </a:spcAft>
              <a:defRPr/>
            </a:pPr>
            <a:r>
              <a:rPr lang="en-US" altLang="en-US" sz="2400" b="1" dirty="0">
                <a:solidFill>
                  <a:srgbClr val="000000"/>
                </a:solidFill>
                <a:latin typeface="UTM Avo" panose="02040603050506020204" pitchFamily="18" charset="0"/>
                <a:cs typeface="Times New Roman" panose="02020603050405020304" pitchFamily="18" charset="0"/>
              </a:rPr>
              <a:t>1. </a:t>
            </a:r>
            <a:r>
              <a:rPr lang="en-US" altLang="en-US" sz="2400" b="1" dirty="0" err="1">
                <a:solidFill>
                  <a:srgbClr val="000000"/>
                </a:solidFill>
                <a:latin typeface="UTM Avo" panose="02040603050506020204" pitchFamily="18" charset="0"/>
                <a:cs typeface="Times New Roman" panose="02020603050405020304" pitchFamily="18" charset="0"/>
              </a:rPr>
              <a:t>Khái</a:t>
            </a:r>
            <a:r>
              <a:rPr lang="en-US" altLang="en-US" sz="2400" b="1" dirty="0">
                <a:solidFill>
                  <a:srgbClr val="000000"/>
                </a:solidFill>
                <a:latin typeface="UTM Avo" panose="02040603050506020204" pitchFamily="18" charset="0"/>
                <a:cs typeface="Times New Roman" panose="02020603050405020304" pitchFamily="18" charset="0"/>
              </a:rPr>
              <a:t> </a:t>
            </a:r>
            <a:r>
              <a:rPr lang="en-US" altLang="en-US" sz="2400" b="1" dirty="0" err="1">
                <a:solidFill>
                  <a:srgbClr val="000000"/>
                </a:solidFill>
                <a:latin typeface="UTM Avo" panose="02040603050506020204" pitchFamily="18" charset="0"/>
                <a:cs typeface="Times New Roman" panose="02020603050405020304" pitchFamily="18" charset="0"/>
              </a:rPr>
              <a:t>niệm</a:t>
            </a:r>
            <a:endParaRPr lang="en-US" altLang="en-US" sz="2400" dirty="0">
              <a:solidFill>
                <a:prstClr val="black"/>
              </a:solidFill>
              <a:latin typeface="UTM Avo" panose="02040603050506020204" pitchFamily="18" charset="0"/>
              <a:cs typeface="Times New Roman" panose="02020603050405020304" pitchFamily="18" charset="0"/>
            </a:endParaRPr>
          </a:p>
        </p:txBody>
      </p:sp>
      <p:sp>
        <p:nvSpPr>
          <p:cNvPr id="4" name="Rectangle 3">
            <a:extLst>
              <a:ext uri="{FF2B5EF4-FFF2-40B4-BE49-F238E27FC236}">
                <a16:creationId xmlns:a16="http://schemas.microsoft.com/office/drawing/2014/main" id="{40E0FEA2-7F2D-945D-BA8E-D9CB22A32796}"/>
              </a:ext>
            </a:extLst>
          </p:cNvPr>
          <p:cNvSpPr/>
          <p:nvPr/>
        </p:nvSpPr>
        <p:spPr>
          <a:xfrm>
            <a:off x="695854" y="2309174"/>
            <a:ext cx="10800292" cy="2239652"/>
          </a:xfrm>
          <a:prstGeom prst="rect">
            <a:avLst/>
          </a:prstGeom>
        </p:spPr>
        <p:txBody>
          <a:bodyPr wrap="square">
            <a:spAutoFit/>
          </a:bodyPr>
          <a:lstStyle/>
          <a:p>
            <a:pPr algn="just" defTabSz="575981">
              <a:lnSpc>
                <a:spcPct val="150000"/>
              </a:lnSpc>
              <a:defRPr/>
            </a:pPr>
            <a:r>
              <a:rPr lang="en-US" sz="2400" dirty="0" err="1">
                <a:solidFill>
                  <a:srgbClr val="000000"/>
                </a:solidFill>
                <a:latin typeface="UTM Avo" panose="02040603050506020204" pitchFamily="18" charset="0"/>
                <a:cs typeface="Times New Roman" panose="02020603050405020304" pitchFamily="18" charset="0"/>
              </a:rPr>
              <a:t>Phân</a:t>
            </a:r>
            <a:r>
              <a:rPr lang="en-US" sz="2400" dirty="0">
                <a:solidFill>
                  <a:srgbClr val="000000"/>
                </a:solidFill>
                <a:latin typeface="UTM Avo" panose="02040603050506020204" pitchFamily="18" charset="0"/>
                <a:cs typeface="Times New Roman" panose="02020603050405020304" pitchFamily="18" charset="0"/>
              </a:rPr>
              <a:t> </a:t>
            </a:r>
            <a:r>
              <a:rPr lang="en-US" sz="2400" dirty="0" err="1">
                <a:solidFill>
                  <a:srgbClr val="000000"/>
                </a:solidFill>
                <a:latin typeface="UTM Avo" panose="02040603050506020204" pitchFamily="18" charset="0"/>
                <a:cs typeface="Times New Roman" panose="02020603050405020304" pitchFamily="18" charset="0"/>
              </a:rPr>
              <a:t>tích</a:t>
            </a:r>
            <a:r>
              <a:rPr lang="en-US" sz="2400" dirty="0">
                <a:solidFill>
                  <a:srgbClr val="000000"/>
                </a:solidFill>
                <a:latin typeface="UTM Avo" panose="02040603050506020204" pitchFamily="18" charset="0"/>
                <a:cs typeface="Times New Roman" panose="02020603050405020304" pitchFamily="18" charset="0"/>
              </a:rPr>
              <a:t> </a:t>
            </a:r>
            <a:r>
              <a:rPr lang="en-US" sz="2400" dirty="0" err="1">
                <a:solidFill>
                  <a:srgbClr val="000000"/>
                </a:solidFill>
                <a:latin typeface="UTM Avo" panose="02040603050506020204" pitchFamily="18" charset="0"/>
                <a:cs typeface="Times New Roman" panose="02020603050405020304" pitchFamily="18" charset="0"/>
              </a:rPr>
              <a:t>một</a:t>
            </a:r>
            <a:r>
              <a:rPr lang="en-US" sz="2400" dirty="0">
                <a:solidFill>
                  <a:srgbClr val="000000"/>
                </a:solidFill>
                <a:latin typeface="UTM Avo" panose="02040603050506020204" pitchFamily="18" charset="0"/>
                <a:cs typeface="Times New Roman" panose="02020603050405020304" pitchFamily="18" charset="0"/>
              </a:rPr>
              <a:t> </a:t>
            </a:r>
            <a:r>
              <a:rPr lang="en-US" sz="2400" dirty="0" err="1">
                <a:solidFill>
                  <a:srgbClr val="000000"/>
                </a:solidFill>
                <a:latin typeface="UTM Avo" panose="02040603050506020204" pitchFamily="18" charset="0"/>
                <a:cs typeface="Times New Roman" panose="02020603050405020304" pitchFamily="18" charset="0"/>
              </a:rPr>
              <a:t>tác</a:t>
            </a:r>
            <a:r>
              <a:rPr lang="en-US" sz="2400" dirty="0">
                <a:solidFill>
                  <a:srgbClr val="000000"/>
                </a:solidFill>
                <a:latin typeface="UTM Avo" panose="02040603050506020204" pitchFamily="18" charset="0"/>
                <a:cs typeface="Times New Roman" panose="02020603050405020304" pitchFamily="18" charset="0"/>
              </a:rPr>
              <a:t> </a:t>
            </a:r>
            <a:r>
              <a:rPr lang="en-US" sz="2400" dirty="0" err="1">
                <a:solidFill>
                  <a:srgbClr val="000000"/>
                </a:solidFill>
                <a:latin typeface="UTM Avo" panose="02040603050506020204" pitchFamily="18" charset="0"/>
                <a:cs typeface="Times New Roman" panose="02020603050405020304" pitchFamily="18" charset="0"/>
              </a:rPr>
              <a:t>phẩm</a:t>
            </a:r>
            <a:r>
              <a:rPr lang="en-US" sz="2400" dirty="0">
                <a:solidFill>
                  <a:srgbClr val="000000"/>
                </a:solidFill>
                <a:latin typeface="UTM Avo" panose="02040603050506020204" pitchFamily="18" charset="0"/>
                <a:cs typeface="Times New Roman" panose="02020603050405020304" pitchFamily="18" charset="0"/>
              </a:rPr>
              <a:t> bi </a:t>
            </a:r>
            <a:r>
              <a:rPr lang="en-US" sz="2400" dirty="0" err="1">
                <a:solidFill>
                  <a:srgbClr val="000000"/>
                </a:solidFill>
                <a:latin typeface="UTM Avo" panose="02040603050506020204" pitchFamily="18" charset="0"/>
                <a:cs typeface="Times New Roman" panose="02020603050405020304" pitchFamily="18" charset="0"/>
              </a:rPr>
              <a:t>kịch</a:t>
            </a:r>
            <a:r>
              <a:rPr lang="en-US" sz="2400" dirty="0">
                <a:solidFill>
                  <a:srgbClr val="000000"/>
                </a:solidFill>
                <a:latin typeface="UTM Avo" panose="02040603050506020204" pitchFamily="18" charset="0"/>
                <a:cs typeface="Times New Roman" panose="02020603050405020304" pitchFamily="18" charset="0"/>
              </a:rPr>
              <a:t> </a:t>
            </a:r>
            <a:r>
              <a:rPr lang="en-US" sz="2400" dirty="0" err="1">
                <a:solidFill>
                  <a:srgbClr val="000000"/>
                </a:solidFill>
                <a:latin typeface="UTM Avo" panose="02040603050506020204" pitchFamily="18" charset="0"/>
                <a:cs typeface="Times New Roman" panose="02020603050405020304" pitchFamily="18" charset="0"/>
              </a:rPr>
              <a:t>là</a:t>
            </a:r>
            <a:r>
              <a:rPr lang="en-US" sz="2400" dirty="0">
                <a:solidFill>
                  <a:srgbClr val="000000"/>
                </a:solidFill>
                <a:latin typeface="UTM Avo" panose="02040603050506020204" pitchFamily="18" charset="0"/>
                <a:cs typeface="Times New Roman" panose="02020603050405020304" pitchFamily="18" charset="0"/>
              </a:rPr>
              <a:t> </a:t>
            </a:r>
            <a:r>
              <a:rPr lang="en-US" sz="2400" dirty="0" err="1">
                <a:solidFill>
                  <a:srgbClr val="000000"/>
                </a:solidFill>
                <a:latin typeface="UTM Avo" panose="02040603050506020204" pitchFamily="18" charset="0"/>
                <a:cs typeface="Times New Roman" panose="02020603050405020304" pitchFamily="18" charset="0"/>
              </a:rPr>
              <a:t>quá</a:t>
            </a:r>
            <a:r>
              <a:rPr lang="en-US" sz="2400" dirty="0">
                <a:solidFill>
                  <a:srgbClr val="000000"/>
                </a:solidFill>
                <a:latin typeface="UTM Avo" panose="02040603050506020204" pitchFamily="18" charset="0"/>
                <a:cs typeface="Times New Roman" panose="02020603050405020304" pitchFamily="18" charset="0"/>
              </a:rPr>
              <a:t> </a:t>
            </a:r>
            <a:r>
              <a:rPr lang="en-US" sz="2400" dirty="0" err="1">
                <a:solidFill>
                  <a:srgbClr val="000000"/>
                </a:solidFill>
                <a:latin typeface="UTM Avo" panose="02040603050506020204" pitchFamily="18" charset="0"/>
                <a:cs typeface="Times New Roman" panose="02020603050405020304" pitchFamily="18" charset="0"/>
              </a:rPr>
              <a:t>trình</a:t>
            </a:r>
            <a:r>
              <a:rPr lang="en-US" sz="2400" dirty="0">
                <a:solidFill>
                  <a:srgbClr val="000000"/>
                </a:solidFill>
                <a:latin typeface="UTM Avo" panose="02040603050506020204" pitchFamily="18" charset="0"/>
                <a:cs typeface="Times New Roman" panose="02020603050405020304" pitchFamily="18" charset="0"/>
              </a:rPr>
              <a:t> </a:t>
            </a:r>
            <a:r>
              <a:rPr lang="en-US" sz="2400" dirty="0" err="1">
                <a:solidFill>
                  <a:srgbClr val="000000"/>
                </a:solidFill>
                <a:latin typeface="UTM Avo" panose="02040603050506020204" pitchFamily="18" charset="0"/>
                <a:cs typeface="Times New Roman" panose="02020603050405020304" pitchFamily="18" charset="0"/>
              </a:rPr>
              <a:t>phân</a:t>
            </a:r>
            <a:r>
              <a:rPr lang="en-US" sz="2400" dirty="0">
                <a:solidFill>
                  <a:srgbClr val="000000"/>
                </a:solidFill>
                <a:latin typeface="UTM Avo" panose="02040603050506020204" pitchFamily="18" charset="0"/>
                <a:cs typeface="Times New Roman" panose="02020603050405020304" pitchFamily="18" charset="0"/>
              </a:rPr>
              <a:t> </a:t>
            </a:r>
            <a:r>
              <a:rPr lang="en-US" sz="2400" dirty="0" err="1">
                <a:solidFill>
                  <a:srgbClr val="000000"/>
                </a:solidFill>
                <a:latin typeface="UTM Avo" panose="02040603050506020204" pitchFamily="18" charset="0"/>
                <a:cs typeface="Times New Roman" panose="02020603050405020304" pitchFamily="18" charset="0"/>
              </a:rPr>
              <a:t>tích</a:t>
            </a:r>
            <a:r>
              <a:rPr lang="en-US" sz="2400" dirty="0">
                <a:solidFill>
                  <a:srgbClr val="000000"/>
                </a:solidFill>
                <a:latin typeface="UTM Avo" panose="02040603050506020204" pitchFamily="18" charset="0"/>
                <a:cs typeface="Times New Roman" panose="02020603050405020304" pitchFamily="18" charset="0"/>
              </a:rPr>
              <a:t>, </a:t>
            </a:r>
            <a:r>
              <a:rPr lang="en-US" sz="2400" dirty="0" err="1">
                <a:solidFill>
                  <a:srgbClr val="000000"/>
                </a:solidFill>
                <a:latin typeface="UTM Avo" panose="02040603050506020204" pitchFamily="18" charset="0"/>
                <a:cs typeface="Times New Roman" panose="02020603050405020304" pitchFamily="18" charset="0"/>
              </a:rPr>
              <a:t>giải</a:t>
            </a:r>
            <a:r>
              <a:rPr lang="en-US" sz="2400" dirty="0">
                <a:solidFill>
                  <a:srgbClr val="000000"/>
                </a:solidFill>
                <a:latin typeface="UTM Avo" panose="02040603050506020204" pitchFamily="18" charset="0"/>
                <a:cs typeface="Times New Roman" panose="02020603050405020304" pitchFamily="18" charset="0"/>
              </a:rPr>
              <a:t> </a:t>
            </a:r>
            <a:r>
              <a:rPr lang="en-US" sz="2400" dirty="0" err="1">
                <a:solidFill>
                  <a:srgbClr val="000000"/>
                </a:solidFill>
                <a:latin typeface="UTM Avo" panose="02040603050506020204" pitchFamily="18" charset="0"/>
                <a:cs typeface="Times New Roman" panose="02020603050405020304" pitchFamily="18" charset="0"/>
              </a:rPr>
              <a:t>thích</a:t>
            </a:r>
            <a:r>
              <a:rPr lang="en-US" sz="2400" dirty="0">
                <a:solidFill>
                  <a:srgbClr val="000000"/>
                </a:solidFill>
                <a:latin typeface="UTM Avo" panose="02040603050506020204" pitchFamily="18" charset="0"/>
                <a:cs typeface="Times New Roman" panose="02020603050405020304" pitchFamily="18" charset="0"/>
              </a:rPr>
              <a:t> </a:t>
            </a:r>
            <a:r>
              <a:rPr lang="en-US" sz="2400" dirty="0" err="1">
                <a:solidFill>
                  <a:srgbClr val="000000"/>
                </a:solidFill>
                <a:latin typeface="UTM Avo" panose="02040603050506020204" pitchFamily="18" charset="0"/>
                <a:cs typeface="Times New Roman" panose="02020603050405020304" pitchFamily="18" charset="0"/>
              </a:rPr>
              <a:t>và</a:t>
            </a:r>
            <a:r>
              <a:rPr lang="en-US" sz="2400" dirty="0">
                <a:solidFill>
                  <a:srgbClr val="000000"/>
                </a:solidFill>
                <a:latin typeface="UTM Avo" panose="02040603050506020204" pitchFamily="18" charset="0"/>
                <a:cs typeface="Times New Roman" panose="02020603050405020304" pitchFamily="18" charset="0"/>
              </a:rPr>
              <a:t> </a:t>
            </a:r>
            <a:r>
              <a:rPr lang="en-US" sz="2400" dirty="0" err="1">
                <a:solidFill>
                  <a:srgbClr val="000000"/>
                </a:solidFill>
                <a:latin typeface="UTM Avo" panose="02040603050506020204" pitchFamily="18" charset="0"/>
                <a:cs typeface="Times New Roman" panose="02020603050405020304" pitchFamily="18" charset="0"/>
              </a:rPr>
              <a:t>đánh</a:t>
            </a:r>
            <a:r>
              <a:rPr lang="en-US" sz="2400" dirty="0">
                <a:solidFill>
                  <a:srgbClr val="000000"/>
                </a:solidFill>
                <a:latin typeface="UTM Avo" panose="02040603050506020204" pitchFamily="18" charset="0"/>
                <a:cs typeface="Times New Roman" panose="02020603050405020304" pitchFamily="18" charset="0"/>
              </a:rPr>
              <a:t> </a:t>
            </a:r>
            <a:r>
              <a:rPr lang="en-US" sz="2400" dirty="0" err="1">
                <a:solidFill>
                  <a:srgbClr val="000000"/>
                </a:solidFill>
                <a:latin typeface="UTM Avo" panose="02040603050506020204" pitchFamily="18" charset="0"/>
                <a:cs typeface="Times New Roman" panose="02020603050405020304" pitchFamily="18" charset="0"/>
              </a:rPr>
              <a:t>giá</a:t>
            </a:r>
            <a:r>
              <a:rPr lang="en-US" sz="2400" dirty="0">
                <a:solidFill>
                  <a:srgbClr val="000000"/>
                </a:solidFill>
                <a:latin typeface="UTM Avo" panose="02040603050506020204" pitchFamily="18" charset="0"/>
                <a:cs typeface="Times New Roman" panose="02020603050405020304" pitchFamily="18" charset="0"/>
              </a:rPr>
              <a:t> </a:t>
            </a:r>
            <a:r>
              <a:rPr lang="en-US" sz="2400" dirty="0" err="1">
                <a:solidFill>
                  <a:srgbClr val="000000"/>
                </a:solidFill>
                <a:latin typeface="UTM Avo" panose="02040603050506020204" pitchFamily="18" charset="0"/>
                <a:cs typeface="Times New Roman" panose="02020603050405020304" pitchFamily="18" charset="0"/>
              </a:rPr>
              <a:t>các</a:t>
            </a:r>
            <a:r>
              <a:rPr lang="en-US" sz="2400" dirty="0">
                <a:solidFill>
                  <a:srgbClr val="000000"/>
                </a:solidFill>
                <a:latin typeface="UTM Avo" panose="02040603050506020204" pitchFamily="18" charset="0"/>
                <a:cs typeface="Times New Roman" panose="02020603050405020304" pitchFamily="18" charset="0"/>
              </a:rPr>
              <a:t> </a:t>
            </a:r>
            <a:r>
              <a:rPr lang="en-US" sz="2400" dirty="0" err="1">
                <a:solidFill>
                  <a:srgbClr val="000000"/>
                </a:solidFill>
                <a:latin typeface="UTM Avo" panose="02040603050506020204" pitchFamily="18" charset="0"/>
                <a:cs typeface="Times New Roman" panose="02020603050405020304" pitchFamily="18" charset="0"/>
              </a:rPr>
              <a:t>giá</a:t>
            </a:r>
            <a:r>
              <a:rPr lang="en-US" sz="2400" dirty="0">
                <a:solidFill>
                  <a:srgbClr val="000000"/>
                </a:solidFill>
                <a:latin typeface="UTM Avo" panose="02040603050506020204" pitchFamily="18" charset="0"/>
                <a:cs typeface="Times New Roman" panose="02020603050405020304" pitchFamily="18" charset="0"/>
              </a:rPr>
              <a:t> </a:t>
            </a:r>
            <a:r>
              <a:rPr lang="en-US" sz="2400" dirty="0" err="1">
                <a:solidFill>
                  <a:srgbClr val="000000"/>
                </a:solidFill>
                <a:latin typeface="UTM Avo" panose="02040603050506020204" pitchFamily="18" charset="0"/>
                <a:cs typeface="Times New Roman" panose="02020603050405020304" pitchFamily="18" charset="0"/>
              </a:rPr>
              <a:t>trị</a:t>
            </a:r>
            <a:r>
              <a:rPr lang="en-US" sz="2400" dirty="0">
                <a:solidFill>
                  <a:srgbClr val="000000"/>
                </a:solidFill>
                <a:latin typeface="UTM Avo" panose="02040603050506020204" pitchFamily="18" charset="0"/>
                <a:cs typeface="Times New Roman" panose="02020603050405020304" pitchFamily="18" charset="0"/>
              </a:rPr>
              <a:t> </a:t>
            </a:r>
            <a:r>
              <a:rPr lang="en-US" sz="2400" dirty="0" err="1">
                <a:solidFill>
                  <a:srgbClr val="000000"/>
                </a:solidFill>
                <a:latin typeface="UTM Avo" panose="02040603050506020204" pitchFamily="18" charset="0"/>
                <a:cs typeface="Times New Roman" panose="02020603050405020304" pitchFamily="18" charset="0"/>
              </a:rPr>
              <a:t>các</a:t>
            </a:r>
            <a:r>
              <a:rPr lang="en-US" sz="2400" dirty="0">
                <a:solidFill>
                  <a:srgbClr val="000000"/>
                </a:solidFill>
                <a:latin typeface="UTM Avo" panose="02040603050506020204" pitchFamily="18" charset="0"/>
                <a:cs typeface="Times New Roman" panose="02020603050405020304" pitchFamily="18" charset="0"/>
              </a:rPr>
              <a:t> </a:t>
            </a:r>
            <a:r>
              <a:rPr lang="en-US" sz="2400" dirty="0" err="1">
                <a:solidFill>
                  <a:srgbClr val="000000"/>
                </a:solidFill>
                <a:latin typeface="UTM Avo" panose="02040603050506020204" pitchFamily="18" charset="0"/>
                <a:cs typeface="Times New Roman" panose="02020603050405020304" pitchFamily="18" charset="0"/>
              </a:rPr>
              <a:t>yếu</a:t>
            </a:r>
            <a:r>
              <a:rPr lang="en-US" sz="2400" dirty="0">
                <a:solidFill>
                  <a:srgbClr val="000000"/>
                </a:solidFill>
                <a:latin typeface="UTM Avo" panose="02040603050506020204" pitchFamily="18" charset="0"/>
                <a:cs typeface="Times New Roman" panose="02020603050405020304" pitchFamily="18" charset="0"/>
              </a:rPr>
              <a:t> </a:t>
            </a:r>
            <a:r>
              <a:rPr lang="en-US" sz="2400" dirty="0" err="1">
                <a:solidFill>
                  <a:srgbClr val="000000"/>
                </a:solidFill>
                <a:latin typeface="UTM Avo" panose="02040603050506020204" pitchFamily="18" charset="0"/>
                <a:cs typeface="Times New Roman" panose="02020603050405020304" pitchFamily="18" charset="0"/>
              </a:rPr>
              <a:t>tố</a:t>
            </a:r>
            <a:r>
              <a:rPr lang="en-US" sz="2400" dirty="0">
                <a:solidFill>
                  <a:srgbClr val="000000"/>
                </a:solidFill>
                <a:latin typeface="UTM Avo" panose="02040603050506020204" pitchFamily="18" charset="0"/>
                <a:cs typeface="Times New Roman" panose="02020603050405020304" pitchFamily="18" charset="0"/>
              </a:rPr>
              <a:t>, </a:t>
            </a:r>
            <a:r>
              <a:rPr lang="en-US" sz="2400" dirty="0" err="1">
                <a:solidFill>
                  <a:srgbClr val="000000"/>
                </a:solidFill>
                <a:latin typeface="UTM Avo" panose="02040603050506020204" pitchFamily="18" charset="0"/>
                <a:cs typeface="Times New Roman" panose="02020603050405020304" pitchFamily="18" charset="0"/>
              </a:rPr>
              <a:t>thành</a:t>
            </a:r>
            <a:r>
              <a:rPr lang="en-US" sz="2400" dirty="0">
                <a:solidFill>
                  <a:srgbClr val="000000"/>
                </a:solidFill>
                <a:latin typeface="UTM Avo" panose="02040603050506020204" pitchFamily="18" charset="0"/>
                <a:cs typeface="Times New Roman" panose="02020603050405020304" pitchFamily="18" charset="0"/>
              </a:rPr>
              <a:t> </a:t>
            </a:r>
            <a:r>
              <a:rPr lang="en-US" sz="2400" dirty="0" err="1">
                <a:solidFill>
                  <a:srgbClr val="000000"/>
                </a:solidFill>
                <a:latin typeface="UTM Avo" panose="02040603050506020204" pitchFamily="18" charset="0"/>
                <a:cs typeface="Times New Roman" panose="02020603050405020304" pitchFamily="18" charset="0"/>
              </a:rPr>
              <a:t>phần</a:t>
            </a:r>
            <a:r>
              <a:rPr lang="en-US" sz="2400" dirty="0">
                <a:solidFill>
                  <a:srgbClr val="000000"/>
                </a:solidFill>
                <a:latin typeface="UTM Avo" panose="02040603050506020204" pitchFamily="18" charset="0"/>
                <a:cs typeface="Times New Roman" panose="02020603050405020304" pitchFamily="18" charset="0"/>
              </a:rPr>
              <a:t> </a:t>
            </a:r>
            <a:r>
              <a:rPr lang="en-US" sz="2400" dirty="0" err="1">
                <a:solidFill>
                  <a:srgbClr val="000000"/>
                </a:solidFill>
                <a:latin typeface="UTM Avo" panose="02040603050506020204" pitchFamily="18" charset="0"/>
                <a:cs typeface="Times New Roman" panose="02020603050405020304" pitchFamily="18" charset="0"/>
              </a:rPr>
              <a:t>của</a:t>
            </a:r>
            <a:r>
              <a:rPr lang="en-US" sz="2400" dirty="0">
                <a:solidFill>
                  <a:srgbClr val="000000"/>
                </a:solidFill>
                <a:latin typeface="UTM Avo" panose="02040603050506020204" pitchFamily="18" charset="0"/>
                <a:cs typeface="Times New Roman" panose="02020603050405020304" pitchFamily="18" charset="0"/>
              </a:rPr>
              <a:t> </a:t>
            </a:r>
            <a:r>
              <a:rPr lang="en-US" sz="2400" dirty="0" err="1">
                <a:solidFill>
                  <a:srgbClr val="000000"/>
                </a:solidFill>
                <a:latin typeface="UTM Avo" panose="02040603050506020204" pitchFamily="18" charset="0"/>
                <a:cs typeface="Times New Roman" panose="02020603050405020304" pitchFamily="18" charset="0"/>
              </a:rPr>
              <a:t>một</a:t>
            </a:r>
            <a:r>
              <a:rPr lang="en-US" sz="2400" dirty="0">
                <a:solidFill>
                  <a:srgbClr val="000000"/>
                </a:solidFill>
                <a:latin typeface="UTM Avo" panose="02040603050506020204" pitchFamily="18" charset="0"/>
                <a:cs typeface="Times New Roman" panose="02020603050405020304" pitchFamily="18" charset="0"/>
              </a:rPr>
              <a:t> </a:t>
            </a:r>
            <a:r>
              <a:rPr lang="en-US" sz="2400" dirty="0" err="1">
                <a:solidFill>
                  <a:srgbClr val="000000"/>
                </a:solidFill>
                <a:latin typeface="UTM Avo" panose="02040603050506020204" pitchFamily="18" charset="0"/>
                <a:cs typeface="Times New Roman" panose="02020603050405020304" pitchFamily="18" charset="0"/>
              </a:rPr>
              <a:t>tác</a:t>
            </a:r>
            <a:r>
              <a:rPr lang="en-US" sz="2400" dirty="0">
                <a:solidFill>
                  <a:srgbClr val="000000"/>
                </a:solidFill>
                <a:latin typeface="UTM Avo" panose="02040603050506020204" pitchFamily="18" charset="0"/>
                <a:cs typeface="Times New Roman" panose="02020603050405020304" pitchFamily="18" charset="0"/>
              </a:rPr>
              <a:t> </a:t>
            </a:r>
            <a:r>
              <a:rPr lang="en-US" sz="2400" dirty="0" err="1">
                <a:solidFill>
                  <a:srgbClr val="000000"/>
                </a:solidFill>
                <a:latin typeface="UTM Avo" panose="02040603050506020204" pitchFamily="18" charset="0"/>
                <a:cs typeface="Times New Roman" panose="02020603050405020304" pitchFamily="18" charset="0"/>
              </a:rPr>
              <a:t>phẩm</a:t>
            </a:r>
            <a:r>
              <a:rPr lang="en-US" sz="2400" dirty="0">
                <a:solidFill>
                  <a:srgbClr val="000000"/>
                </a:solidFill>
                <a:latin typeface="UTM Avo" panose="02040603050506020204" pitchFamily="18" charset="0"/>
                <a:cs typeface="Times New Roman" panose="02020603050405020304" pitchFamily="18" charset="0"/>
              </a:rPr>
              <a:t> bi </a:t>
            </a:r>
            <a:r>
              <a:rPr lang="en-US" sz="2400" dirty="0" err="1">
                <a:solidFill>
                  <a:srgbClr val="000000"/>
                </a:solidFill>
                <a:latin typeface="UTM Avo" panose="02040603050506020204" pitchFamily="18" charset="0"/>
                <a:cs typeface="Times New Roman" panose="02020603050405020304" pitchFamily="18" charset="0"/>
              </a:rPr>
              <a:t>kịch</a:t>
            </a:r>
            <a:r>
              <a:rPr lang="en-US" sz="2400" dirty="0">
                <a:solidFill>
                  <a:srgbClr val="000000"/>
                </a:solidFill>
                <a:latin typeface="UTM Avo" panose="02040603050506020204" pitchFamily="18" charset="0"/>
                <a:cs typeface="Times New Roman" panose="02020603050405020304" pitchFamily="18" charset="0"/>
              </a:rPr>
              <a:t> </a:t>
            </a:r>
            <a:r>
              <a:rPr lang="en-US" sz="2400" dirty="0" err="1">
                <a:solidFill>
                  <a:srgbClr val="000000"/>
                </a:solidFill>
                <a:latin typeface="UTM Avo" panose="02040603050506020204" pitchFamily="18" charset="0"/>
                <a:cs typeface="Times New Roman" panose="02020603050405020304" pitchFamily="18" charset="0"/>
              </a:rPr>
              <a:t>nhằm</a:t>
            </a:r>
            <a:r>
              <a:rPr lang="en-US" sz="2400" dirty="0">
                <a:solidFill>
                  <a:srgbClr val="000000"/>
                </a:solidFill>
                <a:latin typeface="UTM Avo" panose="02040603050506020204" pitchFamily="18" charset="0"/>
                <a:cs typeface="Times New Roman" panose="02020603050405020304" pitchFamily="18" charset="0"/>
              </a:rPr>
              <a:t> </a:t>
            </a:r>
            <a:r>
              <a:rPr lang="en-US" sz="2400" dirty="0" err="1">
                <a:solidFill>
                  <a:srgbClr val="000000"/>
                </a:solidFill>
                <a:latin typeface="UTM Avo" panose="02040603050506020204" pitchFamily="18" charset="0"/>
                <a:cs typeface="Times New Roman" panose="02020603050405020304" pitchFamily="18" charset="0"/>
              </a:rPr>
              <a:t>giúp</a:t>
            </a:r>
            <a:r>
              <a:rPr lang="en-US" sz="2400" dirty="0">
                <a:solidFill>
                  <a:srgbClr val="000000"/>
                </a:solidFill>
                <a:latin typeface="UTM Avo" panose="02040603050506020204" pitchFamily="18" charset="0"/>
                <a:cs typeface="Times New Roman" panose="02020603050405020304" pitchFamily="18" charset="0"/>
              </a:rPr>
              <a:t> </a:t>
            </a:r>
            <a:r>
              <a:rPr lang="en-US" sz="2400" dirty="0" err="1">
                <a:solidFill>
                  <a:srgbClr val="000000"/>
                </a:solidFill>
                <a:latin typeface="UTM Avo" panose="02040603050506020204" pitchFamily="18" charset="0"/>
                <a:cs typeface="Times New Roman" panose="02020603050405020304" pitchFamily="18" charset="0"/>
              </a:rPr>
              <a:t>người</a:t>
            </a:r>
            <a:r>
              <a:rPr lang="en-US" sz="2400" dirty="0">
                <a:solidFill>
                  <a:srgbClr val="000000"/>
                </a:solidFill>
                <a:latin typeface="UTM Avo" panose="02040603050506020204" pitchFamily="18" charset="0"/>
                <a:cs typeface="Times New Roman" panose="02020603050405020304" pitchFamily="18" charset="0"/>
              </a:rPr>
              <a:t> </a:t>
            </a:r>
            <a:r>
              <a:rPr lang="en-US" sz="2400" dirty="0" err="1">
                <a:solidFill>
                  <a:srgbClr val="000000"/>
                </a:solidFill>
                <a:latin typeface="UTM Avo" panose="02040603050506020204" pitchFamily="18" charset="0"/>
                <a:cs typeface="Times New Roman" panose="02020603050405020304" pitchFamily="18" charset="0"/>
              </a:rPr>
              <a:t>đọc</a:t>
            </a:r>
            <a:r>
              <a:rPr lang="en-US" sz="2400" dirty="0">
                <a:solidFill>
                  <a:srgbClr val="000000"/>
                </a:solidFill>
                <a:latin typeface="UTM Avo" panose="02040603050506020204" pitchFamily="18" charset="0"/>
                <a:cs typeface="Times New Roman" panose="02020603050405020304" pitchFamily="18" charset="0"/>
              </a:rPr>
              <a:t> </a:t>
            </a:r>
            <a:r>
              <a:rPr lang="en-US" sz="2400" dirty="0" err="1">
                <a:solidFill>
                  <a:srgbClr val="000000"/>
                </a:solidFill>
                <a:latin typeface="UTM Avo" panose="02040603050506020204" pitchFamily="18" charset="0"/>
                <a:cs typeface="Times New Roman" panose="02020603050405020304" pitchFamily="18" charset="0"/>
              </a:rPr>
              <a:t>hiểu</a:t>
            </a:r>
            <a:r>
              <a:rPr lang="en-US" sz="2400" dirty="0">
                <a:solidFill>
                  <a:srgbClr val="000000"/>
                </a:solidFill>
                <a:latin typeface="UTM Avo" panose="02040603050506020204" pitchFamily="18" charset="0"/>
                <a:cs typeface="Times New Roman" panose="02020603050405020304" pitchFamily="18" charset="0"/>
              </a:rPr>
              <a:t> </a:t>
            </a:r>
            <a:r>
              <a:rPr lang="en-US" sz="2400" dirty="0" err="1">
                <a:solidFill>
                  <a:srgbClr val="000000"/>
                </a:solidFill>
                <a:latin typeface="UTM Avo" panose="02040603050506020204" pitchFamily="18" charset="0"/>
                <a:cs typeface="Times New Roman" panose="02020603050405020304" pitchFamily="18" charset="0"/>
              </a:rPr>
              <a:t>sâu</a:t>
            </a:r>
            <a:r>
              <a:rPr lang="en-US" sz="2400" dirty="0">
                <a:solidFill>
                  <a:srgbClr val="000000"/>
                </a:solidFill>
                <a:latin typeface="UTM Avo" panose="02040603050506020204" pitchFamily="18" charset="0"/>
                <a:cs typeface="Times New Roman" panose="02020603050405020304" pitchFamily="18" charset="0"/>
              </a:rPr>
              <a:t> </a:t>
            </a:r>
            <a:r>
              <a:rPr lang="en-US" sz="2400" dirty="0" err="1">
                <a:solidFill>
                  <a:srgbClr val="000000"/>
                </a:solidFill>
                <a:latin typeface="UTM Avo" panose="02040603050506020204" pitchFamily="18" charset="0"/>
                <a:cs typeface="Times New Roman" panose="02020603050405020304" pitchFamily="18" charset="0"/>
              </a:rPr>
              <a:t>về</a:t>
            </a:r>
            <a:r>
              <a:rPr lang="en-US" sz="2400" dirty="0">
                <a:solidFill>
                  <a:srgbClr val="000000"/>
                </a:solidFill>
                <a:latin typeface="UTM Avo" panose="02040603050506020204" pitchFamily="18" charset="0"/>
                <a:cs typeface="Times New Roman" panose="02020603050405020304" pitchFamily="18" charset="0"/>
              </a:rPr>
              <a:t> </a:t>
            </a:r>
            <a:r>
              <a:rPr lang="en-US" sz="2400" dirty="0" err="1">
                <a:solidFill>
                  <a:srgbClr val="000000"/>
                </a:solidFill>
                <a:latin typeface="UTM Avo" panose="02040603050506020204" pitchFamily="18" charset="0"/>
                <a:cs typeface="Times New Roman" panose="02020603050405020304" pitchFamily="18" charset="0"/>
              </a:rPr>
              <a:t>nội</a:t>
            </a:r>
            <a:r>
              <a:rPr lang="en-US" sz="2400" dirty="0">
                <a:solidFill>
                  <a:srgbClr val="000000"/>
                </a:solidFill>
                <a:latin typeface="UTM Avo" panose="02040603050506020204" pitchFamily="18" charset="0"/>
                <a:cs typeface="Times New Roman" panose="02020603050405020304" pitchFamily="18" charset="0"/>
              </a:rPr>
              <a:t> dung, </a:t>
            </a:r>
            <a:r>
              <a:rPr lang="en-US" sz="2400" dirty="0" err="1">
                <a:solidFill>
                  <a:srgbClr val="000000"/>
                </a:solidFill>
                <a:latin typeface="UTM Avo" panose="02040603050506020204" pitchFamily="18" charset="0"/>
                <a:cs typeface="Times New Roman" panose="02020603050405020304" pitchFamily="18" charset="0"/>
              </a:rPr>
              <a:t>cấu</a:t>
            </a:r>
            <a:r>
              <a:rPr lang="en-US" sz="2400" dirty="0">
                <a:solidFill>
                  <a:srgbClr val="000000"/>
                </a:solidFill>
                <a:latin typeface="UTM Avo" panose="02040603050506020204" pitchFamily="18" charset="0"/>
                <a:cs typeface="Times New Roman" panose="02020603050405020304" pitchFamily="18" charset="0"/>
              </a:rPr>
              <a:t> </a:t>
            </a:r>
            <a:r>
              <a:rPr lang="en-US" sz="2400" dirty="0" err="1">
                <a:solidFill>
                  <a:srgbClr val="000000"/>
                </a:solidFill>
                <a:latin typeface="UTM Avo" panose="02040603050506020204" pitchFamily="18" charset="0"/>
                <a:cs typeface="Times New Roman" panose="02020603050405020304" pitchFamily="18" charset="0"/>
              </a:rPr>
              <a:t>trúc</a:t>
            </a:r>
            <a:r>
              <a:rPr lang="en-US" sz="2400" dirty="0">
                <a:solidFill>
                  <a:srgbClr val="000000"/>
                </a:solidFill>
                <a:latin typeface="UTM Avo" panose="02040603050506020204" pitchFamily="18" charset="0"/>
                <a:cs typeface="Times New Roman" panose="02020603050405020304" pitchFamily="18" charset="0"/>
              </a:rPr>
              <a:t>, </a:t>
            </a:r>
            <a:r>
              <a:rPr lang="en-US" sz="2400" dirty="0" err="1">
                <a:solidFill>
                  <a:srgbClr val="000000"/>
                </a:solidFill>
                <a:latin typeface="UTM Avo" panose="02040603050506020204" pitchFamily="18" charset="0"/>
                <a:cs typeface="Times New Roman" panose="02020603050405020304" pitchFamily="18" charset="0"/>
              </a:rPr>
              <a:t>nhân</a:t>
            </a:r>
            <a:r>
              <a:rPr lang="en-US" sz="2400" dirty="0">
                <a:solidFill>
                  <a:srgbClr val="000000"/>
                </a:solidFill>
                <a:latin typeface="UTM Avo" panose="02040603050506020204" pitchFamily="18" charset="0"/>
                <a:cs typeface="Times New Roman" panose="02020603050405020304" pitchFamily="18" charset="0"/>
              </a:rPr>
              <a:t> </a:t>
            </a:r>
            <a:r>
              <a:rPr lang="en-US" sz="2400" dirty="0" err="1">
                <a:solidFill>
                  <a:srgbClr val="000000"/>
                </a:solidFill>
                <a:latin typeface="UTM Avo" panose="02040603050506020204" pitchFamily="18" charset="0"/>
                <a:cs typeface="Times New Roman" panose="02020603050405020304" pitchFamily="18" charset="0"/>
              </a:rPr>
              <a:t>vật</a:t>
            </a:r>
            <a:r>
              <a:rPr lang="en-US" sz="2400" dirty="0">
                <a:solidFill>
                  <a:srgbClr val="000000"/>
                </a:solidFill>
                <a:latin typeface="UTM Avo" panose="02040603050506020204" pitchFamily="18" charset="0"/>
                <a:cs typeface="Times New Roman" panose="02020603050405020304" pitchFamily="18" charset="0"/>
              </a:rPr>
              <a:t>, </a:t>
            </a:r>
            <a:r>
              <a:rPr lang="en-US" sz="2400" dirty="0" err="1">
                <a:solidFill>
                  <a:srgbClr val="000000"/>
                </a:solidFill>
                <a:latin typeface="UTM Avo" panose="02040603050506020204" pitchFamily="18" charset="0"/>
                <a:cs typeface="Times New Roman" panose="02020603050405020304" pitchFamily="18" charset="0"/>
              </a:rPr>
              <a:t>ngôn</a:t>
            </a:r>
            <a:r>
              <a:rPr lang="en-US" sz="2400" dirty="0">
                <a:solidFill>
                  <a:srgbClr val="000000"/>
                </a:solidFill>
                <a:latin typeface="UTM Avo" panose="02040603050506020204" pitchFamily="18" charset="0"/>
                <a:cs typeface="Times New Roman" panose="02020603050405020304" pitchFamily="18" charset="0"/>
              </a:rPr>
              <a:t> </a:t>
            </a:r>
            <a:r>
              <a:rPr lang="en-US" sz="2400" dirty="0" err="1">
                <a:solidFill>
                  <a:srgbClr val="000000"/>
                </a:solidFill>
                <a:latin typeface="UTM Avo" panose="02040603050506020204" pitchFamily="18" charset="0"/>
                <a:cs typeface="Times New Roman" panose="02020603050405020304" pitchFamily="18" charset="0"/>
              </a:rPr>
              <a:t>ngữ</a:t>
            </a:r>
            <a:r>
              <a:rPr lang="en-US" sz="2400" dirty="0">
                <a:solidFill>
                  <a:srgbClr val="000000"/>
                </a:solidFill>
                <a:latin typeface="UTM Avo" panose="02040603050506020204" pitchFamily="18" charset="0"/>
                <a:cs typeface="Times New Roman" panose="02020603050405020304" pitchFamily="18" charset="0"/>
              </a:rPr>
              <a:t>….</a:t>
            </a:r>
            <a:r>
              <a:rPr lang="en-US" sz="2400" dirty="0" err="1">
                <a:solidFill>
                  <a:srgbClr val="000000"/>
                </a:solidFill>
                <a:latin typeface="UTM Avo" panose="02040603050506020204" pitchFamily="18" charset="0"/>
                <a:cs typeface="Times New Roman" panose="02020603050405020304" pitchFamily="18" charset="0"/>
              </a:rPr>
              <a:t>và</a:t>
            </a:r>
            <a:r>
              <a:rPr lang="en-US" sz="2400" dirty="0">
                <a:solidFill>
                  <a:srgbClr val="000000"/>
                </a:solidFill>
                <a:latin typeface="UTM Avo" panose="02040603050506020204" pitchFamily="18" charset="0"/>
                <a:cs typeface="Times New Roman" panose="02020603050405020304" pitchFamily="18" charset="0"/>
              </a:rPr>
              <a:t> </a:t>
            </a:r>
            <a:r>
              <a:rPr lang="en-US" sz="2400" dirty="0" err="1">
                <a:solidFill>
                  <a:srgbClr val="000000"/>
                </a:solidFill>
                <a:latin typeface="UTM Avo" panose="02040603050506020204" pitchFamily="18" charset="0"/>
                <a:cs typeface="Times New Roman" panose="02020603050405020304" pitchFamily="18" charset="0"/>
              </a:rPr>
              <a:t>thông</a:t>
            </a:r>
            <a:r>
              <a:rPr lang="en-US" sz="2400" dirty="0">
                <a:solidFill>
                  <a:srgbClr val="000000"/>
                </a:solidFill>
                <a:latin typeface="UTM Avo" panose="02040603050506020204" pitchFamily="18" charset="0"/>
                <a:cs typeface="Times New Roman" panose="02020603050405020304" pitchFamily="18" charset="0"/>
              </a:rPr>
              <a:t> </a:t>
            </a:r>
            <a:r>
              <a:rPr lang="en-US" sz="2400" dirty="0" err="1">
                <a:solidFill>
                  <a:srgbClr val="000000"/>
                </a:solidFill>
                <a:latin typeface="UTM Avo" panose="02040603050506020204" pitchFamily="18" charset="0"/>
                <a:cs typeface="Times New Roman" panose="02020603050405020304" pitchFamily="18" charset="0"/>
              </a:rPr>
              <a:t>điệp</a:t>
            </a:r>
            <a:r>
              <a:rPr lang="en-US" sz="2400" dirty="0">
                <a:solidFill>
                  <a:srgbClr val="000000"/>
                </a:solidFill>
                <a:latin typeface="UTM Avo" panose="02040603050506020204" pitchFamily="18" charset="0"/>
                <a:cs typeface="Times New Roman" panose="02020603050405020304" pitchFamily="18" charset="0"/>
              </a:rPr>
              <a:t> </a:t>
            </a:r>
            <a:r>
              <a:rPr lang="en-US" sz="2400" dirty="0" err="1">
                <a:solidFill>
                  <a:srgbClr val="000000"/>
                </a:solidFill>
                <a:latin typeface="UTM Avo" panose="02040603050506020204" pitchFamily="18" charset="0"/>
                <a:cs typeface="Times New Roman" panose="02020603050405020304" pitchFamily="18" charset="0"/>
              </a:rPr>
              <a:t>của</a:t>
            </a:r>
            <a:r>
              <a:rPr lang="en-US" sz="2400" dirty="0">
                <a:solidFill>
                  <a:srgbClr val="000000"/>
                </a:solidFill>
                <a:latin typeface="UTM Avo" panose="02040603050506020204" pitchFamily="18" charset="0"/>
                <a:cs typeface="Times New Roman" panose="02020603050405020304" pitchFamily="18" charset="0"/>
              </a:rPr>
              <a:t> </a:t>
            </a:r>
            <a:r>
              <a:rPr lang="en-US" sz="2400" dirty="0" err="1">
                <a:solidFill>
                  <a:srgbClr val="000000"/>
                </a:solidFill>
                <a:latin typeface="UTM Avo" panose="02040603050506020204" pitchFamily="18" charset="0"/>
                <a:cs typeface="Times New Roman" panose="02020603050405020304" pitchFamily="18" charset="0"/>
              </a:rPr>
              <a:t>tác</a:t>
            </a:r>
            <a:r>
              <a:rPr lang="en-US" sz="2400" dirty="0">
                <a:solidFill>
                  <a:srgbClr val="000000"/>
                </a:solidFill>
                <a:latin typeface="UTM Avo" panose="02040603050506020204" pitchFamily="18" charset="0"/>
                <a:cs typeface="Times New Roman" panose="02020603050405020304" pitchFamily="18" charset="0"/>
              </a:rPr>
              <a:t> </a:t>
            </a:r>
            <a:r>
              <a:rPr lang="en-US" sz="2400" dirty="0" err="1">
                <a:solidFill>
                  <a:srgbClr val="000000"/>
                </a:solidFill>
                <a:latin typeface="UTM Avo" panose="02040603050506020204" pitchFamily="18" charset="0"/>
                <a:cs typeface="Times New Roman" panose="02020603050405020304" pitchFamily="18" charset="0"/>
              </a:rPr>
              <a:t>phẩm</a:t>
            </a:r>
            <a:r>
              <a:rPr lang="en-US" sz="2400" dirty="0">
                <a:solidFill>
                  <a:srgbClr val="000000"/>
                </a:solidFill>
                <a:latin typeface="UTM Avo" panose="02040603050506020204" pitchFamily="18" charset="0"/>
                <a:cs typeface="Times New Roman" panose="02020603050405020304" pitchFamily="18" charset="0"/>
              </a:rPr>
              <a:t>.</a:t>
            </a:r>
            <a:endParaRPr lang="vi-VN" sz="2400" dirty="0">
              <a:solidFill>
                <a:srgbClr val="000000"/>
              </a:solidFill>
              <a:latin typeface="Times New Roman" panose="02020603050405020304" pitchFamily="18" charset="0"/>
              <a:cs typeface="Times New Roman" panose="02020603050405020304" pitchFamily="18" charset="0"/>
            </a:endParaRPr>
          </a:p>
        </p:txBody>
      </p:sp>
      <p:sp>
        <p:nvSpPr>
          <p:cNvPr id="5" name="Freeform 6">
            <a:extLst>
              <a:ext uri="{FF2B5EF4-FFF2-40B4-BE49-F238E27FC236}">
                <a16:creationId xmlns:a16="http://schemas.microsoft.com/office/drawing/2014/main" id="{5984CBBE-183A-C150-CFEC-7F34F2A572F9}"/>
              </a:ext>
            </a:extLst>
          </p:cNvPr>
          <p:cNvSpPr/>
          <p:nvPr/>
        </p:nvSpPr>
        <p:spPr>
          <a:xfrm>
            <a:off x="-1" y="4952999"/>
            <a:ext cx="12192001" cy="1905001"/>
          </a:xfrm>
          <a:custGeom>
            <a:avLst/>
            <a:gdLst/>
            <a:ahLst/>
            <a:cxnLst/>
            <a:rect l="l" t="t" r="r" b="b"/>
            <a:pathLst>
              <a:path w="8599869" h="1332980">
                <a:moveTo>
                  <a:pt x="0" y="0"/>
                </a:moveTo>
                <a:lnTo>
                  <a:pt x="8599869" y="0"/>
                </a:lnTo>
                <a:lnTo>
                  <a:pt x="8599869" y="1332980"/>
                </a:lnTo>
                <a:lnTo>
                  <a:pt x="0" y="1332980"/>
                </a:lnTo>
                <a:lnTo>
                  <a:pt x="0" y="0"/>
                </a:lnTo>
                <a:close/>
              </a:path>
            </a:pathLst>
          </a:custGeom>
          <a:blipFill>
            <a:blip r:embed="rId4"/>
            <a:stretch>
              <a:fillRect/>
            </a:stretch>
          </a:blipFill>
        </p:spPr>
        <p:txBody>
          <a:bodyPr/>
          <a:lstStyle/>
          <a:p>
            <a:endParaRPr lang="en-US" sz="2400">
              <a:latin typeface="UTM Avo" panose="02040603050506020204" pitchFamily="18"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3">
          <a:extLst>
            <a:ext uri="{FF2B5EF4-FFF2-40B4-BE49-F238E27FC236}">
              <a16:creationId xmlns:a16="http://schemas.microsoft.com/office/drawing/2014/main" id="{F3DCA553-5567-8552-7F32-2DE193A9B4B2}"/>
            </a:ext>
          </a:extLst>
        </p:cNvPr>
        <p:cNvGrpSpPr/>
        <p:nvPr/>
      </p:nvGrpSpPr>
      <p:grpSpPr>
        <a:xfrm>
          <a:off x="0" y="0"/>
          <a:ext cx="0" cy="0"/>
          <a:chOff x="0" y="0"/>
          <a:chExt cx="0" cy="0"/>
        </a:xfrm>
      </p:grpSpPr>
      <p:sp>
        <p:nvSpPr>
          <p:cNvPr id="5" name="Freeform 7">
            <a:extLst>
              <a:ext uri="{FF2B5EF4-FFF2-40B4-BE49-F238E27FC236}">
                <a16:creationId xmlns:a16="http://schemas.microsoft.com/office/drawing/2014/main" id="{D59A7967-7B10-E3FB-82C2-802B914CABE8}"/>
              </a:ext>
            </a:extLst>
          </p:cNvPr>
          <p:cNvSpPr/>
          <p:nvPr/>
        </p:nvSpPr>
        <p:spPr>
          <a:xfrm>
            <a:off x="1047" y="6057070"/>
            <a:ext cx="12190953" cy="1004187"/>
          </a:xfrm>
          <a:custGeom>
            <a:avLst/>
            <a:gdLst/>
            <a:ahLst/>
            <a:cxnLst/>
            <a:rect l="l" t="t" r="r" b="b"/>
            <a:pathLst>
              <a:path w="7315200" h="1060704">
                <a:moveTo>
                  <a:pt x="0" y="0"/>
                </a:moveTo>
                <a:lnTo>
                  <a:pt x="7315200" y="0"/>
                </a:lnTo>
                <a:lnTo>
                  <a:pt x="7315200" y="1060704"/>
                </a:lnTo>
                <a:lnTo>
                  <a:pt x="0" y="106070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sz="2400"/>
          </a:p>
        </p:txBody>
      </p:sp>
      <p:sp>
        <p:nvSpPr>
          <p:cNvPr id="6" name="Freeform 2">
            <a:extLst>
              <a:ext uri="{FF2B5EF4-FFF2-40B4-BE49-F238E27FC236}">
                <a16:creationId xmlns:a16="http://schemas.microsoft.com/office/drawing/2014/main" id="{3F5152D1-2030-9B5E-E5EC-67AEC7628398}"/>
              </a:ext>
            </a:extLst>
          </p:cNvPr>
          <p:cNvSpPr/>
          <p:nvPr/>
        </p:nvSpPr>
        <p:spPr>
          <a:xfrm>
            <a:off x="9742832" y="1093304"/>
            <a:ext cx="2204003" cy="1719164"/>
          </a:xfrm>
          <a:custGeom>
            <a:avLst/>
            <a:gdLst/>
            <a:ahLst/>
            <a:cxnLst/>
            <a:rect l="l" t="t" r="r" b="b"/>
            <a:pathLst>
              <a:path w="3099477" h="2340105">
                <a:moveTo>
                  <a:pt x="0" y="0"/>
                </a:moveTo>
                <a:lnTo>
                  <a:pt x="3099477" y="0"/>
                </a:lnTo>
                <a:lnTo>
                  <a:pt x="3099477" y="2340105"/>
                </a:lnTo>
                <a:lnTo>
                  <a:pt x="0" y="234010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sz="2400"/>
          </a:p>
        </p:txBody>
      </p:sp>
      <p:sp>
        <p:nvSpPr>
          <p:cNvPr id="8" name="TextBox 7">
            <a:extLst>
              <a:ext uri="{FF2B5EF4-FFF2-40B4-BE49-F238E27FC236}">
                <a16:creationId xmlns:a16="http://schemas.microsoft.com/office/drawing/2014/main" id="{2D25F77A-0795-0685-12A5-8A06AD447E76}"/>
              </a:ext>
            </a:extLst>
          </p:cNvPr>
          <p:cNvSpPr txBox="1"/>
          <p:nvPr/>
        </p:nvSpPr>
        <p:spPr>
          <a:xfrm>
            <a:off x="574925" y="2212216"/>
            <a:ext cx="11042149" cy="3720314"/>
          </a:xfrm>
          <a:prstGeom prst="rect">
            <a:avLst/>
          </a:prstGeom>
          <a:noFill/>
        </p:spPr>
        <p:txBody>
          <a:bodyPr wrap="square">
            <a:spAutoFit/>
          </a:bodyPr>
          <a:lstStyle/>
          <a:p>
            <a:pPr>
              <a:lnSpc>
                <a:spcPct val="150000"/>
              </a:lnSpc>
            </a:pPr>
            <a:r>
              <a:rPr lang="en-US" sz="2000" dirty="0">
                <a:latin typeface="UTM Avo" panose="02040603050506020204" pitchFamily="18" charset="0"/>
              </a:rPr>
              <a:t>- </a:t>
            </a:r>
            <a:r>
              <a:rPr lang="en-US" sz="2000" dirty="0" err="1">
                <a:latin typeface="UTM Avo" panose="02040603050506020204" pitchFamily="18" charset="0"/>
              </a:rPr>
              <a:t>Xác</a:t>
            </a:r>
            <a:r>
              <a:rPr lang="en-US" sz="2000" dirty="0">
                <a:latin typeface="UTM Avo" panose="02040603050506020204" pitchFamily="18" charset="0"/>
              </a:rPr>
              <a:t> </a:t>
            </a:r>
            <a:r>
              <a:rPr lang="en-US" sz="2000" dirty="0" err="1">
                <a:latin typeface="UTM Avo" panose="02040603050506020204" pitchFamily="18" charset="0"/>
              </a:rPr>
              <a:t>định</a:t>
            </a:r>
            <a:r>
              <a:rPr lang="en-US" sz="2000" dirty="0">
                <a:latin typeface="UTM Avo" panose="02040603050506020204" pitchFamily="18" charset="0"/>
              </a:rPr>
              <a:t> </a:t>
            </a:r>
            <a:r>
              <a:rPr lang="en-US" sz="2000" dirty="0" err="1">
                <a:latin typeface="UTM Avo" panose="02040603050506020204" pitchFamily="18" charset="0"/>
              </a:rPr>
              <a:t>rõ</a:t>
            </a:r>
            <a:r>
              <a:rPr lang="en-US" sz="2000" dirty="0">
                <a:latin typeface="UTM Avo" panose="02040603050506020204" pitchFamily="18" charset="0"/>
              </a:rPr>
              <a:t> </a:t>
            </a:r>
            <a:r>
              <a:rPr lang="en-US" sz="2000" dirty="0" err="1">
                <a:latin typeface="UTM Avo" panose="02040603050506020204" pitchFamily="18" charset="0"/>
              </a:rPr>
              <a:t>yêu</a:t>
            </a:r>
            <a:r>
              <a:rPr lang="en-US" sz="2000" dirty="0">
                <a:latin typeface="UTM Avo" panose="02040603050506020204" pitchFamily="18" charset="0"/>
              </a:rPr>
              <a:t> </a:t>
            </a:r>
            <a:r>
              <a:rPr lang="en-US" sz="2000" dirty="0" err="1">
                <a:latin typeface="UTM Avo" panose="02040603050506020204" pitchFamily="18" charset="0"/>
              </a:rPr>
              <a:t>cầu</a:t>
            </a:r>
            <a:r>
              <a:rPr lang="en-US" sz="2000" dirty="0">
                <a:latin typeface="UTM Avo" panose="02040603050506020204" pitchFamily="18" charset="0"/>
              </a:rPr>
              <a:t> </a:t>
            </a:r>
            <a:r>
              <a:rPr lang="en-US" sz="2000" dirty="0" err="1">
                <a:latin typeface="UTM Avo" panose="02040603050506020204" pitchFamily="18" charset="0"/>
              </a:rPr>
              <a:t>nghị</a:t>
            </a:r>
            <a:r>
              <a:rPr lang="en-US" sz="2000" dirty="0">
                <a:latin typeface="UTM Avo" panose="02040603050506020204" pitchFamily="18" charset="0"/>
              </a:rPr>
              <a:t> </a:t>
            </a:r>
            <a:r>
              <a:rPr lang="en-US" sz="2000" dirty="0" err="1">
                <a:latin typeface="UTM Avo" panose="02040603050506020204" pitchFamily="18" charset="0"/>
              </a:rPr>
              <a:t>luận</a:t>
            </a:r>
            <a:r>
              <a:rPr lang="en-US" sz="2000" dirty="0">
                <a:latin typeface="UTM Avo" panose="02040603050506020204" pitchFamily="18" charset="0"/>
              </a:rPr>
              <a:t> </a:t>
            </a:r>
            <a:r>
              <a:rPr lang="en-US" sz="2000" dirty="0" err="1">
                <a:latin typeface="UTM Avo" panose="02040603050506020204" pitchFamily="18" charset="0"/>
              </a:rPr>
              <a:t>về</a:t>
            </a:r>
            <a:r>
              <a:rPr lang="en-US" sz="2000" dirty="0">
                <a:latin typeface="UTM Avo" panose="02040603050506020204" pitchFamily="18" charset="0"/>
              </a:rPr>
              <a:t> </a:t>
            </a:r>
            <a:r>
              <a:rPr lang="en-US" sz="2000" dirty="0" err="1">
                <a:latin typeface="UTM Avo" panose="02040603050506020204" pitchFamily="18" charset="0"/>
              </a:rPr>
              <a:t>đối</a:t>
            </a:r>
            <a:r>
              <a:rPr lang="en-US" sz="2000" dirty="0">
                <a:latin typeface="UTM Avo" panose="02040603050506020204" pitchFamily="18" charset="0"/>
              </a:rPr>
              <a:t> </a:t>
            </a:r>
            <a:r>
              <a:rPr lang="en-US" sz="2000" dirty="0" err="1">
                <a:latin typeface="UTM Avo" panose="02040603050506020204" pitchFamily="18" charset="0"/>
              </a:rPr>
              <a:t>tượng</a:t>
            </a:r>
            <a:r>
              <a:rPr lang="en-US" sz="2000" dirty="0">
                <a:latin typeface="UTM Avo" panose="02040603050506020204" pitchFamily="18" charset="0"/>
              </a:rPr>
              <a:t> </a:t>
            </a:r>
            <a:r>
              <a:rPr lang="en-US" sz="2000" dirty="0" err="1">
                <a:latin typeface="UTM Avo" panose="02040603050506020204" pitchFamily="18" charset="0"/>
              </a:rPr>
              <a:t>cần</a:t>
            </a:r>
            <a:r>
              <a:rPr lang="en-US" sz="2000" dirty="0">
                <a:latin typeface="UTM Avo" panose="02040603050506020204" pitchFamily="18" charset="0"/>
              </a:rPr>
              <a:t> </a:t>
            </a:r>
            <a:r>
              <a:rPr lang="en-US" sz="2000" dirty="0" err="1">
                <a:latin typeface="UTM Avo" panose="02040603050506020204" pitchFamily="18" charset="0"/>
              </a:rPr>
              <a:t>phân</a:t>
            </a:r>
            <a:r>
              <a:rPr lang="en-US" sz="2000" dirty="0">
                <a:latin typeface="UTM Avo" panose="02040603050506020204" pitchFamily="18" charset="0"/>
              </a:rPr>
              <a:t> </a:t>
            </a:r>
            <a:r>
              <a:rPr lang="en-US" sz="2000" dirty="0" err="1">
                <a:latin typeface="UTM Avo" panose="02040603050506020204" pitchFamily="18" charset="0"/>
              </a:rPr>
              <a:t>tích</a:t>
            </a:r>
            <a:r>
              <a:rPr lang="en-US" sz="2000" dirty="0">
                <a:latin typeface="UTM Avo" panose="02040603050506020204" pitchFamily="18" charset="0"/>
              </a:rPr>
              <a:t>.</a:t>
            </a:r>
          </a:p>
          <a:p>
            <a:pPr>
              <a:lnSpc>
                <a:spcPct val="150000"/>
              </a:lnSpc>
            </a:pPr>
            <a:r>
              <a:rPr lang="en-US" sz="2000" dirty="0">
                <a:latin typeface="UTM Avo" panose="02040603050506020204" pitchFamily="18" charset="0"/>
              </a:rPr>
              <a:t>- </a:t>
            </a:r>
            <a:r>
              <a:rPr lang="en-US" sz="2000" dirty="0" err="1">
                <a:latin typeface="UTM Avo" panose="02040603050506020204" pitchFamily="18" charset="0"/>
              </a:rPr>
              <a:t>Đọc</a:t>
            </a:r>
            <a:r>
              <a:rPr lang="en-US" sz="2000" dirty="0">
                <a:latin typeface="UTM Avo" panose="02040603050506020204" pitchFamily="18" charset="0"/>
              </a:rPr>
              <a:t> </a:t>
            </a:r>
            <a:r>
              <a:rPr lang="en-US" sz="2000" dirty="0" err="1">
                <a:latin typeface="UTM Avo" panose="02040603050506020204" pitchFamily="18" charset="0"/>
              </a:rPr>
              <a:t>lại</a:t>
            </a:r>
            <a:r>
              <a:rPr lang="en-US" sz="2000" dirty="0">
                <a:latin typeface="UTM Avo" panose="02040603050506020204" pitchFamily="18" charset="0"/>
              </a:rPr>
              <a:t> </a:t>
            </a:r>
            <a:r>
              <a:rPr lang="en-US" sz="2000" dirty="0" err="1">
                <a:latin typeface="UTM Avo" panose="02040603050506020204" pitchFamily="18" charset="0"/>
              </a:rPr>
              <a:t>tác</a:t>
            </a:r>
            <a:r>
              <a:rPr lang="en-US" sz="2000" dirty="0">
                <a:latin typeface="UTM Avo" panose="02040603050506020204" pitchFamily="18" charset="0"/>
              </a:rPr>
              <a:t> </a:t>
            </a:r>
            <a:r>
              <a:rPr lang="en-US" sz="2000" dirty="0" err="1">
                <a:latin typeface="UTM Avo" panose="02040603050506020204" pitchFamily="18" charset="0"/>
              </a:rPr>
              <a:t>phẩm</a:t>
            </a:r>
            <a:r>
              <a:rPr lang="en-US" sz="2000" dirty="0">
                <a:latin typeface="UTM Avo" panose="02040603050506020204" pitchFamily="18" charset="0"/>
              </a:rPr>
              <a:t> bi </a:t>
            </a:r>
            <a:r>
              <a:rPr lang="en-US" sz="2000" dirty="0" err="1">
                <a:latin typeface="UTM Avo" panose="02040603050506020204" pitchFamily="18" charset="0"/>
              </a:rPr>
              <a:t>kịch</a:t>
            </a:r>
            <a:r>
              <a:rPr lang="en-US" sz="2000" dirty="0">
                <a:latin typeface="UTM Avo" panose="02040603050506020204" pitchFamily="18" charset="0"/>
              </a:rPr>
              <a:t>, </a:t>
            </a:r>
            <a:r>
              <a:rPr lang="en-US" sz="2000" dirty="0" err="1">
                <a:latin typeface="UTM Avo" panose="02040603050506020204" pitchFamily="18" charset="0"/>
              </a:rPr>
              <a:t>đặc</a:t>
            </a:r>
            <a:r>
              <a:rPr lang="en-US" sz="2000" dirty="0">
                <a:latin typeface="UTM Avo" panose="02040603050506020204" pitchFamily="18" charset="0"/>
              </a:rPr>
              <a:t> </a:t>
            </a:r>
            <a:r>
              <a:rPr lang="en-US" sz="2000" dirty="0" err="1">
                <a:latin typeface="UTM Avo" panose="02040603050506020204" pitchFamily="18" charset="0"/>
              </a:rPr>
              <a:t>biệt</a:t>
            </a:r>
            <a:r>
              <a:rPr lang="en-US" sz="2000" dirty="0">
                <a:latin typeface="UTM Avo" panose="02040603050506020204" pitchFamily="18" charset="0"/>
              </a:rPr>
              <a:t> </a:t>
            </a:r>
            <a:r>
              <a:rPr lang="en-US" sz="2000" dirty="0" err="1">
                <a:latin typeface="UTM Avo" panose="02040603050506020204" pitchFamily="18" charset="0"/>
              </a:rPr>
              <a:t>là</a:t>
            </a:r>
            <a:r>
              <a:rPr lang="en-US" sz="2000" dirty="0">
                <a:latin typeface="UTM Avo" panose="02040603050506020204" pitchFamily="18" charset="0"/>
              </a:rPr>
              <a:t> </a:t>
            </a:r>
            <a:r>
              <a:rPr lang="en-US" sz="2000" dirty="0" err="1">
                <a:latin typeface="UTM Avo" panose="02040603050506020204" pitchFamily="18" charset="0"/>
              </a:rPr>
              <a:t>nội</a:t>
            </a:r>
            <a:r>
              <a:rPr lang="en-US" sz="2000" dirty="0">
                <a:latin typeface="UTM Avo" panose="02040603050506020204" pitchFamily="18" charset="0"/>
              </a:rPr>
              <a:t> dung </a:t>
            </a:r>
            <a:r>
              <a:rPr lang="en-US" sz="2000" dirty="0" err="1">
                <a:latin typeface="UTM Avo" panose="02040603050506020204" pitchFamily="18" charset="0"/>
              </a:rPr>
              <a:t>liên</a:t>
            </a:r>
            <a:r>
              <a:rPr lang="en-US" sz="2000" dirty="0">
                <a:latin typeface="UTM Avo" panose="02040603050506020204" pitchFamily="18" charset="0"/>
              </a:rPr>
              <a:t> </a:t>
            </a:r>
            <a:r>
              <a:rPr lang="en-US" sz="2000" dirty="0" err="1">
                <a:latin typeface="UTM Avo" panose="02040603050506020204" pitchFamily="18" charset="0"/>
              </a:rPr>
              <a:t>quan</a:t>
            </a:r>
            <a:r>
              <a:rPr lang="en-US" sz="2000" dirty="0">
                <a:latin typeface="UTM Avo" panose="02040603050506020204" pitchFamily="18" charset="0"/>
              </a:rPr>
              <a:t> </a:t>
            </a:r>
            <a:r>
              <a:rPr lang="en-US" sz="2000" dirty="0" err="1">
                <a:latin typeface="UTM Avo" panose="02040603050506020204" pitchFamily="18" charset="0"/>
              </a:rPr>
              <a:t>đến</a:t>
            </a:r>
            <a:r>
              <a:rPr lang="en-US" sz="2000" dirty="0">
                <a:latin typeface="UTM Avo" panose="02040603050506020204" pitchFamily="18" charset="0"/>
              </a:rPr>
              <a:t> </a:t>
            </a:r>
            <a:r>
              <a:rPr lang="en-US" sz="2000" dirty="0" err="1">
                <a:latin typeface="UTM Avo" panose="02040603050506020204" pitchFamily="18" charset="0"/>
              </a:rPr>
              <a:t>đối</a:t>
            </a:r>
            <a:r>
              <a:rPr lang="en-US" sz="2000" dirty="0">
                <a:latin typeface="UTM Avo" panose="02040603050506020204" pitchFamily="18" charset="0"/>
              </a:rPr>
              <a:t> </a:t>
            </a:r>
            <a:r>
              <a:rPr lang="en-US" sz="2000" dirty="0" err="1">
                <a:latin typeface="UTM Avo" panose="02040603050506020204" pitchFamily="18" charset="0"/>
              </a:rPr>
              <a:t>tượng</a:t>
            </a:r>
            <a:r>
              <a:rPr lang="en-US" sz="2000" dirty="0">
                <a:latin typeface="UTM Avo" panose="02040603050506020204" pitchFamily="18" charset="0"/>
              </a:rPr>
              <a:t> </a:t>
            </a:r>
            <a:r>
              <a:rPr lang="en-US" sz="2000" dirty="0" err="1">
                <a:latin typeface="UTM Avo" panose="02040603050506020204" pitchFamily="18" charset="0"/>
              </a:rPr>
              <a:t>đó</a:t>
            </a:r>
            <a:r>
              <a:rPr lang="en-US" sz="2000" dirty="0">
                <a:latin typeface="UTM Avo" panose="02040603050506020204" pitchFamily="18" charset="0"/>
              </a:rPr>
              <a:t>.</a:t>
            </a:r>
          </a:p>
          <a:p>
            <a:pPr>
              <a:lnSpc>
                <a:spcPct val="150000"/>
              </a:lnSpc>
            </a:pPr>
            <a:r>
              <a:rPr lang="en-US" sz="2000" dirty="0">
                <a:latin typeface="UTM Avo" panose="02040603050506020204" pitchFamily="18" charset="0"/>
              </a:rPr>
              <a:t>- </a:t>
            </a:r>
            <a:r>
              <a:rPr lang="en-US" sz="2000" dirty="0" err="1">
                <a:latin typeface="UTM Avo" panose="02040603050506020204" pitchFamily="18" charset="0"/>
              </a:rPr>
              <a:t>Xác</a:t>
            </a:r>
            <a:r>
              <a:rPr lang="en-US" sz="2000" dirty="0">
                <a:latin typeface="UTM Avo" panose="02040603050506020204" pitchFamily="18" charset="0"/>
              </a:rPr>
              <a:t> </a:t>
            </a:r>
            <a:r>
              <a:rPr lang="en-US" sz="2000" dirty="0" err="1">
                <a:latin typeface="UTM Avo" panose="02040603050506020204" pitchFamily="18" charset="0"/>
              </a:rPr>
              <a:t>định</a:t>
            </a:r>
            <a:r>
              <a:rPr lang="en-US" sz="2000" dirty="0">
                <a:latin typeface="UTM Avo" panose="02040603050506020204" pitchFamily="18" charset="0"/>
              </a:rPr>
              <a:t> </a:t>
            </a:r>
            <a:r>
              <a:rPr lang="en-US" sz="2000" dirty="0" err="1">
                <a:latin typeface="UTM Avo" panose="02040603050506020204" pitchFamily="18" charset="0"/>
              </a:rPr>
              <a:t>nội</a:t>
            </a:r>
            <a:r>
              <a:rPr lang="en-US" sz="2000" dirty="0">
                <a:latin typeface="UTM Avo" panose="02040603050506020204" pitchFamily="18" charset="0"/>
              </a:rPr>
              <a:t> dung, </a:t>
            </a:r>
            <a:r>
              <a:rPr lang="en-US" sz="2000" dirty="0" err="1">
                <a:latin typeface="UTM Avo" panose="02040603050506020204" pitchFamily="18" charset="0"/>
              </a:rPr>
              <a:t>hình</a:t>
            </a:r>
            <a:r>
              <a:rPr lang="en-US" sz="2000" dirty="0">
                <a:latin typeface="UTM Avo" panose="02040603050506020204" pitchFamily="18" charset="0"/>
              </a:rPr>
              <a:t> </a:t>
            </a:r>
            <a:r>
              <a:rPr lang="en-US" sz="2000" dirty="0" err="1">
                <a:latin typeface="UTM Avo" panose="02040603050506020204" pitchFamily="18" charset="0"/>
              </a:rPr>
              <a:t>thức</a:t>
            </a:r>
            <a:r>
              <a:rPr lang="en-US" sz="2000" dirty="0">
                <a:latin typeface="UTM Avo" panose="02040603050506020204" pitchFamily="18" charset="0"/>
              </a:rPr>
              <a:t> </a:t>
            </a:r>
            <a:r>
              <a:rPr lang="en-US" sz="2000" dirty="0" err="1">
                <a:latin typeface="UTM Avo" panose="02040603050506020204" pitchFamily="18" charset="0"/>
              </a:rPr>
              <a:t>nghệ</a:t>
            </a:r>
            <a:r>
              <a:rPr lang="en-US" sz="2000" dirty="0">
                <a:latin typeface="UTM Avo" panose="02040603050506020204" pitchFamily="18" charset="0"/>
              </a:rPr>
              <a:t> </a:t>
            </a:r>
            <a:r>
              <a:rPr lang="en-US" sz="2000" dirty="0" err="1">
                <a:latin typeface="UTM Avo" panose="02040603050506020204" pitchFamily="18" charset="0"/>
              </a:rPr>
              <a:t>thuật</a:t>
            </a:r>
            <a:r>
              <a:rPr lang="en-US" sz="2000" dirty="0">
                <a:latin typeface="UTM Avo" panose="02040603050506020204" pitchFamily="18" charset="0"/>
              </a:rPr>
              <a:t> </a:t>
            </a:r>
            <a:r>
              <a:rPr lang="en-US" sz="2000" dirty="0" err="1">
                <a:latin typeface="UTM Avo" panose="02040603050506020204" pitchFamily="18" charset="0"/>
              </a:rPr>
              <a:t>mà</a:t>
            </a:r>
            <a:r>
              <a:rPr lang="en-US" sz="2000" dirty="0">
                <a:latin typeface="UTM Avo" panose="02040603050506020204" pitchFamily="18" charset="0"/>
              </a:rPr>
              <a:t> </a:t>
            </a:r>
            <a:r>
              <a:rPr lang="en-US" sz="2000" dirty="0" err="1">
                <a:latin typeface="UTM Avo" panose="02040603050506020204" pitchFamily="18" charset="0"/>
              </a:rPr>
              <a:t>bài</a:t>
            </a:r>
            <a:r>
              <a:rPr lang="en-US" sz="2000" dirty="0">
                <a:latin typeface="UTM Avo" panose="02040603050506020204" pitchFamily="18" charset="0"/>
              </a:rPr>
              <a:t> </a:t>
            </a:r>
            <a:r>
              <a:rPr lang="en-US" sz="2000" dirty="0" err="1">
                <a:latin typeface="UTM Avo" panose="02040603050506020204" pitchFamily="18" charset="0"/>
              </a:rPr>
              <a:t>viết</a:t>
            </a:r>
            <a:r>
              <a:rPr lang="en-US" sz="2000" dirty="0">
                <a:latin typeface="UTM Avo" panose="02040603050506020204" pitchFamily="18" charset="0"/>
              </a:rPr>
              <a:t> </a:t>
            </a:r>
            <a:r>
              <a:rPr lang="en-US" sz="2000" dirty="0" err="1">
                <a:latin typeface="UTM Avo" panose="02040603050506020204" pitchFamily="18" charset="0"/>
              </a:rPr>
              <a:t>sẽ</a:t>
            </a:r>
            <a:r>
              <a:rPr lang="en-US" sz="2000" dirty="0">
                <a:latin typeface="UTM Avo" panose="02040603050506020204" pitchFamily="18" charset="0"/>
              </a:rPr>
              <a:t> </a:t>
            </a:r>
            <a:r>
              <a:rPr lang="en-US" sz="2000" dirty="0" err="1">
                <a:latin typeface="UTM Avo" panose="02040603050506020204" pitchFamily="18" charset="0"/>
              </a:rPr>
              <a:t>tập</a:t>
            </a:r>
            <a:r>
              <a:rPr lang="en-US" sz="2000" dirty="0">
                <a:latin typeface="UTM Avo" panose="02040603050506020204" pitchFamily="18" charset="0"/>
              </a:rPr>
              <a:t> </a:t>
            </a:r>
            <a:r>
              <a:rPr lang="en-US" sz="2000" dirty="0" err="1">
                <a:latin typeface="UTM Avo" panose="02040603050506020204" pitchFamily="18" charset="0"/>
              </a:rPr>
              <a:t>trung</a:t>
            </a:r>
            <a:r>
              <a:rPr lang="en-US" sz="2000" dirty="0">
                <a:latin typeface="UTM Avo" panose="02040603050506020204" pitchFamily="18" charset="0"/>
              </a:rPr>
              <a:t> </a:t>
            </a:r>
            <a:r>
              <a:rPr lang="en-US" sz="2000" dirty="0" err="1">
                <a:latin typeface="UTM Avo" panose="02040603050506020204" pitchFamily="18" charset="0"/>
              </a:rPr>
              <a:t>làm</a:t>
            </a:r>
            <a:r>
              <a:rPr lang="en-US" sz="2000" dirty="0">
                <a:latin typeface="UTM Avo" panose="02040603050506020204" pitchFamily="18" charset="0"/>
              </a:rPr>
              <a:t> </a:t>
            </a:r>
            <a:r>
              <a:rPr lang="en-US" sz="2000" dirty="0" err="1">
                <a:latin typeface="UTM Avo" panose="02040603050506020204" pitchFamily="18" charset="0"/>
              </a:rPr>
              <a:t>sáng</a:t>
            </a:r>
            <a:r>
              <a:rPr lang="en-US" sz="2000" dirty="0">
                <a:latin typeface="UTM Avo" panose="02040603050506020204" pitchFamily="18" charset="0"/>
              </a:rPr>
              <a:t> </a:t>
            </a:r>
            <a:r>
              <a:rPr lang="en-US" sz="2000" dirty="0" err="1">
                <a:latin typeface="UTM Avo" panose="02040603050506020204" pitchFamily="18" charset="0"/>
              </a:rPr>
              <a:t>rõ</a:t>
            </a:r>
            <a:r>
              <a:rPr lang="en-US" sz="2000" dirty="0">
                <a:latin typeface="UTM Avo" panose="02040603050506020204" pitchFamily="18" charset="0"/>
              </a:rPr>
              <a:t>.</a:t>
            </a:r>
          </a:p>
          <a:p>
            <a:pPr>
              <a:lnSpc>
                <a:spcPct val="150000"/>
              </a:lnSpc>
            </a:pPr>
            <a:r>
              <a:rPr lang="en-US" sz="2000" dirty="0">
                <a:latin typeface="UTM Avo" panose="02040603050506020204" pitchFamily="18" charset="0"/>
              </a:rPr>
              <a:t>- </a:t>
            </a:r>
            <a:r>
              <a:rPr lang="en-US" sz="2000" dirty="0" err="1">
                <a:latin typeface="UTM Avo" panose="02040603050506020204" pitchFamily="18" charset="0"/>
              </a:rPr>
              <a:t>Lựa</a:t>
            </a:r>
            <a:r>
              <a:rPr lang="en-US" sz="2000" dirty="0">
                <a:latin typeface="UTM Avo" panose="02040603050506020204" pitchFamily="18" charset="0"/>
              </a:rPr>
              <a:t> </a:t>
            </a:r>
            <a:r>
              <a:rPr lang="en-US" sz="2000" dirty="0" err="1">
                <a:latin typeface="UTM Avo" panose="02040603050506020204" pitchFamily="18" charset="0"/>
              </a:rPr>
              <a:t>chọn</a:t>
            </a:r>
            <a:r>
              <a:rPr lang="en-US" sz="2000" dirty="0">
                <a:latin typeface="UTM Avo" panose="02040603050506020204" pitchFamily="18" charset="0"/>
              </a:rPr>
              <a:t> </a:t>
            </a:r>
            <a:r>
              <a:rPr lang="en-US" sz="2000" dirty="0" err="1">
                <a:latin typeface="UTM Avo" panose="02040603050506020204" pitchFamily="18" charset="0"/>
              </a:rPr>
              <a:t>các</a:t>
            </a:r>
            <a:r>
              <a:rPr lang="en-US" sz="2000" dirty="0">
                <a:latin typeface="UTM Avo" panose="02040603050506020204" pitchFamily="18" charset="0"/>
              </a:rPr>
              <a:t> </a:t>
            </a:r>
            <a:r>
              <a:rPr lang="en-US" sz="2000" dirty="0" err="1">
                <a:latin typeface="UTM Avo" panose="02040603050506020204" pitchFamily="18" charset="0"/>
              </a:rPr>
              <a:t>bằng</a:t>
            </a:r>
            <a:r>
              <a:rPr lang="en-US" sz="2000" dirty="0">
                <a:latin typeface="UTM Avo" panose="02040603050506020204" pitchFamily="18" charset="0"/>
              </a:rPr>
              <a:t> </a:t>
            </a:r>
            <a:r>
              <a:rPr lang="en-US" sz="2000" dirty="0" err="1">
                <a:latin typeface="UTM Avo" panose="02040603050506020204" pitchFamily="18" charset="0"/>
              </a:rPr>
              <a:t>chứng</a:t>
            </a:r>
            <a:r>
              <a:rPr lang="en-US" sz="2000" dirty="0">
                <a:latin typeface="UTM Avo" panose="02040603050506020204" pitchFamily="18" charset="0"/>
              </a:rPr>
              <a:t> </a:t>
            </a:r>
            <a:r>
              <a:rPr lang="en-US" sz="2000" dirty="0" err="1">
                <a:latin typeface="UTM Avo" panose="02040603050506020204" pitchFamily="18" charset="0"/>
              </a:rPr>
              <a:t>xác</a:t>
            </a:r>
            <a:r>
              <a:rPr lang="en-US" sz="2000" dirty="0">
                <a:latin typeface="UTM Avo" panose="02040603050506020204" pitchFamily="18" charset="0"/>
              </a:rPr>
              <a:t> </a:t>
            </a:r>
            <a:r>
              <a:rPr lang="en-US" sz="2000" dirty="0" err="1">
                <a:latin typeface="UTM Avo" panose="02040603050506020204" pitchFamily="18" charset="0"/>
              </a:rPr>
              <a:t>đáng</a:t>
            </a:r>
            <a:r>
              <a:rPr lang="en-US" sz="2000" dirty="0">
                <a:latin typeface="UTM Avo" panose="02040603050506020204" pitchFamily="18" charset="0"/>
              </a:rPr>
              <a:t> </a:t>
            </a:r>
            <a:r>
              <a:rPr lang="en-US" sz="2000" dirty="0" err="1">
                <a:latin typeface="UTM Avo" panose="02040603050506020204" pitchFamily="18" charset="0"/>
              </a:rPr>
              <a:t>trong</a:t>
            </a:r>
            <a:r>
              <a:rPr lang="en-US" sz="2000" dirty="0">
                <a:latin typeface="UTM Avo" panose="02040603050506020204" pitchFamily="18" charset="0"/>
              </a:rPr>
              <a:t> </a:t>
            </a:r>
            <a:r>
              <a:rPr lang="en-US" sz="2000" dirty="0" err="1">
                <a:latin typeface="UTM Avo" panose="02040603050506020204" pitchFamily="18" charset="0"/>
              </a:rPr>
              <a:t>văn</a:t>
            </a:r>
            <a:r>
              <a:rPr lang="en-US" sz="2000" dirty="0">
                <a:latin typeface="UTM Avo" panose="02040603050506020204" pitchFamily="18" charset="0"/>
              </a:rPr>
              <a:t> </a:t>
            </a:r>
            <a:r>
              <a:rPr lang="en-US" sz="2000" dirty="0" err="1">
                <a:latin typeface="UTM Avo" panose="02040603050506020204" pitchFamily="18" charset="0"/>
              </a:rPr>
              <a:t>bản</a:t>
            </a:r>
            <a:r>
              <a:rPr lang="en-US" sz="2000" dirty="0">
                <a:latin typeface="UTM Avo" panose="02040603050506020204" pitchFamily="18" charset="0"/>
              </a:rPr>
              <a:t> </a:t>
            </a:r>
            <a:r>
              <a:rPr lang="en-US" sz="2000" dirty="0" err="1">
                <a:latin typeface="UTM Avo" panose="02040603050506020204" pitchFamily="18" charset="0"/>
              </a:rPr>
              <a:t>để</a:t>
            </a:r>
            <a:r>
              <a:rPr lang="en-US" sz="2000" dirty="0">
                <a:latin typeface="UTM Avo" panose="02040603050506020204" pitchFamily="18" charset="0"/>
              </a:rPr>
              <a:t> </a:t>
            </a:r>
            <a:r>
              <a:rPr lang="en-US" sz="2000" dirty="0" err="1">
                <a:latin typeface="UTM Avo" panose="02040603050506020204" pitchFamily="18" charset="0"/>
              </a:rPr>
              <a:t>lí</a:t>
            </a:r>
            <a:r>
              <a:rPr lang="en-US" sz="2000" dirty="0">
                <a:latin typeface="UTM Avo" panose="02040603050506020204" pitchFamily="18" charset="0"/>
              </a:rPr>
              <a:t> </a:t>
            </a:r>
            <a:r>
              <a:rPr lang="en-US" sz="2000" dirty="0" err="1">
                <a:latin typeface="UTM Avo" panose="02040603050506020204" pitchFamily="18" charset="0"/>
              </a:rPr>
              <a:t>giải</a:t>
            </a:r>
            <a:r>
              <a:rPr lang="en-US" sz="2000" dirty="0">
                <a:latin typeface="UTM Avo" panose="02040603050506020204" pitchFamily="18" charset="0"/>
              </a:rPr>
              <a:t>, </a:t>
            </a:r>
            <a:r>
              <a:rPr lang="en-US" sz="2000" dirty="0" err="1">
                <a:latin typeface="UTM Avo" panose="02040603050506020204" pitchFamily="18" charset="0"/>
              </a:rPr>
              <a:t>phân</a:t>
            </a:r>
            <a:r>
              <a:rPr lang="en-US" sz="2000" dirty="0">
                <a:latin typeface="UTM Avo" panose="02040603050506020204" pitchFamily="18" charset="0"/>
              </a:rPr>
              <a:t> </a:t>
            </a:r>
            <a:r>
              <a:rPr lang="en-US" sz="2000" dirty="0" err="1">
                <a:latin typeface="UTM Avo" panose="02040603050506020204" pitchFamily="18" charset="0"/>
              </a:rPr>
              <a:t>tích</a:t>
            </a:r>
            <a:r>
              <a:rPr lang="en-US" sz="2000" dirty="0">
                <a:latin typeface="UTM Avo" panose="02040603050506020204" pitchFamily="18" charset="0"/>
              </a:rPr>
              <a:t>, </a:t>
            </a:r>
            <a:r>
              <a:rPr lang="en-US" sz="2000" dirty="0" err="1">
                <a:latin typeface="UTM Avo" panose="02040603050506020204" pitchFamily="18" charset="0"/>
              </a:rPr>
              <a:t>đưa</a:t>
            </a:r>
            <a:r>
              <a:rPr lang="en-US" sz="2000" dirty="0">
                <a:latin typeface="UTM Avo" panose="02040603050506020204" pitchFamily="18" charset="0"/>
              </a:rPr>
              <a:t> </a:t>
            </a:r>
            <a:r>
              <a:rPr lang="en-US" sz="2000" dirty="0" err="1">
                <a:latin typeface="UTM Avo" panose="02040603050506020204" pitchFamily="18" charset="0"/>
              </a:rPr>
              <a:t>ra</a:t>
            </a:r>
            <a:r>
              <a:rPr lang="en-US" sz="2000" dirty="0">
                <a:latin typeface="UTM Avo" panose="02040603050506020204" pitchFamily="18" charset="0"/>
              </a:rPr>
              <a:t> </a:t>
            </a:r>
            <a:r>
              <a:rPr lang="en-US" sz="2000" dirty="0" err="1">
                <a:latin typeface="UTM Avo" panose="02040603050506020204" pitchFamily="18" charset="0"/>
              </a:rPr>
              <a:t>nhận</a:t>
            </a:r>
            <a:r>
              <a:rPr lang="en-US" sz="2000" dirty="0">
                <a:latin typeface="UTM Avo" panose="02040603050506020204" pitchFamily="18" charset="0"/>
              </a:rPr>
              <a:t> </a:t>
            </a:r>
            <a:r>
              <a:rPr lang="en-US" sz="2000" dirty="0" err="1">
                <a:latin typeface="UTM Avo" panose="02040603050506020204" pitchFamily="18" charset="0"/>
              </a:rPr>
              <a:t>xét</a:t>
            </a:r>
            <a:r>
              <a:rPr lang="en-US" sz="2000" dirty="0">
                <a:latin typeface="UTM Avo" panose="02040603050506020204" pitchFamily="18" charset="0"/>
              </a:rPr>
              <a:t>, </a:t>
            </a:r>
            <a:r>
              <a:rPr lang="en-US" sz="2000" dirty="0" err="1">
                <a:latin typeface="UTM Avo" panose="02040603050506020204" pitchFamily="18" charset="0"/>
              </a:rPr>
              <a:t>góp</a:t>
            </a:r>
            <a:r>
              <a:rPr lang="en-US" sz="2000" dirty="0">
                <a:latin typeface="UTM Avo" panose="02040603050506020204" pitchFamily="18" charset="0"/>
              </a:rPr>
              <a:t> </a:t>
            </a:r>
            <a:r>
              <a:rPr lang="en-US" sz="2000" dirty="0" err="1">
                <a:latin typeface="UTM Avo" panose="02040603050506020204" pitchFamily="18" charset="0"/>
              </a:rPr>
              <a:t>phần</a:t>
            </a:r>
            <a:r>
              <a:rPr lang="en-US" sz="2000" dirty="0">
                <a:latin typeface="UTM Avo" panose="02040603050506020204" pitchFamily="18" charset="0"/>
              </a:rPr>
              <a:t> </a:t>
            </a:r>
            <a:r>
              <a:rPr lang="en-US" sz="2000" dirty="0" err="1">
                <a:latin typeface="UTM Avo" panose="02040603050506020204" pitchFamily="18" charset="0"/>
              </a:rPr>
              <a:t>khẳng</a:t>
            </a:r>
            <a:r>
              <a:rPr lang="en-US" sz="2000" dirty="0">
                <a:latin typeface="UTM Avo" panose="02040603050506020204" pitchFamily="18" charset="0"/>
              </a:rPr>
              <a:t> </a:t>
            </a:r>
            <a:r>
              <a:rPr lang="en-US" sz="2000" dirty="0" err="1">
                <a:latin typeface="UTM Avo" panose="02040603050506020204" pitchFamily="18" charset="0"/>
              </a:rPr>
              <a:t>định</a:t>
            </a:r>
            <a:r>
              <a:rPr lang="en-US" sz="2000" dirty="0">
                <a:latin typeface="UTM Avo" panose="02040603050506020204" pitchFamily="18" charset="0"/>
              </a:rPr>
              <a:t> </a:t>
            </a:r>
            <a:r>
              <a:rPr lang="en-US" sz="2000" dirty="0" err="1">
                <a:latin typeface="UTM Avo" panose="02040603050506020204" pitchFamily="18" charset="0"/>
              </a:rPr>
              <a:t>giá</a:t>
            </a:r>
            <a:r>
              <a:rPr lang="en-US" sz="2000" dirty="0">
                <a:latin typeface="UTM Avo" panose="02040603050506020204" pitchFamily="18" charset="0"/>
              </a:rPr>
              <a:t> </a:t>
            </a:r>
            <a:r>
              <a:rPr lang="en-US" sz="2000" dirty="0" err="1">
                <a:latin typeface="UTM Avo" panose="02040603050506020204" pitchFamily="18" charset="0"/>
              </a:rPr>
              <a:t>trị</a:t>
            </a:r>
            <a:r>
              <a:rPr lang="en-US" sz="2000" dirty="0">
                <a:latin typeface="UTM Avo" panose="02040603050506020204" pitchFamily="18" charset="0"/>
              </a:rPr>
              <a:t> </a:t>
            </a:r>
            <a:r>
              <a:rPr lang="en-US" sz="2000" dirty="0" err="1">
                <a:latin typeface="UTM Avo" panose="02040603050506020204" pitchFamily="18" charset="0"/>
              </a:rPr>
              <a:t>của</a:t>
            </a:r>
            <a:r>
              <a:rPr lang="en-US" sz="2000" dirty="0">
                <a:latin typeface="UTM Avo" panose="02040603050506020204" pitchFamily="18" charset="0"/>
              </a:rPr>
              <a:t> </a:t>
            </a:r>
            <a:r>
              <a:rPr lang="en-US" sz="2000" dirty="0" err="1">
                <a:latin typeface="UTM Avo" panose="02040603050506020204" pitchFamily="18" charset="0"/>
              </a:rPr>
              <a:t>tác</a:t>
            </a:r>
            <a:r>
              <a:rPr lang="en-US" sz="2000" dirty="0">
                <a:latin typeface="UTM Avo" panose="02040603050506020204" pitchFamily="18" charset="0"/>
              </a:rPr>
              <a:t> </a:t>
            </a:r>
            <a:r>
              <a:rPr lang="en-US" sz="2000" dirty="0" err="1">
                <a:latin typeface="UTM Avo" panose="02040603050506020204" pitchFamily="18" charset="0"/>
              </a:rPr>
              <a:t>phẩm</a:t>
            </a:r>
            <a:r>
              <a:rPr lang="en-US" sz="2000" dirty="0">
                <a:latin typeface="UTM Avo" panose="02040603050506020204" pitchFamily="18" charset="0"/>
              </a:rPr>
              <a:t>.</a:t>
            </a:r>
          </a:p>
          <a:p>
            <a:pPr>
              <a:lnSpc>
                <a:spcPct val="150000"/>
              </a:lnSpc>
            </a:pPr>
            <a:r>
              <a:rPr lang="en-US" sz="2000" dirty="0">
                <a:latin typeface="UTM Avo" panose="02040603050506020204" pitchFamily="18" charset="0"/>
              </a:rPr>
              <a:t>- </a:t>
            </a:r>
            <a:r>
              <a:rPr lang="en-US" sz="2000" dirty="0" err="1">
                <a:latin typeface="UTM Avo" panose="02040603050506020204" pitchFamily="18" charset="0"/>
              </a:rPr>
              <a:t>Bài</a:t>
            </a:r>
            <a:r>
              <a:rPr lang="en-US" sz="2000" dirty="0">
                <a:latin typeface="UTM Avo" panose="02040603050506020204" pitchFamily="18" charset="0"/>
              </a:rPr>
              <a:t> </a:t>
            </a:r>
            <a:r>
              <a:rPr lang="en-US" sz="2000" dirty="0" err="1">
                <a:latin typeface="UTM Avo" panose="02040603050506020204" pitchFamily="18" charset="0"/>
              </a:rPr>
              <a:t>viết</a:t>
            </a:r>
            <a:r>
              <a:rPr lang="en-US" sz="2000" dirty="0">
                <a:latin typeface="UTM Avo" panose="02040603050506020204" pitchFamily="18" charset="0"/>
              </a:rPr>
              <a:t> </a:t>
            </a:r>
            <a:r>
              <a:rPr lang="en-US" sz="2000" dirty="0" err="1">
                <a:latin typeface="UTM Avo" panose="02040603050506020204" pitchFamily="18" charset="0"/>
              </a:rPr>
              <a:t>cần</a:t>
            </a:r>
            <a:r>
              <a:rPr lang="en-US" sz="2000" dirty="0">
                <a:latin typeface="UTM Avo" panose="02040603050506020204" pitchFamily="18" charset="0"/>
              </a:rPr>
              <a:t> </a:t>
            </a:r>
            <a:r>
              <a:rPr lang="en-US" sz="2000" dirty="0" err="1">
                <a:latin typeface="UTM Avo" panose="02040603050506020204" pitchFamily="18" charset="0"/>
              </a:rPr>
              <a:t>tránh</a:t>
            </a:r>
            <a:r>
              <a:rPr lang="en-US" sz="2000" dirty="0">
                <a:latin typeface="UTM Avo" panose="02040603050506020204" pitchFamily="18" charset="0"/>
              </a:rPr>
              <a:t> </a:t>
            </a:r>
            <a:r>
              <a:rPr lang="en-US" sz="2000" dirty="0" err="1">
                <a:latin typeface="UTM Avo" panose="02040603050506020204" pitchFamily="18" charset="0"/>
              </a:rPr>
              <a:t>việc</a:t>
            </a:r>
            <a:r>
              <a:rPr lang="en-US" sz="2000" dirty="0">
                <a:latin typeface="UTM Avo" panose="02040603050506020204" pitchFamily="18" charset="0"/>
              </a:rPr>
              <a:t> </a:t>
            </a:r>
            <a:r>
              <a:rPr lang="en-US" sz="2000" dirty="0" err="1">
                <a:latin typeface="UTM Avo" panose="02040603050506020204" pitchFamily="18" charset="0"/>
              </a:rPr>
              <a:t>chỉ</a:t>
            </a:r>
            <a:r>
              <a:rPr lang="en-US" sz="2000" dirty="0">
                <a:latin typeface="UTM Avo" panose="02040603050506020204" pitchFamily="18" charset="0"/>
              </a:rPr>
              <a:t> </a:t>
            </a:r>
            <a:r>
              <a:rPr lang="en-US" sz="2000" dirty="0" err="1">
                <a:latin typeface="UTM Avo" panose="02040603050506020204" pitchFamily="18" charset="0"/>
              </a:rPr>
              <a:t>kể</a:t>
            </a:r>
            <a:r>
              <a:rPr lang="en-US" sz="2000" dirty="0">
                <a:latin typeface="UTM Avo" panose="02040603050506020204" pitchFamily="18" charset="0"/>
              </a:rPr>
              <a:t> </a:t>
            </a:r>
            <a:r>
              <a:rPr lang="en-US" sz="2000" dirty="0" err="1">
                <a:latin typeface="UTM Avo" panose="02040603050506020204" pitchFamily="18" charset="0"/>
              </a:rPr>
              <a:t>lại</a:t>
            </a:r>
            <a:r>
              <a:rPr lang="en-US" sz="2000" dirty="0">
                <a:latin typeface="UTM Avo" panose="02040603050506020204" pitchFamily="18" charset="0"/>
              </a:rPr>
              <a:t> </a:t>
            </a:r>
            <a:r>
              <a:rPr lang="en-US" sz="2000" dirty="0" err="1">
                <a:latin typeface="UTM Avo" panose="02040603050506020204" pitchFamily="18" charset="0"/>
              </a:rPr>
              <a:t>đơn</a:t>
            </a:r>
            <a:r>
              <a:rPr lang="en-US" sz="2000" dirty="0">
                <a:latin typeface="UTM Avo" panose="02040603050506020204" pitchFamily="18" charset="0"/>
              </a:rPr>
              <a:t> </a:t>
            </a:r>
            <a:r>
              <a:rPr lang="en-US" sz="2000" dirty="0" err="1">
                <a:latin typeface="UTM Avo" panose="02040603050506020204" pitchFamily="18" charset="0"/>
              </a:rPr>
              <a:t>thuần</a:t>
            </a:r>
            <a:r>
              <a:rPr lang="en-US" sz="2000" dirty="0">
                <a:latin typeface="UTM Avo" panose="02040603050506020204" pitchFamily="18" charset="0"/>
              </a:rPr>
              <a:t> </a:t>
            </a:r>
            <a:r>
              <a:rPr lang="en-US" sz="2000" dirty="0" err="1">
                <a:latin typeface="UTM Avo" panose="02040603050506020204" pitchFamily="18" charset="0"/>
              </a:rPr>
              <a:t>nội</a:t>
            </a:r>
            <a:r>
              <a:rPr lang="en-US" sz="2000" dirty="0">
                <a:latin typeface="UTM Avo" panose="02040603050506020204" pitchFamily="18" charset="0"/>
              </a:rPr>
              <a:t> dung hay </a:t>
            </a:r>
            <a:r>
              <a:rPr lang="en-US" sz="2000" dirty="0" err="1">
                <a:latin typeface="UTM Avo" panose="02040603050506020204" pitchFamily="18" charset="0"/>
              </a:rPr>
              <a:t>nhận</a:t>
            </a:r>
            <a:r>
              <a:rPr lang="en-US" sz="2000" dirty="0">
                <a:latin typeface="UTM Avo" panose="02040603050506020204" pitchFamily="18" charset="0"/>
              </a:rPr>
              <a:t> </a:t>
            </a:r>
            <a:r>
              <a:rPr lang="en-US" sz="2000" dirty="0" err="1">
                <a:latin typeface="UTM Avo" panose="02040603050506020204" pitchFamily="18" charset="0"/>
              </a:rPr>
              <a:t>xét</a:t>
            </a:r>
            <a:r>
              <a:rPr lang="en-US" sz="2000" dirty="0">
                <a:latin typeface="UTM Avo" panose="02040603050506020204" pitchFamily="18" charset="0"/>
              </a:rPr>
              <a:t> </a:t>
            </a:r>
            <a:r>
              <a:rPr lang="en-US" sz="2000" dirty="0" err="1">
                <a:latin typeface="UTM Avo" panose="02040603050506020204" pitchFamily="18" charset="0"/>
              </a:rPr>
              <a:t>về</a:t>
            </a:r>
            <a:r>
              <a:rPr lang="en-US" sz="2000" dirty="0">
                <a:latin typeface="UTM Avo" panose="02040603050506020204" pitchFamily="18" charset="0"/>
              </a:rPr>
              <a:t> </a:t>
            </a:r>
            <a:r>
              <a:rPr lang="en-US" sz="2000" dirty="0" err="1">
                <a:latin typeface="UTM Avo" panose="02040603050506020204" pitchFamily="18" charset="0"/>
              </a:rPr>
              <a:t>giá</a:t>
            </a:r>
            <a:r>
              <a:rPr lang="en-US" sz="2000" dirty="0">
                <a:latin typeface="UTM Avo" panose="02040603050506020204" pitchFamily="18" charset="0"/>
              </a:rPr>
              <a:t> </a:t>
            </a:r>
            <a:r>
              <a:rPr lang="en-US" sz="2000" dirty="0" err="1">
                <a:latin typeface="UTM Avo" panose="02040603050506020204" pitchFamily="18" charset="0"/>
              </a:rPr>
              <a:t>trị</a:t>
            </a:r>
            <a:r>
              <a:rPr lang="en-US" sz="2000" dirty="0">
                <a:latin typeface="UTM Avo" panose="02040603050506020204" pitchFamily="18" charset="0"/>
              </a:rPr>
              <a:t> </a:t>
            </a:r>
            <a:r>
              <a:rPr lang="en-US" sz="2000" dirty="0" err="1">
                <a:latin typeface="UTM Avo" panose="02040603050506020204" pitchFamily="18" charset="0"/>
              </a:rPr>
              <a:t>nội</a:t>
            </a:r>
            <a:r>
              <a:rPr lang="en-US" sz="2000" dirty="0">
                <a:latin typeface="UTM Avo" panose="02040603050506020204" pitchFamily="18" charset="0"/>
              </a:rPr>
              <a:t> dung, </a:t>
            </a:r>
            <a:r>
              <a:rPr lang="en-US" sz="2000" dirty="0" err="1">
                <a:latin typeface="UTM Avo" panose="02040603050506020204" pitchFamily="18" charset="0"/>
              </a:rPr>
              <a:t>nghệ</a:t>
            </a:r>
            <a:r>
              <a:rPr lang="en-US" sz="2000" dirty="0">
                <a:latin typeface="UTM Avo" panose="02040603050506020204" pitchFamily="18" charset="0"/>
              </a:rPr>
              <a:t> </a:t>
            </a:r>
            <a:r>
              <a:rPr lang="en-US" sz="2000" dirty="0" err="1">
                <a:latin typeface="UTM Avo" panose="02040603050506020204" pitchFamily="18" charset="0"/>
              </a:rPr>
              <a:t>thuật</a:t>
            </a:r>
            <a:r>
              <a:rPr lang="en-US" sz="2000" dirty="0">
                <a:latin typeface="UTM Avo" panose="02040603050506020204" pitchFamily="18" charset="0"/>
              </a:rPr>
              <a:t> </a:t>
            </a:r>
            <a:r>
              <a:rPr lang="en-US" sz="2000" dirty="0" err="1">
                <a:latin typeface="UTM Avo" panose="02040603050506020204" pitchFamily="18" charset="0"/>
              </a:rPr>
              <a:t>một</a:t>
            </a:r>
            <a:r>
              <a:rPr lang="en-US" sz="2000" dirty="0">
                <a:latin typeface="UTM Avo" panose="02040603050506020204" pitchFamily="18" charset="0"/>
              </a:rPr>
              <a:t> </a:t>
            </a:r>
            <a:r>
              <a:rPr lang="en-US" sz="2000" dirty="0" err="1">
                <a:latin typeface="UTM Avo" panose="02040603050506020204" pitchFamily="18" charset="0"/>
              </a:rPr>
              <a:t>cách</a:t>
            </a:r>
            <a:r>
              <a:rPr lang="en-US" sz="2000" dirty="0">
                <a:latin typeface="UTM Avo" panose="02040603050506020204" pitchFamily="18" charset="0"/>
              </a:rPr>
              <a:t> </a:t>
            </a:r>
            <a:r>
              <a:rPr lang="en-US" sz="2000" dirty="0" err="1">
                <a:latin typeface="UTM Avo" panose="02040603050506020204" pitchFamily="18" charset="0"/>
              </a:rPr>
              <a:t>chung</a:t>
            </a:r>
            <a:r>
              <a:rPr lang="en-US" sz="2000" dirty="0">
                <a:latin typeface="UTM Avo" panose="02040603050506020204" pitchFamily="18" charset="0"/>
              </a:rPr>
              <a:t> </a:t>
            </a:r>
            <a:r>
              <a:rPr lang="en-US" sz="2000" dirty="0" err="1">
                <a:latin typeface="UTM Avo" panose="02040603050506020204" pitchFamily="18" charset="0"/>
              </a:rPr>
              <a:t>chung</a:t>
            </a:r>
            <a:r>
              <a:rPr lang="en-US" sz="2000" dirty="0">
                <a:latin typeface="UTM Avo" panose="02040603050506020204" pitchFamily="18" charset="0"/>
              </a:rPr>
              <a:t>, </a:t>
            </a:r>
            <a:r>
              <a:rPr lang="en-US" sz="2000" dirty="0" err="1">
                <a:latin typeface="UTM Avo" panose="02040603050506020204" pitchFamily="18" charset="0"/>
              </a:rPr>
              <a:t>thiếu</a:t>
            </a:r>
            <a:r>
              <a:rPr lang="en-US" sz="2000" dirty="0">
                <a:latin typeface="UTM Avo" panose="02040603050506020204" pitchFamily="18" charset="0"/>
              </a:rPr>
              <a:t> </a:t>
            </a:r>
            <a:r>
              <a:rPr lang="en-US" sz="2000" dirty="0" err="1">
                <a:latin typeface="UTM Avo" panose="02040603050506020204" pitchFamily="18" charset="0"/>
              </a:rPr>
              <a:t>thuyết</a:t>
            </a:r>
            <a:r>
              <a:rPr lang="en-US" sz="2000" dirty="0">
                <a:latin typeface="UTM Avo" panose="02040603050506020204" pitchFamily="18" charset="0"/>
              </a:rPr>
              <a:t> </a:t>
            </a:r>
            <a:r>
              <a:rPr lang="en-US" sz="2000" dirty="0" err="1">
                <a:latin typeface="UTM Avo" panose="02040603050506020204" pitchFamily="18" charset="0"/>
              </a:rPr>
              <a:t>phục</a:t>
            </a:r>
            <a:r>
              <a:rPr lang="en-US" sz="2000" dirty="0">
                <a:latin typeface="UTM Avo" panose="02040603050506020204" pitchFamily="18" charset="0"/>
              </a:rPr>
              <a:t>.</a:t>
            </a:r>
          </a:p>
          <a:p>
            <a:pPr>
              <a:lnSpc>
                <a:spcPct val="150000"/>
              </a:lnSpc>
            </a:pPr>
            <a:r>
              <a:rPr lang="en-US" sz="2000" dirty="0">
                <a:latin typeface="UTM Avo" panose="02040603050506020204" pitchFamily="18" charset="0"/>
              </a:rPr>
              <a:t>- </a:t>
            </a:r>
            <a:r>
              <a:rPr lang="en-US" sz="2000" dirty="0" err="1">
                <a:latin typeface="UTM Avo" panose="02040603050506020204" pitchFamily="18" charset="0"/>
              </a:rPr>
              <a:t>Thực</a:t>
            </a:r>
            <a:r>
              <a:rPr lang="en-US" sz="2000" dirty="0">
                <a:latin typeface="UTM Avo" panose="02040603050506020204" pitchFamily="18" charset="0"/>
              </a:rPr>
              <a:t> </a:t>
            </a:r>
            <a:r>
              <a:rPr lang="en-US" sz="2000" dirty="0" err="1">
                <a:latin typeface="UTM Avo" panose="02040603050506020204" pitchFamily="18" charset="0"/>
              </a:rPr>
              <a:t>hiện</a:t>
            </a:r>
            <a:r>
              <a:rPr lang="en-US" sz="2000" dirty="0">
                <a:latin typeface="UTM Avo" panose="02040603050506020204" pitchFamily="18" charset="0"/>
              </a:rPr>
              <a:t> </a:t>
            </a:r>
            <a:r>
              <a:rPr lang="en-US" sz="2000" dirty="0" err="1">
                <a:latin typeface="UTM Avo" panose="02040603050506020204" pitchFamily="18" charset="0"/>
              </a:rPr>
              <a:t>các</a:t>
            </a:r>
            <a:r>
              <a:rPr lang="en-US" sz="2000" dirty="0">
                <a:latin typeface="UTM Avo" panose="02040603050506020204" pitchFamily="18" charset="0"/>
              </a:rPr>
              <a:t> </a:t>
            </a:r>
            <a:r>
              <a:rPr lang="en-US" sz="2000" dirty="0" err="1">
                <a:latin typeface="UTM Avo" panose="02040603050506020204" pitchFamily="18" charset="0"/>
              </a:rPr>
              <a:t>bước</a:t>
            </a:r>
            <a:r>
              <a:rPr lang="en-US" sz="2000" dirty="0">
                <a:latin typeface="UTM Avo" panose="02040603050506020204" pitchFamily="18" charset="0"/>
              </a:rPr>
              <a:t> </a:t>
            </a:r>
            <a:r>
              <a:rPr lang="en-US" sz="2000" dirty="0" err="1">
                <a:latin typeface="UTM Avo" panose="02040603050506020204" pitchFamily="18" charset="0"/>
              </a:rPr>
              <a:t>theo</a:t>
            </a:r>
            <a:r>
              <a:rPr lang="en-US" sz="2000" dirty="0">
                <a:latin typeface="UTM Avo" panose="02040603050506020204" pitchFamily="18" charset="0"/>
              </a:rPr>
              <a:t> </a:t>
            </a:r>
            <a:r>
              <a:rPr lang="en-US" sz="2000" dirty="0" err="1">
                <a:latin typeface="UTM Avo" panose="02040603050506020204" pitchFamily="18" charset="0"/>
              </a:rPr>
              <a:t>quy</a:t>
            </a:r>
            <a:r>
              <a:rPr lang="en-US" sz="2000" dirty="0">
                <a:latin typeface="UTM Avo" panose="02040603050506020204" pitchFamily="18" charset="0"/>
              </a:rPr>
              <a:t> </a:t>
            </a:r>
            <a:r>
              <a:rPr lang="en-US" sz="2000" dirty="0" err="1">
                <a:latin typeface="UTM Avo" panose="02040603050506020204" pitchFamily="18" charset="0"/>
              </a:rPr>
              <a:t>trình</a:t>
            </a:r>
            <a:r>
              <a:rPr lang="en-US" sz="2000" dirty="0">
                <a:latin typeface="UTM Avo" panose="02040603050506020204" pitchFamily="18" charset="0"/>
              </a:rPr>
              <a:t> </a:t>
            </a:r>
            <a:r>
              <a:rPr lang="en-US" sz="2000" dirty="0" err="1">
                <a:latin typeface="UTM Avo" panose="02040603050506020204" pitchFamily="18" charset="0"/>
              </a:rPr>
              <a:t>viết</a:t>
            </a:r>
            <a:r>
              <a:rPr lang="en-US" sz="2000" dirty="0">
                <a:latin typeface="UTM Avo" panose="02040603050506020204" pitchFamily="18" charset="0"/>
              </a:rPr>
              <a:t> </a:t>
            </a:r>
            <a:r>
              <a:rPr lang="en-US" sz="2000" dirty="0" err="1">
                <a:latin typeface="UTM Avo" panose="02040603050506020204" pitchFamily="18" charset="0"/>
              </a:rPr>
              <a:t>bài</a:t>
            </a:r>
            <a:r>
              <a:rPr lang="en-US" sz="2000" dirty="0">
                <a:latin typeface="UTM Avo" panose="02040603050506020204" pitchFamily="18" charset="0"/>
              </a:rPr>
              <a:t> </a:t>
            </a:r>
            <a:r>
              <a:rPr lang="en-US" sz="2000" dirty="0" err="1">
                <a:latin typeface="UTM Avo" panose="02040603050506020204" pitchFamily="18" charset="0"/>
              </a:rPr>
              <a:t>văn</a:t>
            </a:r>
            <a:r>
              <a:rPr lang="en-US" sz="2000" dirty="0">
                <a:latin typeface="UTM Avo" panose="02040603050506020204" pitchFamily="18" charset="0"/>
              </a:rPr>
              <a:t> </a:t>
            </a:r>
            <a:r>
              <a:rPr lang="en-US" sz="2000" dirty="0" err="1">
                <a:latin typeface="UTM Avo" panose="02040603050506020204" pitchFamily="18" charset="0"/>
              </a:rPr>
              <a:t>nghị</a:t>
            </a:r>
            <a:r>
              <a:rPr lang="en-US" sz="2000" dirty="0">
                <a:latin typeface="UTM Avo" panose="02040603050506020204" pitchFamily="18" charset="0"/>
              </a:rPr>
              <a:t> </a:t>
            </a:r>
            <a:r>
              <a:rPr lang="en-US" sz="2000" dirty="0" err="1">
                <a:latin typeface="UTM Avo" panose="02040603050506020204" pitchFamily="18" charset="0"/>
              </a:rPr>
              <a:t>luận</a:t>
            </a:r>
            <a:r>
              <a:rPr lang="en-US" sz="2000" dirty="0">
                <a:latin typeface="UTM Avo" panose="02040603050506020204" pitchFamily="18" charset="0"/>
              </a:rPr>
              <a:t>.</a:t>
            </a:r>
          </a:p>
        </p:txBody>
      </p:sp>
      <p:sp>
        <p:nvSpPr>
          <p:cNvPr id="10" name="TextBox 9">
            <a:extLst>
              <a:ext uri="{FF2B5EF4-FFF2-40B4-BE49-F238E27FC236}">
                <a16:creationId xmlns:a16="http://schemas.microsoft.com/office/drawing/2014/main" id="{FDC1E349-F854-FA29-7AA6-B7F00CA944F5}"/>
              </a:ext>
            </a:extLst>
          </p:cNvPr>
          <p:cNvSpPr txBox="1"/>
          <p:nvPr/>
        </p:nvSpPr>
        <p:spPr>
          <a:xfrm>
            <a:off x="3047172" y="1799881"/>
            <a:ext cx="6097656" cy="415498"/>
          </a:xfrm>
          <a:prstGeom prst="rect">
            <a:avLst/>
          </a:prstGeom>
          <a:noFill/>
        </p:spPr>
        <p:txBody>
          <a:bodyPr wrap="square">
            <a:spAutoFit/>
          </a:bodyPr>
          <a:lstStyle/>
          <a:p>
            <a:pPr algn="ctr"/>
            <a:r>
              <a:rPr lang="en-US" sz="2000" b="1" dirty="0">
                <a:latin typeface="UTM Avo" panose="02040603050506020204" pitchFamily="18" charset="0"/>
              </a:rPr>
              <a:t>2. </a:t>
            </a:r>
            <a:r>
              <a:rPr lang="en-US" sz="2000" b="1" dirty="0" err="1">
                <a:latin typeface="UTM Avo" panose="02040603050506020204" pitchFamily="18" charset="0"/>
              </a:rPr>
              <a:t>Những</a:t>
            </a:r>
            <a:r>
              <a:rPr lang="en-US" sz="2000" b="1" dirty="0">
                <a:latin typeface="UTM Avo" panose="02040603050506020204" pitchFamily="18" charset="0"/>
              </a:rPr>
              <a:t> </a:t>
            </a:r>
            <a:r>
              <a:rPr lang="en-US" sz="2000" b="1" dirty="0" err="1">
                <a:latin typeface="UTM Avo" panose="02040603050506020204" pitchFamily="18" charset="0"/>
              </a:rPr>
              <a:t>điều</a:t>
            </a:r>
            <a:r>
              <a:rPr lang="en-US" sz="2000" b="1" dirty="0">
                <a:latin typeface="UTM Avo" panose="02040603050506020204" pitchFamily="18" charset="0"/>
              </a:rPr>
              <a:t> </a:t>
            </a:r>
            <a:r>
              <a:rPr lang="en-US" sz="2000" b="1" dirty="0" err="1">
                <a:latin typeface="UTM Avo" panose="02040603050506020204" pitchFamily="18" charset="0"/>
              </a:rPr>
              <a:t>cần</a:t>
            </a:r>
            <a:r>
              <a:rPr lang="en-US" sz="2000" b="1" dirty="0">
                <a:latin typeface="UTM Avo" panose="02040603050506020204" pitchFamily="18" charset="0"/>
              </a:rPr>
              <a:t> </a:t>
            </a:r>
            <a:r>
              <a:rPr lang="en-US" sz="2000" b="1" dirty="0" err="1">
                <a:latin typeface="UTM Avo" panose="02040603050506020204" pitchFamily="18" charset="0"/>
              </a:rPr>
              <a:t>lưu</a:t>
            </a:r>
            <a:r>
              <a:rPr lang="en-US" sz="2000" b="1" dirty="0">
                <a:latin typeface="UTM Avo" panose="02040603050506020204" pitchFamily="18" charset="0"/>
              </a:rPr>
              <a:t> </a:t>
            </a:r>
            <a:r>
              <a:rPr lang="en-US" sz="2000" b="1" dirty="0" err="1">
                <a:latin typeface="UTM Avo" panose="02040603050506020204" pitchFamily="18" charset="0"/>
              </a:rPr>
              <a:t>ý</a:t>
            </a:r>
            <a:endParaRPr lang="en-US" sz="2000" b="1" dirty="0">
              <a:latin typeface="UTM Avo" panose="02040603050506020204" pitchFamily="18" charset="0"/>
            </a:endParaRPr>
          </a:p>
        </p:txBody>
      </p:sp>
    </p:spTree>
    <p:extLst>
      <p:ext uri="{BB962C8B-B14F-4D97-AF65-F5344CB8AC3E}">
        <p14:creationId xmlns:p14="http://schemas.microsoft.com/office/powerpoint/2010/main" val="23605525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fade">
                                      <p:cBhvr>
                                        <p:cTn id="12" dur="50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fade">
                                      <p:cBhvr>
                                        <p:cTn id="17" dur="500"/>
                                        <p:tgtEl>
                                          <p:spTgt spid="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xEl>
                                              <p:pRg st="3" end="3"/>
                                            </p:txEl>
                                          </p:spTgt>
                                        </p:tgtEl>
                                        <p:attrNameLst>
                                          <p:attrName>style.visibility</p:attrName>
                                        </p:attrNameLst>
                                      </p:cBhvr>
                                      <p:to>
                                        <p:strVal val="visible"/>
                                      </p:to>
                                    </p:set>
                                    <p:animEffect transition="in" filter="fade">
                                      <p:cBhvr>
                                        <p:cTn id="22" dur="500"/>
                                        <p:tgtEl>
                                          <p:spTgt spid="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8">
                                            <p:txEl>
                                              <p:pRg st="4" end="4"/>
                                            </p:txEl>
                                          </p:spTgt>
                                        </p:tgtEl>
                                        <p:attrNameLst>
                                          <p:attrName>style.visibility</p:attrName>
                                        </p:attrNameLst>
                                      </p:cBhvr>
                                      <p:to>
                                        <p:strVal val="visible"/>
                                      </p:to>
                                    </p:set>
                                    <p:animEffect transition="in" filter="fade">
                                      <p:cBhvr>
                                        <p:cTn id="27" dur="500"/>
                                        <p:tgtEl>
                                          <p:spTgt spid="8">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8">
                                            <p:txEl>
                                              <p:pRg st="5" end="5"/>
                                            </p:txEl>
                                          </p:spTgt>
                                        </p:tgtEl>
                                        <p:attrNameLst>
                                          <p:attrName>style.visibility</p:attrName>
                                        </p:attrNameLst>
                                      </p:cBhvr>
                                      <p:to>
                                        <p:strVal val="visible"/>
                                      </p:to>
                                    </p:set>
                                    <p:animEffect transition="in" filter="fade">
                                      <p:cBhvr>
                                        <p:cTn id="32" dur="500"/>
                                        <p:tgtEl>
                                          <p:spTgt spid="8">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8"/>
        <p:cNvGrpSpPr/>
        <p:nvPr/>
      </p:nvGrpSpPr>
      <p:grpSpPr>
        <a:xfrm>
          <a:off x="0" y="0"/>
          <a:ext cx="0" cy="0"/>
          <a:chOff x="0" y="0"/>
          <a:chExt cx="0" cy="0"/>
        </a:xfrm>
      </p:grpSpPr>
      <p:pic>
        <p:nvPicPr>
          <p:cNvPr id="2" name="Google Shape;169;p2">
            <a:hlinkClick r:id="rId4"/>
            <a:extLst>
              <a:ext uri="{FF2B5EF4-FFF2-40B4-BE49-F238E27FC236}">
                <a16:creationId xmlns:a16="http://schemas.microsoft.com/office/drawing/2014/main" id="{7606C3C3-6B0F-F752-7972-B90C302B337C}"/>
              </a:ext>
            </a:extLst>
          </p:cNvPr>
          <p:cNvPicPr preferRelativeResize="0"/>
          <p:nvPr/>
        </p:nvPicPr>
        <p:blipFill rotWithShape="1">
          <a:blip r:embed="rId5">
            <a:alphaModFix/>
          </a:blip>
          <a:srcRect/>
          <a:stretch/>
        </p:blipFill>
        <p:spPr>
          <a:xfrm>
            <a:off x="4619855" y="3155348"/>
            <a:ext cx="2952289" cy="1633356"/>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43"/>
        <p:cNvGrpSpPr/>
        <p:nvPr/>
      </p:nvGrpSpPr>
      <p:grpSpPr>
        <a:xfrm>
          <a:off x="0" y="0"/>
          <a:ext cx="0" cy="0"/>
          <a:chOff x="0" y="0"/>
          <a:chExt cx="0" cy="0"/>
        </a:xfrm>
      </p:grpSpPr>
      <p:sp>
        <p:nvSpPr>
          <p:cNvPr id="2" name="Rectangle 1">
            <a:extLst>
              <a:ext uri="{FF2B5EF4-FFF2-40B4-BE49-F238E27FC236}">
                <a16:creationId xmlns:a16="http://schemas.microsoft.com/office/drawing/2014/main" id="{E902BBBB-060F-A357-2E54-823569F9E2EF}"/>
              </a:ext>
            </a:extLst>
          </p:cNvPr>
          <p:cNvSpPr/>
          <p:nvPr/>
        </p:nvSpPr>
        <p:spPr>
          <a:xfrm>
            <a:off x="522035" y="2317109"/>
            <a:ext cx="5709800" cy="3901646"/>
          </a:xfrm>
          <a:prstGeom prst="rect">
            <a:avLst/>
          </a:prstGeom>
        </p:spPr>
        <p:txBody>
          <a:bodyPr wrap="square">
            <a:spAutoFit/>
          </a:bodyPr>
          <a:lstStyle/>
          <a:p>
            <a:pPr algn="just">
              <a:lnSpc>
                <a:spcPct val="150000"/>
              </a:lnSpc>
            </a:pPr>
            <a:r>
              <a:rPr lang="en-US" sz="2400" b="1" dirty="0" err="1">
                <a:latin typeface="UTM Avo" panose="02040603050506020204" pitchFamily="18" charset="0"/>
                <a:cs typeface="Times New Roman" panose="02020603050405020304" pitchFamily="18" charset="0"/>
              </a:rPr>
              <a:t>Đề</a:t>
            </a:r>
            <a:r>
              <a:rPr lang="en-US" sz="2400" b="1" dirty="0">
                <a:latin typeface="UTM Avo" panose="02040603050506020204" pitchFamily="18" charset="0"/>
                <a:cs typeface="Times New Roman" panose="02020603050405020304" pitchFamily="18" charset="0"/>
              </a:rPr>
              <a:t> </a:t>
            </a:r>
            <a:r>
              <a:rPr lang="en-US" sz="2400" b="1" dirty="0" err="1">
                <a:latin typeface="UTM Avo" panose="02040603050506020204" pitchFamily="18" charset="0"/>
                <a:cs typeface="Times New Roman" panose="02020603050405020304" pitchFamily="18" charset="0"/>
              </a:rPr>
              <a:t>bài</a:t>
            </a:r>
            <a:r>
              <a:rPr lang="en-US" sz="2400" b="1" dirty="0">
                <a:latin typeface="UTM Avo" panose="02040603050506020204" pitchFamily="18" charset="0"/>
                <a:cs typeface="Times New Roman" panose="02020603050405020304" pitchFamily="18" charset="0"/>
              </a:rPr>
              <a:t>:</a:t>
            </a:r>
            <a:r>
              <a:rPr lang="vi-VN" sz="2400" b="1" dirty="0">
                <a:latin typeface="Times New Roman" panose="02020603050405020304" pitchFamily="18" charset="0"/>
                <a:cs typeface="Times New Roman" panose="02020603050405020304" pitchFamily="18" charset="0"/>
              </a:rPr>
              <a:t> </a:t>
            </a:r>
            <a:r>
              <a:rPr lang="en-US" sz="2400" dirty="0">
                <a:latin typeface="UTM Avo" panose="02040603050506020204" pitchFamily="18" charset="0"/>
                <a:cs typeface="Times New Roman" panose="02020603050405020304" pitchFamily="18" charset="0"/>
              </a:rPr>
              <a:t> </a:t>
            </a:r>
            <a:r>
              <a:rPr lang="en-US" sz="2400" dirty="0" err="1">
                <a:latin typeface="UTM Avo" panose="02040603050506020204" pitchFamily="18" charset="0"/>
                <a:cs typeface="Times New Roman" panose="02020603050405020304" pitchFamily="18" charset="0"/>
              </a:rPr>
              <a:t>Phân</a:t>
            </a:r>
            <a:r>
              <a:rPr lang="en-US" sz="2400" dirty="0">
                <a:latin typeface="UTM Avo" panose="02040603050506020204" pitchFamily="18" charset="0"/>
                <a:cs typeface="Times New Roman" panose="02020603050405020304" pitchFamily="18" charset="0"/>
              </a:rPr>
              <a:t> </a:t>
            </a:r>
            <a:r>
              <a:rPr lang="en-US" sz="2400" dirty="0" err="1">
                <a:latin typeface="UTM Avo" panose="02040603050506020204" pitchFamily="18" charset="0"/>
                <a:cs typeface="Times New Roman" panose="02020603050405020304" pitchFamily="18" charset="0"/>
              </a:rPr>
              <a:t>tích</a:t>
            </a:r>
            <a:r>
              <a:rPr lang="en-US" sz="2400" dirty="0">
                <a:latin typeface="UTM Avo" panose="02040603050506020204" pitchFamily="18" charset="0"/>
                <a:cs typeface="Times New Roman" panose="02020603050405020304" pitchFamily="18" charset="0"/>
              </a:rPr>
              <a:t> </a:t>
            </a:r>
            <a:r>
              <a:rPr lang="en-US" sz="2400" b="1" dirty="0" err="1">
                <a:latin typeface="UTM Avo" panose="02040603050506020204" pitchFamily="18" charset="0"/>
                <a:cs typeface="Times New Roman" panose="02020603050405020304" pitchFamily="18" charset="0"/>
              </a:rPr>
              <a:t>vai</a:t>
            </a:r>
            <a:r>
              <a:rPr lang="en-US" sz="2400" b="1" dirty="0">
                <a:latin typeface="UTM Avo" panose="02040603050506020204" pitchFamily="18" charset="0"/>
                <a:cs typeface="Times New Roman" panose="02020603050405020304" pitchFamily="18" charset="0"/>
              </a:rPr>
              <a:t> </a:t>
            </a:r>
            <a:r>
              <a:rPr lang="en-US" sz="2400" b="1" dirty="0" err="1">
                <a:latin typeface="UTM Avo" panose="02040603050506020204" pitchFamily="18" charset="0"/>
                <a:cs typeface="Times New Roman" panose="02020603050405020304" pitchFamily="18" charset="0"/>
              </a:rPr>
              <a:t>trò</a:t>
            </a:r>
            <a:r>
              <a:rPr lang="en-US" sz="2400" b="1" dirty="0">
                <a:latin typeface="UTM Avo" panose="02040603050506020204" pitchFamily="18" charset="0"/>
                <a:cs typeface="Times New Roman" panose="02020603050405020304" pitchFamily="18" charset="0"/>
              </a:rPr>
              <a:t> </a:t>
            </a:r>
            <a:r>
              <a:rPr lang="en-US" sz="2400" b="1" dirty="0" err="1">
                <a:latin typeface="UTM Avo" panose="02040603050506020204" pitchFamily="18" charset="0"/>
                <a:cs typeface="Times New Roman" panose="02020603050405020304" pitchFamily="18" charset="0"/>
              </a:rPr>
              <a:t>và</a:t>
            </a:r>
            <a:r>
              <a:rPr lang="en-US" sz="2400" b="1" dirty="0">
                <a:latin typeface="UTM Avo" panose="02040603050506020204" pitchFamily="18" charset="0"/>
                <a:cs typeface="Times New Roman" panose="02020603050405020304" pitchFamily="18" charset="0"/>
              </a:rPr>
              <a:t> ý </a:t>
            </a:r>
            <a:r>
              <a:rPr lang="en-US" sz="2400" b="1" dirty="0" err="1">
                <a:latin typeface="UTM Avo" panose="02040603050506020204" pitchFamily="18" charset="0"/>
                <a:cs typeface="Times New Roman" panose="02020603050405020304" pitchFamily="18" charset="0"/>
              </a:rPr>
              <a:t>nghĩa</a:t>
            </a:r>
            <a:r>
              <a:rPr lang="en-US" sz="2400" b="1" dirty="0">
                <a:latin typeface="UTM Avo" panose="02040603050506020204" pitchFamily="18" charset="0"/>
                <a:cs typeface="Times New Roman" panose="02020603050405020304" pitchFamily="18" charset="0"/>
              </a:rPr>
              <a:t> </a:t>
            </a:r>
            <a:r>
              <a:rPr lang="en-US" sz="2400" dirty="0" err="1">
                <a:latin typeface="UTM Avo" panose="02040603050506020204" pitchFamily="18" charset="0"/>
                <a:cs typeface="Times New Roman" panose="02020603050405020304" pitchFamily="18" charset="0"/>
              </a:rPr>
              <a:t>những</a:t>
            </a:r>
            <a:r>
              <a:rPr lang="en-US" sz="2400" dirty="0">
                <a:latin typeface="UTM Avo" panose="02040603050506020204" pitchFamily="18" charset="0"/>
                <a:cs typeface="Times New Roman" panose="02020603050405020304" pitchFamily="18" charset="0"/>
              </a:rPr>
              <a:t> </a:t>
            </a:r>
            <a:r>
              <a:rPr lang="en-US" sz="2400" b="1" dirty="0" err="1">
                <a:latin typeface="UTM Avo" panose="02040603050506020204" pitchFamily="18" charset="0"/>
                <a:cs typeface="Times New Roman" panose="02020603050405020304" pitchFamily="18" charset="0"/>
              </a:rPr>
              <a:t>lời</a:t>
            </a:r>
            <a:r>
              <a:rPr lang="en-US" sz="2400" b="1" dirty="0">
                <a:latin typeface="UTM Avo" panose="02040603050506020204" pitchFamily="18" charset="0"/>
                <a:cs typeface="Times New Roman" panose="02020603050405020304" pitchFamily="18" charset="0"/>
              </a:rPr>
              <a:t> </a:t>
            </a:r>
            <a:r>
              <a:rPr lang="en-US" sz="2400" b="1" dirty="0" err="1">
                <a:latin typeface="UTM Avo" panose="02040603050506020204" pitchFamily="18" charset="0"/>
                <a:cs typeface="Times New Roman" panose="02020603050405020304" pitchFamily="18" charset="0"/>
              </a:rPr>
              <a:t>độc</a:t>
            </a:r>
            <a:r>
              <a:rPr lang="en-US" sz="2400" b="1" dirty="0">
                <a:latin typeface="UTM Avo" panose="02040603050506020204" pitchFamily="18" charset="0"/>
                <a:cs typeface="Times New Roman" panose="02020603050405020304" pitchFamily="18" charset="0"/>
              </a:rPr>
              <a:t> </a:t>
            </a:r>
            <a:r>
              <a:rPr lang="en-US" sz="2400" b="1" dirty="0" err="1">
                <a:latin typeface="UTM Avo" panose="02040603050506020204" pitchFamily="18" charset="0"/>
                <a:cs typeface="Times New Roman" panose="02020603050405020304" pitchFamily="18" charset="0"/>
              </a:rPr>
              <a:t>thoại</a:t>
            </a:r>
            <a:r>
              <a:rPr lang="en-US" sz="2400" b="1" dirty="0">
                <a:latin typeface="UTM Avo" panose="02040603050506020204" pitchFamily="18" charset="0"/>
                <a:cs typeface="Times New Roman" panose="02020603050405020304" pitchFamily="18" charset="0"/>
              </a:rPr>
              <a:t> </a:t>
            </a:r>
            <a:r>
              <a:rPr lang="en-US" sz="2400" dirty="0" err="1">
                <a:latin typeface="UTM Avo" panose="02040603050506020204" pitchFamily="18" charset="0"/>
                <a:cs typeface="Times New Roman" panose="02020603050405020304" pitchFamily="18" charset="0"/>
              </a:rPr>
              <a:t>của</a:t>
            </a:r>
            <a:r>
              <a:rPr lang="en-US" sz="2400" dirty="0">
                <a:latin typeface="UTM Avo" panose="02040603050506020204" pitchFamily="18" charset="0"/>
                <a:cs typeface="Times New Roman" panose="02020603050405020304" pitchFamily="18" charset="0"/>
              </a:rPr>
              <a:t> Ham-</a:t>
            </a:r>
            <a:r>
              <a:rPr lang="en-US" sz="2400" dirty="0" err="1">
                <a:latin typeface="UTM Avo" panose="02040603050506020204" pitchFamily="18" charset="0"/>
                <a:cs typeface="Times New Roman" panose="02020603050405020304" pitchFamily="18" charset="0"/>
              </a:rPr>
              <a:t>lét</a:t>
            </a:r>
            <a:r>
              <a:rPr lang="en-US" sz="2400" dirty="0">
                <a:latin typeface="UTM Avo" panose="02040603050506020204" pitchFamily="18" charset="0"/>
                <a:cs typeface="Times New Roman" panose="02020603050405020304" pitchFamily="18" charset="0"/>
              </a:rPr>
              <a:t>, </a:t>
            </a:r>
            <a:r>
              <a:rPr lang="en-US" sz="2400" dirty="0" err="1">
                <a:latin typeface="UTM Avo" panose="02040603050506020204" pitchFamily="18" charset="0"/>
                <a:cs typeface="Times New Roman" panose="02020603050405020304" pitchFamily="18" charset="0"/>
              </a:rPr>
              <a:t>từ</a:t>
            </a:r>
            <a:r>
              <a:rPr lang="en-US" sz="2400" dirty="0">
                <a:latin typeface="UTM Avo" panose="02040603050506020204" pitchFamily="18" charset="0"/>
                <a:cs typeface="Times New Roman" panose="02020603050405020304" pitchFamily="18" charset="0"/>
              </a:rPr>
              <a:t> “</a:t>
            </a:r>
            <a:r>
              <a:rPr lang="en-US" sz="2400" dirty="0" err="1">
                <a:latin typeface="UTM Avo" panose="02040603050506020204" pitchFamily="18" charset="0"/>
                <a:cs typeface="Times New Roman" panose="02020603050405020304" pitchFamily="18" charset="0"/>
              </a:rPr>
              <a:t>Sống</a:t>
            </a:r>
            <a:r>
              <a:rPr lang="en-US" sz="2400" dirty="0">
                <a:latin typeface="UTM Avo" panose="02040603050506020204" pitchFamily="18" charset="0"/>
                <a:cs typeface="Times New Roman" panose="02020603050405020304" pitchFamily="18" charset="0"/>
              </a:rPr>
              <a:t>, hay </a:t>
            </a:r>
            <a:r>
              <a:rPr lang="en-US" sz="2400" dirty="0" err="1">
                <a:latin typeface="UTM Avo" panose="02040603050506020204" pitchFamily="18" charset="0"/>
                <a:cs typeface="Times New Roman" panose="02020603050405020304" pitchFamily="18" charset="0"/>
              </a:rPr>
              <a:t>không</a:t>
            </a:r>
            <a:r>
              <a:rPr lang="en-US" sz="2400" dirty="0">
                <a:latin typeface="UTM Avo" panose="02040603050506020204" pitchFamily="18" charset="0"/>
                <a:cs typeface="Times New Roman" panose="02020603050405020304" pitchFamily="18" charset="0"/>
              </a:rPr>
              <a:t> </a:t>
            </a:r>
            <a:r>
              <a:rPr lang="en-US" sz="2400" dirty="0" err="1">
                <a:latin typeface="UTM Avo" panose="02040603050506020204" pitchFamily="18" charset="0"/>
                <a:cs typeface="Times New Roman" panose="02020603050405020304" pitchFamily="18" charset="0"/>
              </a:rPr>
              <a:t>sống</a:t>
            </a:r>
            <a:r>
              <a:rPr lang="en-US" sz="2400" dirty="0">
                <a:latin typeface="UTM Avo" panose="02040603050506020204" pitchFamily="18" charset="0"/>
                <a:cs typeface="Times New Roman" panose="02020603050405020304" pitchFamily="18" charset="0"/>
              </a:rPr>
              <a:t> – </a:t>
            </a:r>
            <a:r>
              <a:rPr lang="en-US" sz="2400" dirty="0" err="1">
                <a:latin typeface="UTM Avo" panose="02040603050506020204" pitchFamily="18" charset="0"/>
                <a:cs typeface="Times New Roman" panose="02020603050405020304" pitchFamily="18" charset="0"/>
              </a:rPr>
              <a:t>đó</a:t>
            </a:r>
            <a:r>
              <a:rPr lang="en-US" sz="2400" dirty="0">
                <a:latin typeface="UTM Avo" panose="02040603050506020204" pitchFamily="18" charset="0"/>
                <a:cs typeface="Times New Roman" panose="02020603050405020304" pitchFamily="18" charset="0"/>
              </a:rPr>
              <a:t> </a:t>
            </a:r>
            <a:r>
              <a:rPr lang="en-US" sz="2400" dirty="0" err="1">
                <a:latin typeface="UTM Avo" panose="02040603050506020204" pitchFamily="18" charset="0"/>
                <a:cs typeface="Times New Roman" panose="02020603050405020304" pitchFamily="18" charset="0"/>
              </a:rPr>
              <a:t>là</a:t>
            </a:r>
            <a:r>
              <a:rPr lang="en-US" sz="2400" dirty="0">
                <a:latin typeface="UTM Avo" panose="02040603050506020204" pitchFamily="18" charset="0"/>
                <a:cs typeface="Times New Roman" panose="02020603050405020304" pitchFamily="18" charset="0"/>
              </a:rPr>
              <a:t> </a:t>
            </a:r>
            <a:r>
              <a:rPr lang="en-US" sz="2400" dirty="0" err="1">
                <a:latin typeface="UTM Avo" panose="02040603050506020204" pitchFamily="18" charset="0"/>
                <a:cs typeface="Times New Roman" panose="02020603050405020304" pitchFamily="18" charset="0"/>
              </a:rPr>
              <a:t>vấn</a:t>
            </a:r>
            <a:r>
              <a:rPr lang="en-US" sz="2400" dirty="0">
                <a:latin typeface="UTM Avo" panose="02040603050506020204" pitchFamily="18" charset="0"/>
                <a:cs typeface="Times New Roman" panose="02020603050405020304" pitchFamily="18" charset="0"/>
              </a:rPr>
              <a:t> </a:t>
            </a:r>
            <a:r>
              <a:rPr lang="en-US" sz="2400" dirty="0" err="1">
                <a:latin typeface="UTM Avo" panose="02040603050506020204" pitchFamily="18" charset="0"/>
                <a:cs typeface="Times New Roman" panose="02020603050405020304" pitchFamily="18" charset="0"/>
              </a:rPr>
              <a:t>đề</a:t>
            </a:r>
            <a:r>
              <a:rPr lang="en-US" sz="2400" dirty="0">
                <a:latin typeface="UTM Avo" panose="02040603050506020204" pitchFamily="18" charset="0"/>
                <a:cs typeface="Times New Roman" panose="02020603050405020304" pitchFamily="18" charset="0"/>
              </a:rPr>
              <a:t>.” </a:t>
            </a:r>
            <a:r>
              <a:rPr lang="en-US" sz="2400" dirty="0" err="1">
                <a:latin typeface="UTM Avo" panose="02040603050506020204" pitchFamily="18" charset="0"/>
                <a:cs typeface="Times New Roman" panose="02020603050405020304" pitchFamily="18" charset="0"/>
              </a:rPr>
              <a:t>đến</a:t>
            </a:r>
            <a:r>
              <a:rPr lang="en-US" sz="2400" dirty="0">
                <a:latin typeface="UTM Avo" panose="02040603050506020204" pitchFamily="18" charset="0"/>
                <a:cs typeface="Times New Roman" panose="02020603050405020304" pitchFamily="18" charset="0"/>
              </a:rPr>
              <a:t> “</a:t>
            </a:r>
            <a:r>
              <a:rPr lang="en-US" sz="2400" dirty="0" err="1">
                <a:latin typeface="UTM Avo" panose="02040603050506020204" pitchFamily="18" charset="0"/>
                <a:cs typeface="Times New Roman" panose="02020603050405020304" pitchFamily="18" charset="0"/>
              </a:rPr>
              <a:t>đừng</a:t>
            </a:r>
            <a:r>
              <a:rPr lang="en-US" sz="2400" dirty="0">
                <a:latin typeface="UTM Avo" panose="02040603050506020204" pitchFamily="18" charset="0"/>
                <a:cs typeface="Times New Roman" panose="02020603050405020304" pitchFamily="18" charset="0"/>
              </a:rPr>
              <a:t> </a:t>
            </a:r>
            <a:r>
              <a:rPr lang="en-US" sz="2400" dirty="0" err="1">
                <a:latin typeface="UTM Avo" panose="02040603050506020204" pitchFamily="18" charset="0"/>
                <a:cs typeface="Times New Roman" panose="02020603050405020304" pitchFamily="18" charset="0"/>
              </a:rPr>
              <a:t>quên</a:t>
            </a:r>
            <a:r>
              <a:rPr lang="en-US" sz="2400" dirty="0">
                <a:latin typeface="UTM Avo" panose="02040603050506020204" pitchFamily="18" charset="0"/>
                <a:cs typeface="Times New Roman" panose="02020603050405020304" pitchFamily="18" charset="0"/>
              </a:rPr>
              <a:t> </a:t>
            </a:r>
            <a:r>
              <a:rPr lang="en-US" sz="2400" dirty="0" err="1">
                <a:latin typeface="UTM Avo" panose="02040603050506020204" pitchFamily="18" charset="0"/>
                <a:cs typeface="Times New Roman" panose="02020603050405020304" pitchFamily="18" charset="0"/>
              </a:rPr>
              <a:t>những</a:t>
            </a:r>
            <a:r>
              <a:rPr lang="en-US" sz="2400" dirty="0">
                <a:latin typeface="UTM Avo" panose="02040603050506020204" pitchFamily="18" charset="0"/>
                <a:cs typeface="Times New Roman" panose="02020603050405020304" pitchFamily="18" charset="0"/>
              </a:rPr>
              <a:t> </a:t>
            </a:r>
            <a:r>
              <a:rPr lang="en-US" sz="2400" dirty="0" err="1">
                <a:latin typeface="UTM Avo" panose="02040603050506020204" pitchFamily="18" charset="0"/>
                <a:cs typeface="Times New Roman" panose="02020603050405020304" pitchFamily="18" charset="0"/>
              </a:rPr>
              <a:t>tội</a:t>
            </a:r>
            <a:r>
              <a:rPr lang="en-US" sz="2400" dirty="0">
                <a:latin typeface="UTM Avo" panose="02040603050506020204" pitchFamily="18" charset="0"/>
                <a:cs typeface="Times New Roman" panose="02020603050405020304" pitchFamily="18" charset="0"/>
              </a:rPr>
              <a:t> </a:t>
            </a:r>
            <a:r>
              <a:rPr lang="en-US" sz="2400" dirty="0" err="1">
                <a:latin typeface="UTM Avo" panose="02040603050506020204" pitchFamily="18" charset="0"/>
                <a:cs typeface="Times New Roman" panose="02020603050405020304" pitchFamily="18" charset="0"/>
              </a:rPr>
              <a:t>lỗi</a:t>
            </a:r>
            <a:r>
              <a:rPr lang="en-US" sz="2400" dirty="0">
                <a:latin typeface="UTM Avo" panose="02040603050506020204" pitchFamily="18" charset="0"/>
                <a:cs typeface="Times New Roman" panose="02020603050405020304" pitchFamily="18" charset="0"/>
              </a:rPr>
              <a:t> </a:t>
            </a:r>
            <a:r>
              <a:rPr lang="en-US" sz="2400" dirty="0" err="1">
                <a:latin typeface="UTM Avo" panose="02040603050506020204" pitchFamily="18" charset="0"/>
                <a:cs typeface="Times New Roman" panose="02020603050405020304" pitchFamily="18" charset="0"/>
              </a:rPr>
              <a:t>của</a:t>
            </a:r>
            <a:r>
              <a:rPr lang="en-US" sz="2400" dirty="0">
                <a:latin typeface="UTM Avo" panose="02040603050506020204" pitchFamily="18" charset="0"/>
                <a:cs typeface="Times New Roman" panose="02020603050405020304" pitchFamily="18" charset="0"/>
              </a:rPr>
              <a:t> ta.” </a:t>
            </a:r>
            <a:r>
              <a:rPr lang="en-US" sz="2400" dirty="0" err="1">
                <a:latin typeface="UTM Avo" panose="02040603050506020204" pitchFamily="18" charset="0"/>
                <a:cs typeface="Times New Roman" panose="02020603050405020304" pitchFamily="18" charset="0"/>
              </a:rPr>
              <a:t>trong</a:t>
            </a:r>
            <a:r>
              <a:rPr lang="en-US" sz="2400" dirty="0">
                <a:latin typeface="UTM Avo" panose="02040603050506020204" pitchFamily="18" charset="0"/>
                <a:cs typeface="Times New Roman" panose="02020603050405020304" pitchFamily="18" charset="0"/>
              </a:rPr>
              <a:t> </a:t>
            </a:r>
            <a:r>
              <a:rPr lang="en-US" sz="2400" dirty="0" err="1">
                <a:latin typeface="UTM Avo" panose="02040603050506020204" pitchFamily="18" charset="0"/>
                <a:cs typeface="Times New Roman" panose="02020603050405020304" pitchFamily="18" charset="0"/>
              </a:rPr>
              <a:t>văn</a:t>
            </a:r>
            <a:r>
              <a:rPr lang="en-US" sz="2400" dirty="0">
                <a:latin typeface="UTM Avo" panose="02040603050506020204" pitchFamily="18" charset="0"/>
                <a:cs typeface="Times New Roman" panose="02020603050405020304" pitchFamily="18" charset="0"/>
              </a:rPr>
              <a:t> </a:t>
            </a:r>
            <a:r>
              <a:rPr lang="en-US" sz="2400" dirty="0" err="1">
                <a:latin typeface="UTM Avo" panose="02040603050506020204" pitchFamily="18" charset="0"/>
                <a:cs typeface="Times New Roman" panose="02020603050405020304" pitchFamily="18" charset="0"/>
              </a:rPr>
              <a:t>bản</a:t>
            </a:r>
            <a:r>
              <a:rPr lang="en-US" sz="2400" dirty="0">
                <a:latin typeface="UTM Avo" panose="02040603050506020204" pitchFamily="18" charset="0"/>
                <a:cs typeface="Times New Roman" panose="02020603050405020304" pitchFamily="18" charset="0"/>
              </a:rPr>
              <a:t> “</a:t>
            </a:r>
            <a:r>
              <a:rPr lang="en-US" sz="2400" dirty="0" err="1">
                <a:latin typeface="UTM Avo" panose="02040603050506020204" pitchFamily="18" charset="0"/>
                <a:cs typeface="Times New Roman" panose="02020603050405020304" pitchFamily="18" charset="0"/>
              </a:rPr>
              <a:t>Sống</a:t>
            </a:r>
            <a:r>
              <a:rPr lang="en-US" sz="2400" dirty="0">
                <a:latin typeface="UTM Avo" panose="02040603050506020204" pitchFamily="18" charset="0"/>
                <a:cs typeface="Times New Roman" panose="02020603050405020304" pitchFamily="18" charset="0"/>
              </a:rPr>
              <a:t>, hay </a:t>
            </a:r>
            <a:r>
              <a:rPr lang="en-US" sz="2400" dirty="0" err="1">
                <a:latin typeface="UTM Avo" panose="02040603050506020204" pitchFamily="18" charset="0"/>
                <a:cs typeface="Times New Roman" panose="02020603050405020304" pitchFamily="18" charset="0"/>
              </a:rPr>
              <a:t>không</a:t>
            </a:r>
            <a:r>
              <a:rPr lang="en-US" sz="2400" dirty="0">
                <a:latin typeface="UTM Avo" panose="02040603050506020204" pitchFamily="18" charset="0"/>
                <a:cs typeface="Times New Roman" panose="02020603050405020304" pitchFamily="18" charset="0"/>
              </a:rPr>
              <a:t> </a:t>
            </a:r>
            <a:r>
              <a:rPr lang="en-US" sz="2400" dirty="0" err="1">
                <a:latin typeface="UTM Avo" panose="02040603050506020204" pitchFamily="18" charset="0"/>
                <a:cs typeface="Times New Roman" panose="02020603050405020304" pitchFamily="18" charset="0"/>
              </a:rPr>
              <a:t>sống</a:t>
            </a:r>
            <a:r>
              <a:rPr lang="en-US" sz="2400" dirty="0">
                <a:latin typeface="UTM Avo" panose="02040603050506020204" pitchFamily="18" charset="0"/>
                <a:cs typeface="Times New Roman" panose="02020603050405020304" pitchFamily="18" charset="0"/>
              </a:rPr>
              <a:t>?” (</a:t>
            </a:r>
            <a:r>
              <a:rPr lang="en-US" sz="2400" dirty="0" err="1">
                <a:latin typeface="UTM Avo" panose="02040603050506020204" pitchFamily="18" charset="0"/>
                <a:cs typeface="Times New Roman" panose="02020603050405020304" pitchFamily="18" charset="0"/>
              </a:rPr>
              <a:t>trích</a:t>
            </a:r>
            <a:r>
              <a:rPr lang="en-US" sz="2400" dirty="0">
                <a:latin typeface="UTM Avo" panose="02040603050506020204" pitchFamily="18" charset="0"/>
                <a:cs typeface="Times New Roman" panose="02020603050405020304" pitchFamily="18" charset="0"/>
              </a:rPr>
              <a:t> </a:t>
            </a:r>
            <a:r>
              <a:rPr lang="en-US" sz="2400" dirty="0" err="1">
                <a:latin typeface="UTM Avo" panose="02040603050506020204" pitchFamily="18" charset="0"/>
                <a:cs typeface="Times New Roman" panose="02020603050405020304" pitchFamily="18" charset="0"/>
              </a:rPr>
              <a:t>kịch</a:t>
            </a:r>
            <a:r>
              <a:rPr lang="en-US" sz="2400" dirty="0">
                <a:latin typeface="UTM Avo" panose="02040603050506020204" pitchFamily="18" charset="0"/>
                <a:cs typeface="Times New Roman" panose="02020603050405020304" pitchFamily="18" charset="0"/>
              </a:rPr>
              <a:t> “Ham-</a:t>
            </a:r>
            <a:r>
              <a:rPr lang="en-US" sz="2400" dirty="0" err="1">
                <a:latin typeface="UTM Avo" panose="02040603050506020204" pitchFamily="18" charset="0"/>
                <a:cs typeface="Times New Roman" panose="02020603050405020304" pitchFamily="18" charset="0"/>
              </a:rPr>
              <a:t>lét</a:t>
            </a:r>
            <a:r>
              <a:rPr lang="en-US" sz="2400" dirty="0">
                <a:latin typeface="UTM Avo" panose="02040603050506020204" pitchFamily="18" charset="0"/>
                <a:cs typeface="Times New Roman" panose="02020603050405020304" pitchFamily="18" charset="0"/>
              </a:rPr>
              <a:t>” </a:t>
            </a:r>
            <a:r>
              <a:rPr lang="en-US" sz="2400" dirty="0" err="1">
                <a:latin typeface="UTM Avo" panose="02040603050506020204" pitchFamily="18" charset="0"/>
                <a:cs typeface="Times New Roman" panose="02020603050405020304" pitchFamily="18" charset="0"/>
              </a:rPr>
              <a:t>của</a:t>
            </a:r>
            <a:r>
              <a:rPr lang="en-US" sz="2400" dirty="0">
                <a:latin typeface="UTM Avo" panose="02040603050506020204" pitchFamily="18" charset="0"/>
                <a:cs typeface="Times New Roman" panose="02020603050405020304" pitchFamily="18" charset="0"/>
              </a:rPr>
              <a:t> </a:t>
            </a:r>
            <a:r>
              <a:rPr lang="en-US" sz="2400" dirty="0" err="1">
                <a:latin typeface="UTM Avo" panose="02040603050506020204" pitchFamily="18" charset="0"/>
                <a:cs typeface="Times New Roman" panose="02020603050405020304" pitchFamily="18" charset="0"/>
              </a:rPr>
              <a:t>Sếch-xpia</a:t>
            </a:r>
            <a:r>
              <a:rPr lang="en-US" sz="2400" dirty="0">
                <a:latin typeface="UTM Avo" panose="02040603050506020204" pitchFamily="18" charset="0"/>
                <a:cs typeface="Times New Roman" panose="02020603050405020304" pitchFamily="18" charset="0"/>
              </a:rPr>
              <a:t>).</a:t>
            </a:r>
            <a:endParaRPr lang="vi-VN" sz="2400" dirty="0">
              <a:latin typeface="Times New Roman" panose="02020603050405020304" pitchFamily="18" charset="0"/>
              <a:cs typeface="Times New Roman" panose="02020603050405020304" pitchFamily="18" charset="0"/>
            </a:endParaRPr>
          </a:p>
        </p:txBody>
      </p:sp>
      <p:sp>
        <p:nvSpPr>
          <p:cNvPr id="3" name="Freeform 3">
            <a:extLst>
              <a:ext uri="{FF2B5EF4-FFF2-40B4-BE49-F238E27FC236}">
                <a16:creationId xmlns:a16="http://schemas.microsoft.com/office/drawing/2014/main" id="{5B6E01B3-916D-2FCC-5D36-E36D7AE5F3FC}"/>
              </a:ext>
            </a:extLst>
          </p:cNvPr>
          <p:cNvSpPr/>
          <p:nvPr/>
        </p:nvSpPr>
        <p:spPr>
          <a:xfrm>
            <a:off x="4786132" y="607715"/>
            <a:ext cx="7152193" cy="3228719"/>
          </a:xfrm>
          <a:custGeom>
            <a:avLst/>
            <a:gdLst/>
            <a:ahLst/>
            <a:cxnLst/>
            <a:rect l="l" t="t" r="r" b="b"/>
            <a:pathLst>
              <a:path w="6650182" h="4114800">
                <a:moveTo>
                  <a:pt x="0" y="0"/>
                </a:moveTo>
                <a:lnTo>
                  <a:pt x="6650182" y="0"/>
                </a:lnTo>
                <a:lnTo>
                  <a:pt x="6650182"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sz="729"/>
          </a:p>
        </p:txBody>
      </p:sp>
      <p:sp>
        <p:nvSpPr>
          <p:cNvPr id="4" name="Freeform 4">
            <a:extLst>
              <a:ext uri="{FF2B5EF4-FFF2-40B4-BE49-F238E27FC236}">
                <a16:creationId xmlns:a16="http://schemas.microsoft.com/office/drawing/2014/main" id="{6EF72336-9DBB-91BE-E2D6-D589407F66C1}"/>
              </a:ext>
            </a:extLst>
          </p:cNvPr>
          <p:cNvSpPr>
            <a:spLocks noChangeAspect="1"/>
          </p:cNvSpPr>
          <p:nvPr/>
        </p:nvSpPr>
        <p:spPr>
          <a:xfrm>
            <a:off x="7458995" y="2773016"/>
            <a:ext cx="3472837" cy="3855157"/>
          </a:xfrm>
          <a:custGeom>
            <a:avLst/>
            <a:gdLst/>
            <a:ahLst/>
            <a:cxnLst/>
            <a:rect l="l" t="t" r="r" b="b"/>
            <a:pathLst>
              <a:path w="4117925" h="4295098">
                <a:moveTo>
                  <a:pt x="0" y="0"/>
                </a:moveTo>
                <a:lnTo>
                  <a:pt x="4117926" y="0"/>
                </a:lnTo>
                <a:lnTo>
                  <a:pt x="4117926" y="4295098"/>
                </a:lnTo>
                <a:lnTo>
                  <a:pt x="0" y="429509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sz="729"/>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43">
          <a:extLst>
            <a:ext uri="{FF2B5EF4-FFF2-40B4-BE49-F238E27FC236}">
              <a16:creationId xmlns:a16="http://schemas.microsoft.com/office/drawing/2014/main" id="{155A40F6-D632-A09A-404C-46DE0A97FD5D}"/>
            </a:ext>
          </a:extLst>
        </p:cNvPr>
        <p:cNvGrpSpPr/>
        <p:nvPr/>
      </p:nvGrpSpPr>
      <p:grpSpPr>
        <a:xfrm>
          <a:off x="0" y="0"/>
          <a:ext cx="0" cy="0"/>
          <a:chOff x="0" y="0"/>
          <a:chExt cx="0" cy="0"/>
        </a:xfrm>
      </p:grpSpPr>
      <p:sp>
        <p:nvSpPr>
          <p:cNvPr id="2" name="Freeform 30">
            <a:extLst>
              <a:ext uri="{FF2B5EF4-FFF2-40B4-BE49-F238E27FC236}">
                <a16:creationId xmlns:a16="http://schemas.microsoft.com/office/drawing/2014/main" id="{26AA4D19-D7D8-89D8-F01C-36063D88E9AE}"/>
              </a:ext>
            </a:extLst>
          </p:cNvPr>
          <p:cNvSpPr/>
          <p:nvPr/>
        </p:nvSpPr>
        <p:spPr>
          <a:xfrm flipH="1">
            <a:off x="7776120" y="588097"/>
            <a:ext cx="4526006" cy="5136842"/>
          </a:xfrm>
          <a:custGeom>
            <a:avLst/>
            <a:gdLst/>
            <a:ahLst/>
            <a:cxnLst/>
            <a:rect l="l" t="t" r="r" b="b"/>
            <a:pathLst>
              <a:path w="7184840" h="7623173">
                <a:moveTo>
                  <a:pt x="7184840" y="0"/>
                </a:moveTo>
                <a:lnTo>
                  <a:pt x="0" y="0"/>
                </a:lnTo>
                <a:lnTo>
                  <a:pt x="0" y="7623172"/>
                </a:lnTo>
                <a:lnTo>
                  <a:pt x="7184840" y="7623172"/>
                </a:lnTo>
                <a:lnTo>
                  <a:pt x="718484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txBody>
          <a:bodyPr/>
          <a:lstStyle/>
          <a:p>
            <a:pPr defTabSz="575981">
              <a:defRPr/>
            </a:pPr>
            <a:endParaRPr lang="en-US" sz="2400">
              <a:solidFill>
                <a:prstClr val="black"/>
              </a:solidFill>
              <a:latin typeface="UTM Avo" panose="02040603050506020204" pitchFamily="18" charset="0"/>
            </a:endParaRPr>
          </a:p>
        </p:txBody>
      </p:sp>
      <p:sp>
        <p:nvSpPr>
          <p:cNvPr id="7" name="Freeform 3">
            <a:extLst>
              <a:ext uri="{FF2B5EF4-FFF2-40B4-BE49-F238E27FC236}">
                <a16:creationId xmlns:a16="http://schemas.microsoft.com/office/drawing/2014/main" id="{E8972DD9-8F6E-01FF-B820-2B1EB160AEE2}"/>
              </a:ext>
            </a:extLst>
          </p:cNvPr>
          <p:cNvSpPr/>
          <p:nvPr/>
        </p:nvSpPr>
        <p:spPr>
          <a:xfrm>
            <a:off x="6392989" y="2797548"/>
            <a:ext cx="5640782" cy="3689896"/>
          </a:xfrm>
          <a:custGeom>
            <a:avLst/>
            <a:gdLst/>
            <a:ahLst/>
            <a:cxnLst/>
            <a:rect l="l" t="t" r="r" b="b"/>
            <a:pathLst>
              <a:path w="4919000" h="3301879">
                <a:moveTo>
                  <a:pt x="0" y="0"/>
                </a:moveTo>
                <a:lnTo>
                  <a:pt x="4919000" y="0"/>
                </a:lnTo>
                <a:lnTo>
                  <a:pt x="4919000" y="3301879"/>
                </a:lnTo>
                <a:lnTo>
                  <a:pt x="0" y="3301879"/>
                </a:lnTo>
                <a:lnTo>
                  <a:pt x="0" y="0"/>
                </a:lnTo>
                <a:close/>
              </a:path>
            </a:pathLst>
          </a:custGeom>
          <a:blipFill>
            <a:blip r:embed="rId6"/>
            <a:stretch>
              <a:fillRect/>
            </a:stretch>
          </a:blipFill>
        </p:spPr>
        <p:txBody>
          <a:bodyPr/>
          <a:lstStyle/>
          <a:p>
            <a:endParaRPr lang="en-US" sz="2400">
              <a:latin typeface="UTM Avo" panose="02040603050506020204" pitchFamily="18" charset="0"/>
            </a:endParaRPr>
          </a:p>
        </p:txBody>
      </p:sp>
      <p:sp>
        <p:nvSpPr>
          <p:cNvPr id="9" name="TextBox 8">
            <a:extLst>
              <a:ext uri="{FF2B5EF4-FFF2-40B4-BE49-F238E27FC236}">
                <a16:creationId xmlns:a16="http://schemas.microsoft.com/office/drawing/2014/main" id="{50D65601-8D44-466A-BD88-45764140CFCC}"/>
              </a:ext>
            </a:extLst>
          </p:cNvPr>
          <p:cNvSpPr txBox="1"/>
          <p:nvPr/>
        </p:nvSpPr>
        <p:spPr>
          <a:xfrm>
            <a:off x="549575" y="2404339"/>
            <a:ext cx="6674127" cy="4083105"/>
          </a:xfrm>
          <a:prstGeom prst="rect">
            <a:avLst/>
          </a:prstGeom>
          <a:noFill/>
        </p:spPr>
        <p:txBody>
          <a:bodyPr wrap="square">
            <a:spAutoFit/>
          </a:bodyPr>
          <a:lstStyle/>
          <a:p>
            <a:pPr>
              <a:lnSpc>
                <a:spcPct val="150000"/>
              </a:lnSpc>
            </a:pPr>
            <a:r>
              <a:rPr lang="en-US" sz="2200" b="1" dirty="0">
                <a:solidFill>
                  <a:srgbClr val="000000"/>
                </a:solidFill>
                <a:latin typeface="UTM Avo" panose="02040603050506020204" pitchFamily="18" charset="0"/>
                <a:cs typeface="Times New Roman" panose="02020603050405020304" pitchFamily="18" charset="0"/>
              </a:rPr>
              <a:t>a. </a:t>
            </a:r>
            <a:r>
              <a:rPr lang="en-US" sz="2200" b="1" dirty="0" err="1">
                <a:solidFill>
                  <a:srgbClr val="000000"/>
                </a:solidFill>
                <a:latin typeface="UTM Avo" panose="02040603050506020204" pitchFamily="18" charset="0"/>
                <a:cs typeface="Times New Roman" panose="02020603050405020304" pitchFamily="18" charset="0"/>
              </a:rPr>
              <a:t>Chuẩn</a:t>
            </a:r>
            <a:r>
              <a:rPr lang="en-US" sz="2200" b="1" dirty="0">
                <a:solidFill>
                  <a:srgbClr val="000000"/>
                </a:solidFill>
                <a:latin typeface="UTM Avo" panose="02040603050506020204" pitchFamily="18" charset="0"/>
                <a:cs typeface="Times New Roman" panose="02020603050405020304" pitchFamily="18" charset="0"/>
              </a:rPr>
              <a:t> </a:t>
            </a:r>
            <a:r>
              <a:rPr lang="en-US" sz="2200" b="1" dirty="0" err="1">
                <a:solidFill>
                  <a:srgbClr val="000000"/>
                </a:solidFill>
                <a:latin typeface="UTM Avo" panose="02040603050506020204" pitchFamily="18" charset="0"/>
                <a:cs typeface="Times New Roman" panose="02020603050405020304" pitchFamily="18" charset="0"/>
              </a:rPr>
              <a:t>bị</a:t>
            </a:r>
            <a:endParaRPr lang="en-US" sz="2200" b="1" dirty="0">
              <a:solidFill>
                <a:srgbClr val="000000"/>
              </a:solidFill>
              <a:latin typeface="UTM Avo" panose="02040603050506020204" pitchFamily="18" charset="0"/>
              <a:cs typeface="Times New Roman" panose="02020603050405020304" pitchFamily="18" charset="0"/>
            </a:endParaRPr>
          </a:p>
          <a:p>
            <a:pPr>
              <a:lnSpc>
                <a:spcPct val="150000"/>
              </a:lnSpc>
            </a:pPr>
            <a:r>
              <a:rPr lang="en-US" sz="2200" dirty="0">
                <a:latin typeface="UTM Avo" panose="02040603050506020204" pitchFamily="18" charset="0"/>
              </a:rPr>
              <a:t>- </a:t>
            </a:r>
            <a:r>
              <a:rPr lang="en-US" sz="2200" dirty="0" err="1">
                <a:latin typeface="UTM Avo" panose="02040603050506020204" pitchFamily="18" charset="0"/>
              </a:rPr>
              <a:t>Đọc</a:t>
            </a:r>
            <a:r>
              <a:rPr lang="en-US" sz="2200" dirty="0">
                <a:latin typeface="UTM Avo" panose="02040603050506020204" pitchFamily="18" charset="0"/>
              </a:rPr>
              <a:t> </a:t>
            </a:r>
            <a:r>
              <a:rPr lang="en-US" sz="2200" dirty="0" err="1">
                <a:latin typeface="UTM Avo" panose="02040603050506020204" pitchFamily="18" charset="0"/>
              </a:rPr>
              <a:t>lại</a:t>
            </a:r>
            <a:r>
              <a:rPr lang="en-US" sz="2200" dirty="0">
                <a:latin typeface="UTM Avo" panose="02040603050506020204" pitchFamily="18" charset="0"/>
              </a:rPr>
              <a:t> </a:t>
            </a:r>
            <a:r>
              <a:rPr lang="en-US" sz="2200" dirty="0" err="1">
                <a:latin typeface="UTM Avo" panose="02040603050506020204" pitchFamily="18" charset="0"/>
              </a:rPr>
              <a:t>đoạn</a:t>
            </a:r>
            <a:r>
              <a:rPr lang="en-US" sz="2200" dirty="0">
                <a:latin typeface="UTM Avo" panose="02040603050506020204" pitchFamily="18" charset="0"/>
              </a:rPr>
              <a:t> </a:t>
            </a:r>
            <a:r>
              <a:rPr lang="en-US" sz="2200" dirty="0" err="1">
                <a:latin typeface="UTM Avo" panose="02040603050506020204" pitchFamily="18" charset="0"/>
              </a:rPr>
              <a:t>trích</a:t>
            </a:r>
            <a:r>
              <a:rPr lang="en-US" sz="2200" dirty="0">
                <a:latin typeface="UTM Avo" panose="02040603050506020204" pitchFamily="18" charset="0"/>
              </a:rPr>
              <a:t> “</a:t>
            </a:r>
            <a:r>
              <a:rPr lang="en-US" sz="2200" dirty="0" err="1">
                <a:latin typeface="UTM Avo" panose="02040603050506020204" pitchFamily="18" charset="0"/>
              </a:rPr>
              <a:t>Sống</a:t>
            </a:r>
            <a:r>
              <a:rPr lang="en-US" sz="2200" dirty="0">
                <a:latin typeface="UTM Avo" panose="02040603050506020204" pitchFamily="18" charset="0"/>
              </a:rPr>
              <a:t>, hay </a:t>
            </a:r>
            <a:r>
              <a:rPr lang="en-US" sz="2200" dirty="0" err="1">
                <a:latin typeface="UTM Avo" panose="02040603050506020204" pitchFamily="18" charset="0"/>
              </a:rPr>
              <a:t>không</a:t>
            </a:r>
            <a:r>
              <a:rPr lang="en-US" sz="2200" dirty="0">
                <a:latin typeface="UTM Avo" panose="02040603050506020204" pitchFamily="18" charset="0"/>
              </a:rPr>
              <a:t> </a:t>
            </a:r>
            <a:r>
              <a:rPr lang="en-US" sz="2200" dirty="0" err="1">
                <a:latin typeface="UTM Avo" panose="02040603050506020204" pitchFamily="18" charset="0"/>
              </a:rPr>
              <a:t>sống</a:t>
            </a:r>
            <a:r>
              <a:rPr lang="en-US" sz="2200" dirty="0">
                <a:latin typeface="UTM Avo" panose="02040603050506020204" pitchFamily="18" charset="0"/>
              </a:rPr>
              <a:t>?” </a:t>
            </a:r>
            <a:r>
              <a:rPr lang="en-US" sz="2200" dirty="0" err="1">
                <a:latin typeface="UTM Avo" panose="02040603050506020204" pitchFamily="18" charset="0"/>
              </a:rPr>
              <a:t>huy</a:t>
            </a:r>
            <a:r>
              <a:rPr lang="en-US" sz="2200" dirty="0">
                <a:latin typeface="UTM Avo" panose="02040603050506020204" pitchFamily="18" charset="0"/>
              </a:rPr>
              <a:t> </a:t>
            </a:r>
            <a:r>
              <a:rPr lang="en-US" sz="2200" dirty="0" err="1">
                <a:latin typeface="UTM Avo" panose="02040603050506020204" pitchFamily="18" charset="0"/>
              </a:rPr>
              <a:t>động</a:t>
            </a:r>
            <a:r>
              <a:rPr lang="en-US" sz="2200" dirty="0">
                <a:latin typeface="UTM Avo" panose="02040603050506020204" pitchFamily="18" charset="0"/>
              </a:rPr>
              <a:t> </a:t>
            </a:r>
            <a:r>
              <a:rPr lang="en-US" sz="2200" dirty="0" err="1">
                <a:latin typeface="UTM Avo" panose="02040603050506020204" pitchFamily="18" charset="0"/>
              </a:rPr>
              <a:t>những</a:t>
            </a:r>
            <a:r>
              <a:rPr lang="en-US" sz="2200" dirty="0">
                <a:latin typeface="UTM Avo" panose="02040603050506020204" pitchFamily="18" charset="0"/>
              </a:rPr>
              <a:t> </a:t>
            </a:r>
            <a:r>
              <a:rPr lang="en-US" sz="2200" dirty="0" err="1">
                <a:latin typeface="UTM Avo" panose="02040603050506020204" pitchFamily="18" charset="0"/>
              </a:rPr>
              <a:t>hiểu</a:t>
            </a:r>
            <a:r>
              <a:rPr lang="en-US" sz="2200" dirty="0">
                <a:latin typeface="UTM Avo" panose="02040603050506020204" pitchFamily="18" charset="0"/>
              </a:rPr>
              <a:t> </a:t>
            </a:r>
            <a:r>
              <a:rPr lang="en-US" sz="2200" dirty="0" err="1">
                <a:latin typeface="UTM Avo" panose="02040603050506020204" pitchFamily="18" charset="0"/>
              </a:rPr>
              <a:t>biết</a:t>
            </a:r>
            <a:r>
              <a:rPr lang="en-US" sz="2200" dirty="0">
                <a:latin typeface="UTM Avo" panose="02040603050506020204" pitchFamily="18" charset="0"/>
              </a:rPr>
              <a:t> </a:t>
            </a:r>
            <a:r>
              <a:rPr lang="en-US" sz="2200" dirty="0" err="1">
                <a:latin typeface="UTM Avo" panose="02040603050506020204" pitchFamily="18" charset="0"/>
              </a:rPr>
              <a:t>có</a:t>
            </a:r>
            <a:r>
              <a:rPr lang="en-US" sz="2200" dirty="0">
                <a:latin typeface="UTM Avo" panose="02040603050506020204" pitchFamily="18" charset="0"/>
              </a:rPr>
              <a:t> </a:t>
            </a:r>
            <a:r>
              <a:rPr lang="en-US" sz="2200" dirty="0" err="1">
                <a:latin typeface="UTM Avo" panose="02040603050506020204" pitchFamily="18" charset="0"/>
              </a:rPr>
              <a:t>được</a:t>
            </a:r>
            <a:r>
              <a:rPr lang="en-US" sz="2200" dirty="0">
                <a:latin typeface="UTM Avo" panose="02040603050506020204" pitchFamily="18" charset="0"/>
              </a:rPr>
              <a:t> </a:t>
            </a:r>
            <a:r>
              <a:rPr lang="en-US" sz="2200" dirty="0" err="1">
                <a:latin typeface="UTM Avo" panose="02040603050506020204" pitchFamily="18" charset="0"/>
              </a:rPr>
              <a:t>về</a:t>
            </a:r>
            <a:r>
              <a:rPr lang="en-US" sz="2200" dirty="0">
                <a:latin typeface="UTM Avo" panose="02040603050506020204" pitchFamily="18" charset="0"/>
              </a:rPr>
              <a:t> bi </a:t>
            </a:r>
            <a:r>
              <a:rPr lang="en-US" sz="2200" dirty="0" err="1">
                <a:latin typeface="UTM Avo" panose="02040603050506020204" pitchFamily="18" charset="0"/>
              </a:rPr>
              <a:t>kịch</a:t>
            </a:r>
            <a:r>
              <a:rPr lang="en-US" sz="2200" dirty="0">
                <a:latin typeface="UTM Avo" panose="02040603050506020204" pitchFamily="18" charset="0"/>
              </a:rPr>
              <a:t>, </a:t>
            </a:r>
            <a:r>
              <a:rPr lang="en-US" sz="2200" dirty="0" err="1">
                <a:latin typeface="UTM Avo" panose="02040603050506020204" pitchFamily="18" charset="0"/>
              </a:rPr>
              <a:t>nhất</a:t>
            </a:r>
            <a:r>
              <a:rPr lang="en-US" sz="2200" dirty="0">
                <a:latin typeface="UTM Avo" panose="02040603050506020204" pitchFamily="18" charset="0"/>
              </a:rPr>
              <a:t> </a:t>
            </a:r>
            <a:r>
              <a:rPr lang="en-US" sz="2200" dirty="0" err="1">
                <a:latin typeface="UTM Avo" panose="02040603050506020204" pitchFamily="18" charset="0"/>
              </a:rPr>
              <a:t>là</a:t>
            </a:r>
            <a:r>
              <a:rPr lang="en-US" sz="2200" dirty="0">
                <a:latin typeface="UTM Avo" panose="02040603050506020204" pitchFamily="18" charset="0"/>
              </a:rPr>
              <a:t> </a:t>
            </a:r>
            <a:r>
              <a:rPr lang="en-US" sz="2200" dirty="0" err="1">
                <a:latin typeface="UTM Avo" panose="02040603050506020204" pitchFamily="18" charset="0"/>
              </a:rPr>
              <a:t>khái</a:t>
            </a:r>
            <a:r>
              <a:rPr lang="en-US" sz="2200" dirty="0">
                <a:latin typeface="UTM Avo" panose="02040603050506020204" pitchFamily="18" charset="0"/>
              </a:rPr>
              <a:t> </a:t>
            </a:r>
            <a:r>
              <a:rPr lang="en-US" sz="2200" dirty="0" err="1">
                <a:latin typeface="UTM Avo" panose="02040603050506020204" pitchFamily="18" charset="0"/>
              </a:rPr>
              <a:t>niệm</a:t>
            </a:r>
            <a:r>
              <a:rPr lang="en-US" sz="2200" dirty="0">
                <a:latin typeface="UTM Avo" panose="02040603050506020204" pitchFamily="18" charset="0"/>
              </a:rPr>
              <a:t> </a:t>
            </a:r>
            <a:r>
              <a:rPr lang="en-US" sz="2200" dirty="0" err="1">
                <a:latin typeface="UTM Avo" panose="02040603050506020204" pitchFamily="18" charset="0"/>
              </a:rPr>
              <a:t>độc</a:t>
            </a:r>
            <a:r>
              <a:rPr lang="en-US" sz="2200" dirty="0">
                <a:latin typeface="UTM Avo" panose="02040603050506020204" pitchFamily="18" charset="0"/>
              </a:rPr>
              <a:t> </a:t>
            </a:r>
            <a:r>
              <a:rPr lang="en-US" sz="2200" dirty="0" err="1">
                <a:latin typeface="UTM Avo" panose="02040603050506020204" pitchFamily="18" charset="0"/>
              </a:rPr>
              <a:t>thoại</a:t>
            </a:r>
            <a:r>
              <a:rPr lang="en-US" sz="2200" dirty="0">
                <a:latin typeface="UTM Avo" panose="02040603050506020204" pitchFamily="18" charset="0"/>
              </a:rPr>
              <a:t>, </a:t>
            </a:r>
            <a:r>
              <a:rPr lang="en-US" sz="2200" dirty="0" err="1">
                <a:latin typeface="UTM Avo" panose="02040603050506020204" pitchFamily="18" charset="0"/>
              </a:rPr>
              <a:t>đặc</a:t>
            </a:r>
            <a:r>
              <a:rPr lang="en-US" sz="2200" dirty="0">
                <a:latin typeface="UTM Avo" panose="02040603050506020204" pitchFamily="18" charset="0"/>
              </a:rPr>
              <a:t> </a:t>
            </a:r>
            <a:r>
              <a:rPr lang="en-US" sz="2200" dirty="0" err="1">
                <a:latin typeface="UTM Avo" panose="02040603050506020204" pitchFamily="18" charset="0"/>
              </a:rPr>
              <a:t>điểm</a:t>
            </a:r>
            <a:r>
              <a:rPr lang="en-US" sz="2200" dirty="0">
                <a:latin typeface="UTM Avo" panose="02040603050506020204" pitchFamily="18" charset="0"/>
              </a:rPr>
              <a:t> </a:t>
            </a:r>
            <a:r>
              <a:rPr lang="en-US" sz="2200" dirty="0" err="1">
                <a:latin typeface="UTM Avo" panose="02040603050506020204" pitchFamily="18" charset="0"/>
              </a:rPr>
              <a:t>và</a:t>
            </a:r>
            <a:r>
              <a:rPr lang="en-US" sz="2200" dirty="0">
                <a:latin typeface="UTM Avo" panose="02040603050506020204" pitchFamily="18" charset="0"/>
              </a:rPr>
              <a:t> </a:t>
            </a:r>
            <a:r>
              <a:rPr lang="en-US" sz="2200" dirty="0" err="1">
                <a:latin typeface="UTM Avo" panose="02040603050506020204" pitchFamily="18" charset="0"/>
              </a:rPr>
              <a:t>tác</a:t>
            </a:r>
            <a:r>
              <a:rPr lang="en-US" sz="2200" dirty="0">
                <a:latin typeface="UTM Avo" panose="02040603050506020204" pitchFamily="18" charset="0"/>
              </a:rPr>
              <a:t> </a:t>
            </a:r>
            <a:r>
              <a:rPr lang="en-US" sz="2200" dirty="0" err="1">
                <a:latin typeface="UTM Avo" panose="02040603050506020204" pitchFamily="18" charset="0"/>
              </a:rPr>
              <a:t>dụng</a:t>
            </a:r>
            <a:r>
              <a:rPr lang="en-US" sz="2200" dirty="0">
                <a:latin typeface="UTM Avo" panose="02040603050506020204" pitchFamily="18" charset="0"/>
              </a:rPr>
              <a:t> </a:t>
            </a:r>
            <a:r>
              <a:rPr lang="en-US" sz="2200" dirty="0" err="1">
                <a:latin typeface="UTM Avo" panose="02040603050506020204" pitchFamily="18" charset="0"/>
              </a:rPr>
              <a:t>của</a:t>
            </a:r>
            <a:r>
              <a:rPr lang="en-US" sz="2200" dirty="0">
                <a:latin typeface="UTM Avo" panose="02040603050506020204" pitchFamily="18" charset="0"/>
              </a:rPr>
              <a:t> </a:t>
            </a:r>
            <a:r>
              <a:rPr lang="en-US" sz="2200" dirty="0" err="1">
                <a:latin typeface="UTM Avo" panose="02040603050506020204" pitchFamily="18" charset="0"/>
              </a:rPr>
              <a:t>độc</a:t>
            </a:r>
            <a:r>
              <a:rPr lang="en-US" sz="2200" dirty="0">
                <a:latin typeface="UTM Avo" panose="02040603050506020204" pitchFamily="18" charset="0"/>
              </a:rPr>
              <a:t> </a:t>
            </a:r>
            <a:r>
              <a:rPr lang="en-US" sz="2200" dirty="0" err="1">
                <a:latin typeface="UTM Avo" panose="02040603050506020204" pitchFamily="18" charset="0"/>
              </a:rPr>
              <a:t>thoại</a:t>
            </a:r>
            <a:r>
              <a:rPr lang="en-US" sz="2200" dirty="0">
                <a:latin typeface="UTM Avo" panose="02040603050506020204" pitchFamily="18" charset="0"/>
              </a:rPr>
              <a:t>,…</a:t>
            </a:r>
          </a:p>
          <a:p>
            <a:pPr>
              <a:lnSpc>
                <a:spcPct val="150000"/>
              </a:lnSpc>
            </a:pPr>
            <a:r>
              <a:rPr lang="en-US" sz="2200" dirty="0">
                <a:latin typeface="UTM Avo" panose="02040603050506020204" pitchFamily="18" charset="0"/>
              </a:rPr>
              <a:t>- </a:t>
            </a:r>
            <a:r>
              <a:rPr lang="en-US" sz="2200" dirty="0" err="1">
                <a:latin typeface="UTM Avo" panose="02040603050506020204" pitchFamily="18" charset="0"/>
              </a:rPr>
              <a:t>Xác</a:t>
            </a:r>
            <a:r>
              <a:rPr lang="en-US" sz="2200" dirty="0">
                <a:latin typeface="UTM Avo" panose="02040603050506020204" pitchFamily="18" charset="0"/>
              </a:rPr>
              <a:t> </a:t>
            </a:r>
            <a:r>
              <a:rPr lang="en-US" sz="2200" dirty="0" err="1">
                <a:latin typeface="UTM Avo" panose="02040603050506020204" pitchFamily="18" charset="0"/>
              </a:rPr>
              <a:t>định</a:t>
            </a:r>
            <a:r>
              <a:rPr lang="en-US" sz="2200" dirty="0">
                <a:latin typeface="UTM Avo" panose="02040603050506020204" pitchFamily="18" charset="0"/>
              </a:rPr>
              <a:t> </a:t>
            </a:r>
            <a:r>
              <a:rPr lang="en-US" sz="2200" dirty="0" err="1">
                <a:latin typeface="UTM Avo" panose="02040603050506020204" pitchFamily="18" charset="0"/>
              </a:rPr>
              <a:t>các</a:t>
            </a:r>
            <a:r>
              <a:rPr lang="en-US" sz="2200" dirty="0">
                <a:latin typeface="UTM Avo" panose="02040603050506020204" pitchFamily="18" charset="0"/>
              </a:rPr>
              <a:t> </a:t>
            </a:r>
            <a:r>
              <a:rPr lang="en-US" sz="2200" dirty="0" err="1">
                <a:latin typeface="UTM Avo" panose="02040603050506020204" pitchFamily="18" charset="0"/>
              </a:rPr>
              <a:t>yếu</a:t>
            </a:r>
            <a:r>
              <a:rPr lang="en-US" sz="2200" dirty="0">
                <a:latin typeface="UTM Avo" panose="02040603050506020204" pitchFamily="18" charset="0"/>
              </a:rPr>
              <a:t> </a:t>
            </a:r>
            <a:r>
              <a:rPr lang="en-US" sz="2200" dirty="0" err="1">
                <a:latin typeface="UTM Avo" panose="02040603050506020204" pitchFamily="18" charset="0"/>
              </a:rPr>
              <a:t>tố</a:t>
            </a:r>
            <a:r>
              <a:rPr lang="en-US" sz="2200" dirty="0">
                <a:latin typeface="UTM Avo" panose="02040603050506020204" pitchFamily="18" charset="0"/>
              </a:rPr>
              <a:t> </a:t>
            </a:r>
            <a:r>
              <a:rPr lang="en-US" sz="2200" dirty="0" err="1">
                <a:latin typeface="UTM Avo" panose="02040603050506020204" pitchFamily="18" charset="0"/>
              </a:rPr>
              <a:t>nội</a:t>
            </a:r>
            <a:r>
              <a:rPr lang="en-US" sz="2200" dirty="0">
                <a:latin typeface="UTM Avo" panose="02040603050506020204" pitchFamily="18" charset="0"/>
              </a:rPr>
              <a:t> dung </a:t>
            </a:r>
            <a:r>
              <a:rPr lang="en-US" sz="2200" dirty="0" err="1">
                <a:latin typeface="UTM Avo" panose="02040603050506020204" pitchFamily="18" charset="0"/>
              </a:rPr>
              <a:t>và</a:t>
            </a:r>
            <a:r>
              <a:rPr lang="en-US" sz="2200" dirty="0">
                <a:latin typeface="UTM Avo" panose="02040603050506020204" pitchFamily="18" charset="0"/>
              </a:rPr>
              <a:t> </a:t>
            </a:r>
            <a:r>
              <a:rPr lang="en-US" sz="2200" dirty="0" err="1">
                <a:latin typeface="UTM Avo" panose="02040603050506020204" pitchFamily="18" charset="0"/>
              </a:rPr>
              <a:t>hình</a:t>
            </a:r>
            <a:r>
              <a:rPr lang="en-US" sz="2200" dirty="0">
                <a:latin typeface="UTM Avo" panose="02040603050506020204" pitchFamily="18" charset="0"/>
              </a:rPr>
              <a:t> </a:t>
            </a:r>
            <a:r>
              <a:rPr lang="en-US" sz="2200" dirty="0" err="1">
                <a:latin typeface="UTM Avo" panose="02040603050506020204" pitchFamily="18" charset="0"/>
              </a:rPr>
              <a:t>thức</a:t>
            </a:r>
            <a:r>
              <a:rPr lang="en-US" sz="2200" dirty="0">
                <a:latin typeface="UTM Avo" panose="02040603050506020204" pitchFamily="18" charset="0"/>
              </a:rPr>
              <a:t> </a:t>
            </a:r>
            <a:r>
              <a:rPr lang="en-US" sz="2200" dirty="0" err="1">
                <a:latin typeface="UTM Avo" panose="02040603050506020204" pitchFamily="18" charset="0"/>
              </a:rPr>
              <a:t>nghệ</a:t>
            </a:r>
            <a:r>
              <a:rPr lang="en-US" sz="2200" dirty="0">
                <a:latin typeface="UTM Avo" panose="02040603050506020204" pitchFamily="18" charset="0"/>
              </a:rPr>
              <a:t> </a:t>
            </a:r>
            <a:r>
              <a:rPr lang="en-US" sz="2200" dirty="0" err="1">
                <a:latin typeface="UTM Avo" panose="02040603050506020204" pitchFamily="18" charset="0"/>
              </a:rPr>
              <a:t>thuật</a:t>
            </a:r>
            <a:r>
              <a:rPr lang="en-US" sz="2200" dirty="0">
                <a:latin typeface="UTM Avo" panose="02040603050506020204" pitchFamily="18" charset="0"/>
              </a:rPr>
              <a:t> </a:t>
            </a:r>
            <a:r>
              <a:rPr lang="en-US" sz="2200" dirty="0" err="1">
                <a:latin typeface="UTM Avo" panose="02040603050506020204" pitchFamily="18" charset="0"/>
              </a:rPr>
              <a:t>đặc</a:t>
            </a:r>
            <a:r>
              <a:rPr lang="en-US" sz="2200" dirty="0">
                <a:latin typeface="UTM Avo" panose="02040603050506020204" pitchFamily="18" charset="0"/>
              </a:rPr>
              <a:t> </a:t>
            </a:r>
            <a:r>
              <a:rPr lang="en-US" sz="2200" dirty="0" err="1">
                <a:latin typeface="UTM Avo" panose="02040603050506020204" pitchFamily="18" charset="0"/>
              </a:rPr>
              <a:t>sắc</a:t>
            </a:r>
            <a:r>
              <a:rPr lang="en-US" sz="2200" dirty="0">
                <a:latin typeface="UTM Avo" panose="02040603050506020204" pitchFamily="18" charset="0"/>
              </a:rPr>
              <a:t> </a:t>
            </a:r>
            <a:r>
              <a:rPr lang="en-US" sz="2200" dirty="0" err="1">
                <a:latin typeface="UTM Avo" panose="02040603050506020204" pitchFamily="18" charset="0"/>
              </a:rPr>
              <a:t>của</a:t>
            </a:r>
            <a:r>
              <a:rPr lang="en-US" sz="2200" dirty="0">
                <a:latin typeface="UTM Avo" panose="02040603050506020204" pitchFamily="18" charset="0"/>
              </a:rPr>
              <a:t> </a:t>
            </a:r>
            <a:r>
              <a:rPr lang="en-US" sz="2200" dirty="0" err="1">
                <a:latin typeface="UTM Avo" panose="02040603050506020204" pitchFamily="18" charset="0"/>
              </a:rPr>
              <a:t>đoạn</a:t>
            </a:r>
            <a:r>
              <a:rPr lang="en-US" sz="2200" dirty="0">
                <a:latin typeface="UTM Avo" panose="02040603050506020204" pitchFamily="18" charset="0"/>
              </a:rPr>
              <a:t> </a:t>
            </a:r>
            <a:r>
              <a:rPr lang="en-US" sz="2200" dirty="0" err="1">
                <a:latin typeface="UTM Avo" panose="02040603050506020204" pitchFamily="18" charset="0"/>
              </a:rPr>
              <a:t>trích</a:t>
            </a:r>
            <a:r>
              <a:rPr lang="en-US" sz="2200" dirty="0">
                <a:latin typeface="UTM Avo" panose="02040603050506020204" pitchFamily="18" charset="0"/>
              </a:rPr>
              <a:t> </a:t>
            </a:r>
            <a:r>
              <a:rPr lang="en-US" sz="2200" dirty="0" err="1">
                <a:latin typeface="UTM Avo" panose="02040603050506020204" pitchFamily="18" charset="0"/>
              </a:rPr>
              <a:t>cần</a:t>
            </a:r>
            <a:r>
              <a:rPr lang="en-US" sz="2200" dirty="0">
                <a:latin typeface="UTM Avo" panose="02040603050506020204" pitchFamily="18" charset="0"/>
              </a:rPr>
              <a:t> </a:t>
            </a:r>
            <a:r>
              <a:rPr lang="en-US" sz="2200" dirty="0" err="1">
                <a:latin typeface="UTM Avo" panose="02040603050506020204" pitchFamily="18" charset="0"/>
              </a:rPr>
              <a:t>tập</a:t>
            </a:r>
            <a:r>
              <a:rPr lang="en-US" sz="2200" dirty="0">
                <a:latin typeface="UTM Avo" panose="02040603050506020204" pitchFamily="18" charset="0"/>
              </a:rPr>
              <a:t> </a:t>
            </a:r>
            <a:r>
              <a:rPr lang="en-US" sz="2200" dirty="0" err="1">
                <a:latin typeface="UTM Avo" panose="02040603050506020204" pitchFamily="18" charset="0"/>
              </a:rPr>
              <a:t>trung</a:t>
            </a:r>
            <a:r>
              <a:rPr lang="en-US" sz="2200" dirty="0">
                <a:latin typeface="UTM Avo" panose="02040603050506020204" pitchFamily="18" charset="0"/>
              </a:rPr>
              <a:t> </a:t>
            </a:r>
            <a:r>
              <a:rPr lang="en-US" sz="2200" dirty="0" err="1">
                <a:latin typeface="UTM Avo" panose="02040603050506020204" pitchFamily="18" charset="0"/>
              </a:rPr>
              <a:t>làm</a:t>
            </a:r>
            <a:r>
              <a:rPr lang="en-US" sz="2200" dirty="0">
                <a:latin typeface="UTM Avo" panose="02040603050506020204" pitchFamily="18" charset="0"/>
              </a:rPr>
              <a:t> </a:t>
            </a:r>
            <a:r>
              <a:rPr lang="en-US" sz="2200" dirty="0" err="1">
                <a:latin typeface="UTM Avo" panose="02040603050506020204" pitchFamily="18" charset="0"/>
              </a:rPr>
              <a:t>sáng</a:t>
            </a:r>
            <a:r>
              <a:rPr lang="en-US" sz="2200" dirty="0">
                <a:latin typeface="UTM Avo" panose="02040603050506020204" pitchFamily="18" charset="0"/>
              </a:rPr>
              <a:t> </a:t>
            </a:r>
            <a:r>
              <a:rPr lang="en-US" sz="2200" dirty="0" err="1">
                <a:latin typeface="UTM Avo" panose="02040603050506020204" pitchFamily="18" charset="0"/>
              </a:rPr>
              <a:t>rõ</a:t>
            </a:r>
            <a:r>
              <a:rPr lang="en-US" sz="2200" dirty="0">
                <a:latin typeface="UTM Avo" panose="02040603050506020204" pitchFamily="18" charset="0"/>
              </a:rPr>
              <a:t> </a:t>
            </a:r>
            <a:r>
              <a:rPr lang="en-US" sz="2200" dirty="0" err="1">
                <a:latin typeface="UTM Avo" panose="02040603050506020204" pitchFamily="18" charset="0"/>
              </a:rPr>
              <a:t>khi</a:t>
            </a:r>
            <a:r>
              <a:rPr lang="en-US" sz="2200" dirty="0">
                <a:latin typeface="UTM Avo" panose="02040603050506020204" pitchFamily="18" charset="0"/>
              </a:rPr>
              <a:t> </a:t>
            </a:r>
            <a:r>
              <a:rPr lang="en-US" sz="2200" dirty="0" err="1">
                <a:latin typeface="UTM Avo" panose="02040603050506020204" pitchFamily="18" charset="0"/>
              </a:rPr>
              <a:t>phân</a:t>
            </a:r>
            <a:r>
              <a:rPr lang="en-US" sz="2200" dirty="0">
                <a:latin typeface="UTM Avo" panose="02040603050506020204" pitchFamily="18" charset="0"/>
              </a:rPr>
              <a:t> </a:t>
            </a:r>
            <a:r>
              <a:rPr lang="en-US" sz="2200" dirty="0" err="1">
                <a:latin typeface="UTM Avo" panose="02040603050506020204" pitchFamily="18" charset="0"/>
              </a:rPr>
              <a:t>tích</a:t>
            </a:r>
            <a:r>
              <a:rPr lang="en-US" sz="2200" dirty="0">
                <a:latin typeface="UTM Avo" panose="02040603050506020204" pitchFamily="18" charset="0"/>
              </a:rPr>
              <a:t>.</a:t>
            </a:r>
          </a:p>
        </p:txBody>
      </p:sp>
      <p:sp>
        <p:nvSpPr>
          <p:cNvPr id="11" name="TextBox 10">
            <a:extLst>
              <a:ext uri="{FF2B5EF4-FFF2-40B4-BE49-F238E27FC236}">
                <a16:creationId xmlns:a16="http://schemas.microsoft.com/office/drawing/2014/main" id="{85174899-F31A-0E1D-FA25-F04C1A808E84}"/>
              </a:ext>
            </a:extLst>
          </p:cNvPr>
          <p:cNvSpPr txBox="1"/>
          <p:nvPr/>
        </p:nvSpPr>
        <p:spPr>
          <a:xfrm>
            <a:off x="549575" y="1954613"/>
            <a:ext cx="6497268" cy="430887"/>
          </a:xfrm>
          <a:prstGeom prst="rect">
            <a:avLst/>
          </a:prstGeom>
          <a:solidFill>
            <a:schemeClr val="accent2">
              <a:lumMod val="40000"/>
              <a:lumOff val="60000"/>
            </a:schemeClr>
          </a:solidFill>
        </p:spPr>
        <p:txBody>
          <a:bodyPr wrap="square">
            <a:spAutoFit/>
          </a:bodyPr>
          <a:lstStyle/>
          <a:p>
            <a:pPr algn="ctr"/>
            <a:r>
              <a:rPr lang="en-US" sz="2200" b="1" dirty="0">
                <a:latin typeface="UTM Avo" panose="02040603050506020204" pitchFamily="18" charset="0"/>
              </a:rPr>
              <a:t>1. </a:t>
            </a:r>
            <a:r>
              <a:rPr lang="en-US" sz="2200" b="1" dirty="0" err="1">
                <a:latin typeface="UTM Avo" panose="02040603050506020204" pitchFamily="18" charset="0"/>
              </a:rPr>
              <a:t>Thực</a:t>
            </a:r>
            <a:r>
              <a:rPr lang="en-US" sz="2200" b="1" dirty="0">
                <a:latin typeface="UTM Avo" panose="02040603050506020204" pitchFamily="18" charset="0"/>
              </a:rPr>
              <a:t> </a:t>
            </a:r>
            <a:r>
              <a:rPr lang="en-US" sz="2200" b="1" dirty="0" err="1">
                <a:latin typeface="UTM Avo" panose="02040603050506020204" pitchFamily="18" charset="0"/>
              </a:rPr>
              <a:t>hành</a:t>
            </a:r>
            <a:r>
              <a:rPr lang="en-US" sz="2200" b="1" dirty="0">
                <a:latin typeface="UTM Avo" panose="02040603050506020204" pitchFamily="18" charset="0"/>
              </a:rPr>
              <a:t> </a:t>
            </a:r>
            <a:r>
              <a:rPr lang="en-US" sz="2200" b="1" dirty="0" err="1">
                <a:latin typeface="UTM Avo" panose="02040603050506020204" pitchFamily="18" charset="0"/>
              </a:rPr>
              <a:t>viết</a:t>
            </a:r>
            <a:r>
              <a:rPr lang="en-US" sz="2200" b="1" dirty="0">
                <a:latin typeface="UTM Avo" panose="02040603050506020204" pitchFamily="18" charset="0"/>
              </a:rPr>
              <a:t> </a:t>
            </a:r>
            <a:r>
              <a:rPr lang="en-US" sz="2200" b="1" dirty="0" err="1">
                <a:latin typeface="UTM Avo" panose="02040603050506020204" pitchFamily="18" charset="0"/>
              </a:rPr>
              <a:t>theo</a:t>
            </a:r>
            <a:r>
              <a:rPr lang="en-US" sz="2200" b="1" dirty="0">
                <a:latin typeface="UTM Avo" panose="02040603050506020204" pitchFamily="18" charset="0"/>
              </a:rPr>
              <a:t> </a:t>
            </a:r>
            <a:r>
              <a:rPr lang="en-US" sz="2200" b="1" dirty="0" err="1">
                <a:latin typeface="UTM Avo" panose="02040603050506020204" pitchFamily="18" charset="0"/>
              </a:rPr>
              <a:t>các</a:t>
            </a:r>
            <a:r>
              <a:rPr lang="en-US" sz="2200" b="1" dirty="0">
                <a:latin typeface="UTM Avo" panose="02040603050506020204" pitchFamily="18" charset="0"/>
              </a:rPr>
              <a:t> </a:t>
            </a:r>
            <a:r>
              <a:rPr lang="en-US" sz="2200" b="1" dirty="0" err="1">
                <a:latin typeface="UTM Avo" panose="02040603050506020204" pitchFamily="18" charset="0"/>
              </a:rPr>
              <a:t>bước</a:t>
            </a:r>
            <a:endParaRPr lang="en-US" sz="2200" b="1" dirty="0">
              <a:latin typeface="UTM Avo" panose="02040603050506020204" pitchFamily="18" charset="0"/>
            </a:endParaRPr>
          </a:p>
        </p:txBody>
      </p:sp>
    </p:spTree>
    <p:extLst>
      <p:ext uri="{BB962C8B-B14F-4D97-AF65-F5344CB8AC3E}">
        <p14:creationId xmlns:p14="http://schemas.microsoft.com/office/powerpoint/2010/main" val="20753978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animEffect transition="in" filter="fade">
                                      <p:cBhvr>
                                        <p:cTn id="7" dur="500"/>
                                        <p:tgtEl>
                                          <p:spTgt spid="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xEl>
                                              <p:pRg st="2" end="2"/>
                                            </p:txEl>
                                          </p:spTgt>
                                        </p:tgtEl>
                                        <p:attrNameLst>
                                          <p:attrName>style.visibility</p:attrName>
                                        </p:attrNameLst>
                                      </p:cBhvr>
                                      <p:to>
                                        <p:strVal val="visible"/>
                                      </p:to>
                                    </p:set>
                                    <p:animEffect transition="in" filter="fade">
                                      <p:cBhvr>
                                        <p:cTn id="12" dur="500"/>
                                        <p:tgtEl>
                                          <p:spTgt spid="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43">
          <a:extLst>
            <a:ext uri="{FF2B5EF4-FFF2-40B4-BE49-F238E27FC236}">
              <a16:creationId xmlns:a16="http://schemas.microsoft.com/office/drawing/2014/main" id="{446FA20C-227C-7423-9F42-A9CCFCB9E946}"/>
            </a:ext>
          </a:extLst>
        </p:cNvPr>
        <p:cNvGrpSpPr/>
        <p:nvPr/>
      </p:nvGrpSpPr>
      <p:grpSpPr>
        <a:xfrm>
          <a:off x="0" y="0"/>
          <a:ext cx="0" cy="0"/>
          <a:chOff x="0" y="0"/>
          <a:chExt cx="0" cy="0"/>
        </a:xfrm>
      </p:grpSpPr>
      <p:sp>
        <p:nvSpPr>
          <p:cNvPr id="6" name="Freeform 4">
            <a:extLst>
              <a:ext uri="{FF2B5EF4-FFF2-40B4-BE49-F238E27FC236}">
                <a16:creationId xmlns:a16="http://schemas.microsoft.com/office/drawing/2014/main" id="{A8869868-7556-CE1C-5D68-1126D95C0D18}"/>
              </a:ext>
            </a:extLst>
          </p:cNvPr>
          <p:cNvSpPr/>
          <p:nvPr/>
        </p:nvSpPr>
        <p:spPr>
          <a:xfrm>
            <a:off x="9634263" y="1091662"/>
            <a:ext cx="2040785" cy="2592070"/>
          </a:xfrm>
          <a:custGeom>
            <a:avLst/>
            <a:gdLst/>
            <a:ahLst/>
            <a:cxnLst/>
            <a:rect l="l" t="t" r="r" b="b"/>
            <a:pathLst>
              <a:path w="3239658" h="4114800">
                <a:moveTo>
                  <a:pt x="0" y="0"/>
                </a:moveTo>
                <a:lnTo>
                  <a:pt x="3239657" y="0"/>
                </a:lnTo>
                <a:lnTo>
                  <a:pt x="3239657"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sz="729">
              <a:latin typeface="UTM Avo" panose="02040603050506020204" pitchFamily="18" charset="0"/>
            </a:endParaRPr>
          </a:p>
        </p:txBody>
      </p:sp>
      <p:sp>
        <p:nvSpPr>
          <p:cNvPr id="8" name="TextBox 7">
            <a:extLst>
              <a:ext uri="{FF2B5EF4-FFF2-40B4-BE49-F238E27FC236}">
                <a16:creationId xmlns:a16="http://schemas.microsoft.com/office/drawing/2014/main" id="{1540C07E-B172-2946-A507-0F79BF083F7F}"/>
              </a:ext>
            </a:extLst>
          </p:cNvPr>
          <p:cNvSpPr txBox="1"/>
          <p:nvPr/>
        </p:nvSpPr>
        <p:spPr>
          <a:xfrm>
            <a:off x="516952" y="1846808"/>
            <a:ext cx="11350370" cy="4795415"/>
          </a:xfrm>
          <a:prstGeom prst="rect">
            <a:avLst/>
          </a:prstGeom>
          <a:noFill/>
        </p:spPr>
        <p:txBody>
          <a:bodyPr wrap="square">
            <a:spAutoFit/>
          </a:bodyPr>
          <a:lstStyle/>
          <a:p>
            <a:pPr algn="just">
              <a:lnSpc>
                <a:spcPct val="150000"/>
              </a:lnSpc>
            </a:pPr>
            <a:r>
              <a:rPr lang="en-US" sz="2300" b="1" dirty="0">
                <a:latin typeface="UTM Avo" panose="02040603050506020204" pitchFamily="18" charset="0"/>
              </a:rPr>
              <a:t>b. </a:t>
            </a:r>
            <a:r>
              <a:rPr lang="en-US" sz="2300" b="1" dirty="0" err="1">
                <a:latin typeface="UTM Avo" panose="02040603050506020204" pitchFamily="18" charset="0"/>
              </a:rPr>
              <a:t>Tìm</a:t>
            </a:r>
            <a:r>
              <a:rPr lang="en-US" sz="2300" b="1" dirty="0">
                <a:latin typeface="UTM Avo" panose="02040603050506020204" pitchFamily="18" charset="0"/>
              </a:rPr>
              <a:t> ý </a:t>
            </a:r>
            <a:r>
              <a:rPr lang="en-US" sz="2300" b="1" dirty="0" err="1">
                <a:latin typeface="UTM Avo" panose="02040603050506020204" pitchFamily="18" charset="0"/>
              </a:rPr>
              <a:t>và</a:t>
            </a:r>
            <a:r>
              <a:rPr lang="en-US" sz="2300" b="1" dirty="0">
                <a:latin typeface="UTM Avo" panose="02040603050506020204" pitchFamily="18" charset="0"/>
              </a:rPr>
              <a:t> </a:t>
            </a:r>
            <a:r>
              <a:rPr lang="en-US" sz="2300" b="1" dirty="0" err="1">
                <a:latin typeface="UTM Avo" panose="02040603050506020204" pitchFamily="18" charset="0"/>
              </a:rPr>
              <a:t>lập</a:t>
            </a:r>
            <a:r>
              <a:rPr lang="en-US" sz="2300" b="1" dirty="0">
                <a:latin typeface="UTM Avo" panose="02040603050506020204" pitchFamily="18" charset="0"/>
              </a:rPr>
              <a:t> </a:t>
            </a:r>
            <a:r>
              <a:rPr lang="en-US" sz="2300" b="1" dirty="0" err="1">
                <a:latin typeface="UTM Avo" panose="02040603050506020204" pitchFamily="18" charset="0"/>
              </a:rPr>
              <a:t>dàn</a:t>
            </a:r>
            <a:r>
              <a:rPr lang="en-US" sz="2300" b="1" dirty="0">
                <a:latin typeface="UTM Avo" panose="02040603050506020204" pitchFamily="18" charset="0"/>
              </a:rPr>
              <a:t> ý</a:t>
            </a:r>
          </a:p>
          <a:p>
            <a:pPr algn="just">
              <a:lnSpc>
                <a:spcPct val="150000"/>
              </a:lnSpc>
            </a:pPr>
            <a:r>
              <a:rPr lang="en-US" sz="2300" dirty="0">
                <a:latin typeface="UTM Avo" panose="02040603050506020204" pitchFamily="18" charset="0"/>
              </a:rPr>
              <a:t>- </a:t>
            </a:r>
            <a:r>
              <a:rPr lang="en-US" sz="2300" dirty="0" err="1">
                <a:latin typeface="UTM Avo" panose="02040603050506020204" pitchFamily="18" charset="0"/>
              </a:rPr>
              <a:t>Bối</a:t>
            </a:r>
            <a:r>
              <a:rPr lang="en-US" sz="2300" dirty="0">
                <a:latin typeface="UTM Avo" panose="02040603050506020204" pitchFamily="18" charset="0"/>
              </a:rPr>
              <a:t> </a:t>
            </a:r>
            <a:r>
              <a:rPr lang="en-US" sz="2300" dirty="0" err="1">
                <a:latin typeface="UTM Avo" panose="02040603050506020204" pitchFamily="18" charset="0"/>
              </a:rPr>
              <a:t>cảnh</a:t>
            </a:r>
            <a:r>
              <a:rPr lang="en-US" sz="2300" dirty="0">
                <a:latin typeface="UTM Avo" panose="02040603050506020204" pitchFamily="18" charset="0"/>
              </a:rPr>
              <a:t> </a:t>
            </a:r>
            <a:r>
              <a:rPr lang="en-US" sz="2300" dirty="0" err="1">
                <a:latin typeface="UTM Avo" panose="02040603050506020204" pitchFamily="18" charset="0"/>
              </a:rPr>
              <a:t>của</a:t>
            </a:r>
            <a:r>
              <a:rPr lang="en-US" sz="2300" dirty="0">
                <a:latin typeface="UTM Avo" panose="02040603050506020204" pitchFamily="18" charset="0"/>
              </a:rPr>
              <a:t> </a:t>
            </a:r>
            <a:r>
              <a:rPr lang="en-US" sz="2300" dirty="0" err="1">
                <a:latin typeface="UTM Avo" panose="02040603050506020204" pitchFamily="18" charset="0"/>
              </a:rPr>
              <a:t>đoạn</a:t>
            </a:r>
            <a:r>
              <a:rPr lang="en-US" sz="2300" dirty="0">
                <a:latin typeface="UTM Avo" panose="02040603050506020204" pitchFamily="18" charset="0"/>
              </a:rPr>
              <a:t> </a:t>
            </a:r>
            <a:r>
              <a:rPr lang="en-US" sz="2300" dirty="0" err="1">
                <a:latin typeface="UTM Avo" panose="02040603050506020204" pitchFamily="18" charset="0"/>
              </a:rPr>
              <a:t>trích</a:t>
            </a:r>
            <a:r>
              <a:rPr lang="en-US" sz="2300" dirty="0">
                <a:latin typeface="UTM Avo" panose="02040603050506020204" pitchFamily="18" charset="0"/>
              </a:rPr>
              <a:t> </a:t>
            </a:r>
            <a:r>
              <a:rPr lang="en-US" sz="2300" dirty="0" err="1">
                <a:latin typeface="UTM Avo" panose="02040603050506020204" pitchFamily="18" charset="0"/>
              </a:rPr>
              <a:t>như</a:t>
            </a:r>
            <a:r>
              <a:rPr lang="en-US" sz="2300" dirty="0">
                <a:latin typeface="UTM Avo" panose="02040603050506020204" pitchFamily="18" charset="0"/>
              </a:rPr>
              <a:t> </a:t>
            </a:r>
            <a:r>
              <a:rPr lang="en-US" sz="2300" dirty="0" err="1">
                <a:latin typeface="UTM Avo" panose="02040603050506020204" pitchFamily="18" charset="0"/>
              </a:rPr>
              <a:t>thế</a:t>
            </a:r>
            <a:r>
              <a:rPr lang="en-US" sz="2300" dirty="0">
                <a:latin typeface="UTM Avo" panose="02040603050506020204" pitchFamily="18" charset="0"/>
              </a:rPr>
              <a:t> </a:t>
            </a:r>
            <a:r>
              <a:rPr lang="en-US" sz="2300" dirty="0" err="1">
                <a:latin typeface="UTM Avo" panose="02040603050506020204" pitchFamily="18" charset="0"/>
              </a:rPr>
              <a:t>nào</a:t>
            </a:r>
            <a:r>
              <a:rPr lang="en-US" sz="2300" dirty="0">
                <a:latin typeface="UTM Avo" panose="02040603050506020204" pitchFamily="18" charset="0"/>
              </a:rPr>
              <a:t>?</a:t>
            </a:r>
          </a:p>
          <a:p>
            <a:pPr algn="just">
              <a:lnSpc>
                <a:spcPct val="150000"/>
              </a:lnSpc>
            </a:pPr>
            <a:r>
              <a:rPr lang="en-US" sz="2300" dirty="0">
                <a:latin typeface="UTM Avo" panose="02040603050506020204" pitchFamily="18" charset="0"/>
              </a:rPr>
              <a:t>- </a:t>
            </a:r>
            <a:r>
              <a:rPr lang="en-US" sz="2300" dirty="0" err="1">
                <a:latin typeface="UTM Avo" panose="02040603050506020204" pitchFamily="18" charset="0"/>
              </a:rPr>
              <a:t>Thế</a:t>
            </a:r>
            <a:r>
              <a:rPr lang="en-US" sz="2300" dirty="0">
                <a:latin typeface="UTM Avo" panose="02040603050506020204" pitchFamily="18" charset="0"/>
              </a:rPr>
              <a:t> </a:t>
            </a:r>
            <a:r>
              <a:rPr lang="en-US" sz="2300" dirty="0" err="1">
                <a:latin typeface="UTM Avo" panose="02040603050506020204" pitchFamily="18" charset="0"/>
              </a:rPr>
              <a:t>nào</a:t>
            </a:r>
            <a:r>
              <a:rPr lang="en-US" sz="2300" dirty="0">
                <a:latin typeface="UTM Avo" panose="02040603050506020204" pitchFamily="18" charset="0"/>
              </a:rPr>
              <a:t> </a:t>
            </a:r>
            <a:r>
              <a:rPr lang="en-US" sz="2300" dirty="0" err="1">
                <a:latin typeface="UTM Avo" panose="02040603050506020204" pitchFamily="18" charset="0"/>
              </a:rPr>
              <a:t>là</a:t>
            </a:r>
            <a:r>
              <a:rPr lang="en-US" sz="2300" dirty="0">
                <a:latin typeface="UTM Avo" panose="02040603050506020204" pitchFamily="18" charset="0"/>
              </a:rPr>
              <a:t> </a:t>
            </a:r>
            <a:r>
              <a:rPr lang="en-US" sz="2300" dirty="0" err="1">
                <a:latin typeface="UTM Avo" panose="02040603050506020204" pitchFamily="18" charset="0"/>
              </a:rPr>
              <a:t>độc</a:t>
            </a:r>
            <a:r>
              <a:rPr lang="en-US" sz="2300" dirty="0">
                <a:latin typeface="UTM Avo" panose="02040603050506020204" pitchFamily="18" charset="0"/>
              </a:rPr>
              <a:t> </a:t>
            </a:r>
            <a:r>
              <a:rPr lang="en-US" sz="2300" dirty="0" err="1">
                <a:latin typeface="UTM Avo" panose="02040603050506020204" pitchFamily="18" charset="0"/>
              </a:rPr>
              <a:t>thoại</a:t>
            </a:r>
            <a:r>
              <a:rPr lang="en-US" sz="2300" dirty="0">
                <a:latin typeface="UTM Avo" panose="02040603050506020204" pitchFamily="18" charset="0"/>
              </a:rPr>
              <a:t>? Vai </a:t>
            </a:r>
            <a:r>
              <a:rPr lang="en-US" sz="2300" dirty="0" err="1">
                <a:latin typeface="UTM Avo" panose="02040603050506020204" pitchFamily="18" charset="0"/>
              </a:rPr>
              <a:t>trò</a:t>
            </a:r>
            <a:r>
              <a:rPr lang="en-US" sz="2300" dirty="0">
                <a:latin typeface="UTM Avo" panose="02040603050506020204" pitchFamily="18" charset="0"/>
              </a:rPr>
              <a:t> </a:t>
            </a:r>
            <a:r>
              <a:rPr lang="en-US" sz="2300" dirty="0" err="1">
                <a:latin typeface="UTM Avo" panose="02040603050506020204" pitchFamily="18" charset="0"/>
              </a:rPr>
              <a:t>và</a:t>
            </a:r>
            <a:r>
              <a:rPr lang="en-US" sz="2300" dirty="0">
                <a:latin typeface="UTM Avo" panose="02040603050506020204" pitchFamily="18" charset="0"/>
              </a:rPr>
              <a:t> ý </a:t>
            </a:r>
            <a:r>
              <a:rPr lang="en-US" sz="2300" dirty="0" err="1">
                <a:latin typeface="UTM Avo" panose="02040603050506020204" pitchFamily="18" charset="0"/>
              </a:rPr>
              <a:t>nghĩa</a:t>
            </a:r>
            <a:r>
              <a:rPr lang="en-US" sz="2300" dirty="0">
                <a:latin typeface="UTM Avo" panose="02040603050506020204" pitchFamily="18" charset="0"/>
              </a:rPr>
              <a:t> </a:t>
            </a:r>
            <a:r>
              <a:rPr lang="en-US" sz="2300" dirty="0" err="1">
                <a:latin typeface="UTM Avo" panose="02040603050506020204" pitchFamily="18" charset="0"/>
              </a:rPr>
              <a:t>của</a:t>
            </a:r>
            <a:r>
              <a:rPr lang="en-US" sz="2300" dirty="0">
                <a:latin typeface="UTM Avo" panose="02040603050506020204" pitchFamily="18" charset="0"/>
              </a:rPr>
              <a:t> </a:t>
            </a:r>
            <a:r>
              <a:rPr lang="en-US" sz="2300" dirty="0" err="1">
                <a:latin typeface="UTM Avo" panose="02040603050506020204" pitchFamily="18" charset="0"/>
              </a:rPr>
              <a:t>độc</a:t>
            </a:r>
            <a:r>
              <a:rPr lang="en-US" sz="2300" dirty="0">
                <a:latin typeface="UTM Avo" panose="02040603050506020204" pitchFamily="18" charset="0"/>
              </a:rPr>
              <a:t> </a:t>
            </a:r>
            <a:r>
              <a:rPr lang="en-US" sz="2300" dirty="0" err="1">
                <a:latin typeface="UTM Avo" panose="02040603050506020204" pitchFamily="18" charset="0"/>
              </a:rPr>
              <a:t>thoại</a:t>
            </a:r>
            <a:r>
              <a:rPr lang="en-US" sz="2300" dirty="0">
                <a:latin typeface="UTM Avo" panose="02040603050506020204" pitchFamily="18" charset="0"/>
              </a:rPr>
              <a:t>?</a:t>
            </a:r>
          </a:p>
          <a:p>
            <a:pPr algn="just">
              <a:lnSpc>
                <a:spcPct val="150000"/>
              </a:lnSpc>
            </a:pPr>
            <a:r>
              <a:rPr lang="en-US" sz="2300" dirty="0">
                <a:latin typeface="UTM Avo" panose="02040603050506020204" pitchFamily="18" charset="0"/>
              </a:rPr>
              <a:t>- </a:t>
            </a:r>
            <a:r>
              <a:rPr lang="en-US" sz="2300" dirty="0" err="1">
                <a:latin typeface="UTM Avo" panose="02040603050506020204" pitchFamily="18" charset="0"/>
              </a:rPr>
              <a:t>Nội</a:t>
            </a:r>
            <a:r>
              <a:rPr lang="en-US" sz="2300" dirty="0">
                <a:latin typeface="UTM Avo" panose="02040603050506020204" pitchFamily="18" charset="0"/>
              </a:rPr>
              <a:t> dung </a:t>
            </a:r>
            <a:r>
              <a:rPr lang="en-US" sz="2300" dirty="0" err="1">
                <a:latin typeface="UTM Avo" panose="02040603050506020204" pitchFamily="18" charset="0"/>
              </a:rPr>
              <a:t>lời</a:t>
            </a:r>
            <a:r>
              <a:rPr lang="en-US" sz="2300" dirty="0">
                <a:latin typeface="UTM Avo" panose="02040603050506020204" pitchFamily="18" charset="0"/>
              </a:rPr>
              <a:t> </a:t>
            </a:r>
            <a:r>
              <a:rPr lang="en-US" sz="2300" dirty="0" err="1">
                <a:latin typeface="UTM Avo" panose="02040603050506020204" pitchFamily="18" charset="0"/>
              </a:rPr>
              <a:t>độc</a:t>
            </a:r>
            <a:r>
              <a:rPr lang="en-US" sz="2300" dirty="0">
                <a:latin typeface="UTM Avo" panose="02040603050506020204" pitchFamily="18" charset="0"/>
              </a:rPr>
              <a:t> </a:t>
            </a:r>
            <a:r>
              <a:rPr lang="en-US" sz="2300" dirty="0" err="1">
                <a:latin typeface="UTM Avo" panose="02040603050506020204" pitchFamily="18" charset="0"/>
              </a:rPr>
              <a:t>thoại</a:t>
            </a:r>
            <a:r>
              <a:rPr lang="en-US" sz="2300" dirty="0">
                <a:latin typeface="UTM Avo" panose="02040603050506020204" pitchFamily="18" charset="0"/>
              </a:rPr>
              <a:t> </a:t>
            </a:r>
            <a:r>
              <a:rPr lang="en-US" sz="2300" dirty="0" err="1">
                <a:latin typeface="UTM Avo" panose="02040603050506020204" pitchFamily="18" charset="0"/>
              </a:rPr>
              <a:t>ấy</a:t>
            </a:r>
            <a:r>
              <a:rPr lang="en-US" sz="2300" dirty="0">
                <a:latin typeface="UTM Avo" panose="02040603050506020204" pitchFamily="18" charset="0"/>
              </a:rPr>
              <a:t> </a:t>
            </a:r>
            <a:r>
              <a:rPr lang="en-US" sz="2300" dirty="0" err="1">
                <a:latin typeface="UTM Avo" panose="02040603050506020204" pitchFamily="18" charset="0"/>
              </a:rPr>
              <a:t>là</a:t>
            </a:r>
            <a:r>
              <a:rPr lang="en-US" sz="2300" dirty="0">
                <a:latin typeface="UTM Avo" panose="02040603050506020204" pitchFamily="18" charset="0"/>
              </a:rPr>
              <a:t> </a:t>
            </a:r>
            <a:r>
              <a:rPr lang="en-US" sz="2300" dirty="0" err="1">
                <a:latin typeface="UTM Avo" panose="02040603050506020204" pitchFamily="18" charset="0"/>
              </a:rPr>
              <a:t>gì</a:t>
            </a:r>
            <a:r>
              <a:rPr lang="en-US" sz="2300" dirty="0">
                <a:latin typeface="UTM Avo" panose="02040603050506020204" pitchFamily="18" charset="0"/>
              </a:rPr>
              <a:t>?</a:t>
            </a:r>
          </a:p>
          <a:p>
            <a:pPr algn="just">
              <a:lnSpc>
                <a:spcPct val="150000"/>
              </a:lnSpc>
            </a:pPr>
            <a:r>
              <a:rPr lang="en-US" sz="2300" dirty="0">
                <a:latin typeface="UTM Avo" panose="02040603050506020204" pitchFamily="18" charset="0"/>
              </a:rPr>
              <a:t>- </a:t>
            </a:r>
            <a:r>
              <a:rPr lang="en-US" sz="2300" dirty="0" err="1">
                <a:latin typeface="UTM Avo" panose="02040603050506020204" pitchFamily="18" charset="0"/>
              </a:rPr>
              <a:t>Lời</a:t>
            </a:r>
            <a:r>
              <a:rPr lang="en-US" sz="2300" dirty="0">
                <a:latin typeface="UTM Avo" panose="02040603050506020204" pitchFamily="18" charset="0"/>
              </a:rPr>
              <a:t> </a:t>
            </a:r>
            <a:r>
              <a:rPr lang="en-US" sz="2300" dirty="0" err="1">
                <a:latin typeface="UTM Avo" panose="02040603050506020204" pitchFamily="18" charset="0"/>
              </a:rPr>
              <a:t>độc</a:t>
            </a:r>
            <a:r>
              <a:rPr lang="en-US" sz="2300" dirty="0">
                <a:latin typeface="UTM Avo" panose="02040603050506020204" pitchFamily="18" charset="0"/>
              </a:rPr>
              <a:t> </a:t>
            </a:r>
            <a:r>
              <a:rPr lang="en-US" sz="2300" dirty="0" err="1">
                <a:latin typeface="UTM Avo" panose="02040603050506020204" pitchFamily="18" charset="0"/>
              </a:rPr>
              <a:t>thoại</a:t>
            </a:r>
            <a:r>
              <a:rPr lang="en-US" sz="2300" dirty="0">
                <a:latin typeface="UTM Avo" panose="02040603050506020204" pitchFamily="18" charset="0"/>
              </a:rPr>
              <a:t> </a:t>
            </a:r>
            <a:r>
              <a:rPr lang="en-US" sz="2300" dirty="0" err="1">
                <a:latin typeface="UTM Avo" panose="02040603050506020204" pitchFamily="18" charset="0"/>
              </a:rPr>
              <a:t>ấy</a:t>
            </a:r>
            <a:r>
              <a:rPr lang="en-US" sz="2300" dirty="0">
                <a:latin typeface="UTM Avo" panose="02040603050506020204" pitchFamily="18" charset="0"/>
              </a:rPr>
              <a:t> </a:t>
            </a:r>
            <a:r>
              <a:rPr lang="en-US" sz="2300" dirty="0" err="1">
                <a:latin typeface="UTM Avo" panose="02040603050506020204" pitchFamily="18" charset="0"/>
              </a:rPr>
              <a:t>thể</a:t>
            </a:r>
            <a:r>
              <a:rPr lang="en-US" sz="2300" dirty="0">
                <a:latin typeface="UTM Avo" panose="02040603050506020204" pitchFamily="18" charset="0"/>
              </a:rPr>
              <a:t> </a:t>
            </a:r>
            <a:r>
              <a:rPr lang="en-US" sz="2300" dirty="0" err="1">
                <a:latin typeface="UTM Avo" panose="02040603050506020204" pitchFamily="18" charset="0"/>
              </a:rPr>
              <a:t>hiện</a:t>
            </a:r>
            <a:r>
              <a:rPr lang="en-US" sz="2300" dirty="0">
                <a:latin typeface="UTM Avo" panose="02040603050506020204" pitchFamily="18" charset="0"/>
              </a:rPr>
              <a:t> </a:t>
            </a:r>
            <a:r>
              <a:rPr lang="en-US" sz="2300" dirty="0" err="1">
                <a:latin typeface="UTM Avo" panose="02040603050506020204" pitchFamily="18" charset="0"/>
              </a:rPr>
              <a:t>xung</a:t>
            </a:r>
            <a:r>
              <a:rPr lang="en-US" sz="2300" dirty="0">
                <a:latin typeface="UTM Avo" panose="02040603050506020204" pitchFamily="18" charset="0"/>
              </a:rPr>
              <a:t> </a:t>
            </a:r>
            <a:r>
              <a:rPr lang="en-US" sz="2300" dirty="0" err="1">
                <a:latin typeface="UTM Avo" panose="02040603050506020204" pitchFamily="18" charset="0"/>
              </a:rPr>
              <a:t>đột</a:t>
            </a:r>
            <a:r>
              <a:rPr lang="en-US" sz="2300" dirty="0">
                <a:latin typeface="UTM Avo" panose="02040603050506020204" pitchFamily="18" charset="0"/>
              </a:rPr>
              <a:t> (</a:t>
            </a:r>
            <a:r>
              <a:rPr lang="en-US" sz="2300" dirty="0" err="1">
                <a:latin typeface="UTM Avo" panose="02040603050506020204" pitchFamily="18" charset="0"/>
              </a:rPr>
              <a:t>mâu</a:t>
            </a:r>
            <a:r>
              <a:rPr lang="en-US" sz="2300" dirty="0">
                <a:latin typeface="UTM Avo" panose="02040603050506020204" pitchFamily="18" charset="0"/>
              </a:rPr>
              <a:t> </a:t>
            </a:r>
            <a:r>
              <a:rPr lang="en-US" sz="2300" dirty="0" err="1">
                <a:latin typeface="UTM Avo" panose="02040603050506020204" pitchFamily="18" charset="0"/>
              </a:rPr>
              <a:t>thuẫn</a:t>
            </a:r>
            <a:r>
              <a:rPr lang="en-US" sz="2300" dirty="0">
                <a:latin typeface="UTM Avo" panose="02040603050506020204" pitchFamily="18" charset="0"/>
              </a:rPr>
              <a:t>) </a:t>
            </a:r>
            <a:r>
              <a:rPr lang="en-US" sz="2300" dirty="0" err="1">
                <a:latin typeface="UTM Avo" panose="02040603050506020204" pitchFamily="18" charset="0"/>
              </a:rPr>
              <a:t>nào</a:t>
            </a:r>
            <a:r>
              <a:rPr lang="en-US" sz="2300" dirty="0">
                <a:latin typeface="UTM Avo" panose="02040603050506020204" pitchFamily="18" charset="0"/>
              </a:rPr>
              <a:t> </a:t>
            </a:r>
            <a:r>
              <a:rPr lang="en-US" sz="2300" dirty="0" err="1">
                <a:latin typeface="UTM Avo" panose="02040603050506020204" pitchFamily="18" charset="0"/>
              </a:rPr>
              <a:t>trong</a:t>
            </a:r>
            <a:r>
              <a:rPr lang="en-US" sz="2300" dirty="0">
                <a:latin typeface="UTM Avo" panose="02040603050506020204" pitchFamily="18" charset="0"/>
              </a:rPr>
              <a:t> </a:t>
            </a:r>
            <a:r>
              <a:rPr lang="en-US" sz="2300" dirty="0" err="1">
                <a:latin typeface="UTM Avo" panose="02040603050506020204" pitchFamily="18" charset="0"/>
              </a:rPr>
              <a:t>nội</a:t>
            </a:r>
            <a:r>
              <a:rPr lang="en-US" sz="2300" dirty="0">
                <a:latin typeface="UTM Avo" panose="02040603050506020204" pitchFamily="18" charset="0"/>
              </a:rPr>
              <a:t> </a:t>
            </a:r>
            <a:r>
              <a:rPr lang="en-US" sz="2300" dirty="0" err="1">
                <a:latin typeface="UTM Avo" panose="02040603050506020204" pitchFamily="18" charset="0"/>
              </a:rPr>
              <a:t>tâm</a:t>
            </a:r>
            <a:r>
              <a:rPr lang="en-US" sz="2300" dirty="0">
                <a:latin typeface="UTM Avo" panose="02040603050506020204" pitchFamily="18" charset="0"/>
              </a:rPr>
              <a:t> Ham-</a:t>
            </a:r>
            <a:r>
              <a:rPr lang="en-US" sz="2300" dirty="0" err="1">
                <a:latin typeface="UTM Avo" panose="02040603050506020204" pitchFamily="18" charset="0"/>
              </a:rPr>
              <a:t>lét</a:t>
            </a:r>
            <a:r>
              <a:rPr lang="en-US" sz="2300" dirty="0">
                <a:latin typeface="UTM Avo" panose="02040603050506020204" pitchFamily="18" charset="0"/>
              </a:rPr>
              <a:t>? </a:t>
            </a:r>
            <a:r>
              <a:rPr lang="en-US" sz="2300" dirty="0" err="1">
                <a:latin typeface="UTM Avo" panose="02040603050506020204" pitchFamily="18" charset="0"/>
              </a:rPr>
              <a:t>Mâu</a:t>
            </a:r>
            <a:r>
              <a:rPr lang="en-US" sz="2300" dirty="0">
                <a:latin typeface="UTM Avo" panose="02040603050506020204" pitchFamily="18" charset="0"/>
              </a:rPr>
              <a:t> </a:t>
            </a:r>
            <a:r>
              <a:rPr lang="en-US" sz="2300" dirty="0" err="1">
                <a:latin typeface="UTM Avo" panose="02040603050506020204" pitchFamily="18" charset="0"/>
              </a:rPr>
              <a:t>thuẫn</a:t>
            </a:r>
            <a:r>
              <a:rPr lang="en-US" sz="2300" dirty="0">
                <a:latin typeface="UTM Avo" panose="02040603050506020204" pitchFamily="18" charset="0"/>
              </a:rPr>
              <a:t> </a:t>
            </a:r>
            <a:r>
              <a:rPr lang="en-US" sz="2300" dirty="0" err="1">
                <a:latin typeface="UTM Avo" panose="02040603050506020204" pitchFamily="18" charset="0"/>
              </a:rPr>
              <a:t>này</a:t>
            </a:r>
            <a:r>
              <a:rPr lang="en-US" sz="2300" dirty="0">
                <a:latin typeface="UTM Avo" panose="02040603050506020204" pitchFamily="18" charset="0"/>
              </a:rPr>
              <a:t> </a:t>
            </a:r>
            <a:r>
              <a:rPr lang="en-US" sz="2300" dirty="0" err="1">
                <a:latin typeface="UTM Avo" panose="02040603050506020204" pitchFamily="18" charset="0"/>
              </a:rPr>
              <a:t>có</a:t>
            </a:r>
            <a:r>
              <a:rPr lang="en-US" sz="2300" dirty="0">
                <a:latin typeface="UTM Avo" panose="02040603050506020204" pitchFamily="18" charset="0"/>
              </a:rPr>
              <a:t> </a:t>
            </a:r>
            <a:r>
              <a:rPr lang="en-US" sz="2300" dirty="0" err="1">
                <a:latin typeface="UTM Avo" panose="02040603050506020204" pitchFamily="18" charset="0"/>
              </a:rPr>
              <a:t>được</a:t>
            </a:r>
            <a:r>
              <a:rPr lang="en-US" sz="2300" dirty="0">
                <a:latin typeface="UTM Avo" panose="02040603050506020204" pitchFamily="18" charset="0"/>
              </a:rPr>
              <a:t> </a:t>
            </a:r>
            <a:r>
              <a:rPr lang="en-US" sz="2300" dirty="0" err="1">
                <a:latin typeface="UTM Avo" panose="02040603050506020204" pitchFamily="18" charset="0"/>
              </a:rPr>
              <a:t>giải</a:t>
            </a:r>
            <a:r>
              <a:rPr lang="en-US" sz="2300" dirty="0">
                <a:latin typeface="UTM Avo" panose="02040603050506020204" pitchFamily="18" charset="0"/>
              </a:rPr>
              <a:t> </a:t>
            </a:r>
            <a:r>
              <a:rPr lang="en-US" sz="2300" dirty="0" err="1">
                <a:latin typeface="UTM Avo" panose="02040603050506020204" pitchFamily="18" charset="0"/>
              </a:rPr>
              <a:t>quyết</a:t>
            </a:r>
            <a:r>
              <a:rPr lang="en-US" sz="2300" dirty="0">
                <a:latin typeface="UTM Avo" panose="02040603050506020204" pitchFamily="18" charset="0"/>
              </a:rPr>
              <a:t> </a:t>
            </a:r>
            <a:r>
              <a:rPr lang="en-US" sz="2300" dirty="0" err="1">
                <a:latin typeface="UTM Avo" panose="02040603050506020204" pitchFamily="18" charset="0"/>
              </a:rPr>
              <a:t>trong</a:t>
            </a:r>
            <a:r>
              <a:rPr lang="en-US" sz="2300" dirty="0">
                <a:latin typeface="UTM Avo" panose="02040603050506020204" pitchFamily="18" charset="0"/>
              </a:rPr>
              <a:t> </a:t>
            </a:r>
            <a:r>
              <a:rPr lang="en-US" sz="2300" dirty="0" err="1">
                <a:latin typeface="UTM Avo" panose="02040603050506020204" pitchFamily="18" charset="0"/>
              </a:rPr>
              <a:t>đoạn</a:t>
            </a:r>
            <a:r>
              <a:rPr lang="en-US" sz="2300" dirty="0">
                <a:latin typeface="UTM Avo" panose="02040603050506020204" pitchFamily="18" charset="0"/>
              </a:rPr>
              <a:t> </a:t>
            </a:r>
            <a:r>
              <a:rPr lang="en-US" sz="2300" dirty="0" err="1">
                <a:latin typeface="UTM Avo" panose="02040603050506020204" pitchFamily="18" charset="0"/>
              </a:rPr>
              <a:t>trích</a:t>
            </a:r>
            <a:r>
              <a:rPr lang="en-US" sz="2300" dirty="0">
                <a:latin typeface="UTM Avo" panose="02040603050506020204" pitchFamily="18" charset="0"/>
              </a:rPr>
              <a:t> </a:t>
            </a:r>
            <a:r>
              <a:rPr lang="en-US" sz="2300" dirty="0" err="1">
                <a:latin typeface="UTM Avo" panose="02040603050506020204" pitchFamily="18" charset="0"/>
              </a:rPr>
              <a:t>không</a:t>
            </a:r>
            <a:r>
              <a:rPr lang="en-US" sz="2300" dirty="0">
                <a:latin typeface="UTM Avo" panose="02040603050506020204" pitchFamily="18" charset="0"/>
              </a:rPr>
              <a:t>?</a:t>
            </a:r>
          </a:p>
          <a:p>
            <a:pPr algn="just">
              <a:lnSpc>
                <a:spcPct val="150000"/>
              </a:lnSpc>
            </a:pPr>
            <a:r>
              <a:rPr lang="en-US" sz="2300" dirty="0">
                <a:latin typeface="UTM Avo" panose="02040603050506020204" pitchFamily="18" charset="0"/>
              </a:rPr>
              <a:t>- </a:t>
            </a:r>
            <a:r>
              <a:rPr lang="en-US" sz="2300" dirty="0" err="1">
                <a:latin typeface="UTM Avo" panose="02040603050506020204" pitchFamily="18" charset="0"/>
              </a:rPr>
              <a:t>Nếu</a:t>
            </a:r>
            <a:r>
              <a:rPr lang="en-US" sz="2300" dirty="0">
                <a:latin typeface="UTM Avo" panose="02040603050506020204" pitchFamily="18" charset="0"/>
              </a:rPr>
              <a:t> </a:t>
            </a:r>
            <a:r>
              <a:rPr lang="en-US" sz="2300" dirty="0" err="1">
                <a:latin typeface="UTM Avo" panose="02040603050506020204" pitchFamily="18" charset="0"/>
              </a:rPr>
              <a:t>không</a:t>
            </a:r>
            <a:r>
              <a:rPr lang="en-US" sz="2300" dirty="0">
                <a:latin typeface="UTM Avo" panose="02040603050506020204" pitchFamily="18" charset="0"/>
              </a:rPr>
              <a:t> </a:t>
            </a:r>
            <a:r>
              <a:rPr lang="en-US" sz="2300" dirty="0" err="1">
                <a:latin typeface="UTM Avo" panose="02040603050506020204" pitchFamily="18" charset="0"/>
              </a:rPr>
              <a:t>có</a:t>
            </a:r>
            <a:r>
              <a:rPr lang="en-US" sz="2300" dirty="0">
                <a:latin typeface="UTM Avo" panose="02040603050506020204" pitchFamily="18" charset="0"/>
              </a:rPr>
              <a:t> </a:t>
            </a:r>
            <a:r>
              <a:rPr lang="en-US" sz="2300" dirty="0" err="1">
                <a:latin typeface="UTM Avo" panose="02040603050506020204" pitchFamily="18" charset="0"/>
              </a:rPr>
              <a:t>những</a:t>
            </a:r>
            <a:r>
              <a:rPr lang="en-US" sz="2300" dirty="0">
                <a:latin typeface="UTM Avo" panose="02040603050506020204" pitchFamily="18" charset="0"/>
              </a:rPr>
              <a:t> </a:t>
            </a:r>
            <a:r>
              <a:rPr lang="en-US" sz="2300" dirty="0" err="1">
                <a:latin typeface="UTM Avo" panose="02040603050506020204" pitchFamily="18" charset="0"/>
              </a:rPr>
              <a:t>lời</a:t>
            </a:r>
            <a:r>
              <a:rPr lang="en-US" sz="2300" dirty="0">
                <a:latin typeface="UTM Avo" panose="02040603050506020204" pitchFamily="18" charset="0"/>
              </a:rPr>
              <a:t> </a:t>
            </a:r>
            <a:r>
              <a:rPr lang="en-US" sz="2300" dirty="0" err="1">
                <a:latin typeface="UTM Avo" panose="02040603050506020204" pitchFamily="18" charset="0"/>
              </a:rPr>
              <a:t>độc</a:t>
            </a:r>
            <a:r>
              <a:rPr lang="en-US" sz="2300" dirty="0">
                <a:latin typeface="UTM Avo" panose="02040603050506020204" pitchFamily="18" charset="0"/>
              </a:rPr>
              <a:t> </a:t>
            </a:r>
            <a:r>
              <a:rPr lang="en-US" sz="2300" dirty="0" err="1">
                <a:latin typeface="UTM Avo" panose="02040603050506020204" pitchFamily="18" charset="0"/>
              </a:rPr>
              <a:t>thoại</a:t>
            </a:r>
            <a:r>
              <a:rPr lang="en-US" sz="2300" dirty="0">
                <a:latin typeface="UTM Avo" panose="02040603050506020204" pitchFamily="18" charset="0"/>
              </a:rPr>
              <a:t> </a:t>
            </a:r>
            <a:r>
              <a:rPr lang="en-US" sz="2300" dirty="0" err="1">
                <a:latin typeface="UTM Avo" panose="02040603050506020204" pitchFamily="18" charset="0"/>
              </a:rPr>
              <a:t>của</a:t>
            </a:r>
            <a:r>
              <a:rPr lang="en-US" sz="2300" dirty="0">
                <a:latin typeface="UTM Avo" panose="02040603050506020204" pitchFamily="18" charset="0"/>
              </a:rPr>
              <a:t> Ham-</a:t>
            </a:r>
            <a:r>
              <a:rPr lang="en-US" sz="2300" dirty="0" err="1">
                <a:latin typeface="UTM Avo" panose="02040603050506020204" pitchFamily="18" charset="0"/>
              </a:rPr>
              <a:t>lét</a:t>
            </a:r>
            <a:r>
              <a:rPr lang="en-US" sz="2300" dirty="0">
                <a:latin typeface="UTM Avo" panose="02040603050506020204" pitchFamily="18" charset="0"/>
              </a:rPr>
              <a:t> </a:t>
            </a:r>
            <a:r>
              <a:rPr lang="en-US" sz="2300" dirty="0" err="1">
                <a:latin typeface="UTM Avo" panose="02040603050506020204" pitchFamily="18" charset="0"/>
              </a:rPr>
              <a:t>thì</a:t>
            </a:r>
            <a:r>
              <a:rPr lang="en-US" sz="2300" dirty="0">
                <a:latin typeface="UTM Avo" panose="02040603050506020204" pitchFamily="18" charset="0"/>
              </a:rPr>
              <a:t> </a:t>
            </a:r>
            <a:r>
              <a:rPr lang="en-US" sz="2300" dirty="0" err="1">
                <a:latin typeface="UTM Avo" panose="02040603050506020204" pitchFamily="18" charset="0"/>
              </a:rPr>
              <a:t>sẽ</a:t>
            </a:r>
            <a:r>
              <a:rPr lang="en-US" sz="2300" dirty="0">
                <a:latin typeface="UTM Avo" panose="02040603050506020204" pitchFamily="18" charset="0"/>
              </a:rPr>
              <a:t> </a:t>
            </a:r>
            <a:r>
              <a:rPr lang="en-US" sz="2300" dirty="0" err="1">
                <a:latin typeface="UTM Avo" panose="02040603050506020204" pitchFamily="18" charset="0"/>
              </a:rPr>
              <a:t>ảnh</a:t>
            </a:r>
            <a:r>
              <a:rPr lang="en-US" sz="2300" dirty="0">
                <a:latin typeface="UTM Avo" panose="02040603050506020204" pitchFamily="18" charset="0"/>
              </a:rPr>
              <a:t> </a:t>
            </a:r>
            <a:r>
              <a:rPr lang="en-US" sz="2300" dirty="0" err="1">
                <a:latin typeface="UTM Avo" panose="02040603050506020204" pitchFamily="18" charset="0"/>
              </a:rPr>
              <a:t>hưởng</a:t>
            </a:r>
            <a:r>
              <a:rPr lang="en-US" sz="2300" dirty="0">
                <a:latin typeface="UTM Avo" panose="02040603050506020204" pitchFamily="18" charset="0"/>
              </a:rPr>
              <a:t> </a:t>
            </a:r>
            <a:r>
              <a:rPr lang="en-US" sz="2300" dirty="0" err="1">
                <a:latin typeface="UTM Avo" panose="02040603050506020204" pitchFamily="18" charset="0"/>
              </a:rPr>
              <a:t>như</a:t>
            </a:r>
            <a:r>
              <a:rPr lang="en-US" sz="2300" dirty="0">
                <a:latin typeface="UTM Avo" panose="02040603050506020204" pitchFamily="18" charset="0"/>
              </a:rPr>
              <a:t> </a:t>
            </a:r>
            <a:r>
              <a:rPr lang="en-US" sz="2300" dirty="0" err="1">
                <a:latin typeface="UTM Avo" panose="02040603050506020204" pitchFamily="18" charset="0"/>
              </a:rPr>
              <a:t>thế</a:t>
            </a:r>
            <a:r>
              <a:rPr lang="en-US" sz="2300" dirty="0">
                <a:latin typeface="UTM Avo" panose="02040603050506020204" pitchFamily="18" charset="0"/>
              </a:rPr>
              <a:t> </a:t>
            </a:r>
            <a:r>
              <a:rPr lang="en-US" sz="2300" dirty="0" err="1">
                <a:latin typeface="UTM Avo" panose="02040603050506020204" pitchFamily="18" charset="0"/>
              </a:rPr>
              <a:t>nào</a:t>
            </a:r>
            <a:r>
              <a:rPr lang="en-US" sz="2300" dirty="0">
                <a:latin typeface="UTM Avo" panose="02040603050506020204" pitchFamily="18" charset="0"/>
              </a:rPr>
              <a:t> </a:t>
            </a:r>
            <a:r>
              <a:rPr lang="en-US" sz="2300" dirty="0" err="1">
                <a:latin typeface="UTM Avo" panose="02040603050506020204" pitchFamily="18" charset="0"/>
              </a:rPr>
              <a:t>đến</a:t>
            </a:r>
            <a:r>
              <a:rPr lang="en-US" sz="2300" dirty="0">
                <a:latin typeface="UTM Avo" panose="02040603050506020204" pitchFamily="18" charset="0"/>
              </a:rPr>
              <a:t> </a:t>
            </a:r>
            <a:r>
              <a:rPr lang="en-US" sz="2300" dirty="0" err="1">
                <a:latin typeface="UTM Avo" panose="02040603050506020204" pitchFamily="18" charset="0"/>
              </a:rPr>
              <a:t>việc</a:t>
            </a:r>
            <a:r>
              <a:rPr lang="en-US" sz="2300" dirty="0">
                <a:latin typeface="UTM Avo" panose="02040603050506020204" pitchFamily="18" charset="0"/>
              </a:rPr>
              <a:t> </a:t>
            </a:r>
            <a:r>
              <a:rPr lang="en-US" sz="2300" dirty="0" err="1">
                <a:latin typeface="UTM Avo" panose="02040603050506020204" pitchFamily="18" charset="0"/>
              </a:rPr>
              <a:t>thể</a:t>
            </a:r>
            <a:r>
              <a:rPr lang="en-US" sz="2300" dirty="0">
                <a:latin typeface="UTM Avo" panose="02040603050506020204" pitchFamily="18" charset="0"/>
              </a:rPr>
              <a:t> </a:t>
            </a:r>
            <a:r>
              <a:rPr lang="en-US" sz="2300" dirty="0" err="1">
                <a:latin typeface="UTM Avo" panose="02040603050506020204" pitchFamily="18" charset="0"/>
              </a:rPr>
              <a:t>hiện</a:t>
            </a:r>
            <a:r>
              <a:rPr lang="en-US" sz="2300" dirty="0">
                <a:latin typeface="UTM Avo" panose="02040603050506020204" pitchFamily="18" charset="0"/>
              </a:rPr>
              <a:t> </a:t>
            </a:r>
            <a:r>
              <a:rPr lang="en-US" sz="2300" dirty="0" err="1">
                <a:latin typeface="UTM Avo" panose="02040603050506020204" pitchFamily="18" charset="0"/>
              </a:rPr>
              <a:t>mâu</a:t>
            </a:r>
            <a:r>
              <a:rPr lang="en-US" sz="2300" dirty="0">
                <a:latin typeface="UTM Avo" panose="02040603050506020204" pitchFamily="18" charset="0"/>
              </a:rPr>
              <a:t> </a:t>
            </a:r>
            <a:r>
              <a:rPr lang="en-US" sz="2300" dirty="0" err="1">
                <a:latin typeface="UTM Avo" panose="02040603050506020204" pitchFamily="18" charset="0"/>
              </a:rPr>
              <a:t>thuẫn</a:t>
            </a:r>
            <a:r>
              <a:rPr lang="en-US" sz="2300" dirty="0">
                <a:latin typeface="UTM Avo" panose="02040603050506020204" pitchFamily="18" charset="0"/>
              </a:rPr>
              <a:t> </a:t>
            </a:r>
            <a:r>
              <a:rPr lang="en-US" sz="2300" dirty="0" err="1">
                <a:latin typeface="UTM Avo" panose="02040603050506020204" pitchFamily="18" charset="0"/>
              </a:rPr>
              <a:t>trong</a:t>
            </a:r>
            <a:r>
              <a:rPr lang="en-US" sz="2300" dirty="0">
                <a:latin typeface="UTM Avo" panose="02040603050506020204" pitchFamily="18" charset="0"/>
              </a:rPr>
              <a:t> </a:t>
            </a:r>
            <a:r>
              <a:rPr lang="en-US" sz="2300" dirty="0" err="1">
                <a:latin typeface="UTM Avo" panose="02040603050506020204" pitchFamily="18" charset="0"/>
              </a:rPr>
              <a:t>nhân</a:t>
            </a:r>
            <a:r>
              <a:rPr lang="en-US" sz="2300" dirty="0">
                <a:latin typeface="UTM Avo" panose="02040603050506020204" pitchFamily="18" charset="0"/>
              </a:rPr>
              <a:t> </a:t>
            </a:r>
            <a:r>
              <a:rPr lang="en-US" sz="2300" dirty="0" err="1">
                <a:latin typeface="UTM Avo" panose="02040603050506020204" pitchFamily="18" charset="0"/>
              </a:rPr>
              <a:t>vật</a:t>
            </a:r>
            <a:r>
              <a:rPr lang="en-US" sz="2300" dirty="0">
                <a:latin typeface="UTM Avo" panose="02040603050506020204" pitchFamily="18" charset="0"/>
              </a:rPr>
              <a:t>? </a:t>
            </a:r>
            <a:r>
              <a:rPr lang="en-US" sz="2300" dirty="0" err="1">
                <a:latin typeface="UTM Avo" panose="02040603050506020204" pitchFamily="18" charset="0"/>
              </a:rPr>
              <a:t>Từ</a:t>
            </a:r>
            <a:r>
              <a:rPr lang="en-US" sz="2300" dirty="0">
                <a:latin typeface="UTM Avo" panose="02040603050506020204" pitchFamily="18" charset="0"/>
              </a:rPr>
              <a:t> </a:t>
            </a:r>
            <a:r>
              <a:rPr lang="en-US" sz="2300" dirty="0" err="1">
                <a:latin typeface="UTM Avo" panose="02040603050506020204" pitchFamily="18" charset="0"/>
              </a:rPr>
              <a:t>đó</a:t>
            </a:r>
            <a:r>
              <a:rPr lang="en-US" sz="2300" dirty="0">
                <a:latin typeface="UTM Avo" panose="02040603050506020204" pitchFamily="18" charset="0"/>
              </a:rPr>
              <a:t>, </a:t>
            </a:r>
            <a:r>
              <a:rPr lang="en-US" sz="2300" dirty="0" err="1">
                <a:latin typeface="UTM Avo" panose="02040603050506020204" pitchFamily="18" charset="0"/>
              </a:rPr>
              <a:t>em</a:t>
            </a:r>
            <a:r>
              <a:rPr lang="en-US" sz="2300" dirty="0">
                <a:latin typeface="UTM Avo" panose="02040603050506020204" pitchFamily="18" charset="0"/>
              </a:rPr>
              <a:t> </a:t>
            </a:r>
            <a:r>
              <a:rPr lang="en-US" sz="2300" dirty="0" err="1">
                <a:latin typeface="UTM Avo" panose="02040603050506020204" pitchFamily="18" charset="0"/>
              </a:rPr>
              <a:t>có</a:t>
            </a:r>
            <a:r>
              <a:rPr lang="en-US" sz="2300" dirty="0">
                <a:latin typeface="UTM Avo" panose="02040603050506020204" pitchFamily="18" charset="0"/>
              </a:rPr>
              <a:t> </a:t>
            </a:r>
            <a:r>
              <a:rPr lang="en-US" sz="2300" dirty="0" err="1">
                <a:latin typeface="UTM Avo" panose="02040603050506020204" pitchFamily="18" charset="0"/>
              </a:rPr>
              <a:t>nhận</a:t>
            </a:r>
            <a:r>
              <a:rPr lang="en-US" sz="2300" dirty="0">
                <a:latin typeface="UTM Avo" panose="02040603050506020204" pitchFamily="18" charset="0"/>
              </a:rPr>
              <a:t> </a:t>
            </a:r>
            <a:r>
              <a:rPr lang="en-US" sz="2300" dirty="0" err="1">
                <a:latin typeface="UTM Avo" panose="02040603050506020204" pitchFamily="18" charset="0"/>
              </a:rPr>
              <a:t>xét</a:t>
            </a:r>
            <a:r>
              <a:rPr lang="en-US" sz="2300" dirty="0">
                <a:latin typeface="UTM Avo" panose="02040603050506020204" pitchFamily="18" charset="0"/>
              </a:rPr>
              <a:t> </a:t>
            </a:r>
            <a:r>
              <a:rPr lang="en-US" sz="2300" dirty="0" err="1">
                <a:latin typeface="UTM Avo" panose="02040603050506020204" pitchFamily="18" charset="0"/>
              </a:rPr>
              <a:t>gì</a:t>
            </a:r>
            <a:r>
              <a:rPr lang="en-US" sz="2300" dirty="0">
                <a:latin typeface="UTM Avo" panose="02040603050506020204" pitchFamily="18" charset="0"/>
              </a:rPr>
              <a:t> </a:t>
            </a:r>
            <a:r>
              <a:rPr lang="en-US" sz="2300" dirty="0" err="1">
                <a:latin typeface="UTM Avo" panose="02040603050506020204" pitchFamily="18" charset="0"/>
              </a:rPr>
              <a:t>về</a:t>
            </a:r>
            <a:r>
              <a:rPr lang="en-US" sz="2300" dirty="0">
                <a:latin typeface="UTM Avo" panose="02040603050506020204" pitchFamily="18" charset="0"/>
              </a:rPr>
              <a:t> </a:t>
            </a:r>
            <a:r>
              <a:rPr lang="en-US" sz="2300" dirty="0" err="1">
                <a:latin typeface="UTM Avo" panose="02040603050506020204" pitchFamily="18" charset="0"/>
              </a:rPr>
              <a:t>giá</a:t>
            </a:r>
            <a:r>
              <a:rPr lang="en-US" sz="2300" dirty="0">
                <a:latin typeface="UTM Avo" panose="02040603050506020204" pitchFamily="18" charset="0"/>
              </a:rPr>
              <a:t> </a:t>
            </a:r>
            <a:r>
              <a:rPr lang="en-US" sz="2300" dirty="0" err="1">
                <a:latin typeface="UTM Avo" panose="02040603050506020204" pitchFamily="18" charset="0"/>
              </a:rPr>
              <a:t>trị</a:t>
            </a:r>
            <a:r>
              <a:rPr lang="en-US" sz="2300" dirty="0">
                <a:latin typeface="UTM Avo" panose="02040603050506020204" pitchFamily="18" charset="0"/>
              </a:rPr>
              <a:t> </a:t>
            </a:r>
            <a:r>
              <a:rPr lang="en-US" sz="2300" dirty="0" err="1">
                <a:latin typeface="UTM Avo" panose="02040603050506020204" pitchFamily="18" charset="0"/>
              </a:rPr>
              <a:t>nội</a:t>
            </a:r>
            <a:r>
              <a:rPr lang="en-US" sz="2300" dirty="0">
                <a:latin typeface="UTM Avo" panose="02040603050506020204" pitchFamily="18" charset="0"/>
              </a:rPr>
              <a:t> dung, </a:t>
            </a:r>
            <a:r>
              <a:rPr lang="en-US" sz="2300" dirty="0" err="1">
                <a:latin typeface="UTM Avo" panose="02040603050506020204" pitchFamily="18" charset="0"/>
              </a:rPr>
              <a:t>nghệ</a:t>
            </a:r>
            <a:r>
              <a:rPr lang="en-US" sz="2300" dirty="0">
                <a:latin typeface="UTM Avo" panose="02040603050506020204" pitchFamily="18" charset="0"/>
              </a:rPr>
              <a:t> </a:t>
            </a:r>
            <a:r>
              <a:rPr lang="en-US" sz="2300" dirty="0" err="1">
                <a:latin typeface="UTM Avo" panose="02040603050506020204" pitchFamily="18" charset="0"/>
              </a:rPr>
              <a:t>thuật</a:t>
            </a:r>
            <a:r>
              <a:rPr lang="en-US" sz="2300" dirty="0">
                <a:latin typeface="UTM Avo" panose="02040603050506020204" pitchFamily="18" charset="0"/>
              </a:rPr>
              <a:t> </a:t>
            </a:r>
            <a:r>
              <a:rPr lang="en-US" sz="2300" dirty="0" err="1">
                <a:latin typeface="UTM Avo" panose="02040603050506020204" pitchFamily="18" charset="0"/>
              </a:rPr>
              <a:t>của</a:t>
            </a:r>
            <a:r>
              <a:rPr lang="en-US" sz="2300" dirty="0">
                <a:latin typeface="UTM Avo" panose="02040603050506020204" pitchFamily="18" charset="0"/>
              </a:rPr>
              <a:t> </a:t>
            </a:r>
            <a:r>
              <a:rPr lang="en-US" sz="2300" dirty="0" err="1">
                <a:latin typeface="UTM Avo" panose="02040603050506020204" pitchFamily="18" charset="0"/>
              </a:rPr>
              <a:t>những</a:t>
            </a:r>
            <a:r>
              <a:rPr lang="en-US" sz="2300" dirty="0">
                <a:latin typeface="UTM Avo" panose="02040603050506020204" pitchFamily="18" charset="0"/>
              </a:rPr>
              <a:t> </a:t>
            </a:r>
            <a:r>
              <a:rPr lang="en-US" sz="2300" dirty="0" err="1">
                <a:latin typeface="UTM Avo" panose="02040603050506020204" pitchFamily="18" charset="0"/>
              </a:rPr>
              <a:t>lời</a:t>
            </a:r>
            <a:r>
              <a:rPr lang="en-US" sz="2300" dirty="0">
                <a:latin typeface="UTM Avo" panose="02040603050506020204" pitchFamily="18" charset="0"/>
              </a:rPr>
              <a:t> </a:t>
            </a:r>
            <a:r>
              <a:rPr lang="en-US" sz="2300" dirty="0" err="1">
                <a:latin typeface="UTM Avo" panose="02040603050506020204" pitchFamily="18" charset="0"/>
              </a:rPr>
              <a:t>độc</a:t>
            </a:r>
            <a:r>
              <a:rPr lang="en-US" sz="2300" dirty="0">
                <a:latin typeface="UTM Avo" panose="02040603050506020204" pitchFamily="18" charset="0"/>
              </a:rPr>
              <a:t> </a:t>
            </a:r>
            <a:r>
              <a:rPr lang="en-US" sz="2300" dirty="0" err="1">
                <a:latin typeface="UTM Avo" panose="02040603050506020204" pitchFamily="18" charset="0"/>
              </a:rPr>
              <a:t>thoại</a:t>
            </a:r>
            <a:r>
              <a:rPr lang="en-US" sz="2300" dirty="0">
                <a:latin typeface="UTM Avo" panose="02040603050506020204" pitchFamily="18" charset="0"/>
              </a:rPr>
              <a:t>?</a:t>
            </a:r>
          </a:p>
        </p:txBody>
      </p:sp>
      <p:sp>
        <p:nvSpPr>
          <p:cNvPr id="10" name="TextBox 9">
            <a:extLst>
              <a:ext uri="{FF2B5EF4-FFF2-40B4-BE49-F238E27FC236}">
                <a16:creationId xmlns:a16="http://schemas.microsoft.com/office/drawing/2014/main" id="{8D1E548E-2342-E18B-A7A0-8F7D3BEF1DC5}"/>
              </a:ext>
            </a:extLst>
          </p:cNvPr>
          <p:cNvSpPr txBox="1"/>
          <p:nvPr/>
        </p:nvSpPr>
        <p:spPr>
          <a:xfrm>
            <a:off x="3143309" y="1246097"/>
            <a:ext cx="6097656" cy="446276"/>
          </a:xfrm>
          <a:prstGeom prst="rect">
            <a:avLst/>
          </a:prstGeom>
          <a:solidFill>
            <a:schemeClr val="accent2">
              <a:lumMod val="40000"/>
              <a:lumOff val="60000"/>
            </a:schemeClr>
          </a:solidFill>
        </p:spPr>
        <p:txBody>
          <a:bodyPr wrap="square">
            <a:spAutoFit/>
          </a:bodyPr>
          <a:lstStyle/>
          <a:p>
            <a:pPr algn="ctr"/>
            <a:r>
              <a:rPr lang="en-US" sz="2300" b="1">
                <a:latin typeface="UTM Avo" panose="02040603050506020204" pitchFamily="18" charset="0"/>
              </a:rPr>
              <a:t>1. Thực hành viết theo các bước</a:t>
            </a:r>
          </a:p>
        </p:txBody>
      </p:sp>
    </p:spTree>
    <p:extLst>
      <p:ext uri="{BB962C8B-B14F-4D97-AF65-F5344CB8AC3E}">
        <p14:creationId xmlns:p14="http://schemas.microsoft.com/office/powerpoint/2010/main" val="28688638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animEffect transition="in" filter="fade">
                                      <p:cBhvr>
                                        <p:cTn id="7" dur="500"/>
                                        <p:tgtEl>
                                          <p:spTgt spid="8">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xEl>
                                              <p:pRg st="2" end="2"/>
                                            </p:txEl>
                                          </p:spTgt>
                                        </p:tgtEl>
                                        <p:attrNameLst>
                                          <p:attrName>style.visibility</p:attrName>
                                        </p:attrNameLst>
                                      </p:cBhvr>
                                      <p:to>
                                        <p:strVal val="visible"/>
                                      </p:to>
                                    </p:set>
                                    <p:animEffect transition="in" filter="fade">
                                      <p:cBhvr>
                                        <p:cTn id="12" dur="500"/>
                                        <p:tgtEl>
                                          <p:spTgt spid="8">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xEl>
                                              <p:pRg st="3" end="3"/>
                                            </p:txEl>
                                          </p:spTgt>
                                        </p:tgtEl>
                                        <p:attrNameLst>
                                          <p:attrName>style.visibility</p:attrName>
                                        </p:attrNameLst>
                                      </p:cBhvr>
                                      <p:to>
                                        <p:strVal val="visible"/>
                                      </p:to>
                                    </p:set>
                                    <p:animEffect transition="in" filter="fade">
                                      <p:cBhvr>
                                        <p:cTn id="17" dur="500"/>
                                        <p:tgtEl>
                                          <p:spTgt spid="8">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xEl>
                                              <p:pRg st="4" end="4"/>
                                            </p:txEl>
                                          </p:spTgt>
                                        </p:tgtEl>
                                        <p:attrNameLst>
                                          <p:attrName>style.visibility</p:attrName>
                                        </p:attrNameLst>
                                      </p:cBhvr>
                                      <p:to>
                                        <p:strVal val="visible"/>
                                      </p:to>
                                    </p:set>
                                    <p:animEffect transition="in" filter="fade">
                                      <p:cBhvr>
                                        <p:cTn id="22" dur="500"/>
                                        <p:tgtEl>
                                          <p:spTgt spid="8">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8">
                                            <p:txEl>
                                              <p:pRg st="5" end="5"/>
                                            </p:txEl>
                                          </p:spTgt>
                                        </p:tgtEl>
                                        <p:attrNameLst>
                                          <p:attrName>style.visibility</p:attrName>
                                        </p:attrNameLst>
                                      </p:cBhvr>
                                      <p:to>
                                        <p:strVal val="visible"/>
                                      </p:to>
                                    </p:set>
                                    <p:animEffect transition="in" filter="fade">
                                      <p:cBhvr>
                                        <p:cTn id="27" dur="500"/>
                                        <p:tgtEl>
                                          <p:spTgt spid="8">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43">
          <a:extLst>
            <a:ext uri="{FF2B5EF4-FFF2-40B4-BE49-F238E27FC236}">
              <a16:creationId xmlns:a16="http://schemas.microsoft.com/office/drawing/2014/main" id="{AD7EE5F0-739C-CC87-562A-D29F7654FFC7}"/>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8B0FF5A6-66CF-8D1D-2C1F-76E5BE82CA07}"/>
              </a:ext>
            </a:extLst>
          </p:cNvPr>
          <p:cNvGraphicFramePr>
            <a:graphicFrameLocks noGrp="1"/>
          </p:cNvGraphicFramePr>
          <p:nvPr>
            <p:extLst>
              <p:ext uri="{D42A27DB-BD31-4B8C-83A1-F6EECF244321}">
                <p14:modId xmlns:p14="http://schemas.microsoft.com/office/powerpoint/2010/main" val="57790265"/>
              </p:ext>
            </p:extLst>
          </p:nvPr>
        </p:nvGraphicFramePr>
        <p:xfrm>
          <a:off x="660836" y="2016031"/>
          <a:ext cx="10848293" cy="4455542"/>
        </p:xfrm>
        <a:graphic>
          <a:graphicData uri="http://schemas.openxmlformats.org/drawingml/2006/table">
            <a:tbl>
              <a:tblPr firstRow="1" bandRow="1">
                <a:tableStyleId>{5940675A-B579-460E-94D1-54222C63F5DA}</a:tableStyleId>
              </a:tblPr>
              <a:tblGrid>
                <a:gridCol w="1614147">
                  <a:extLst>
                    <a:ext uri="{9D8B030D-6E8A-4147-A177-3AD203B41FA5}">
                      <a16:colId xmlns:a16="http://schemas.microsoft.com/office/drawing/2014/main" val="1976464964"/>
                    </a:ext>
                  </a:extLst>
                </a:gridCol>
                <a:gridCol w="9234146">
                  <a:extLst>
                    <a:ext uri="{9D8B030D-6E8A-4147-A177-3AD203B41FA5}">
                      <a16:colId xmlns:a16="http://schemas.microsoft.com/office/drawing/2014/main" val="2410460562"/>
                    </a:ext>
                  </a:extLst>
                </a:gridCol>
              </a:tblGrid>
              <a:tr h="1143791">
                <a:tc>
                  <a:txBody>
                    <a:bodyPr/>
                    <a:lstStyle/>
                    <a:p>
                      <a:pPr marL="0" marR="0" indent="0" algn="just" defTabSz="914400" rtl="0" eaLnBrk="1" fontAlgn="auto" latinLnBrk="0" hangingPunct="1">
                        <a:lnSpc>
                          <a:spcPct val="150000"/>
                        </a:lnSpc>
                        <a:spcBef>
                          <a:spcPts val="0"/>
                        </a:spcBef>
                        <a:spcAft>
                          <a:spcPts val="0"/>
                        </a:spcAft>
                        <a:buClrTx/>
                        <a:buSzTx/>
                        <a:buFontTx/>
                        <a:buNone/>
                        <a:tabLst/>
                        <a:defRPr/>
                      </a:pPr>
                      <a:r>
                        <a:rPr lang="vi-VN" sz="1800" dirty="0">
                          <a:latin typeface="UTM Avo" panose="02040603050506020204" pitchFamily="18"/>
                          <a:cs typeface="Times New Roman" panose="02020603050405020304" pitchFamily="18" charset="0"/>
                        </a:rPr>
                        <a:t>Bối cảnh của đoạn trích như thế nào?</a:t>
                      </a:r>
                    </a:p>
                  </a:txBody>
                  <a:tcPr marL="57602" marR="57602" marT="91440" marB="182880" anchor="ctr">
                    <a:solidFill>
                      <a:schemeClr val="accent3">
                        <a:lumMod val="20000"/>
                        <a:lumOff val="80000"/>
                      </a:schemeClr>
                    </a:solidFill>
                  </a:tcPr>
                </a:tc>
                <a:tc>
                  <a:txBody>
                    <a:bodyPr/>
                    <a:lstStyle/>
                    <a:p>
                      <a:pPr marL="0" marR="0" indent="0" algn="just" defTabSz="914400" rtl="0" eaLnBrk="1" fontAlgn="auto" latinLnBrk="0" hangingPunct="1">
                        <a:lnSpc>
                          <a:spcPct val="150000"/>
                        </a:lnSpc>
                        <a:spcBef>
                          <a:spcPts val="0"/>
                        </a:spcBef>
                        <a:spcAft>
                          <a:spcPts val="0"/>
                        </a:spcAft>
                        <a:buClrTx/>
                        <a:buSzTx/>
                        <a:buFontTx/>
                        <a:buNone/>
                        <a:tabLst/>
                        <a:defRPr/>
                      </a:pPr>
                      <a:endParaRPr lang="vi-VN" sz="1800" dirty="0">
                        <a:latin typeface="UTM Avo" panose="02040603050506020204" pitchFamily="18"/>
                        <a:cs typeface="Times New Roman" panose="02020603050405020304" pitchFamily="18" charset="0"/>
                      </a:endParaRPr>
                    </a:p>
                  </a:txBody>
                  <a:tcPr marL="57602" marR="57602" marT="91440" marB="182880" anchor="ctr">
                    <a:solidFill>
                      <a:schemeClr val="bg1"/>
                    </a:solidFill>
                  </a:tcPr>
                </a:tc>
                <a:extLst>
                  <a:ext uri="{0D108BD9-81ED-4DB2-BD59-A6C34878D82A}">
                    <a16:rowId xmlns:a16="http://schemas.microsoft.com/office/drawing/2014/main" val="1309669795"/>
                  </a:ext>
                </a:extLst>
              </a:tr>
              <a:tr h="2288061">
                <a:tc>
                  <a:txBody>
                    <a:bodyPr/>
                    <a:lstStyle/>
                    <a:p>
                      <a:pPr marL="0" marR="0" indent="0" algn="just" defTabSz="914400" rtl="0" eaLnBrk="1" fontAlgn="auto" latinLnBrk="0" hangingPunct="1">
                        <a:lnSpc>
                          <a:spcPct val="150000"/>
                        </a:lnSpc>
                        <a:spcBef>
                          <a:spcPts val="0"/>
                        </a:spcBef>
                        <a:spcAft>
                          <a:spcPts val="0"/>
                        </a:spcAft>
                        <a:buClrTx/>
                        <a:buSzTx/>
                        <a:buFontTx/>
                        <a:buNone/>
                        <a:tabLst/>
                        <a:defRPr/>
                      </a:pPr>
                      <a:r>
                        <a:rPr lang="vi-VN" sz="1800" dirty="0">
                          <a:latin typeface="UTM Avo" panose="02040603050506020204" pitchFamily="18"/>
                          <a:cs typeface="Times New Roman" panose="02020603050405020304" pitchFamily="18" charset="0"/>
                        </a:rPr>
                        <a:t>Thế nào là độc thoại? Vai trò và ý nghĩa của độc thoại?</a:t>
                      </a:r>
                    </a:p>
                  </a:txBody>
                  <a:tcPr marL="57602" marR="57602" marT="28801" marB="28801" anchor="ctr">
                    <a:solidFill>
                      <a:schemeClr val="accent3">
                        <a:lumMod val="20000"/>
                        <a:lumOff val="80000"/>
                      </a:schemeClr>
                    </a:solidFill>
                  </a:tcPr>
                </a:tc>
                <a:tc>
                  <a:txBody>
                    <a:bodyPr/>
                    <a:lstStyle/>
                    <a:p>
                      <a:pPr marL="0" marR="0" indent="0" algn="just" defTabSz="914400" rtl="0" eaLnBrk="1" fontAlgn="auto" latinLnBrk="0" hangingPunct="1">
                        <a:lnSpc>
                          <a:spcPct val="150000"/>
                        </a:lnSpc>
                        <a:spcBef>
                          <a:spcPts val="0"/>
                        </a:spcBef>
                        <a:spcAft>
                          <a:spcPts val="0"/>
                        </a:spcAft>
                        <a:buClrTx/>
                        <a:buSzTx/>
                        <a:buFontTx/>
                        <a:buNone/>
                        <a:tabLst/>
                        <a:defRPr/>
                      </a:pPr>
                      <a:endParaRPr lang="en-US" sz="1800" dirty="0">
                        <a:latin typeface="UTM Avo" panose="02040603050506020204" pitchFamily="18"/>
                        <a:cs typeface="Times New Roman" panose="02020603050405020304" pitchFamily="18" charset="0"/>
                      </a:endParaRPr>
                    </a:p>
                    <a:p>
                      <a:pPr marL="0" marR="0" indent="0" algn="just" defTabSz="914400" rtl="0" eaLnBrk="1" fontAlgn="auto" latinLnBrk="0" hangingPunct="1">
                        <a:lnSpc>
                          <a:spcPct val="150000"/>
                        </a:lnSpc>
                        <a:spcBef>
                          <a:spcPts val="0"/>
                        </a:spcBef>
                        <a:spcAft>
                          <a:spcPts val="0"/>
                        </a:spcAft>
                        <a:buClrTx/>
                        <a:buSzTx/>
                        <a:buFontTx/>
                        <a:buNone/>
                        <a:tabLst/>
                        <a:defRPr/>
                      </a:pPr>
                      <a:endParaRPr lang="en-US" sz="1800" dirty="0">
                        <a:latin typeface="UTM Avo" panose="02040603050506020204" pitchFamily="18"/>
                        <a:cs typeface="Times New Roman" panose="02020603050405020304" pitchFamily="18" charset="0"/>
                      </a:endParaRPr>
                    </a:p>
                    <a:p>
                      <a:pPr marL="0" marR="0" indent="0" algn="just" defTabSz="914400" rtl="0" eaLnBrk="1" fontAlgn="auto" latinLnBrk="0" hangingPunct="1">
                        <a:lnSpc>
                          <a:spcPct val="150000"/>
                        </a:lnSpc>
                        <a:spcBef>
                          <a:spcPts val="0"/>
                        </a:spcBef>
                        <a:spcAft>
                          <a:spcPts val="0"/>
                        </a:spcAft>
                        <a:buClrTx/>
                        <a:buSzTx/>
                        <a:buFontTx/>
                        <a:buNone/>
                        <a:tabLst/>
                        <a:defRPr/>
                      </a:pPr>
                      <a:endParaRPr lang="en-US" sz="1800" dirty="0">
                        <a:latin typeface="UTM Avo" panose="02040603050506020204" pitchFamily="18"/>
                        <a:cs typeface="Times New Roman" panose="02020603050405020304" pitchFamily="18" charset="0"/>
                      </a:endParaRPr>
                    </a:p>
                    <a:p>
                      <a:pPr marL="0" marR="0" indent="0" algn="just" defTabSz="914400" rtl="0" eaLnBrk="1" fontAlgn="auto" latinLnBrk="0" hangingPunct="1">
                        <a:lnSpc>
                          <a:spcPct val="150000"/>
                        </a:lnSpc>
                        <a:spcBef>
                          <a:spcPts val="0"/>
                        </a:spcBef>
                        <a:spcAft>
                          <a:spcPts val="0"/>
                        </a:spcAft>
                        <a:buClrTx/>
                        <a:buSzTx/>
                        <a:buFontTx/>
                        <a:buNone/>
                        <a:tabLst/>
                        <a:defRPr/>
                      </a:pPr>
                      <a:endParaRPr lang="en-US" sz="1800" dirty="0">
                        <a:latin typeface="UTM Avo" panose="02040603050506020204" pitchFamily="18"/>
                        <a:cs typeface="Times New Roman" panose="02020603050405020304" pitchFamily="18" charset="0"/>
                      </a:endParaRPr>
                    </a:p>
                    <a:p>
                      <a:pPr marL="0" marR="0" indent="0" algn="just" defTabSz="914400" rtl="0" eaLnBrk="1" fontAlgn="auto" latinLnBrk="0" hangingPunct="1">
                        <a:lnSpc>
                          <a:spcPct val="150000"/>
                        </a:lnSpc>
                        <a:spcBef>
                          <a:spcPts val="0"/>
                        </a:spcBef>
                        <a:spcAft>
                          <a:spcPts val="0"/>
                        </a:spcAft>
                        <a:buClrTx/>
                        <a:buSzTx/>
                        <a:buFontTx/>
                        <a:buNone/>
                        <a:tabLst/>
                        <a:defRPr/>
                      </a:pPr>
                      <a:endParaRPr lang="en-US" sz="1800" dirty="0">
                        <a:latin typeface="UTM Avo" panose="02040603050506020204" pitchFamily="18"/>
                        <a:cs typeface="Times New Roman" panose="02020603050405020304" pitchFamily="18" charset="0"/>
                      </a:endParaRPr>
                    </a:p>
                    <a:p>
                      <a:pPr marL="0" marR="0" indent="0" algn="just" defTabSz="914400" rtl="0" eaLnBrk="1" fontAlgn="auto" latinLnBrk="0" hangingPunct="1">
                        <a:lnSpc>
                          <a:spcPct val="150000"/>
                        </a:lnSpc>
                        <a:spcBef>
                          <a:spcPts val="0"/>
                        </a:spcBef>
                        <a:spcAft>
                          <a:spcPts val="0"/>
                        </a:spcAft>
                        <a:buClrTx/>
                        <a:buSzTx/>
                        <a:buFontTx/>
                        <a:buNone/>
                        <a:tabLst/>
                        <a:defRPr/>
                      </a:pPr>
                      <a:endParaRPr lang="en-US" sz="1800" dirty="0">
                        <a:latin typeface="UTM Avo" panose="02040603050506020204" pitchFamily="18"/>
                        <a:cs typeface="Times New Roman" panose="02020603050405020304" pitchFamily="18" charset="0"/>
                      </a:endParaRPr>
                    </a:p>
                    <a:p>
                      <a:pPr marL="0" marR="0" indent="0" algn="just" defTabSz="914400" rtl="0" eaLnBrk="1" fontAlgn="auto" latinLnBrk="0" hangingPunct="1">
                        <a:lnSpc>
                          <a:spcPct val="150000"/>
                        </a:lnSpc>
                        <a:spcBef>
                          <a:spcPts val="0"/>
                        </a:spcBef>
                        <a:spcAft>
                          <a:spcPts val="0"/>
                        </a:spcAft>
                        <a:buClrTx/>
                        <a:buSzTx/>
                        <a:buFontTx/>
                        <a:buNone/>
                        <a:tabLst/>
                        <a:defRPr/>
                      </a:pPr>
                      <a:endParaRPr lang="en-US" sz="1800" dirty="0">
                        <a:latin typeface="UTM Avo" panose="02040603050506020204" pitchFamily="18"/>
                        <a:cs typeface="Times New Roman" panose="02020603050405020304" pitchFamily="18" charset="0"/>
                      </a:endParaRPr>
                    </a:p>
                  </a:txBody>
                  <a:tcPr marL="57602" marR="57602" marT="91440" marB="91440" anchor="ctr">
                    <a:solidFill>
                      <a:schemeClr val="bg1"/>
                    </a:solidFill>
                  </a:tcPr>
                </a:tc>
                <a:extLst>
                  <a:ext uri="{0D108BD9-81ED-4DB2-BD59-A6C34878D82A}">
                    <a16:rowId xmlns:a16="http://schemas.microsoft.com/office/drawing/2014/main" val="2772557992"/>
                  </a:ext>
                </a:extLst>
              </a:tr>
            </a:tbl>
          </a:graphicData>
        </a:graphic>
      </p:graphicFrame>
      <p:sp>
        <p:nvSpPr>
          <p:cNvPr id="4" name="TextBox 3">
            <a:extLst>
              <a:ext uri="{FF2B5EF4-FFF2-40B4-BE49-F238E27FC236}">
                <a16:creationId xmlns:a16="http://schemas.microsoft.com/office/drawing/2014/main" id="{BC2DB6C6-F51C-1A79-BF7B-52E7263D705D}"/>
              </a:ext>
            </a:extLst>
          </p:cNvPr>
          <p:cNvSpPr txBox="1"/>
          <p:nvPr/>
        </p:nvSpPr>
        <p:spPr>
          <a:xfrm>
            <a:off x="2266720" y="2071115"/>
            <a:ext cx="9242409" cy="1280030"/>
          </a:xfrm>
          <a:prstGeom prst="rect">
            <a:avLst/>
          </a:prstGeom>
          <a:noFill/>
        </p:spPr>
        <p:txBody>
          <a:bodyPr wrap="square">
            <a:spAutoFit/>
          </a:bodyPr>
          <a:lstStyle/>
          <a:p>
            <a:pPr marL="0" marR="0" indent="0" algn="just" defTabSz="914400" rtl="0" eaLnBrk="1" fontAlgn="auto" latinLnBrk="0" hangingPunct="1">
              <a:lnSpc>
                <a:spcPct val="150000"/>
              </a:lnSpc>
              <a:spcBef>
                <a:spcPts val="0"/>
              </a:spcBef>
              <a:spcAft>
                <a:spcPts val="0"/>
              </a:spcAft>
              <a:buClrTx/>
              <a:buSzTx/>
              <a:buFontTx/>
              <a:buNone/>
              <a:tabLst/>
              <a:defRPr/>
            </a:pPr>
            <a:r>
              <a:rPr lang="vi-VN" sz="1800" dirty="0">
                <a:latin typeface="UTM Avo" panose="02040603050506020204" pitchFamily="18"/>
                <a:cs typeface="Times New Roman" panose="02020603050405020304" pitchFamily="18" charset="0"/>
              </a:rPr>
              <a:t>Trích đoạn </a:t>
            </a:r>
            <a:r>
              <a:rPr lang="en-US" sz="1800" dirty="0">
                <a:latin typeface="UTM Avo" panose="02040603050506020204" pitchFamily="18"/>
                <a:cs typeface="Times New Roman" panose="02020603050405020304" pitchFamily="18" charset="0"/>
              </a:rPr>
              <a:t>“</a:t>
            </a:r>
            <a:r>
              <a:rPr lang="vi-VN" sz="1800" dirty="0">
                <a:latin typeface="UTM Avo" panose="02040603050506020204" pitchFamily="18"/>
                <a:cs typeface="Times New Roman" panose="02020603050405020304" pitchFamily="18" charset="0"/>
              </a:rPr>
              <a:t>Sống, hay không sống?</a:t>
            </a:r>
            <a:r>
              <a:rPr lang="en-US" sz="1800" dirty="0">
                <a:latin typeface="UTM Avo" panose="02040603050506020204" pitchFamily="18"/>
                <a:cs typeface="Times New Roman" panose="02020603050405020304" pitchFamily="18" charset="0"/>
              </a:rPr>
              <a:t>”</a:t>
            </a:r>
            <a:r>
              <a:rPr lang="vi-VN" sz="1800" dirty="0">
                <a:latin typeface="UTM Avo" panose="02040603050506020204" pitchFamily="18"/>
                <a:cs typeface="Times New Roman" panose="02020603050405020304" pitchFamily="18" charset="0"/>
              </a:rPr>
              <a:t> nằm trong hồi III, khi Ham</a:t>
            </a:r>
            <a:r>
              <a:rPr lang="en-US" sz="1800" dirty="0">
                <a:latin typeface="UTM Avo" panose="02040603050506020204" pitchFamily="18"/>
                <a:cs typeface="Times New Roman" panose="02020603050405020304" pitchFamily="18" charset="0"/>
              </a:rPr>
              <a:t>-</a:t>
            </a:r>
            <a:r>
              <a:rPr lang="vi-VN" sz="1800" dirty="0">
                <a:latin typeface="UTM Avo" panose="02040603050506020204" pitchFamily="18"/>
                <a:cs typeface="Times New Roman" panose="02020603050405020304" pitchFamily="18" charset="0"/>
              </a:rPr>
              <a:t>l</a:t>
            </a:r>
            <a:r>
              <a:rPr lang="en-US" sz="1800" dirty="0">
                <a:latin typeface="UTM Avo" panose="02040603050506020204" pitchFamily="18"/>
                <a:cs typeface="Times New Roman" panose="02020603050405020304" pitchFamily="18" charset="0"/>
              </a:rPr>
              <a:t>é</a:t>
            </a:r>
            <a:r>
              <a:rPr lang="vi-VN" sz="1800" dirty="0">
                <a:latin typeface="UTM Avo" panose="02040603050506020204" pitchFamily="18"/>
                <a:cs typeface="Times New Roman" panose="02020603050405020304" pitchFamily="18" charset="0"/>
              </a:rPr>
              <a:t>t, dù giả điên, vẫn bộc lộ suy nghĩ và quan ngại về sự giả dối trong cuộc sống và sự sụp đổ của cung điện, tượng trưng cho sự hỗn loạn của toàn quốc.</a:t>
            </a:r>
          </a:p>
        </p:txBody>
      </p:sp>
      <p:sp>
        <p:nvSpPr>
          <p:cNvPr id="6" name="TextBox 5">
            <a:extLst>
              <a:ext uri="{FF2B5EF4-FFF2-40B4-BE49-F238E27FC236}">
                <a16:creationId xmlns:a16="http://schemas.microsoft.com/office/drawing/2014/main" id="{C6E5C3C6-CFB5-CC2E-6FB7-7BAA14009714}"/>
              </a:ext>
            </a:extLst>
          </p:cNvPr>
          <p:cNvSpPr txBox="1"/>
          <p:nvPr/>
        </p:nvSpPr>
        <p:spPr>
          <a:xfrm>
            <a:off x="2266720" y="3449355"/>
            <a:ext cx="9242409" cy="2942024"/>
          </a:xfrm>
          <a:prstGeom prst="rect">
            <a:avLst/>
          </a:prstGeom>
          <a:noFill/>
        </p:spPr>
        <p:txBody>
          <a:bodyPr wrap="square">
            <a:spAutoFit/>
          </a:bodyPr>
          <a:lstStyle/>
          <a:p>
            <a:pPr marL="0" marR="0" indent="0" algn="just" defTabSz="914400" rtl="0" eaLnBrk="1" fontAlgn="auto" latinLnBrk="0" hangingPunct="1">
              <a:lnSpc>
                <a:spcPct val="150000"/>
              </a:lnSpc>
              <a:spcBef>
                <a:spcPts val="0"/>
              </a:spcBef>
              <a:spcAft>
                <a:spcPts val="0"/>
              </a:spcAft>
              <a:buClrTx/>
              <a:buSzTx/>
              <a:buFontTx/>
              <a:buNone/>
              <a:tabLst/>
              <a:defRPr/>
            </a:pPr>
            <a:r>
              <a:rPr lang="en-US" sz="1800" b="1" dirty="0">
                <a:latin typeface="UTM Avo" panose="02040603050506020204" pitchFamily="18"/>
                <a:cs typeface="Times New Roman" panose="02020603050405020304" pitchFamily="18" charset="0"/>
              </a:rPr>
              <a:t>-</a:t>
            </a:r>
            <a:r>
              <a:rPr lang="en-US" sz="1800" dirty="0">
                <a:latin typeface="UTM Avo" panose="02040603050506020204" pitchFamily="18"/>
                <a:cs typeface="Times New Roman" panose="02020603050405020304" pitchFamily="18" charset="0"/>
              </a:rPr>
              <a:t> </a:t>
            </a:r>
            <a:r>
              <a:rPr lang="en-US" sz="1800" b="1" dirty="0" err="1">
                <a:latin typeface="UTM Avo" panose="02040603050506020204" pitchFamily="18"/>
                <a:cs typeface="Times New Roman" panose="02020603050405020304" pitchFamily="18" charset="0"/>
              </a:rPr>
              <a:t>Khái</a:t>
            </a:r>
            <a:r>
              <a:rPr lang="en-US" sz="1800" b="1" baseline="0" dirty="0">
                <a:latin typeface="UTM Avo" panose="02040603050506020204" pitchFamily="18"/>
                <a:cs typeface="Times New Roman" panose="02020603050405020304" pitchFamily="18" charset="0"/>
              </a:rPr>
              <a:t> </a:t>
            </a:r>
            <a:r>
              <a:rPr lang="en-US" sz="1800" b="1" baseline="0" dirty="0" err="1">
                <a:latin typeface="UTM Avo" panose="02040603050506020204" pitchFamily="18"/>
                <a:cs typeface="Times New Roman" panose="02020603050405020304" pitchFamily="18" charset="0"/>
              </a:rPr>
              <a:t>niệm</a:t>
            </a:r>
            <a:r>
              <a:rPr lang="en-US" sz="1800" b="1" baseline="0" dirty="0">
                <a:latin typeface="UTM Avo" panose="02040603050506020204" pitchFamily="18"/>
                <a:cs typeface="Times New Roman" panose="02020603050405020304" pitchFamily="18" charset="0"/>
              </a:rPr>
              <a:t>:</a:t>
            </a:r>
            <a:r>
              <a:rPr lang="vi-VN" sz="1800" b="1" dirty="0">
                <a:latin typeface="UTM Avo" panose="02040603050506020204" pitchFamily="18"/>
                <a:cs typeface="Times New Roman" panose="02020603050405020304" pitchFamily="18" charset="0"/>
              </a:rPr>
              <a:t> </a:t>
            </a:r>
            <a:r>
              <a:rPr lang="vi-VN" sz="1800" dirty="0">
                <a:latin typeface="UTM Avo" panose="02040603050506020204" pitchFamily="18"/>
                <a:cs typeface="Times New Roman" panose="02020603050405020304" pitchFamily="18" charset="0"/>
              </a:rPr>
              <a:t>Độc thoại là hình thức đối đáp với chính bản thân mình hoặc ai đó trong tưởng tượng được hư cấu tạo dựng lên. Hình thức độc thoại cũng được thể hiện cất tiếng ra thành lời khi nhân vật nói chuyện.</a:t>
            </a:r>
            <a:endParaRPr lang="en-US" sz="1800" dirty="0">
              <a:latin typeface="UTM Avo" panose="02040603050506020204" pitchFamily="18"/>
              <a:cs typeface="Times New Roman" panose="02020603050405020304" pitchFamily="18" charset="0"/>
            </a:endParaRPr>
          </a:p>
          <a:p>
            <a:pPr marL="0" marR="0" indent="0" algn="just" defTabSz="914400" rtl="0" eaLnBrk="1" fontAlgn="auto" latinLnBrk="0" hangingPunct="1">
              <a:lnSpc>
                <a:spcPct val="150000"/>
              </a:lnSpc>
              <a:spcBef>
                <a:spcPts val="0"/>
              </a:spcBef>
              <a:spcAft>
                <a:spcPts val="0"/>
              </a:spcAft>
              <a:buClrTx/>
              <a:buSzTx/>
              <a:buFontTx/>
              <a:buNone/>
              <a:tabLst/>
              <a:defRPr/>
            </a:pPr>
            <a:r>
              <a:rPr lang="en-US" sz="1800" b="1" dirty="0">
                <a:latin typeface="UTM Avo" panose="02040603050506020204" pitchFamily="18"/>
                <a:cs typeface="Times New Roman" panose="02020603050405020304" pitchFamily="18" charset="0"/>
              </a:rPr>
              <a:t>- Vai</a:t>
            </a:r>
            <a:r>
              <a:rPr lang="en-US" sz="1800" b="1" baseline="0" dirty="0">
                <a:latin typeface="UTM Avo" panose="02040603050506020204" pitchFamily="18"/>
                <a:cs typeface="Times New Roman" panose="02020603050405020304" pitchFamily="18" charset="0"/>
              </a:rPr>
              <a:t> </a:t>
            </a:r>
            <a:r>
              <a:rPr lang="en-US" sz="1800" b="1" baseline="0" dirty="0" err="1">
                <a:latin typeface="UTM Avo" panose="02040603050506020204" pitchFamily="18"/>
                <a:cs typeface="Times New Roman" panose="02020603050405020304" pitchFamily="18" charset="0"/>
              </a:rPr>
              <a:t>trò</a:t>
            </a:r>
            <a:r>
              <a:rPr lang="en-US" sz="1800" b="1" baseline="0" dirty="0">
                <a:latin typeface="UTM Avo" panose="02040603050506020204" pitchFamily="18"/>
                <a:cs typeface="Times New Roman" panose="02020603050405020304" pitchFamily="18" charset="0"/>
              </a:rPr>
              <a:t>, ý </a:t>
            </a:r>
            <a:r>
              <a:rPr lang="en-US" sz="1800" b="1" baseline="0" dirty="0" err="1">
                <a:latin typeface="UTM Avo" panose="02040603050506020204" pitchFamily="18"/>
                <a:cs typeface="Times New Roman" panose="02020603050405020304" pitchFamily="18" charset="0"/>
              </a:rPr>
              <a:t>nghĩa</a:t>
            </a:r>
            <a:r>
              <a:rPr lang="en-US" sz="1800" b="1" baseline="0" dirty="0">
                <a:latin typeface="UTM Avo" panose="02040603050506020204" pitchFamily="18"/>
                <a:cs typeface="Times New Roman" panose="02020603050405020304" pitchFamily="18" charset="0"/>
              </a:rPr>
              <a:t>: </a:t>
            </a:r>
          </a:p>
          <a:p>
            <a:pPr marL="0" marR="0" indent="0" algn="just" defTabSz="914400" rtl="0" eaLnBrk="1" fontAlgn="auto" latinLnBrk="0" hangingPunct="1">
              <a:lnSpc>
                <a:spcPct val="150000"/>
              </a:lnSpc>
              <a:spcBef>
                <a:spcPts val="0"/>
              </a:spcBef>
              <a:spcAft>
                <a:spcPts val="0"/>
              </a:spcAft>
              <a:buClrTx/>
              <a:buSzTx/>
              <a:buFontTx/>
              <a:buNone/>
              <a:tabLst/>
              <a:defRPr/>
            </a:pPr>
            <a:r>
              <a:rPr lang="en-US" sz="1800" dirty="0">
                <a:latin typeface="UTM Avo" panose="02040603050506020204" pitchFamily="18"/>
                <a:cs typeface="Times New Roman" panose="02020603050405020304" pitchFamily="18" charset="0"/>
              </a:rPr>
              <a:t>+ B</a:t>
            </a:r>
            <a:r>
              <a:rPr lang="vi-VN" sz="1800" dirty="0">
                <a:latin typeface="UTM Avo" panose="02040603050506020204" pitchFamily="18"/>
                <a:cs typeface="Times New Roman" panose="02020603050405020304" pitchFamily="18" charset="0"/>
              </a:rPr>
              <a:t>iểu lộ rõ những </a:t>
            </a:r>
            <a:r>
              <a:rPr lang="en-US" sz="1800" dirty="0" err="1">
                <a:latin typeface="UTM Avo" panose="02040603050506020204" pitchFamily="18"/>
                <a:cs typeface="Times New Roman" panose="02020603050405020304" pitchFamily="18" charset="0"/>
              </a:rPr>
              <a:t>cảm</a:t>
            </a:r>
            <a:r>
              <a:rPr lang="en-US" sz="1800" dirty="0">
                <a:latin typeface="UTM Avo" panose="02040603050506020204" pitchFamily="18"/>
                <a:cs typeface="Times New Roman" panose="02020603050405020304" pitchFamily="18" charset="0"/>
              </a:rPr>
              <a:t> </a:t>
            </a:r>
            <a:r>
              <a:rPr lang="en-US" sz="1800" dirty="0" err="1">
                <a:latin typeface="UTM Avo" panose="02040603050506020204" pitchFamily="18"/>
                <a:cs typeface="Times New Roman" panose="02020603050405020304" pitchFamily="18" charset="0"/>
              </a:rPr>
              <a:t>xúc</a:t>
            </a:r>
            <a:r>
              <a:rPr lang="en-US" sz="1800" dirty="0">
                <a:latin typeface="UTM Avo" panose="02040603050506020204" pitchFamily="18"/>
                <a:cs typeface="Times New Roman" panose="02020603050405020304" pitchFamily="18" charset="0"/>
              </a:rPr>
              <a:t> </a:t>
            </a:r>
            <a:r>
              <a:rPr lang="vi-VN" sz="1800" dirty="0">
                <a:latin typeface="UTM Avo" panose="02040603050506020204" pitchFamily="18"/>
                <a:cs typeface="Times New Roman" panose="02020603050405020304" pitchFamily="18" charset="0"/>
              </a:rPr>
              <a:t>mà </a:t>
            </a:r>
            <a:r>
              <a:rPr lang="en-US" sz="1800" dirty="0" err="1">
                <a:latin typeface="UTM Avo" panose="02040603050506020204" pitchFamily="18"/>
                <a:cs typeface="Times New Roman" panose="02020603050405020304" pitchFamily="18" charset="0"/>
              </a:rPr>
              <a:t>tác</a:t>
            </a:r>
            <a:r>
              <a:rPr lang="en-US" sz="1800" dirty="0">
                <a:latin typeface="UTM Avo" panose="02040603050506020204" pitchFamily="18"/>
                <a:cs typeface="Times New Roman" panose="02020603050405020304" pitchFamily="18" charset="0"/>
              </a:rPr>
              <a:t> </a:t>
            </a:r>
            <a:r>
              <a:rPr lang="en-US" sz="1800" dirty="0" err="1">
                <a:latin typeface="UTM Avo" panose="02040603050506020204" pitchFamily="18"/>
                <a:cs typeface="Times New Roman" panose="02020603050405020304" pitchFamily="18" charset="0"/>
              </a:rPr>
              <a:t>giả</a:t>
            </a:r>
            <a:r>
              <a:rPr lang="en-US" sz="1800" dirty="0">
                <a:latin typeface="UTM Avo" panose="02040603050506020204" pitchFamily="18"/>
                <a:cs typeface="Times New Roman" panose="02020603050405020304" pitchFamily="18" charset="0"/>
              </a:rPr>
              <a:t> </a:t>
            </a:r>
            <a:r>
              <a:rPr lang="vi-VN" sz="1800" dirty="0">
                <a:latin typeface="UTM Avo" panose="02040603050506020204" pitchFamily="18"/>
                <a:cs typeface="Times New Roman" panose="02020603050405020304" pitchFamily="18" charset="0"/>
              </a:rPr>
              <a:t>muốn gửi tới độc giả của mình</a:t>
            </a:r>
            <a:r>
              <a:rPr lang="en-US" sz="1800" dirty="0">
                <a:latin typeface="UTM Avo" panose="02040603050506020204" pitchFamily="18"/>
                <a:cs typeface="Times New Roman" panose="02020603050405020304" pitchFamily="18" charset="0"/>
              </a:rPr>
              <a:t>.</a:t>
            </a:r>
            <a:endParaRPr lang="en-US" sz="1800" baseline="0" dirty="0">
              <a:latin typeface="UTM Avo" panose="02040603050506020204" pitchFamily="18"/>
              <a:cs typeface="Times New Roman" panose="02020603050405020304" pitchFamily="18" charset="0"/>
            </a:endParaRPr>
          </a:p>
          <a:p>
            <a:pPr marL="0" marR="0" indent="0" algn="just" defTabSz="914400" rtl="0" eaLnBrk="1" fontAlgn="auto" latinLnBrk="0" hangingPunct="1">
              <a:lnSpc>
                <a:spcPct val="150000"/>
              </a:lnSpc>
              <a:spcBef>
                <a:spcPts val="0"/>
              </a:spcBef>
              <a:spcAft>
                <a:spcPts val="0"/>
              </a:spcAft>
              <a:buClrTx/>
              <a:buSzTx/>
              <a:buFontTx/>
              <a:buNone/>
              <a:tabLst/>
              <a:defRPr/>
            </a:pPr>
            <a:r>
              <a:rPr lang="en-US" sz="1800" baseline="0" dirty="0">
                <a:latin typeface="UTM Avo" panose="02040603050506020204" pitchFamily="18"/>
                <a:cs typeface="Times New Roman" panose="02020603050405020304" pitchFamily="18" charset="0"/>
              </a:rPr>
              <a:t>+ G</a:t>
            </a:r>
            <a:r>
              <a:rPr lang="vi-VN" sz="1800" dirty="0">
                <a:latin typeface="UTM Avo" panose="02040603050506020204" pitchFamily="18"/>
                <a:cs typeface="Times New Roman" panose="02020603050405020304" pitchFamily="18" charset="0"/>
              </a:rPr>
              <a:t>ửi tới độc giả những bài học bổ ích</a:t>
            </a:r>
            <a:r>
              <a:rPr lang="en-US" sz="1800" dirty="0">
                <a:latin typeface="UTM Avo" panose="02040603050506020204" pitchFamily="18"/>
                <a:cs typeface="Times New Roman" panose="02020603050405020304" pitchFamily="18" charset="0"/>
              </a:rPr>
              <a:t>,</a:t>
            </a:r>
            <a:r>
              <a:rPr lang="vi-VN" sz="1800" dirty="0">
                <a:latin typeface="UTM Avo" panose="02040603050506020204" pitchFamily="18"/>
                <a:cs typeface="Times New Roman" panose="02020603050405020304" pitchFamily="18" charset="0"/>
              </a:rPr>
              <a:t> những lời khuyên </a:t>
            </a:r>
            <a:r>
              <a:rPr lang="en-US" sz="1800" dirty="0" err="1">
                <a:latin typeface="UTM Avo" panose="02040603050506020204" pitchFamily="18"/>
                <a:cs typeface="Times New Roman" panose="02020603050405020304" pitchFamily="18" charset="0"/>
              </a:rPr>
              <a:t>một</a:t>
            </a:r>
            <a:r>
              <a:rPr lang="en-US" sz="1800" baseline="0" dirty="0">
                <a:latin typeface="UTM Avo" panose="02040603050506020204" pitchFamily="18"/>
                <a:cs typeface="Times New Roman" panose="02020603050405020304" pitchFamily="18" charset="0"/>
              </a:rPr>
              <a:t> </a:t>
            </a:r>
            <a:r>
              <a:rPr lang="en-US" sz="1800" baseline="0" dirty="0" err="1">
                <a:latin typeface="UTM Avo" panose="02040603050506020204" pitchFamily="18"/>
                <a:cs typeface="Times New Roman" panose="02020603050405020304" pitchFamily="18" charset="0"/>
              </a:rPr>
              <a:t>cách</a:t>
            </a:r>
            <a:r>
              <a:rPr lang="en-US" sz="1800" baseline="0" dirty="0">
                <a:latin typeface="UTM Avo" panose="02040603050506020204" pitchFamily="18"/>
                <a:cs typeface="Times New Roman" panose="02020603050405020304" pitchFamily="18" charset="0"/>
              </a:rPr>
              <a:t> </a:t>
            </a:r>
            <a:r>
              <a:rPr lang="en-US" sz="1800" baseline="0" dirty="0" err="1">
                <a:latin typeface="UTM Avo" panose="02040603050506020204" pitchFamily="18"/>
                <a:cs typeface="Times New Roman" panose="02020603050405020304" pitchFamily="18" charset="0"/>
              </a:rPr>
              <a:t>nhẹ</a:t>
            </a:r>
            <a:r>
              <a:rPr lang="en-US" sz="1800" baseline="0" dirty="0">
                <a:latin typeface="UTM Avo" panose="02040603050506020204" pitchFamily="18"/>
                <a:cs typeface="Times New Roman" panose="02020603050405020304" pitchFamily="18" charset="0"/>
              </a:rPr>
              <a:t> </a:t>
            </a:r>
            <a:r>
              <a:rPr lang="en-US" sz="1800" baseline="0" dirty="0" err="1">
                <a:latin typeface="UTM Avo" panose="02040603050506020204" pitchFamily="18"/>
                <a:cs typeface="Times New Roman" panose="02020603050405020304" pitchFamily="18" charset="0"/>
              </a:rPr>
              <a:t>nhàng</a:t>
            </a:r>
            <a:r>
              <a:rPr lang="en-US" sz="1800" baseline="0" dirty="0">
                <a:latin typeface="UTM Avo" panose="02040603050506020204" pitchFamily="18"/>
                <a:cs typeface="Times New Roman" panose="02020603050405020304" pitchFamily="18" charset="0"/>
              </a:rPr>
              <a:t>, </a:t>
            </a:r>
            <a:r>
              <a:rPr lang="en-US" sz="1800" baseline="0" dirty="0" err="1">
                <a:latin typeface="UTM Avo" panose="02040603050506020204" pitchFamily="18"/>
                <a:cs typeface="Times New Roman" panose="02020603050405020304" pitchFamily="18" charset="0"/>
              </a:rPr>
              <a:t>chân</a:t>
            </a:r>
            <a:r>
              <a:rPr lang="en-US" sz="1800" baseline="0" dirty="0">
                <a:latin typeface="UTM Avo" panose="02040603050506020204" pitchFamily="18"/>
                <a:cs typeface="Times New Roman" panose="02020603050405020304" pitchFamily="18" charset="0"/>
              </a:rPr>
              <a:t> </a:t>
            </a:r>
            <a:r>
              <a:rPr lang="en-US" sz="1800" baseline="0" dirty="0" err="1">
                <a:latin typeface="UTM Avo" panose="02040603050506020204" pitchFamily="18"/>
                <a:cs typeface="Times New Roman" panose="02020603050405020304" pitchFamily="18" charset="0"/>
              </a:rPr>
              <a:t>thành</a:t>
            </a:r>
            <a:r>
              <a:rPr lang="en-US" sz="1800" baseline="0" dirty="0">
                <a:latin typeface="UTM Avo" panose="02040603050506020204" pitchFamily="18"/>
                <a:cs typeface="Times New Roman" panose="02020603050405020304" pitchFamily="18" charset="0"/>
              </a:rPr>
              <a:t>.</a:t>
            </a:r>
            <a:endParaRPr lang="vi-VN" sz="1800" dirty="0">
              <a:latin typeface="UTM Avo" panose="02040603050506020204" pitchFamily="18"/>
              <a:cs typeface="Times New Roman" panose="02020603050405020304" pitchFamily="18" charset="0"/>
            </a:endParaRPr>
          </a:p>
        </p:txBody>
      </p:sp>
      <p:sp>
        <p:nvSpPr>
          <p:cNvPr id="8" name="TextBox 7">
            <a:extLst>
              <a:ext uri="{FF2B5EF4-FFF2-40B4-BE49-F238E27FC236}">
                <a16:creationId xmlns:a16="http://schemas.microsoft.com/office/drawing/2014/main" id="{8EA7585D-4E83-F1B3-B76F-DFA0A4072E9A}"/>
              </a:ext>
            </a:extLst>
          </p:cNvPr>
          <p:cNvSpPr txBox="1"/>
          <p:nvPr/>
        </p:nvSpPr>
        <p:spPr>
          <a:xfrm>
            <a:off x="3048762" y="1343433"/>
            <a:ext cx="6094476" cy="574388"/>
          </a:xfrm>
          <a:prstGeom prst="rect">
            <a:avLst/>
          </a:prstGeom>
          <a:noFill/>
        </p:spPr>
        <p:txBody>
          <a:bodyPr wrap="square">
            <a:spAutoFit/>
          </a:bodyPr>
          <a:lstStyle/>
          <a:p>
            <a:pPr algn="ctr">
              <a:lnSpc>
                <a:spcPct val="150000"/>
              </a:lnSpc>
            </a:pPr>
            <a:r>
              <a:rPr lang="en-US" sz="2400" b="1" dirty="0">
                <a:latin typeface="UTM Avo" panose="02040603050506020204" pitchFamily="18" charset="0"/>
              </a:rPr>
              <a:t>Tham </a:t>
            </a:r>
            <a:r>
              <a:rPr lang="en-US" sz="2400" b="1" dirty="0" err="1">
                <a:latin typeface="UTM Avo" panose="02040603050506020204" pitchFamily="18" charset="0"/>
              </a:rPr>
              <a:t>khảo</a:t>
            </a:r>
            <a:endParaRPr lang="en-US" sz="2400" b="1" dirty="0">
              <a:latin typeface="UTM Avo" panose="02040603050506020204" pitchFamily="18" charset="0"/>
            </a:endParaRPr>
          </a:p>
        </p:txBody>
      </p:sp>
    </p:spTree>
    <p:extLst>
      <p:ext uri="{BB962C8B-B14F-4D97-AF65-F5344CB8AC3E}">
        <p14:creationId xmlns:p14="http://schemas.microsoft.com/office/powerpoint/2010/main" val="5347570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500"/>
                                        <p:tgtEl>
                                          <p:spTgt spid="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1" end="1"/>
                                            </p:txEl>
                                          </p:spTgt>
                                        </p:tgtEl>
                                        <p:attrNameLst>
                                          <p:attrName>style.visibility</p:attrName>
                                        </p:attrNameLst>
                                      </p:cBhvr>
                                      <p:to>
                                        <p:strVal val="visible"/>
                                      </p:to>
                                    </p:set>
                                    <p:animEffect transition="in" filter="fade">
                                      <p:cBhvr>
                                        <p:cTn id="17" dur="500"/>
                                        <p:tgtEl>
                                          <p:spTgt spid="6">
                                            <p:txEl>
                                              <p:pRg st="1" end="1"/>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6">
                                            <p:txEl>
                                              <p:pRg st="2" end="2"/>
                                            </p:txEl>
                                          </p:spTgt>
                                        </p:tgtEl>
                                        <p:attrNameLst>
                                          <p:attrName>style.visibility</p:attrName>
                                        </p:attrNameLst>
                                      </p:cBhvr>
                                      <p:to>
                                        <p:strVal val="visible"/>
                                      </p:to>
                                    </p:set>
                                    <p:animEffect transition="in" filter="fade">
                                      <p:cBhvr>
                                        <p:cTn id="20" dur="500"/>
                                        <p:tgtEl>
                                          <p:spTgt spid="6">
                                            <p:txEl>
                                              <p:pRg st="2" end="2"/>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6">
                                            <p:txEl>
                                              <p:pRg st="3" end="3"/>
                                            </p:txEl>
                                          </p:spTgt>
                                        </p:tgtEl>
                                        <p:attrNameLst>
                                          <p:attrName>style.visibility</p:attrName>
                                        </p:attrNameLst>
                                      </p:cBhvr>
                                      <p:to>
                                        <p:strVal val="visible"/>
                                      </p:to>
                                    </p:set>
                                    <p:animEffect transition="in" filter="fade">
                                      <p:cBhvr>
                                        <p:cTn id="23" dur="5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43">
          <a:extLst>
            <a:ext uri="{FF2B5EF4-FFF2-40B4-BE49-F238E27FC236}">
              <a16:creationId xmlns:a16="http://schemas.microsoft.com/office/drawing/2014/main" id="{8BB1F2E0-F590-10C4-6EB6-C0037FF48DAD}"/>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5E5C52F5-3FDF-7B84-E2B2-FFCB362328A5}"/>
              </a:ext>
            </a:extLst>
          </p:cNvPr>
          <p:cNvGraphicFramePr>
            <a:graphicFrameLocks noGrp="1"/>
          </p:cNvGraphicFramePr>
          <p:nvPr>
            <p:extLst>
              <p:ext uri="{D42A27DB-BD31-4B8C-83A1-F6EECF244321}">
                <p14:modId xmlns:p14="http://schemas.microsoft.com/office/powerpoint/2010/main" val="3853328674"/>
              </p:ext>
            </p:extLst>
          </p:nvPr>
        </p:nvGraphicFramePr>
        <p:xfrm>
          <a:off x="429491" y="1820214"/>
          <a:ext cx="11333018" cy="4899241"/>
        </p:xfrm>
        <a:graphic>
          <a:graphicData uri="http://schemas.openxmlformats.org/drawingml/2006/table">
            <a:tbl>
              <a:tblPr firstRow="1" bandRow="1">
                <a:tableStyleId>{5940675A-B579-460E-94D1-54222C63F5DA}</a:tableStyleId>
              </a:tblPr>
              <a:tblGrid>
                <a:gridCol w="1435857">
                  <a:extLst>
                    <a:ext uri="{9D8B030D-6E8A-4147-A177-3AD203B41FA5}">
                      <a16:colId xmlns:a16="http://schemas.microsoft.com/office/drawing/2014/main" val="1976464964"/>
                    </a:ext>
                  </a:extLst>
                </a:gridCol>
                <a:gridCol w="9897161">
                  <a:extLst>
                    <a:ext uri="{9D8B030D-6E8A-4147-A177-3AD203B41FA5}">
                      <a16:colId xmlns:a16="http://schemas.microsoft.com/office/drawing/2014/main" val="2410460562"/>
                    </a:ext>
                  </a:extLst>
                </a:gridCol>
              </a:tblGrid>
              <a:tr h="4899241">
                <a:tc>
                  <a:txBody>
                    <a:bodyPr/>
                    <a:lstStyle/>
                    <a:p>
                      <a:pPr marL="0" marR="0" indent="0" algn="just" defTabSz="914400" rtl="0" eaLnBrk="1" fontAlgn="auto" latinLnBrk="0" hangingPunct="1">
                        <a:lnSpc>
                          <a:spcPct val="150000"/>
                        </a:lnSpc>
                        <a:spcBef>
                          <a:spcPts val="0"/>
                        </a:spcBef>
                        <a:spcAft>
                          <a:spcPts val="0"/>
                        </a:spcAft>
                        <a:buClrTx/>
                        <a:buSzTx/>
                        <a:buFontTx/>
                        <a:buNone/>
                        <a:tabLst/>
                        <a:defRPr/>
                      </a:pPr>
                      <a:r>
                        <a:rPr lang="vi-VN" sz="1600" dirty="0">
                          <a:latin typeface="UTM Avo" panose="02040603050506020204" pitchFamily="18"/>
                          <a:cs typeface="Times New Roman" panose="02020603050405020304" pitchFamily="18" charset="0"/>
                        </a:rPr>
                        <a:t>Nội dung lời độc thoại ấy là gì?</a:t>
                      </a:r>
                    </a:p>
                  </a:txBody>
                  <a:tcPr marL="57602" marR="57602" marT="28801" marB="28801">
                    <a:solidFill>
                      <a:schemeClr val="accent3">
                        <a:lumMod val="20000"/>
                        <a:lumOff val="80000"/>
                      </a:schemeClr>
                    </a:solidFill>
                  </a:tcPr>
                </a:tc>
                <a:tc>
                  <a:txBody>
                    <a:bodyPr/>
                    <a:lstStyle/>
                    <a:p>
                      <a:pPr marL="0" marR="0" indent="0" algn="just" defTabSz="914400" rtl="0" eaLnBrk="1" fontAlgn="auto" latinLnBrk="0" hangingPunct="1">
                        <a:lnSpc>
                          <a:spcPct val="150000"/>
                        </a:lnSpc>
                        <a:spcBef>
                          <a:spcPts val="0"/>
                        </a:spcBef>
                        <a:spcAft>
                          <a:spcPts val="0"/>
                        </a:spcAft>
                        <a:buClrTx/>
                        <a:buSzTx/>
                        <a:buFontTx/>
                        <a:buNone/>
                        <a:tabLst/>
                        <a:defRPr/>
                      </a:pPr>
                      <a:endParaRPr lang="vi-VN" sz="1600" i="1" dirty="0">
                        <a:latin typeface="UTM Avo" panose="02040603050506020204" pitchFamily="18"/>
                        <a:cs typeface="Times New Roman" panose="02020603050405020304" pitchFamily="18" charset="0"/>
                      </a:endParaRPr>
                    </a:p>
                  </a:txBody>
                  <a:tcPr marL="57602" marR="57602" marT="28801" marB="28801">
                    <a:solidFill>
                      <a:schemeClr val="bg1"/>
                    </a:solidFill>
                  </a:tcPr>
                </a:tc>
                <a:extLst>
                  <a:ext uri="{0D108BD9-81ED-4DB2-BD59-A6C34878D82A}">
                    <a16:rowId xmlns:a16="http://schemas.microsoft.com/office/drawing/2014/main" val="2295697330"/>
                  </a:ext>
                </a:extLst>
              </a:tr>
            </a:tbl>
          </a:graphicData>
        </a:graphic>
      </p:graphicFrame>
      <p:sp>
        <p:nvSpPr>
          <p:cNvPr id="4" name="TextBox 3">
            <a:extLst>
              <a:ext uri="{FF2B5EF4-FFF2-40B4-BE49-F238E27FC236}">
                <a16:creationId xmlns:a16="http://schemas.microsoft.com/office/drawing/2014/main" id="{A6A53F7C-E404-B067-4AC8-C8FFDF746EE2}"/>
              </a:ext>
            </a:extLst>
          </p:cNvPr>
          <p:cNvSpPr txBox="1"/>
          <p:nvPr/>
        </p:nvSpPr>
        <p:spPr>
          <a:xfrm>
            <a:off x="1870113" y="1820214"/>
            <a:ext cx="9892396" cy="4841325"/>
          </a:xfrm>
          <a:prstGeom prst="rect">
            <a:avLst/>
          </a:prstGeom>
          <a:noFill/>
        </p:spPr>
        <p:txBody>
          <a:bodyPr wrap="square">
            <a:spAutoFit/>
          </a:bodyPr>
          <a:lstStyle/>
          <a:p>
            <a:pPr marL="0" marR="0" indent="0" algn="just" defTabSz="914400" rtl="0" eaLnBrk="1" fontAlgn="auto" latinLnBrk="0" hangingPunct="1">
              <a:lnSpc>
                <a:spcPct val="150000"/>
              </a:lnSpc>
              <a:spcBef>
                <a:spcPts val="0"/>
              </a:spcBef>
              <a:spcAft>
                <a:spcPts val="0"/>
              </a:spcAft>
              <a:buClrTx/>
              <a:buSzTx/>
              <a:buFontTx/>
              <a:buNone/>
              <a:tabLst/>
              <a:defRPr/>
            </a:pPr>
            <a:r>
              <a:rPr lang="en-US" sz="1600" i="1" dirty="0">
                <a:latin typeface="UTM Avo" panose="02040603050506020204" pitchFamily="18"/>
                <a:cs typeface="Times New Roman" panose="02020603050405020304" pitchFamily="18" charset="0"/>
              </a:rPr>
              <a:t>“</a:t>
            </a:r>
            <a:r>
              <a:rPr lang="vi-VN" sz="1600" i="1" dirty="0">
                <a:latin typeface="UTM Avo" panose="02040603050506020204" pitchFamily="18"/>
                <a:cs typeface="Times New Roman" panose="02020603050405020304" pitchFamily="18" charset="0"/>
              </a:rPr>
              <a:t>Sống hay không sống – đó là vấn đề. Chịu đựng tất cả những viên đá, những mũi tên của số mệnh phũ phàng hay là cầm vũ khí vùng lên mà chống lại với sóng gió của biển khổ, chống lại để mà diệt chúng đi, đằng nào cao quý hơn? Chết, là ngủ. Không hơn. Và tự nhủ rằng ngủ đi tức là chấm dứt mọi đau khổ của cõi lòng và muôn vàn vết tử thương mà hình hài phải chịu đụng kết liễu cuộc đời như thế, chẳng đáng mong muốn sao? Chết, ngủ. Ngủ, có thể chỉ là mơ […] Bởi vì, ai là người có thể chịu đựng những roi vọt và khinh khi của thời đại, sự áp bức của kẻ bạo ngược, hống hách của kẻ kiêu căng, những nỗi giày vò của tình yêu tuyệt vọng, sự trì chậm của công lí, hỗn xược của cường quyền, sự miệt thị của kẻ bất tài đối với đức tài nhẫn nhục, khi chỉ cần với một mũi dùi là có thể đủ đưa mình đến chỗ yên nghỉ. Có ai đành cam chịu, than vãn rên rỉ, đổ mồ hôi dưới gánh nặng của cuộc đời mệt mỏi, nếu không phải chỉ vì sợ một cái gì mênh mang sau khi chết, cả một thế giới huyền bí mà đã vượt biên cương thì không một du khách nào còn quay trở lại, nỗi sợ làm cho tâm trí rối bời và bắt ta phải cam chịu mọi khổ nhục trên cõi thế này còn hơn là bay tới những nỗi khổ nhục khác mà ta chưa hề biết tới? [...]”</a:t>
            </a:r>
          </a:p>
        </p:txBody>
      </p:sp>
    </p:spTree>
    <p:extLst>
      <p:ext uri="{BB962C8B-B14F-4D97-AF65-F5344CB8AC3E}">
        <p14:creationId xmlns:p14="http://schemas.microsoft.com/office/powerpoint/2010/main" val="151148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43">
          <a:extLst>
            <a:ext uri="{FF2B5EF4-FFF2-40B4-BE49-F238E27FC236}">
              <a16:creationId xmlns:a16="http://schemas.microsoft.com/office/drawing/2014/main" id="{90C23BD8-538F-6258-219A-3BF6A3FADCC2}"/>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AEBD67F7-DDAB-C43F-40D5-B1ED2B0D7A50}"/>
              </a:ext>
            </a:extLst>
          </p:cNvPr>
          <p:cNvGraphicFramePr>
            <a:graphicFrameLocks noGrp="1"/>
          </p:cNvGraphicFramePr>
          <p:nvPr>
            <p:extLst>
              <p:ext uri="{D42A27DB-BD31-4B8C-83A1-F6EECF244321}">
                <p14:modId xmlns:p14="http://schemas.microsoft.com/office/powerpoint/2010/main" val="2440365275"/>
              </p:ext>
            </p:extLst>
          </p:nvPr>
        </p:nvGraphicFramePr>
        <p:xfrm>
          <a:off x="332509" y="1882261"/>
          <a:ext cx="11526982" cy="4522902"/>
        </p:xfrm>
        <a:graphic>
          <a:graphicData uri="http://schemas.openxmlformats.org/drawingml/2006/table">
            <a:tbl>
              <a:tblPr firstRow="1" bandRow="1">
                <a:tableStyleId>{5940675A-B579-460E-94D1-54222C63F5DA}</a:tableStyleId>
              </a:tblPr>
              <a:tblGrid>
                <a:gridCol w="3214255">
                  <a:extLst>
                    <a:ext uri="{9D8B030D-6E8A-4147-A177-3AD203B41FA5}">
                      <a16:colId xmlns:a16="http://schemas.microsoft.com/office/drawing/2014/main" val="1976464964"/>
                    </a:ext>
                  </a:extLst>
                </a:gridCol>
                <a:gridCol w="8312727">
                  <a:extLst>
                    <a:ext uri="{9D8B030D-6E8A-4147-A177-3AD203B41FA5}">
                      <a16:colId xmlns:a16="http://schemas.microsoft.com/office/drawing/2014/main" val="2410460562"/>
                    </a:ext>
                  </a:extLst>
                </a:gridCol>
              </a:tblGrid>
              <a:tr h="1956796">
                <a:tc>
                  <a:txBody>
                    <a:bodyPr/>
                    <a:lstStyle/>
                    <a:p>
                      <a:pPr marL="0" marR="0" indent="0" algn="just" defTabSz="914400" rtl="0" eaLnBrk="1" fontAlgn="auto" latinLnBrk="0" hangingPunct="1">
                        <a:lnSpc>
                          <a:spcPct val="150000"/>
                        </a:lnSpc>
                        <a:spcBef>
                          <a:spcPts val="0"/>
                        </a:spcBef>
                        <a:spcAft>
                          <a:spcPts val="0"/>
                        </a:spcAft>
                        <a:buClrTx/>
                        <a:buSzTx/>
                        <a:buFontTx/>
                        <a:buNone/>
                        <a:tabLst/>
                        <a:defRPr/>
                      </a:pPr>
                      <a:r>
                        <a:rPr lang="vi-VN" sz="1600" dirty="0">
                          <a:latin typeface="UTM Avo" panose="02040603050506020204" pitchFamily="18"/>
                          <a:cs typeface="Times New Roman" panose="02020603050405020304" pitchFamily="18" charset="0"/>
                        </a:rPr>
                        <a:t>Lời độc thoại ấy thể hiện xung đột (mâu thuẫn) nào trong nội tâm Ham-lét? Mâu thuẫn này có được g</a:t>
                      </a:r>
                      <a:r>
                        <a:rPr lang="en-US" sz="1600" dirty="0" err="1">
                          <a:latin typeface="UTM Avo" panose="02040603050506020204" pitchFamily="18"/>
                          <a:cs typeface="Times New Roman" panose="02020603050405020304" pitchFamily="18" charset="0"/>
                        </a:rPr>
                        <a:t>i</a:t>
                      </a:r>
                      <a:r>
                        <a:rPr lang="vi-VN" sz="1600" dirty="0">
                          <a:latin typeface="UTM Avo" panose="02040603050506020204" pitchFamily="18"/>
                          <a:cs typeface="Times New Roman" panose="02020603050405020304" pitchFamily="18" charset="0"/>
                        </a:rPr>
                        <a:t>ải quyết trong đoạn trích không?</a:t>
                      </a:r>
                    </a:p>
                  </a:txBody>
                  <a:tcPr marL="57602" marR="57602" marT="28801" marB="28801">
                    <a:solidFill>
                      <a:schemeClr val="accent3">
                        <a:lumMod val="20000"/>
                        <a:lumOff val="80000"/>
                      </a:schemeClr>
                    </a:solidFill>
                  </a:tcPr>
                </a:tc>
                <a:tc>
                  <a:txBody>
                    <a:bodyPr/>
                    <a:lstStyle/>
                    <a:p>
                      <a:pPr marL="0" marR="0" indent="0" algn="just" defTabSz="914400" rtl="0" eaLnBrk="1" fontAlgn="auto" latinLnBrk="0" hangingPunct="1">
                        <a:lnSpc>
                          <a:spcPct val="150000"/>
                        </a:lnSpc>
                        <a:spcBef>
                          <a:spcPts val="0"/>
                        </a:spcBef>
                        <a:spcAft>
                          <a:spcPts val="0"/>
                        </a:spcAft>
                        <a:buClrTx/>
                        <a:buSzTx/>
                        <a:buFontTx/>
                        <a:buNone/>
                        <a:tabLst/>
                        <a:defRPr/>
                      </a:pPr>
                      <a:endParaRPr lang="en-US" sz="1600" b="1" dirty="0">
                        <a:solidFill>
                          <a:schemeClr val="tx1"/>
                        </a:solidFill>
                        <a:latin typeface="UTM Avo" panose="02040603050506020204" pitchFamily="18"/>
                        <a:cs typeface="Times New Roman" panose="02020603050405020304" pitchFamily="18" charset="0"/>
                        <a:sym typeface="Wingdings" panose="05000000000000000000" pitchFamily="2" charset="2"/>
                      </a:endParaRPr>
                    </a:p>
                  </a:txBody>
                  <a:tcPr marL="57602" marR="57602" marT="28801" marB="28801">
                    <a:solidFill>
                      <a:schemeClr val="bg1"/>
                    </a:solidFill>
                  </a:tcPr>
                </a:tc>
                <a:extLst>
                  <a:ext uri="{0D108BD9-81ED-4DB2-BD59-A6C34878D82A}">
                    <a16:rowId xmlns:a16="http://schemas.microsoft.com/office/drawing/2014/main" val="1794352274"/>
                  </a:ext>
                </a:extLst>
              </a:tr>
              <a:tr h="2353926">
                <a:tc>
                  <a:txBody>
                    <a:bodyPr/>
                    <a:lstStyle/>
                    <a:p>
                      <a:pPr marL="0" marR="0" indent="0" algn="just" defTabSz="914400" rtl="0" eaLnBrk="1" fontAlgn="auto" latinLnBrk="0" hangingPunct="1">
                        <a:lnSpc>
                          <a:spcPct val="150000"/>
                        </a:lnSpc>
                        <a:spcBef>
                          <a:spcPts val="0"/>
                        </a:spcBef>
                        <a:spcAft>
                          <a:spcPts val="0"/>
                        </a:spcAft>
                        <a:buClrTx/>
                        <a:buSzTx/>
                        <a:buFontTx/>
                        <a:buNone/>
                        <a:tabLst/>
                        <a:defRPr/>
                      </a:pPr>
                      <a:r>
                        <a:rPr lang="vi-VN" sz="1600" dirty="0">
                          <a:latin typeface="UTM Avo" panose="02040603050506020204" pitchFamily="18"/>
                          <a:cs typeface="Times New Roman" panose="02020603050405020304" pitchFamily="18" charset="0"/>
                        </a:rPr>
                        <a:t>Nếu không có những lời độc thoại của Ham-lét thì sẽ ảnh hưởng như thế nào đến việc thể hiện mâu thuẫn trong nhân vật? Từ đó, em có nhận xét gì về giá trị nội dung, nghệ thuật của những lời độc thoại?</a:t>
                      </a:r>
                    </a:p>
                  </a:txBody>
                  <a:tcPr marL="57602" marR="57602" marT="28801" marB="28801">
                    <a:solidFill>
                      <a:schemeClr val="accent3">
                        <a:lumMod val="20000"/>
                        <a:lumOff val="80000"/>
                      </a:schemeClr>
                    </a:solidFill>
                  </a:tcPr>
                </a:tc>
                <a:tc>
                  <a:txBody>
                    <a:bodyPr/>
                    <a:lstStyle/>
                    <a:p>
                      <a:pPr marL="0" marR="0" indent="0" algn="just" defTabSz="914400" rtl="0" eaLnBrk="1" fontAlgn="auto" latinLnBrk="0" hangingPunct="1">
                        <a:lnSpc>
                          <a:spcPct val="150000"/>
                        </a:lnSpc>
                        <a:spcBef>
                          <a:spcPts val="0"/>
                        </a:spcBef>
                        <a:spcAft>
                          <a:spcPts val="0"/>
                        </a:spcAft>
                        <a:buClrTx/>
                        <a:buSzTx/>
                        <a:buFont typeface="Symbol" panose="05050102010706020507" pitchFamily="18" charset="2"/>
                        <a:buNone/>
                        <a:tabLst/>
                        <a:defRPr/>
                      </a:pPr>
                      <a:endParaRPr lang="vi-VN" sz="1600" dirty="0">
                        <a:latin typeface="UTM Avo" panose="02040603050506020204" pitchFamily="18"/>
                        <a:cs typeface="Times New Roman" panose="02020603050405020304" pitchFamily="18" charset="0"/>
                      </a:endParaRPr>
                    </a:p>
                  </a:txBody>
                  <a:tcPr marL="57602" marR="57602" marT="28801" marB="28801">
                    <a:solidFill>
                      <a:schemeClr val="bg1"/>
                    </a:solidFill>
                  </a:tcPr>
                </a:tc>
                <a:extLst>
                  <a:ext uri="{0D108BD9-81ED-4DB2-BD59-A6C34878D82A}">
                    <a16:rowId xmlns:a16="http://schemas.microsoft.com/office/drawing/2014/main" val="4238712100"/>
                  </a:ext>
                </a:extLst>
              </a:tr>
            </a:tbl>
          </a:graphicData>
        </a:graphic>
      </p:graphicFrame>
      <p:sp>
        <p:nvSpPr>
          <p:cNvPr id="4" name="TextBox 3">
            <a:extLst>
              <a:ext uri="{FF2B5EF4-FFF2-40B4-BE49-F238E27FC236}">
                <a16:creationId xmlns:a16="http://schemas.microsoft.com/office/drawing/2014/main" id="{74B5F0FB-B87E-FC73-D7B9-59FCDCE12D97}"/>
              </a:ext>
            </a:extLst>
          </p:cNvPr>
          <p:cNvSpPr txBox="1"/>
          <p:nvPr/>
        </p:nvSpPr>
        <p:spPr>
          <a:xfrm>
            <a:off x="3555693" y="1860227"/>
            <a:ext cx="8303797" cy="1891030"/>
          </a:xfrm>
          <a:prstGeom prst="rect">
            <a:avLst/>
          </a:prstGeom>
          <a:noFill/>
        </p:spPr>
        <p:txBody>
          <a:bodyPr wrap="square">
            <a:spAutoFit/>
          </a:bodyPr>
          <a:lstStyle/>
          <a:p>
            <a:pPr marL="0" marR="0" indent="0" algn="just" defTabSz="914400" rtl="0" eaLnBrk="1" fontAlgn="auto" latinLnBrk="0" hangingPunct="1">
              <a:lnSpc>
                <a:spcPct val="150000"/>
              </a:lnSpc>
              <a:spcBef>
                <a:spcPts val="0"/>
              </a:spcBef>
              <a:spcAft>
                <a:spcPts val="0"/>
              </a:spcAft>
              <a:buClrTx/>
              <a:buSzTx/>
              <a:buFontTx/>
              <a:buNone/>
              <a:tabLst/>
              <a:defRPr/>
            </a:pPr>
            <a:r>
              <a:rPr lang="en-US" sz="1600" b="1" dirty="0">
                <a:latin typeface="UTM Avo" panose="02040603050506020204" pitchFamily="18"/>
                <a:cs typeface="Times New Roman" panose="02020603050405020304" pitchFamily="18" charset="0"/>
              </a:rPr>
              <a:t>- </a:t>
            </a:r>
            <a:r>
              <a:rPr lang="vi-VN" sz="1600" b="1" dirty="0">
                <a:latin typeface="UTM Avo" panose="02040603050506020204" pitchFamily="18"/>
                <a:cs typeface="Times New Roman" panose="02020603050405020304" pitchFamily="18" charset="0"/>
              </a:rPr>
              <a:t>Mâu thuẫn xung đột trong nội tâm </a:t>
            </a:r>
            <a:r>
              <a:rPr lang="vi-VN" sz="1600" dirty="0">
                <a:latin typeface="UTM Avo" panose="02040603050506020204" pitchFamily="18"/>
                <a:cs typeface="Times New Roman" panose="02020603050405020304" pitchFamily="18" charset="0"/>
              </a:rPr>
              <a:t>Ham-lét</a:t>
            </a:r>
            <a:r>
              <a:rPr lang="en-US" sz="1600" dirty="0">
                <a:latin typeface="UTM Avo" panose="02040603050506020204" pitchFamily="18"/>
                <a:cs typeface="Times New Roman" panose="02020603050405020304" pitchFamily="18" charset="0"/>
              </a:rPr>
              <a:t>.</a:t>
            </a:r>
          </a:p>
          <a:p>
            <a:pPr algn="just">
              <a:lnSpc>
                <a:spcPct val="150000"/>
              </a:lnSpc>
            </a:pPr>
            <a:r>
              <a:rPr lang="en-US" sz="1600" dirty="0">
                <a:solidFill>
                  <a:srgbClr val="000000"/>
                </a:solidFill>
                <a:latin typeface="UTM Avo" panose="02040603050506020204" pitchFamily="18"/>
                <a:cs typeface="Times New Roman" panose="02020603050405020304" pitchFamily="18" charset="0"/>
              </a:rPr>
              <a:t>+ </a:t>
            </a:r>
            <a:r>
              <a:rPr lang="en-US" sz="1600" dirty="0" err="1">
                <a:solidFill>
                  <a:srgbClr val="000000"/>
                </a:solidFill>
                <a:latin typeface="UTM Avo" panose="02040603050506020204" pitchFamily="18"/>
                <a:cs typeface="Times New Roman" panose="02020603050405020304" pitchFamily="18" charset="0"/>
              </a:rPr>
              <a:t>Chấp</a:t>
            </a:r>
            <a:r>
              <a:rPr lang="en-US" sz="1600" dirty="0">
                <a:solidFill>
                  <a:srgbClr val="000000"/>
                </a:solidFill>
                <a:latin typeface="UTM Avo" panose="02040603050506020204" pitchFamily="18"/>
                <a:cs typeface="Times New Roman" panose="02020603050405020304" pitchFamily="18" charset="0"/>
              </a:rPr>
              <a:t> </a:t>
            </a:r>
            <a:r>
              <a:rPr lang="en-US" sz="1600" dirty="0" err="1">
                <a:solidFill>
                  <a:srgbClr val="000000"/>
                </a:solidFill>
                <a:latin typeface="UTM Avo" panose="02040603050506020204" pitchFamily="18"/>
                <a:cs typeface="Times New Roman" panose="02020603050405020304" pitchFamily="18" charset="0"/>
              </a:rPr>
              <a:t>nhận</a:t>
            </a:r>
            <a:r>
              <a:rPr lang="en-US" sz="1600" dirty="0">
                <a:solidFill>
                  <a:srgbClr val="000000"/>
                </a:solidFill>
                <a:latin typeface="UTM Avo" panose="02040603050506020204" pitchFamily="18"/>
                <a:cs typeface="Times New Roman" panose="02020603050405020304" pitchFamily="18" charset="0"/>
              </a:rPr>
              <a:t> </a:t>
            </a:r>
            <a:r>
              <a:rPr lang="en-US" sz="1600" dirty="0" err="1">
                <a:solidFill>
                  <a:srgbClr val="000000"/>
                </a:solidFill>
                <a:latin typeface="UTM Avo" panose="02040603050506020204" pitchFamily="18"/>
                <a:cs typeface="Times New Roman" panose="02020603050405020304" pitchFamily="18" charset="0"/>
              </a:rPr>
              <a:t>lối</a:t>
            </a:r>
            <a:r>
              <a:rPr lang="en-US" sz="1600" dirty="0">
                <a:solidFill>
                  <a:srgbClr val="000000"/>
                </a:solidFill>
                <a:latin typeface="UTM Avo" panose="02040603050506020204" pitchFamily="18"/>
                <a:cs typeface="Times New Roman" panose="02020603050405020304" pitchFamily="18" charset="0"/>
              </a:rPr>
              <a:t> </a:t>
            </a:r>
            <a:r>
              <a:rPr lang="en-US" sz="1600" dirty="0" err="1">
                <a:solidFill>
                  <a:srgbClr val="000000"/>
                </a:solidFill>
                <a:latin typeface="UTM Avo" panose="02040603050506020204" pitchFamily="18"/>
                <a:cs typeface="Times New Roman" panose="02020603050405020304" pitchFamily="18" charset="0"/>
              </a:rPr>
              <a:t>sống</a:t>
            </a:r>
            <a:r>
              <a:rPr lang="en-US" sz="1600" dirty="0">
                <a:solidFill>
                  <a:srgbClr val="000000"/>
                </a:solidFill>
                <a:latin typeface="UTM Avo" panose="02040603050506020204" pitchFamily="18"/>
                <a:cs typeface="Times New Roman" panose="02020603050405020304" pitchFamily="18" charset="0"/>
              </a:rPr>
              <a:t> “cam </a:t>
            </a:r>
            <a:r>
              <a:rPr lang="en-US" sz="1600" dirty="0" err="1">
                <a:solidFill>
                  <a:srgbClr val="000000"/>
                </a:solidFill>
                <a:latin typeface="UTM Avo" panose="02040603050506020204" pitchFamily="18"/>
                <a:cs typeface="Times New Roman" panose="02020603050405020304" pitchFamily="18" charset="0"/>
              </a:rPr>
              <a:t>chịu</a:t>
            </a:r>
            <a:r>
              <a:rPr lang="en-US" sz="1600" dirty="0">
                <a:solidFill>
                  <a:srgbClr val="000000"/>
                </a:solidFill>
                <a:latin typeface="UTM Avo" panose="02040603050506020204" pitchFamily="18"/>
                <a:cs typeface="Times New Roman" panose="02020603050405020304" pitchFamily="18" charset="0"/>
              </a:rPr>
              <a:t>”, “</a:t>
            </a:r>
            <a:r>
              <a:rPr lang="en-US" sz="1600" dirty="0" err="1">
                <a:solidFill>
                  <a:srgbClr val="000000"/>
                </a:solidFill>
                <a:latin typeface="UTM Avo" panose="02040603050506020204" pitchFamily="18"/>
                <a:cs typeface="Times New Roman" panose="02020603050405020304" pitchFamily="18" charset="0"/>
              </a:rPr>
              <a:t>ốm</a:t>
            </a:r>
            <a:r>
              <a:rPr lang="en-US" sz="1600" dirty="0">
                <a:solidFill>
                  <a:srgbClr val="000000"/>
                </a:solidFill>
                <a:latin typeface="UTM Avo" panose="02040603050506020204" pitchFamily="18"/>
                <a:cs typeface="Times New Roman" panose="02020603050405020304" pitchFamily="18" charset="0"/>
              </a:rPr>
              <a:t> </a:t>
            </a:r>
            <a:r>
              <a:rPr lang="en-US" sz="1600" dirty="0" err="1">
                <a:solidFill>
                  <a:srgbClr val="000000"/>
                </a:solidFill>
                <a:latin typeface="UTM Avo" panose="02040603050506020204" pitchFamily="18"/>
                <a:cs typeface="Times New Roman" panose="02020603050405020304" pitchFamily="18" charset="0"/>
              </a:rPr>
              <a:t>yếu</a:t>
            </a:r>
            <a:r>
              <a:rPr lang="en-US" sz="1600" dirty="0">
                <a:solidFill>
                  <a:srgbClr val="000000"/>
                </a:solidFill>
                <a:latin typeface="UTM Avo" panose="02040603050506020204" pitchFamily="18"/>
                <a:cs typeface="Times New Roman" panose="02020603050405020304" pitchFamily="18" charset="0"/>
              </a:rPr>
              <a:t>”, “</a:t>
            </a:r>
            <a:r>
              <a:rPr lang="en-US" sz="1600" dirty="0" err="1">
                <a:solidFill>
                  <a:srgbClr val="000000"/>
                </a:solidFill>
                <a:latin typeface="UTM Avo" panose="02040603050506020204" pitchFamily="18"/>
                <a:cs typeface="Times New Roman" panose="02020603050405020304" pitchFamily="18" charset="0"/>
              </a:rPr>
              <a:t>hèn</a:t>
            </a:r>
            <a:r>
              <a:rPr lang="en-US" sz="1600" dirty="0">
                <a:solidFill>
                  <a:srgbClr val="000000"/>
                </a:solidFill>
                <a:latin typeface="UTM Avo" panose="02040603050506020204" pitchFamily="18"/>
                <a:cs typeface="Times New Roman" panose="02020603050405020304" pitchFamily="18" charset="0"/>
              </a:rPr>
              <a:t> </a:t>
            </a:r>
            <a:r>
              <a:rPr lang="en-US" sz="1600" dirty="0" err="1">
                <a:solidFill>
                  <a:srgbClr val="000000"/>
                </a:solidFill>
                <a:latin typeface="UTM Avo" panose="02040603050506020204" pitchFamily="18"/>
                <a:cs typeface="Times New Roman" panose="02020603050405020304" pitchFamily="18" charset="0"/>
              </a:rPr>
              <a:t>mạt</a:t>
            </a:r>
            <a:r>
              <a:rPr lang="en-US" sz="1600" dirty="0">
                <a:solidFill>
                  <a:srgbClr val="000000"/>
                </a:solidFill>
                <a:latin typeface="UTM Avo" panose="02040603050506020204" pitchFamily="18"/>
                <a:cs typeface="Times New Roman" panose="02020603050405020304" pitchFamily="18" charset="0"/>
              </a:rPr>
              <a:t>”…</a:t>
            </a:r>
          </a:p>
          <a:p>
            <a:pPr algn="just">
              <a:lnSpc>
                <a:spcPct val="150000"/>
              </a:lnSpc>
            </a:pPr>
            <a:r>
              <a:rPr lang="en-US" sz="1600" dirty="0">
                <a:solidFill>
                  <a:srgbClr val="000000"/>
                </a:solidFill>
                <a:latin typeface="UTM Avo" panose="02040603050506020204" pitchFamily="18"/>
                <a:cs typeface="Times New Roman" panose="02020603050405020304" pitchFamily="18" charset="0"/>
              </a:rPr>
              <a:t>+ Can </a:t>
            </a:r>
            <a:r>
              <a:rPr lang="en-US" sz="1600" dirty="0" err="1">
                <a:solidFill>
                  <a:srgbClr val="000000"/>
                </a:solidFill>
                <a:latin typeface="UTM Avo" panose="02040603050506020204" pitchFamily="18"/>
                <a:cs typeface="Times New Roman" panose="02020603050405020304" pitchFamily="18" charset="0"/>
              </a:rPr>
              <a:t>đảm</a:t>
            </a:r>
            <a:r>
              <a:rPr lang="en-US" sz="1600" dirty="0">
                <a:solidFill>
                  <a:srgbClr val="000000"/>
                </a:solidFill>
                <a:latin typeface="UTM Avo" panose="02040603050506020204" pitchFamily="18"/>
                <a:cs typeface="Times New Roman" panose="02020603050405020304" pitchFamily="18" charset="0"/>
              </a:rPr>
              <a:t> </a:t>
            </a:r>
            <a:r>
              <a:rPr lang="en-US" sz="1600" dirty="0" err="1">
                <a:solidFill>
                  <a:srgbClr val="000000"/>
                </a:solidFill>
                <a:latin typeface="UTM Avo" panose="02040603050506020204" pitchFamily="18"/>
                <a:cs typeface="Times New Roman" panose="02020603050405020304" pitchFamily="18" charset="0"/>
              </a:rPr>
              <a:t>vùng</a:t>
            </a:r>
            <a:r>
              <a:rPr lang="en-US" sz="1600" dirty="0">
                <a:solidFill>
                  <a:srgbClr val="000000"/>
                </a:solidFill>
                <a:latin typeface="UTM Avo" panose="02040603050506020204" pitchFamily="18"/>
                <a:cs typeface="Times New Roman" panose="02020603050405020304" pitchFamily="18" charset="0"/>
              </a:rPr>
              <a:t> </a:t>
            </a:r>
            <a:r>
              <a:rPr lang="en-US" sz="1600" dirty="0" err="1">
                <a:solidFill>
                  <a:srgbClr val="000000"/>
                </a:solidFill>
                <a:latin typeface="UTM Avo" panose="02040603050506020204" pitchFamily="18"/>
                <a:cs typeface="Times New Roman" panose="02020603050405020304" pitchFamily="18" charset="0"/>
              </a:rPr>
              <a:t>lên</a:t>
            </a:r>
            <a:r>
              <a:rPr lang="en-US" sz="1600" dirty="0">
                <a:solidFill>
                  <a:srgbClr val="000000"/>
                </a:solidFill>
                <a:latin typeface="UTM Avo" panose="02040603050506020204" pitchFamily="18"/>
                <a:cs typeface="Times New Roman" panose="02020603050405020304" pitchFamily="18" charset="0"/>
              </a:rPr>
              <a:t> </a:t>
            </a:r>
            <a:r>
              <a:rPr lang="en-US" sz="1600" dirty="0" err="1">
                <a:solidFill>
                  <a:srgbClr val="000000"/>
                </a:solidFill>
                <a:latin typeface="UTM Avo" panose="02040603050506020204" pitchFamily="18"/>
                <a:cs typeface="Times New Roman" panose="02020603050405020304" pitchFamily="18" charset="0"/>
              </a:rPr>
              <a:t>đấu</a:t>
            </a:r>
            <a:r>
              <a:rPr lang="en-US" sz="1600" dirty="0">
                <a:solidFill>
                  <a:srgbClr val="000000"/>
                </a:solidFill>
                <a:latin typeface="UTM Avo" panose="02040603050506020204" pitchFamily="18"/>
                <a:cs typeface="Times New Roman" panose="02020603050405020304" pitchFamily="18" charset="0"/>
              </a:rPr>
              <a:t> </a:t>
            </a:r>
            <a:r>
              <a:rPr lang="en-US" sz="1600" dirty="0" err="1">
                <a:solidFill>
                  <a:srgbClr val="000000"/>
                </a:solidFill>
                <a:latin typeface="UTM Avo" panose="02040603050506020204" pitchFamily="18"/>
                <a:cs typeface="Times New Roman" panose="02020603050405020304" pitchFamily="18" charset="0"/>
              </a:rPr>
              <a:t>tranh</a:t>
            </a:r>
            <a:r>
              <a:rPr lang="en-US" sz="1600" dirty="0">
                <a:solidFill>
                  <a:srgbClr val="000000"/>
                </a:solidFill>
                <a:latin typeface="UTM Avo" panose="02040603050506020204" pitchFamily="18"/>
                <a:cs typeface="Times New Roman" panose="02020603050405020304" pitchFamily="18" charset="0"/>
              </a:rPr>
              <a:t> </a:t>
            </a:r>
            <a:r>
              <a:rPr lang="en-US" sz="1600" dirty="0" err="1">
                <a:solidFill>
                  <a:srgbClr val="000000"/>
                </a:solidFill>
                <a:latin typeface="UTM Avo" panose="02040603050506020204" pitchFamily="18"/>
                <a:cs typeface="Times New Roman" panose="02020603050405020304" pitchFamily="18" charset="0"/>
              </a:rPr>
              <a:t>để</a:t>
            </a:r>
            <a:r>
              <a:rPr lang="en-US" sz="1600" dirty="0">
                <a:solidFill>
                  <a:srgbClr val="000000"/>
                </a:solidFill>
                <a:latin typeface="UTM Avo" panose="02040603050506020204" pitchFamily="18"/>
                <a:cs typeface="Times New Roman" panose="02020603050405020304" pitchFamily="18" charset="0"/>
              </a:rPr>
              <a:t> </a:t>
            </a:r>
            <a:r>
              <a:rPr lang="en-US" sz="1600" dirty="0" err="1">
                <a:solidFill>
                  <a:srgbClr val="000000"/>
                </a:solidFill>
                <a:latin typeface="UTM Avo" panose="02040603050506020204" pitchFamily="18"/>
                <a:cs typeface="Times New Roman" panose="02020603050405020304" pitchFamily="18" charset="0"/>
              </a:rPr>
              <a:t>bảo</a:t>
            </a:r>
            <a:r>
              <a:rPr lang="en-US" sz="1600" dirty="0">
                <a:solidFill>
                  <a:srgbClr val="000000"/>
                </a:solidFill>
                <a:latin typeface="UTM Avo" panose="02040603050506020204" pitchFamily="18"/>
                <a:cs typeface="Times New Roman" panose="02020603050405020304" pitchFamily="18" charset="0"/>
              </a:rPr>
              <a:t> </a:t>
            </a:r>
            <a:r>
              <a:rPr lang="en-US" sz="1600" dirty="0" err="1">
                <a:solidFill>
                  <a:srgbClr val="000000"/>
                </a:solidFill>
                <a:latin typeface="UTM Avo" panose="02040603050506020204" pitchFamily="18"/>
                <a:cs typeface="Times New Roman" panose="02020603050405020304" pitchFamily="18" charset="0"/>
              </a:rPr>
              <a:t>vệ</a:t>
            </a:r>
            <a:r>
              <a:rPr lang="en-US" sz="1600" dirty="0">
                <a:solidFill>
                  <a:srgbClr val="000000"/>
                </a:solidFill>
                <a:latin typeface="UTM Avo" panose="02040603050506020204" pitchFamily="18"/>
                <a:cs typeface="Times New Roman" panose="02020603050405020304" pitchFamily="18" charset="0"/>
              </a:rPr>
              <a:t> </a:t>
            </a:r>
            <a:r>
              <a:rPr lang="en-US" sz="1600" dirty="0" err="1">
                <a:solidFill>
                  <a:srgbClr val="000000"/>
                </a:solidFill>
                <a:latin typeface="UTM Avo" panose="02040603050506020204" pitchFamily="18"/>
                <a:cs typeface="Times New Roman" panose="02020603050405020304" pitchFamily="18" charset="0"/>
              </a:rPr>
              <a:t>chính</a:t>
            </a:r>
            <a:r>
              <a:rPr lang="en-US" sz="1600" dirty="0">
                <a:solidFill>
                  <a:srgbClr val="000000"/>
                </a:solidFill>
                <a:latin typeface="UTM Avo" panose="02040603050506020204" pitchFamily="18"/>
                <a:cs typeface="Times New Roman" panose="02020603050405020304" pitchFamily="18" charset="0"/>
              </a:rPr>
              <a:t> </a:t>
            </a:r>
            <a:r>
              <a:rPr lang="en-US" sz="1600" dirty="0" err="1">
                <a:solidFill>
                  <a:srgbClr val="000000"/>
                </a:solidFill>
                <a:latin typeface="UTM Avo" panose="02040603050506020204" pitchFamily="18"/>
                <a:cs typeface="Times New Roman" panose="02020603050405020304" pitchFamily="18" charset="0"/>
              </a:rPr>
              <a:t>mình</a:t>
            </a:r>
            <a:r>
              <a:rPr lang="en-US" sz="1600" dirty="0">
                <a:solidFill>
                  <a:srgbClr val="000000"/>
                </a:solidFill>
                <a:latin typeface="UTM Avo" panose="02040603050506020204" pitchFamily="18"/>
                <a:cs typeface="Times New Roman" panose="02020603050405020304" pitchFamily="18" charset="0"/>
              </a:rPr>
              <a:t>, </a:t>
            </a:r>
            <a:r>
              <a:rPr lang="en-US" sz="1600" dirty="0" err="1">
                <a:solidFill>
                  <a:srgbClr val="000000"/>
                </a:solidFill>
                <a:latin typeface="UTM Avo" panose="02040603050506020204" pitchFamily="18"/>
                <a:cs typeface="Times New Roman" panose="02020603050405020304" pitchFamily="18" charset="0"/>
              </a:rPr>
              <a:t>biến</a:t>
            </a:r>
            <a:r>
              <a:rPr lang="en-US" sz="1600" dirty="0">
                <a:solidFill>
                  <a:srgbClr val="000000"/>
                </a:solidFill>
                <a:latin typeface="UTM Avo" panose="02040603050506020204" pitchFamily="18"/>
                <a:cs typeface="Times New Roman" panose="02020603050405020304" pitchFamily="18" charset="0"/>
              </a:rPr>
              <a:t> </a:t>
            </a:r>
            <a:r>
              <a:rPr lang="en-US" sz="1600" dirty="0" err="1">
                <a:solidFill>
                  <a:srgbClr val="000000"/>
                </a:solidFill>
                <a:latin typeface="UTM Avo" panose="02040603050506020204" pitchFamily="18"/>
                <a:cs typeface="Times New Roman" panose="02020603050405020304" pitchFamily="18" charset="0"/>
              </a:rPr>
              <a:t>những</a:t>
            </a:r>
            <a:r>
              <a:rPr lang="en-US" sz="1600" dirty="0">
                <a:solidFill>
                  <a:srgbClr val="000000"/>
                </a:solidFill>
                <a:latin typeface="UTM Avo" panose="02040603050506020204" pitchFamily="18"/>
                <a:cs typeface="Times New Roman" panose="02020603050405020304" pitchFamily="18" charset="0"/>
              </a:rPr>
              <a:t> </a:t>
            </a:r>
            <a:r>
              <a:rPr lang="en-US" sz="1600" dirty="0" err="1">
                <a:solidFill>
                  <a:srgbClr val="000000"/>
                </a:solidFill>
                <a:latin typeface="UTM Avo" panose="02040603050506020204" pitchFamily="18"/>
                <a:cs typeface="Times New Roman" panose="02020603050405020304" pitchFamily="18" charset="0"/>
              </a:rPr>
              <a:t>dự</a:t>
            </a:r>
            <a:r>
              <a:rPr lang="en-US" sz="1600" dirty="0">
                <a:solidFill>
                  <a:srgbClr val="000000"/>
                </a:solidFill>
                <a:latin typeface="UTM Avo" panose="02040603050506020204" pitchFamily="18"/>
                <a:cs typeface="Times New Roman" panose="02020603050405020304" pitchFamily="18" charset="0"/>
              </a:rPr>
              <a:t> </a:t>
            </a:r>
            <a:r>
              <a:rPr lang="en-US" sz="1600" dirty="0" err="1">
                <a:solidFill>
                  <a:srgbClr val="000000"/>
                </a:solidFill>
                <a:latin typeface="UTM Avo" panose="02040603050506020204" pitchFamily="18"/>
                <a:cs typeface="Times New Roman" panose="02020603050405020304" pitchFamily="18" charset="0"/>
              </a:rPr>
              <a:t>kiến</a:t>
            </a:r>
            <a:r>
              <a:rPr lang="en-US" sz="1600" dirty="0">
                <a:solidFill>
                  <a:srgbClr val="000000"/>
                </a:solidFill>
                <a:latin typeface="UTM Avo" panose="02040603050506020204" pitchFamily="18"/>
                <a:cs typeface="Times New Roman" panose="02020603050405020304" pitchFamily="18" charset="0"/>
              </a:rPr>
              <a:t> “</a:t>
            </a:r>
            <a:r>
              <a:rPr lang="en-US" sz="1600" dirty="0" err="1">
                <a:solidFill>
                  <a:srgbClr val="000000"/>
                </a:solidFill>
                <a:latin typeface="UTM Avo" panose="02040603050506020204" pitchFamily="18"/>
                <a:cs typeface="Times New Roman" panose="02020603050405020304" pitchFamily="18" charset="0"/>
              </a:rPr>
              <a:t>lớn</a:t>
            </a:r>
            <a:r>
              <a:rPr lang="en-US" sz="1600" dirty="0">
                <a:solidFill>
                  <a:srgbClr val="000000"/>
                </a:solidFill>
                <a:latin typeface="UTM Avo" panose="02040603050506020204" pitchFamily="18"/>
                <a:cs typeface="Times New Roman" panose="02020603050405020304" pitchFamily="18" charset="0"/>
              </a:rPr>
              <a:t> </a:t>
            </a:r>
            <a:r>
              <a:rPr lang="en-US" sz="1600" dirty="0" err="1">
                <a:solidFill>
                  <a:srgbClr val="000000"/>
                </a:solidFill>
                <a:latin typeface="UTM Avo" panose="02040603050506020204" pitchFamily="18"/>
                <a:cs typeface="Times New Roman" panose="02020603050405020304" pitchFamily="18" charset="0"/>
              </a:rPr>
              <a:t>lao</a:t>
            </a:r>
            <a:r>
              <a:rPr lang="en-US" sz="1600" dirty="0">
                <a:solidFill>
                  <a:srgbClr val="000000"/>
                </a:solidFill>
                <a:latin typeface="UTM Avo" panose="02040603050506020204" pitchFamily="18"/>
                <a:cs typeface="Times New Roman" panose="02020603050405020304" pitchFamily="18" charset="0"/>
              </a:rPr>
              <a:t>, </a:t>
            </a:r>
            <a:r>
              <a:rPr lang="en-US" sz="1600" dirty="0" err="1">
                <a:solidFill>
                  <a:srgbClr val="000000"/>
                </a:solidFill>
                <a:latin typeface="UTM Avo" panose="02040603050506020204" pitchFamily="18"/>
                <a:cs typeface="Times New Roman" panose="02020603050405020304" pitchFamily="18" charset="0"/>
              </a:rPr>
              <a:t>cao</a:t>
            </a:r>
            <a:r>
              <a:rPr lang="en-US" sz="1600" dirty="0">
                <a:solidFill>
                  <a:srgbClr val="000000"/>
                </a:solidFill>
                <a:latin typeface="UTM Avo" panose="02040603050506020204" pitchFamily="18"/>
                <a:cs typeface="Times New Roman" panose="02020603050405020304" pitchFamily="18" charset="0"/>
              </a:rPr>
              <a:t> </a:t>
            </a:r>
            <a:r>
              <a:rPr lang="en-US" sz="1600" dirty="0" err="1">
                <a:solidFill>
                  <a:srgbClr val="000000"/>
                </a:solidFill>
                <a:latin typeface="UTM Avo" panose="02040603050506020204" pitchFamily="18"/>
                <a:cs typeface="Times New Roman" panose="02020603050405020304" pitchFamily="18" charset="0"/>
              </a:rPr>
              <a:t>quý</a:t>
            </a:r>
            <a:r>
              <a:rPr lang="en-US" sz="1600" dirty="0">
                <a:solidFill>
                  <a:srgbClr val="000000"/>
                </a:solidFill>
                <a:latin typeface="UTM Avo" panose="02040603050506020204" pitchFamily="18"/>
                <a:cs typeface="Times New Roman" panose="02020603050405020304" pitchFamily="18" charset="0"/>
              </a:rPr>
              <a:t>” </a:t>
            </a:r>
            <a:r>
              <a:rPr lang="en-US" sz="1600" dirty="0" err="1">
                <a:solidFill>
                  <a:srgbClr val="000000"/>
                </a:solidFill>
                <a:latin typeface="UTM Avo" panose="02040603050506020204" pitchFamily="18"/>
                <a:cs typeface="Times New Roman" panose="02020603050405020304" pitchFamily="18" charset="0"/>
              </a:rPr>
              <a:t>thành</a:t>
            </a:r>
            <a:r>
              <a:rPr lang="en-US" sz="1600" dirty="0">
                <a:solidFill>
                  <a:srgbClr val="000000"/>
                </a:solidFill>
                <a:latin typeface="UTM Avo" panose="02040603050506020204" pitchFamily="18"/>
                <a:cs typeface="Times New Roman" panose="02020603050405020304" pitchFamily="18" charset="0"/>
              </a:rPr>
              <a:t> “</a:t>
            </a:r>
            <a:r>
              <a:rPr lang="en-US" sz="1600" dirty="0" err="1">
                <a:solidFill>
                  <a:srgbClr val="000000"/>
                </a:solidFill>
                <a:latin typeface="UTM Avo" panose="02040603050506020204" pitchFamily="18"/>
                <a:cs typeface="Times New Roman" panose="02020603050405020304" pitchFamily="18" charset="0"/>
              </a:rPr>
              <a:t>hành</a:t>
            </a:r>
            <a:r>
              <a:rPr lang="en-US" sz="1600" dirty="0">
                <a:solidFill>
                  <a:srgbClr val="000000"/>
                </a:solidFill>
                <a:latin typeface="UTM Avo" panose="02040603050506020204" pitchFamily="18"/>
                <a:cs typeface="Times New Roman" panose="02020603050405020304" pitchFamily="18" charset="0"/>
              </a:rPr>
              <a:t> </a:t>
            </a:r>
            <a:r>
              <a:rPr lang="en-US" sz="1600" dirty="0" err="1">
                <a:solidFill>
                  <a:srgbClr val="000000"/>
                </a:solidFill>
                <a:latin typeface="UTM Avo" panose="02040603050506020204" pitchFamily="18"/>
                <a:cs typeface="Times New Roman" panose="02020603050405020304" pitchFamily="18" charset="0"/>
              </a:rPr>
              <a:t>động</a:t>
            </a:r>
            <a:r>
              <a:rPr lang="en-US" sz="1600" dirty="0">
                <a:solidFill>
                  <a:srgbClr val="000000"/>
                </a:solidFill>
                <a:latin typeface="UTM Avo" panose="02040603050506020204" pitchFamily="18"/>
                <a:cs typeface="Times New Roman" panose="02020603050405020304" pitchFamily="18" charset="0"/>
              </a:rPr>
              <a:t>”.</a:t>
            </a:r>
          </a:p>
          <a:p>
            <a:pPr algn="just">
              <a:lnSpc>
                <a:spcPct val="150000"/>
              </a:lnSpc>
            </a:pPr>
            <a:r>
              <a:rPr lang="en-US" sz="1600" b="1" dirty="0">
                <a:solidFill>
                  <a:schemeClr val="tx1"/>
                </a:solidFill>
                <a:latin typeface="UTM Avo" panose="02040603050506020204" pitchFamily="18"/>
                <a:cs typeface="Times New Roman" panose="02020603050405020304" pitchFamily="18" charset="0"/>
                <a:sym typeface="Wingdings" panose="05000000000000000000" pitchFamily="2" charset="2"/>
              </a:rPr>
              <a:t>-</a:t>
            </a:r>
            <a:r>
              <a:rPr lang="en-US" sz="1600" b="1" baseline="0" dirty="0">
                <a:solidFill>
                  <a:schemeClr val="tx1"/>
                </a:solidFill>
                <a:latin typeface="UTM Avo" panose="02040603050506020204" pitchFamily="18"/>
                <a:cs typeface="Times New Roman" panose="02020603050405020304" pitchFamily="18" charset="0"/>
                <a:sym typeface="Wingdings" panose="05000000000000000000" pitchFamily="2" charset="2"/>
              </a:rPr>
              <a:t> </a:t>
            </a:r>
            <a:r>
              <a:rPr lang="en-US" sz="1600" b="1" baseline="0" dirty="0" err="1">
                <a:solidFill>
                  <a:schemeClr val="tx1"/>
                </a:solidFill>
                <a:latin typeface="UTM Avo" panose="02040603050506020204" pitchFamily="18"/>
                <a:cs typeface="Times New Roman" panose="02020603050405020304" pitchFamily="18" charset="0"/>
                <a:sym typeface="Wingdings" panose="05000000000000000000" pitchFamily="2" charset="2"/>
              </a:rPr>
              <a:t>Mâu</a:t>
            </a:r>
            <a:r>
              <a:rPr lang="en-US" sz="1600" b="1" baseline="0" dirty="0">
                <a:solidFill>
                  <a:schemeClr val="tx1"/>
                </a:solidFill>
                <a:latin typeface="UTM Avo" panose="02040603050506020204" pitchFamily="18"/>
                <a:cs typeface="Times New Roman" panose="02020603050405020304" pitchFamily="18" charset="0"/>
                <a:sym typeface="Wingdings" panose="05000000000000000000" pitchFamily="2" charset="2"/>
              </a:rPr>
              <a:t> </a:t>
            </a:r>
            <a:r>
              <a:rPr lang="en-US" sz="1600" b="1" baseline="0" dirty="0" err="1">
                <a:solidFill>
                  <a:schemeClr val="tx1"/>
                </a:solidFill>
                <a:latin typeface="UTM Avo" panose="02040603050506020204" pitchFamily="18"/>
                <a:cs typeface="Times New Roman" panose="02020603050405020304" pitchFamily="18" charset="0"/>
                <a:sym typeface="Wingdings" panose="05000000000000000000" pitchFamily="2" charset="2"/>
              </a:rPr>
              <a:t>thuẫn</a:t>
            </a:r>
            <a:r>
              <a:rPr lang="en-US" sz="1600" b="1" baseline="0" dirty="0">
                <a:solidFill>
                  <a:schemeClr val="tx1"/>
                </a:solidFill>
                <a:latin typeface="UTM Avo" panose="02040603050506020204" pitchFamily="18"/>
                <a:cs typeface="Times New Roman" panose="02020603050405020304" pitchFamily="18" charset="0"/>
                <a:sym typeface="Wingdings" panose="05000000000000000000" pitchFamily="2" charset="2"/>
              </a:rPr>
              <a:t> </a:t>
            </a:r>
            <a:r>
              <a:rPr lang="en-US" sz="1600" b="1" baseline="0" dirty="0" err="1">
                <a:solidFill>
                  <a:schemeClr val="tx1"/>
                </a:solidFill>
                <a:latin typeface="UTM Avo" panose="02040603050506020204" pitchFamily="18"/>
                <a:cs typeface="Times New Roman" panose="02020603050405020304" pitchFamily="18" charset="0"/>
                <a:sym typeface="Wingdings" panose="05000000000000000000" pitchFamily="2" charset="2"/>
              </a:rPr>
              <a:t>được</a:t>
            </a:r>
            <a:r>
              <a:rPr lang="en-US" sz="1600" b="1" baseline="0" dirty="0">
                <a:solidFill>
                  <a:schemeClr val="tx1"/>
                </a:solidFill>
                <a:latin typeface="UTM Avo" panose="02040603050506020204" pitchFamily="18"/>
                <a:cs typeface="Times New Roman" panose="02020603050405020304" pitchFamily="18" charset="0"/>
                <a:sym typeface="Wingdings" panose="05000000000000000000" pitchFamily="2" charset="2"/>
              </a:rPr>
              <a:t> </a:t>
            </a:r>
            <a:r>
              <a:rPr lang="en-US" sz="1600" b="1" baseline="0" dirty="0" err="1">
                <a:solidFill>
                  <a:schemeClr val="tx1"/>
                </a:solidFill>
                <a:latin typeface="UTM Avo" panose="02040603050506020204" pitchFamily="18"/>
                <a:cs typeface="Times New Roman" panose="02020603050405020304" pitchFamily="18" charset="0"/>
                <a:sym typeface="Wingdings" panose="05000000000000000000" pitchFamily="2" charset="2"/>
              </a:rPr>
              <a:t>giải</a:t>
            </a:r>
            <a:r>
              <a:rPr lang="en-US" sz="1600" b="1" baseline="0" dirty="0">
                <a:solidFill>
                  <a:schemeClr val="tx1"/>
                </a:solidFill>
                <a:latin typeface="UTM Avo" panose="02040603050506020204" pitchFamily="18"/>
                <a:cs typeface="Times New Roman" panose="02020603050405020304" pitchFamily="18" charset="0"/>
                <a:sym typeface="Wingdings" panose="05000000000000000000" pitchFamily="2" charset="2"/>
              </a:rPr>
              <a:t> </a:t>
            </a:r>
            <a:r>
              <a:rPr lang="en-US" sz="1600" b="1" baseline="0" dirty="0" err="1">
                <a:solidFill>
                  <a:schemeClr val="tx1"/>
                </a:solidFill>
                <a:latin typeface="UTM Avo" panose="02040603050506020204" pitchFamily="18"/>
                <a:cs typeface="Times New Roman" panose="02020603050405020304" pitchFamily="18" charset="0"/>
                <a:sym typeface="Wingdings" panose="05000000000000000000" pitchFamily="2" charset="2"/>
              </a:rPr>
              <a:t>quyết</a:t>
            </a:r>
            <a:r>
              <a:rPr lang="en-US" sz="1600" b="1" baseline="0" dirty="0">
                <a:solidFill>
                  <a:schemeClr val="tx1"/>
                </a:solidFill>
                <a:latin typeface="UTM Avo" panose="02040603050506020204" pitchFamily="18"/>
                <a:cs typeface="Times New Roman" panose="02020603050405020304" pitchFamily="18" charset="0"/>
                <a:sym typeface="Wingdings" panose="05000000000000000000" pitchFamily="2" charset="2"/>
              </a:rPr>
              <a:t>: Ham-</a:t>
            </a:r>
            <a:r>
              <a:rPr lang="en-US" sz="1600" b="1" baseline="0" dirty="0" err="1">
                <a:solidFill>
                  <a:schemeClr val="tx1"/>
                </a:solidFill>
                <a:latin typeface="UTM Avo" panose="02040603050506020204" pitchFamily="18"/>
                <a:cs typeface="Times New Roman" panose="02020603050405020304" pitchFamily="18" charset="0"/>
                <a:sym typeface="Wingdings" panose="05000000000000000000" pitchFamily="2" charset="2"/>
              </a:rPr>
              <a:t>lét</a:t>
            </a:r>
            <a:r>
              <a:rPr lang="en-US" sz="1600" b="1" dirty="0">
                <a:solidFill>
                  <a:schemeClr val="tx1"/>
                </a:solidFill>
                <a:latin typeface="UTM Avo" panose="02040603050506020204" pitchFamily="18"/>
                <a:cs typeface="Times New Roman" panose="02020603050405020304" pitchFamily="18" charset="0"/>
                <a:sym typeface="Wingdings" panose="05000000000000000000" pitchFamily="2" charset="2"/>
              </a:rPr>
              <a:t> </a:t>
            </a:r>
            <a:r>
              <a:rPr lang="en-US" sz="1600" b="1" dirty="0" err="1">
                <a:solidFill>
                  <a:schemeClr val="tx1"/>
                </a:solidFill>
                <a:latin typeface="UTM Avo" panose="02040603050506020204" pitchFamily="18"/>
                <a:cs typeface="Times New Roman" panose="02020603050405020304" pitchFamily="18" charset="0"/>
                <a:sym typeface="Wingdings" panose="05000000000000000000" pitchFamily="2" charset="2"/>
              </a:rPr>
              <a:t>chọn</a:t>
            </a:r>
            <a:r>
              <a:rPr lang="en-US" sz="1600" b="1" dirty="0">
                <a:solidFill>
                  <a:schemeClr val="tx1"/>
                </a:solidFill>
                <a:latin typeface="UTM Avo" panose="02040603050506020204" pitchFamily="18"/>
                <a:cs typeface="Times New Roman" panose="02020603050405020304" pitchFamily="18" charset="0"/>
                <a:sym typeface="Wingdings" panose="05000000000000000000" pitchFamily="2" charset="2"/>
              </a:rPr>
              <a:t> </a:t>
            </a:r>
            <a:r>
              <a:rPr lang="en-US" sz="1600" b="1" dirty="0" err="1">
                <a:solidFill>
                  <a:schemeClr val="tx1"/>
                </a:solidFill>
                <a:latin typeface="UTM Avo" panose="02040603050506020204" pitchFamily="18"/>
                <a:cs typeface="Times New Roman" panose="02020603050405020304" pitchFamily="18" charset="0"/>
                <a:sym typeface="Wingdings" panose="05000000000000000000" pitchFamily="2" charset="2"/>
              </a:rPr>
              <a:t>chống</a:t>
            </a:r>
            <a:r>
              <a:rPr lang="en-US" sz="1600" b="1" dirty="0">
                <a:solidFill>
                  <a:schemeClr val="tx1"/>
                </a:solidFill>
                <a:latin typeface="UTM Avo" panose="02040603050506020204" pitchFamily="18"/>
                <a:cs typeface="Times New Roman" panose="02020603050405020304" pitchFamily="18" charset="0"/>
                <a:sym typeface="Wingdings" panose="05000000000000000000" pitchFamily="2" charset="2"/>
              </a:rPr>
              <a:t> </a:t>
            </a:r>
            <a:r>
              <a:rPr lang="en-US" sz="1600" b="1" dirty="0" err="1">
                <a:solidFill>
                  <a:schemeClr val="tx1"/>
                </a:solidFill>
                <a:latin typeface="UTM Avo" panose="02040603050506020204" pitchFamily="18"/>
                <a:cs typeface="Times New Roman" panose="02020603050405020304" pitchFamily="18" charset="0"/>
                <a:sym typeface="Wingdings" panose="05000000000000000000" pitchFamily="2" charset="2"/>
              </a:rPr>
              <a:t>lại</a:t>
            </a:r>
            <a:r>
              <a:rPr lang="en-US" sz="1600" b="1" dirty="0">
                <a:solidFill>
                  <a:schemeClr val="tx1"/>
                </a:solidFill>
                <a:latin typeface="UTM Avo" panose="02040603050506020204" pitchFamily="18"/>
                <a:cs typeface="Times New Roman" panose="02020603050405020304" pitchFamily="18" charset="0"/>
                <a:sym typeface="Wingdings" panose="05000000000000000000" pitchFamily="2" charset="2"/>
              </a:rPr>
              <a:t> </a:t>
            </a:r>
            <a:r>
              <a:rPr lang="en-US" sz="1600" b="1" dirty="0" err="1">
                <a:solidFill>
                  <a:schemeClr val="tx1"/>
                </a:solidFill>
                <a:latin typeface="UTM Avo" panose="02040603050506020204" pitchFamily="18"/>
                <a:cs typeface="Times New Roman" panose="02020603050405020304" pitchFamily="18" charset="0"/>
                <a:sym typeface="Wingdings" panose="05000000000000000000" pitchFamily="2" charset="2"/>
              </a:rPr>
              <a:t>bạo</a:t>
            </a:r>
            <a:r>
              <a:rPr lang="en-US" sz="1600" b="1" dirty="0">
                <a:solidFill>
                  <a:schemeClr val="tx1"/>
                </a:solidFill>
                <a:latin typeface="UTM Avo" panose="02040603050506020204" pitchFamily="18"/>
                <a:cs typeface="Times New Roman" panose="02020603050405020304" pitchFamily="18" charset="0"/>
                <a:sym typeface="Wingdings" panose="05000000000000000000" pitchFamily="2" charset="2"/>
              </a:rPr>
              <a:t> </a:t>
            </a:r>
            <a:r>
              <a:rPr lang="en-US" sz="1600" b="1" dirty="0" err="1">
                <a:solidFill>
                  <a:schemeClr val="tx1"/>
                </a:solidFill>
                <a:latin typeface="UTM Avo" panose="02040603050506020204" pitchFamily="18"/>
                <a:cs typeface="Times New Roman" panose="02020603050405020304" pitchFamily="18" charset="0"/>
                <a:sym typeface="Wingdings" panose="05000000000000000000" pitchFamily="2" charset="2"/>
              </a:rPr>
              <a:t>lực</a:t>
            </a:r>
            <a:r>
              <a:rPr lang="en-US" sz="1600" b="1" dirty="0">
                <a:solidFill>
                  <a:schemeClr val="tx1"/>
                </a:solidFill>
                <a:latin typeface="UTM Avo" panose="02040603050506020204" pitchFamily="18"/>
                <a:cs typeface="Times New Roman" panose="02020603050405020304" pitchFamily="18" charset="0"/>
                <a:sym typeface="Wingdings" panose="05000000000000000000" pitchFamily="2" charset="2"/>
              </a:rPr>
              <a:t>, </a:t>
            </a:r>
            <a:r>
              <a:rPr lang="en-US" sz="1600" b="1" dirty="0" err="1">
                <a:solidFill>
                  <a:schemeClr val="tx1"/>
                </a:solidFill>
                <a:latin typeface="UTM Avo" panose="02040603050506020204" pitchFamily="18"/>
                <a:cs typeface="Times New Roman" panose="02020603050405020304" pitchFamily="18" charset="0"/>
                <a:sym typeface="Wingdings" panose="05000000000000000000" pitchFamily="2" charset="2"/>
              </a:rPr>
              <a:t>cường</a:t>
            </a:r>
            <a:r>
              <a:rPr lang="en-US" sz="1600" b="1" dirty="0">
                <a:solidFill>
                  <a:schemeClr val="tx1"/>
                </a:solidFill>
                <a:latin typeface="UTM Avo" panose="02040603050506020204" pitchFamily="18"/>
                <a:cs typeface="Times New Roman" panose="02020603050405020304" pitchFamily="18" charset="0"/>
                <a:sym typeface="Wingdings" panose="05000000000000000000" pitchFamily="2" charset="2"/>
              </a:rPr>
              <a:t> </a:t>
            </a:r>
            <a:r>
              <a:rPr lang="en-US" sz="1600" b="1" dirty="0" err="1">
                <a:solidFill>
                  <a:schemeClr val="tx1"/>
                </a:solidFill>
                <a:latin typeface="UTM Avo" panose="02040603050506020204" pitchFamily="18"/>
                <a:cs typeface="Times New Roman" panose="02020603050405020304" pitchFamily="18" charset="0"/>
                <a:sym typeface="Wingdings" panose="05000000000000000000" pitchFamily="2" charset="2"/>
              </a:rPr>
              <a:t>quyền</a:t>
            </a:r>
            <a:r>
              <a:rPr lang="en-US" sz="1600" b="1" dirty="0">
                <a:solidFill>
                  <a:schemeClr val="tx1"/>
                </a:solidFill>
                <a:latin typeface="UTM Avo" panose="02040603050506020204" pitchFamily="18"/>
                <a:cs typeface="Times New Roman" panose="02020603050405020304" pitchFamily="18" charset="0"/>
                <a:sym typeface="Wingdings" panose="05000000000000000000" pitchFamily="2" charset="2"/>
              </a:rPr>
              <a:t>.</a:t>
            </a:r>
          </a:p>
        </p:txBody>
      </p:sp>
      <p:sp>
        <p:nvSpPr>
          <p:cNvPr id="6" name="TextBox 5">
            <a:extLst>
              <a:ext uri="{FF2B5EF4-FFF2-40B4-BE49-F238E27FC236}">
                <a16:creationId xmlns:a16="http://schemas.microsoft.com/office/drawing/2014/main" id="{E55BE8D3-03AD-B19C-80C1-6A962008AC5D}"/>
              </a:ext>
            </a:extLst>
          </p:cNvPr>
          <p:cNvSpPr txBox="1"/>
          <p:nvPr/>
        </p:nvSpPr>
        <p:spPr>
          <a:xfrm>
            <a:off x="3555692" y="3830283"/>
            <a:ext cx="8303797" cy="2256002"/>
          </a:xfrm>
          <a:prstGeom prst="rect">
            <a:avLst/>
          </a:prstGeom>
          <a:noFill/>
        </p:spPr>
        <p:txBody>
          <a:bodyPr wrap="square">
            <a:spAutoFit/>
          </a:bodyPr>
          <a:lstStyle/>
          <a:p>
            <a:pPr marL="0" marR="0" indent="0" algn="just" defTabSz="914400" rtl="0" eaLnBrk="1" fontAlgn="auto" latinLnBrk="0" hangingPunct="1">
              <a:lnSpc>
                <a:spcPct val="150000"/>
              </a:lnSpc>
              <a:spcBef>
                <a:spcPts val="0"/>
              </a:spcBef>
              <a:spcAft>
                <a:spcPts val="0"/>
              </a:spcAft>
              <a:buClrTx/>
              <a:buSzTx/>
              <a:buFont typeface="Symbol" panose="05050102010706020507" pitchFamily="18" charset="2"/>
              <a:buNone/>
              <a:tabLst/>
              <a:defRPr/>
            </a:pPr>
            <a:r>
              <a:rPr lang="en-US" sz="1600" dirty="0">
                <a:latin typeface="UTM Avo" panose="02040603050506020204" pitchFamily="18"/>
                <a:cs typeface="Times New Roman" panose="02020603050405020304" pitchFamily="18" charset="0"/>
              </a:rPr>
              <a:t>-</a:t>
            </a:r>
            <a:r>
              <a:rPr lang="en-US" sz="1600" baseline="0" dirty="0">
                <a:latin typeface="UTM Avo" panose="02040603050506020204" pitchFamily="18"/>
                <a:cs typeface="Times New Roman" panose="02020603050405020304" pitchFamily="18" charset="0"/>
              </a:rPr>
              <a:t> </a:t>
            </a:r>
            <a:r>
              <a:rPr lang="vi-VN" sz="1600" dirty="0">
                <a:latin typeface="UTM Avo" panose="02040603050506020204" pitchFamily="18"/>
                <a:cs typeface="Times New Roman" panose="02020603050405020304" pitchFamily="18" charset="0"/>
              </a:rPr>
              <a:t>Nếu không có những lời độc thoại của Ham-lét</a:t>
            </a:r>
            <a:r>
              <a:rPr lang="en-US" sz="1600" dirty="0">
                <a:latin typeface="UTM Avo" panose="02040603050506020204" pitchFamily="18"/>
                <a:cs typeface="Times New Roman" panose="02020603050405020304" pitchFamily="18" charset="0"/>
              </a:rPr>
              <a:t> </a:t>
            </a:r>
            <a:r>
              <a:rPr lang="en-US" sz="1600" dirty="0" err="1">
                <a:latin typeface="UTM Avo" panose="02040603050506020204" pitchFamily="18"/>
                <a:cs typeface="Times New Roman" panose="02020603050405020304" pitchFamily="18" charset="0"/>
              </a:rPr>
              <a:t>thì</a:t>
            </a:r>
            <a:r>
              <a:rPr lang="vi-VN" sz="1600" dirty="0">
                <a:latin typeface="UTM Avo" panose="02040603050506020204" pitchFamily="18"/>
                <a:cs typeface="Times New Roman" panose="02020603050405020304" pitchFamily="18" charset="0"/>
              </a:rPr>
              <a:t> sẽ không thể hiện được những mâu thuẫn trong nhân vật vì: những lời độc thoại của Ham</a:t>
            </a:r>
            <a:r>
              <a:rPr lang="en-US" sz="1600" dirty="0">
                <a:latin typeface="UTM Avo" panose="02040603050506020204" pitchFamily="18"/>
                <a:cs typeface="Times New Roman" panose="02020603050405020304" pitchFamily="18" charset="0"/>
              </a:rPr>
              <a:t>-</a:t>
            </a:r>
            <a:r>
              <a:rPr lang="vi-VN" sz="1600" dirty="0">
                <a:latin typeface="UTM Avo" panose="02040603050506020204" pitchFamily="18"/>
                <a:cs typeface="Times New Roman" panose="02020603050405020304" pitchFamily="18" charset="0"/>
              </a:rPr>
              <a:t>l</a:t>
            </a:r>
            <a:r>
              <a:rPr lang="en-US" sz="1600" dirty="0">
                <a:latin typeface="UTM Avo" panose="02040603050506020204" pitchFamily="18"/>
                <a:cs typeface="Times New Roman" panose="02020603050405020304" pitchFamily="18" charset="0"/>
              </a:rPr>
              <a:t>é</a:t>
            </a:r>
            <a:r>
              <a:rPr lang="vi-VN" sz="1600" dirty="0">
                <a:latin typeface="UTM Avo" panose="02040603050506020204" pitchFamily="18"/>
                <a:cs typeface="Times New Roman" panose="02020603050405020304" pitchFamily="18" charset="0"/>
              </a:rPr>
              <a:t>t không chỉ phản ánh tâm trạng và suy ngẫm tinh thần của nhân vật mà còn tạo nên sự phức tạp và đa chiều </a:t>
            </a:r>
            <a:r>
              <a:rPr lang="en-US" sz="1600" dirty="0" err="1">
                <a:latin typeface="UTM Avo" panose="02040603050506020204" pitchFamily="18"/>
                <a:cs typeface="Times New Roman" panose="02020603050405020304" pitchFamily="18" charset="0"/>
              </a:rPr>
              <a:t>trong</a:t>
            </a:r>
            <a:r>
              <a:rPr lang="en-US" sz="1600" dirty="0">
                <a:latin typeface="UTM Avo" panose="02040603050506020204" pitchFamily="18"/>
                <a:cs typeface="Times New Roman" panose="02020603050405020304" pitchFamily="18" charset="0"/>
              </a:rPr>
              <a:t> </a:t>
            </a:r>
            <a:r>
              <a:rPr lang="vi-VN" sz="1600" dirty="0">
                <a:latin typeface="UTM Avo" panose="02040603050506020204" pitchFamily="18"/>
                <a:cs typeface="Times New Roman" panose="02020603050405020304" pitchFamily="18" charset="0"/>
              </a:rPr>
              <a:t>tư tưởng nhân vật.</a:t>
            </a:r>
            <a:endParaRPr lang="en-US" sz="1600" dirty="0">
              <a:latin typeface="UTM Avo" panose="02040603050506020204" pitchFamily="18"/>
              <a:cs typeface="Times New Roman" panose="02020603050405020304" pitchFamily="18" charset="0"/>
            </a:endParaRPr>
          </a:p>
          <a:p>
            <a:pPr marL="0" marR="0" indent="0" algn="just" defTabSz="914400" rtl="0" eaLnBrk="1" fontAlgn="auto" latinLnBrk="0" hangingPunct="1">
              <a:lnSpc>
                <a:spcPct val="150000"/>
              </a:lnSpc>
              <a:spcBef>
                <a:spcPts val="0"/>
              </a:spcBef>
              <a:spcAft>
                <a:spcPts val="0"/>
              </a:spcAft>
              <a:buClrTx/>
              <a:buSzTx/>
              <a:buFont typeface="Symbol" panose="05050102010706020507" pitchFamily="18" charset="2"/>
              <a:buNone/>
              <a:tabLst/>
              <a:defRPr/>
            </a:pPr>
            <a:r>
              <a:rPr lang="en-US" sz="1600" dirty="0">
                <a:latin typeface="UTM Avo" panose="02040603050506020204" pitchFamily="18"/>
                <a:cs typeface="Times New Roman" panose="02020603050405020304" pitchFamily="18" charset="0"/>
              </a:rPr>
              <a:t>-</a:t>
            </a:r>
            <a:r>
              <a:rPr lang="vi-VN" sz="1600" dirty="0">
                <a:latin typeface="UTM Avo" panose="02040603050506020204" pitchFamily="18"/>
                <a:cs typeface="Times New Roman" panose="02020603050405020304" pitchFamily="18" charset="0"/>
              </a:rPr>
              <a:t> Những lời thoại này cũng giúp khán giả hiểu rõ tình trạng tinh thần của nhân vật, đồng thời tạo nên sự sâu </a:t>
            </a:r>
            <a:r>
              <a:rPr lang="en-US" sz="1600" dirty="0" err="1">
                <a:latin typeface="UTM Avo" panose="02040603050506020204" pitchFamily="18"/>
                <a:cs typeface="Times New Roman" panose="02020603050405020304" pitchFamily="18" charset="0"/>
              </a:rPr>
              <a:t>sắc</a:t>
            </a:r>
            <a:r>
              <a:rPr lang="en-US" sz="1600" dirty="0">
                <a:latin typeface="UTM Avo" panose="02040603050506020204" pitchFamily="18"/>
                <a:cs typeface="Times New Roman" panose="02020603050405020304" pitchFamily="18" charset="0"/>
              </a:rPr>
              <a:t> </a:t>
            </a:r>
            <a:r>
              <a:rPr lang="en-US" sz="1600" dirty="0" err="1">
                <a:latin typeface="UTM Avo" panose="02040603050506020204" pitchFamily="18"/>
                <a:cs typeface="Times New Roman" panose="02020603050405020304" pitchFamily="18" charset="0"/>
              </a:rPr>
              <a:t>cho</a:t>
            </a:r>
            <a:r>
              <a:rPr lang="vi-VN" sz="1600" dirty="0">
                <a:latin typeface="UTM Avo" panose="02040603050506020204" pitchFamily="18"/>
                <a:cs typeface="Times New Roman" panose="02020603050405020304" pitchFamily="18" charset="0"/>
              </a:rPr>
              <a:t> câu chuyện.</a:t>
            </a:r>
          </a:p>
        </p:txBody>
      </p:sp>
    </p:spTree>
    <p:extLst>
      <p:ext uri="{BB962C8B-B14F-4D97-AF65-F5344CB8AC3E}">
        <p14:creationId xmlns:p14="http://schemas.microsoft.com/office/powerpoint/2010/main" val="24702419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
                                            <p:txEl>
                                              <p:pRg st="1" end="1"/>
                                            </p:txEl>
                                          </p:spTgt>
                                        </p:tgtEl>
                                        <p:attrNameLst>
                                          <p:attrName>style.visibility</p:attrName>
                                        </p:attrNameLst>
                                      </p:cBhvr>
                                      <p:to>
                                        <p:strVal val="visible"/>
                                      </p:to>
                                    </p:set>
                                    <p:animEffect transition="in" filter="fade">
                                      <p:cBhvr>
                                        <p:cTn id="10" dur="500"/>
                                        <p:tgtEl>
                                          <p:spTgt spid="4">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Effect transition="in" filter="fade">
                                      <p:cBhvr>
                                        <p:cTn id="13" dur="500"/>
                                        <p:tgtEl>
                                          <p:spTgt spid="4">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4">
                                            <p:txEl>
                                              <p:pRg st="3" end="3"/>
                                            </p:txEl>
                                          </p:spTgt>
                                        </p:tgtEl>
                                        <p:attrNameLst>
                                          <p:attrName>style.visibility</p:attrName>
                                        </p:attrNameLst>
                                      </p:cBhvr>
                                      <p:to>
                                        <p:strVal val="visible"/>
                                      </p:to>
                                    </p:set>
                                    <p:animEffect transition="in" filter="fade">
                                      <p:cBhvr>
                                        <p:cTn id="18" dur="500"/>
                                        <p:tgtEl>
                                          <p:spTgt spid="4">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6">
                                            <p:txEl>
                                              <p:pRg st="0" end="0"/>
                                            </p:txEl>
                                          </p:spTgt>
                                        </p:tgtEl>
                                        <p:attrNameLst>
                                          <p:attrName>style.visibility</p:attrName>
                                        </p:attrNameLst>
                                      </p:cBhvr>
                                      <p:to>
                                        <p:strVal val="visible"/>
                                      </p:to>
                                    </p:set>
                                    <p:animEffect transition="in" filter="fade">
                                      <p:cBhvr>
                                        <p:cTn id="23" dur="500"/>
                                        <p:tgtEl>
                                          <p:spTgt spid="6">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6">
                                            <p:txEl>
                                              <p:pRg st="1" end="1"/>
                                            </p:txEl>
                                          </p:spTgt>
                                        </p:tgtEl>
                                        <p:attrNameLst>
                                          <p:attrName>style.visibility</p:attrName>
                                        </p:attrNameLst>
                                      </p:cBhvr>
                                      <p:to>
                                        <p:strVal val="visible"/>
                                      </p:to>
                                    </p:set>
                                    <p:animEffect transition="in" filter="fade">
                                      <p:cBhvr>
                                        <p:cTn id="28"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43">
          <a:extLst>
            <a:ext uri="{FF2B5EF4-FFF2-40B4-BE49-F238E27FC236}">
              <a16:creationId xmlns:a16="http://schemas.microsoft.com/office/drawing/2014/main" id="{BE111E01-BEB6-E04A-0269-E577C7D8E2B8}"/>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C69EAFDB-B771-3CEE-86BF-FD2890CBA1AF}"/>
              </a:ext>
            </a:extLst>
          </p:cNvPr>
          <p:cNvSpPr/>
          <p:nvPr/>
        </p:nvSpPr>
        <p:spPr>
          <a:xfrm>
            <a:off x="527848" y="1265748"/>
            <a:ext cx="11136301" cy="461665"/>
          </a:xfrm>
          <a:prstGeom prst="rect">
            <a:avLst/>
          </a:prstGeom>
        </p:spPr>
        <p:txBody>
          <a:bodyPr wrap="square">
            <a:spAutoFit/>
          </a:bodyPr>
          <a:lstStyle/>
          <a:p>
            <a:pPr algn="ctr"/>
            <a:r>
              <a:rPr lang="en-US" sz="2400" b="1" dirty="0">
                <a:solidFill>
                  <a:srgbClr val="000000"/>
                </a:solidFill>
                <a:latin typeface="UTM Avo" panose="02040603050506020204" pitchFamily="18"/>
                <a:cs typeface="Times New Roman" panose="02020603050405020304" pitchFamily="18" charset="0"/>
              </a:rPr>
              <a:t>L</a:t>
            </a:r>
            <a:r>
              <a:rPr lang="vi-VN" sz="2400" b="1" dirty="0">
                <a:solidFill>
                  <a:srgbClr val="000000"/>
                </a:solidFill>
                <a:latin typeface="UTM Avo" panose="02040603050506020204" pitchFamily="18"/>
                <a:cs typeface="Times New Roman" panose="02020603050405020304" pitchFamily="18" charset="0"/>
              </a:rPr>
              <a:t>ập dàn ý</a:t>
            </a:r>
            <a:endParaRPr lang="vi-VN" sz="2400" dirty="0">
              <a:solidFill>
                <a:srgbClr val="000000"/>
              </a:solidFill>
              <a:latin typeface="UTM Avo" panose="02040603050506020204" pitchFamily="18"/>
              <a:cs typeface="Times New Roman" panose="02020603050405020304" pitchFamily="18" charset="0"/>
            </a:endParaRPr>
          </a:p>
        </p:txBody>
      </p:sp>
      <p:graphicFrame>
        <p:nvGraphicFramePr>
          <p:cNvPr id="3" name="Table 2">
            <a:extLst>
              <a:ext uri="{FF2B5EF4-FFF2-40B4-BE49-F238E27FC236}">
                <a16:creationId xmlns:a16="http://schemas.microsoft.com/office/drawing/2014/main" id="{7FF333BF-7FBB-AEF7-76E4-70B467853FAF}"/>
              </a:ext>
            </a:extLst>
          </p:cNvPr>
          <p:cNvGraphicFramePr>
            <a:graphicFrameLocks noGrp="1"/>
          </p:cNvGraphicFramePr>
          <p:nvPr>
            <p:extLst>
              <p:ext uri="{D42A27DB-BD31-4B8C-83A1-F6EECF244321}">
                <p14:modId xmlns:p14="http://schemas.microsoft.com/office/powerpoint/2010/main" val="2664513869"/>
              </p:ext>
            </p:extLst>
          </p:nvPr>
        </p:nvGraphicFramePr>
        <p:xfrm>
          <a:off x="420798" y="1838024"/>
          <a:ext cx="11350403" cy="4779465"/>
        </p:xfrm>
        <a:graphic>
          <a:graphicData uri="http://schemas.openxmlformats.org/drawingml/2006/table">
            <a:tbl>
              <a:tblPr firstRow="1" bandRow="1">
                <a:tableStyleId>{5940675A-B579-460E-94D1-54222C63F5DA}</a:tableStyleId>
              </a:tblPr>
              <a:tblGrid>
                <a:gridCol w="1430549">
                  <a:extLst>
                    <a:ext uri="{9D8B030D-6E8A-4147-A177-3AD203B41FA5}">
                      <a16:colId xmlns:a16="http://schemas.microsoft.com/office/drawing/2014/main" val="1987204982"/>
                    </a:ext>
                  </a:extLst>
                </a:gridCol>
                <a:gridCol w="9919854">
                  <a:extLst>
                    <a:ext uri="{9D8B030D-6E8A-4147-A177-3AD203B41FA5}">
                      <a16:colId xmlns:a16="http://schemas.microsoft.com/office/drawing/2014/main" val="1829834682"/>
                    </a:ext>
                  </a:extLst>
                </a:gridCol>
              </a:tblGrid>
              <a:tr h="954222">
                <a:tc>
                  <a:txBody>
                    <a:bodyPr/>
                    <a:lstStyle/>
                    <a:p>
                      <a:pPr algn="ctr">
                        <a:lnSpc>
                          <a:spcPct val="150000"/>
                        </a:lnSpc>
                      </a:pPr>
                      <a:r>
                        <a:rPr lang="vi-VN" sz="2000" b="1" dirty="0">
                          <a:latin typeface="UTM Avo" panose="02040603050506020204" pitchFamily="18"/>
                          <a:cs typeface="Times New Roman" panose="02020603050405020304" pitchFamily="18" charset="0"/>
                        </a:rPr>
                        <a:t>Mở bài </a:t>
                      </a:r>
                      <a:endParaRPr lang="en-US" sz="2000" b="1" dirty="0">
                        <a:latin typeface="UTM Avo" panose="02040603050506020204" pitchFamily="18"/>
                        <a:cs typeface="Times New Roman" panose="02020603050405020304" pitchFamily="18" charset="0"/>
                      </a:endParaRPr>
                    </a:p>
                  </a:txBody>
                  <a:tcPr marL="57602" marR="57602" marT="28801" marB="28801" anchor="ctr">
                    <a:solidFill>
                      <a:schemeClr val="accent3">
                        <a:lumMod val="20000"/>
                        <a:lumOff val="80000"/>
                      </a:schemeClr>
                    </a:solidFill>
                  </a:tcPr>
                </a:tc>
                <a:tc>
                  <a:txBody>
                    <a:bodyPr/>
                    <a:lstStyle/>
                    <a:p>
                      <a:pPr marL="0" marR="0" indent="0" algn="just" defTabSz="914400" rtl="0" eaLnBrk="1" fontAlgn="auto" latinLnBrk="0" hangingPunct="1">
                        <a:lnSpc>
                          <a:spcPct val="150000"/>
                        </a:lnSpc>
                        <a:spcBef>
                          <a:spcPts val="0"/>
                        </a:spcBef>
                        <a:spcAft>
                          <a:spcPts val="0"/>
                        </a:spcAft>
                        <a:buClrTx/>
                        <a:buSzTx/>
                        <a:buFontTx/>
                        <a:buNone/>
                        <a:tabLst/>
                        <a:defRPr/>
                      </a:pPr>
                      <a:r>
                        <a:rPr lang="en-US" sz="2000" dirty="0">
                          <a:latin typeface="UTM Avo" panose="02040603050506020204" pitchFamily="18"/>
                          <a:cs typeface="Times New Roman" panose="02020603050405020304" pitchFamily="18" charset="0"/>
                        </a:rPr>
                        <a:t>- </a:t>
                      </a:r>
                      <a:r>
                        <a:rPr lang="en-US" sz="2000" b="1" dirty="0" err="1">
                          <a:latin typeface="UTM Avo" panose="02040603050506020204" pitchFamily="18"/>
                          <a:cs typeface="Times New Roman" panose="02020603050405020304" pitchFamily="18" charset="0"/>
                        </a:rPr>
                        <a:t>Nêu</a:t>
                      </a:r>
                      <a:r>
                        <a:rPr lang="en-US" sz="2000" b="1" baseline="0" dirty="0">
                          <a:latin typeface="UTM Avo" panose="02040603050506020204" pitchFamily="18"/>
                          <a:cs typeface="Times New Roman" panose="02020603050405020304" pitchFamily="18" charset="0"/>
                        </a:rPr>
                        <a:t> </a:t>
                      </a:r>
                      <a:r>
                        <a:rPr lang="en-US" sz="2000" b="1" baseline="0" dirty="0" err="1">
                          <a:latin typeface="UTM Avo" panose="02040603050506020204" pitchFamily="18"/>
                          <a:cs typeface="Times New Roman" panose="02020603050405020304" pitchFamily="18" charset="0"/>
                        </a:rPr>
                        <a:t>vấn</a:t>
                      </a:r>
                      <a:r>
                        <a:rPr lang="en-US" sz="2000" b="1" baseline="0" dirty="0">
                          <a:latin typeface="UTM Avo" panose="02040603050506020204" pitchFamily="18"/>
                          <a:cs typeface="Times New Roman" panose="02020603050405020304" pitchFamily="18" charset="0"/>
                        </a:rPr>
                        <a:t> </a:t>
                      </a:r>
                      <a:r>
                        <a:rPr lang="en-US" sz="2000" b="1" baseline="0" dirty="0" err="1">
                          <a:latin typeface="UTM Avo" panose="02040603050506020204" pitchFamily="18"/>
                          <a:cs typeface="Times New Roman" panose="02020603050405020304" pitchFamily="18" charset="0"/>
                        </a:rPr>
                        <a:t>đề</a:t>
                      </a:r>
                      <a:r>
                        <a:rPr lang="en-US" sz="2000" b="1" baseline="0" dirty="0">
                          <a:latin typeface="UTM Avo" panose="02040603050506020204" pitchFamily="18"/>
                          <a:cs typeface="Times New Roman" panose="02020603050405020304" pitchFamily="18" charset="0"/>
                        </a:rPr>
                        <a:t> </a:t>
                      </a:r>
                      <a:r>
                        <a:rPr lang="en-US" sz="2000" baseline="0" dirty="0">
                          <a:latin typeface="UTM Avo" panose="02040603050506020204" pitchFamily="18"/>
                          <a:cs typeface="Times New Roman" panose="02020603050405020304" pitchFamily="18" charset="0"/>
                        </a:rPr>
                        <a:t>(</a:t>
                      </a:r>
                      <a:r>
                        <a:rPr lang="en-US" sz="2000" baseline="0" dirty="0" err="1">
                          <a:latin typeface="UTM Avo" panose="02040603050506020204" pitchFamily="18"/>
                          <a:cs typeface="Times New Roman" panose="02020603050405020304" pitchFamily="18" charset="0"/>
                        </a:rPr>
                        <a:t>vai</a:t>
                      </a:r>
                      <a:r>
                        <a:rPr lang="en-US" sz="2000" baseline="0" dirty="0">
                          <a:latin typeface="UTM Avo" panose="02040603050506020204" pitchFamily="18"/>
                          <a:cs typeface="Times New Roman" panose="02020603050405020304" pitchFamily="18" charset="0"/>
                        </a:rPr>
                        <a:t> </a:t>
                      </a:r>
                      <a:r>
                        <a:rPr lang="en-US" sz="2000" baseline="0" dirty="0" err="1">
                          <a:latin typeface="UTM Avo" panose="02040603050506020204" pitchFamily="18"/>
                          <a:cs typeface="Times New Roman" panose="02020603050405020304" pitchFamily="18" charset="0"/>
                        </a:rPr>
                        <a:t>trò</a:t>
                      </a:r>
                      <a:r>
                        <a:rPr lang="en-US" sz="2000" baseline="0" dirty="0">
                          <a:latin typeface="UTM Avo" panose="02040603050506020204" pitchFamily="18"/>
                          <a:cs typeface="Times New Roman" panose="02020603050405020304" pitchFamily="18" charset="0"/>
                        </a:rPr>
                        <a:t> </a:t>
                      </a:r>
                      <a:r>
                        <a:rPr lang="en-US" sz="2000" baseline="0" dirty="0" err="1">
                          <a:latin typeface="UTM Avo" panose="02040603050506020204" pitchFamily="18"/>
                          <a:cs typeface="Times New Roman" panose="02020603050405020304" pitchFamily="18" charset="0"/>
                        </a:rPr>
                        <a:t>và</a:t>
                      </a:r>
                      <a:r>
                        <a:rPr lang="en-US" sz="2000" baseline="0" dirty="0">
                          <a:latin typeface="UTM Avo" panose="02040603050506020204" pitchFamily="18"/>
                          <a:cs typeface="Times New Roman" panose="02020603050405020304" pitchFamily="18" charset="0"/>
                        </a:rPr>
                        <a:t> ý </a:t>
                      </a:r>
                      <a:r>
                        <a:rPr lang="en-US" sz="2000" baseline="0" dirty="0" err="1">
                          <a:latin typeface="UTM Avo" panose="02040603050506020204" pitchFamily="18"/>
                          <a:cs typeface="Times New Roman" panose="02020603050405020304" pitchFamily="18" charset="0"/>
                        </a:rPr>
                        <a:t>nghĩa</a:t>
                      </a:r>
                      <a:r>
                        <a:rPr lang="en-US" sz="2000" baseline="0" dirty="0">
                          <a:latin typeface="UTM Avo" panose="02040603050506020204" pitchFamily="18"/>
                          <a:cs typeface="Times New Roman" panose="02020603050405020304" pitchFamily="18" charset="0"/>
                        </a:rPr>
                        <a:t> </a:t>
                      </a:r>
                      <a:r>
                        <a:rPr lang="en-US" sz="2000" baseline="0" dirty="0" err="1">
                          <a:latin typeface="UTM Avo" panose="02040603050506020204" pitchFamily="18"/>
                          <a:cs typeface="Times New Roman" panose="02020603050405020304" pitchFamily="18" charset="0"/>
                        </a:rPr>
                        <a:t>những</a:t>
                      </a:r>
                      <a:r>
                        <a:rPr lang="en-US" sz="2000" baseline="0" dirty="0">
                          <a:latin typeface="UTM Avo" panose="02040603050506020204" pitchFamily="18"/>
                          <a:cs typeface="Times New Roman" panose="02020603050405020304" pitchFamily="18" charset="0"/>
                        </a:rPr>
                        <a:t> </a:t>
                      </a:r>
                      <a:r>
                        <a:rPr lang="en-US" sz="2000" baseline="0" dirty="0" err="1">
                          <a:latin typeface="UTM Avo" panose="02040603050506020204" pitchFamily="18"/>
                          <a:cs typeface="Times New Roman" panose="02020603050405020304" pitchFamily="18" charset="0"/>
                        </a:rPr>
                        <a:t>lời</a:t>
                      </a:r>
                      <a:r>
                        <a:rPr lang="en-US" sz="2000" baseline="0" dirty="0">
                          <a:latin typeface="UTM Avo" panose="02040603050506020204" pitchFamily="18"/>
                          <a:cs typeface="Times New Roman" panose="02020603050405020304" pitchFamily="18" charset="0"/>
                        </a:rPr>
                        <a:t> </a:t>
                      </a:r>
                      <a:r>
                        <a:rPr lang="en-US" sz="2000" baseline="0" dirty="0" err="1">
                          <a:latin typeface="UTM Avo" panose="02040603050506020204" pitchFamily="18"/>
                          <a:cs typeface="Times New Roman" panose="02020603050405020304" pitchFamily="18" charset="0"/>
                        </a:rPr>
                        <a:t>độc</a:t>
                      </a:r>
                      <a:r>
                        <a:rPr lang="en-US" sz="2000" baseline="0" dirty="0">
                          <a:latin typeface="UTM Avo" panose="02040603050506020204" pitchFamily="18"/>
                          <a:cs typeface="Times New Roman" panose="02020603050405020304" pitchFamily="18" charset="0"/>
                        </a:rPr>
                        <a:t> </a:t>
                      </a:r>
                      <a:r>
                        <a:rPr lang="en-US" sz="2000" baseline="0" dirty="0" err="1">
                          <a:latin typeface="UTM Avo" panose="02040603050506020204" pitchFamily="18"/>
                          <a:cs typeface="Times New Roman" panose="02020603050405020304" pitchFamily="18" charset="0"/>
                        </a:rPr>
                        <a:t>thoại</a:t>
                      </a:r>
                      <a:r>
                        <a:rPr lang="en-US" sz="2000" baseline="0" dirty="0">
                          <a:latin typeface="UTM Avo" panose="02040603050506020204" pitchFamily="18"/>
                          <a:cs typeface="Times New Roman" panose="02020603050405020304" pitchFamily="18" charset="0"/>
                        </a:rPr>
                        <a:t> </a:t>
                      </a:r>
                      <a:r>
                        <a:rPr lang="en-US" sz="2000" baseline="0" dirty="0" err="1">
                          <a:latin typeface="UTM Avo" panose="02040603050506020204" pitchFamily="18"/>
                          <a:cs typeface="Times New Roman" panose="02020603050405020304" pitchFamily="18" charset="0"/>
                        </a:rPr>
                        <a:t>của</a:t>
                      </a:r>
                      <a:r>
                        <a:rPr lang="en-US" sz="2000" baseline="0" dirty="0">
                          <a:latin typeface="UTM Avo" panose="02040603050506020204" pitchFamily="18"/>
                          <a:cs typeface="Times New Roman" panose="02020603050405020304" pitchFamily="18" charset="0"/>
                        </a:rPr>
                        <a:t> Ham-</a:t>
                      </a:r>
                      <a:r>
                        <a:rPr lang="en-US" sz="2000" baseline="0" dirty="0" err="1">
                          <a:latin typeface="UTM Avo" panose="02040603050506020204" pitchFamily="18"/>
                          <a:cs typeface="Times New Roman" panose="02020603050405020304" pitchFamily="18" charset="0"/>
                        </a:rPr>
                        <a:t>lét</a:t>
                      </a:r>
                      <a:r>
                        <a:rPr lang="en-US" sz="2000" baseline="0" dirty="0">
                          <a:latin typeface="UTM Avo" panose="02040603050506020204" pitchFamily="18"/>
                          <a:cs typeface="Times New Roman" panose="02020603050405020304" pitchFamily="18" charset="0"/>
                        </a:rPr>
                        <a:t>).</a:t>
                      </a:r>
                    </a:p>
                    <a:p>
                      <a:pPr marL="0" marR="0" indent="0" algn="just" defTabSz="914400" rtl="0" eaLnBrk="1" fontAlgn="auto" latinLnBrk="0" hangingPunct="1">
                        <a:lnSpc>
                          <a:spcPct val="150000"/>
                        </a:lnSpc>
                        <a:spcBef>
                          <a:spcPts val="0"/>
                        </a:spcBef>
                        <a:spcAft>
                          <a:spcPts val="0"/>
                        </a:spcAft>
                        <a:buClrTx/>
                        <a:buSzTx/>
                        <a:buFontTx/>
                        <a:buNone/>
                        <a:tabLst/>
                        <a:defRPr/>
                      </a:pPr>
                      <a:r>
                        <a:rPr lang="en-US" sz="2000" baseline="0" dirty="0">
                          <a:solidFill>
                            <a:srgbClr val="000000"/>
                          </a:solidFill>
                          <a:latin typeface="UTM Avo" panose="02040603050506020204" pitchFamily="18"/>
                          <a:cs typeface="Times New Roman" panose="02020603050405020304" pitchFamily="18" charset="0"/>
                        </a:rPr>
                        <a:t>- </a:t>
                      </a:r>
                      <a:r>
                        <a:rPr lang="en-US" sz="2000" baseline="0" dirty="0" err="1">
                          <a:solidFill>
                            <a:srgbClr val="000000"/>
                          </a:solidFill>
                          <a:latin typeface="UTM Avo" panose="02040603050506020204" pitchFamily="18"/>
                          <a:cs typeface="Times New Roman" panose="02020603050405020304" pitchFamily="18" charset="0"/>
                        </a:rPr>
                        <a:t>Giới</a:t>
                      </a:r>
                      <a:r>
                        <a:rPr lang="en-US" sz="2000" baseline="0" dirty="0">
                          <a:solidFill>
                            <a:srgbClr val="000000"/>
                          </a:solidFill>
                          <a:latin typeface="UTM Avo" panose="02040603050506020204" pitchFamily="18"/>
                          <a:cs typeface="Times New Roman" panose="02020603050405020304" pitchFamily="18" charset="0"/>
                        </a:rPr>
                        <a:t> </a:t>
                      </a:r>
                      <a:r>
                        <a:rPr lang="en-US" sz="2000" baseline="0" dirty="0" err="1">
                          <a:solidFill>
                            <a:srgbClr val="000000"/>
                          </a:solidFill>
                          <a:latin typeface="UTM Avo" panose="02040603050506020204" pitchFamily="18"/>
                          <a:cs typeface="Times New Roman" panose="02020603050405020304" pitchFamily="18" charset="0"/>
                        </a:rPr>
                        <a:t>thiệu</a:t>
                      </a:r>
                      <a:r>
                        <a:rPr lang="en-US" sz="2000" baseline="0" dirty="0">
                          <a:solidFill>
                            <a:srgbClr val="000000"/>
                          </a:solidFill>
                          <a:latin typeface="UTM Avo" panose="02040603050506020204" pitchFamily="18"/>
                          <a:cs typeface="Times New Roman" panose="02020603050405020304" pitchFamily="18" charset="0"/>
                        </a:rPr>
                        <a:t> </a:t>
                      </a:r>
                      <a:r>
                        <a:rPr lang="en-US" sz="2000" baseline="0" dirty="0" err="1">
                          <a:solidFill>
                            <a:srgbClr val="000000"/>
                          </a:solidFill>
                          <a:latin typeface="UTM Avo" panose="02040603050506020204" pitchFamily="18"/>
                          <a:cs typeface="Times New Roman" panose="02020603050405020304" pitchFamily="18" charset="0"/>
                        </a:rPr>
                        <a:t>sơ</a:t>
                      </a:r>
                      <a:r>
                        <a:rPr lang="en-US" sz="2000" baseline="0" dirty="0">
                          <a:solidFill>
                            <a:srgbClr val="000000"/>
                          </a:solidFill>
                          <a:latin typeface="UTM Avo" panose="02040603050506020204" pitchFamily="18"/>
                          <a:cs typeface="Times New Roman" panose="02020603050405020304" pitchFamily="18" charset="0"/>
                        </a:rPr>
                        <a:t> </a:t>
                      </a:r>
                      <a:r>
                        <a:rPr lang="en-US" sz="2000" baseline="0" dirty="0" err="1">
                          <a:solidFill>
                            <a:srgbClr val="000000"/>
                          </a:solidFill>
                          <a:latin typeface="UTM Avo" panose="02040603050506020204" pitchFamily="18"/>
                          <a:cs typeface="Times New Roman" panose="02020603050405020304" pitchFamily="18" charset="0"/>
                        </a:rPr>
                        <a:t>lược</a:t>
                      </a:r>
                      <a:r>
                        <a:rPr lang="en-US" sz="2000" baseline="0" dirty="0">
                          <a:solidFill>
                            <a:srgbClr val="000000"/>
                          </a:solidFill>
                          <a:latin typeface="UTM Avo" panose="02040603050506020204" pitchFamily="18"/>
                          <a:cs typeface="Times New Roman" panose="02020603050405020304" pitchFamily="18" charset="0"/>
                        </a:rPr>
                        <a:t> </a:t>
                      </a:r>
                      <a:r>
                        <a:rPr lang="en-US" sz="2000" baseline="0" dirty="0" err="1">
                          <a:solidFill>
                            <a:srgbClr val="000000"/>
                          </a:solidFill>
                          <a:latin typeface="UTM Avo" panose="02040603050506020204" pitchFamily="18"/>
                          <a:cs typeface="Times New Roman" panose="02020603050405020304" pitchFamily="18" charset="0"/>
                        </a:rPr>
                        <a:t>về</a:t>
                      </a:r>
                      <a:r>
                        <a:rPr lang="en-US" sz="2000" baseline="0" dirty="0">
                          <a:solidFill>
                            <a:srgbClr val="000000"/>
                          </a:solidFill>
                          <a:latin typeface="UTM Avo" panose="02040603050506020204" pitchFamily="18"/>
                          <a:cs typeface="Times New Roman" panose="02020603050405020304" pitchFamily="18" charset="0"/>
                        </a:rPr>
                        <a:t> </a:t>
                      </a:r>
                      <a:r>
                        <a:rPr lang="en-US" sz="2000" baseline="0" dirty="0" err="1">
                          <a:solidFill>
                            <a:srgbClr val="000000"/>
                          </a:solidFill>
                          <a:latin typeface="UTM Avo" panose="02040603050506020204" pitchFamily="18"/>
                          <a:cs typeface="Times New Roman" panose="02020603050405020304" pitchFamily="18" charset="0"/>
                        </a:rPr>
                        <a:t>nhân</a:t>
                      </a:r>
                      <a:r>
                        <a:rPr lang="en-US" sz="2000" baseline="0" dirty="0">
                          <a:solidFill>
                            <a:srgbClr val="000000"/>
                          </a:solidFill>
                          <a:latin typeface="UTM Avo" panose="02040603050506020204" pitchFamily="18"/>
                          <a:cs typeface="Times New Roman" panose="02020603050405020304" pitchFamily="18" charset="0"/>
                        </a:rPr>
                        <a:t> </a:t>
                      </a:r>
                      <a:r>
                        <a:rPr lang="en-US" sz="2000" baseline="0" dirty="0" err="1">
                          <a:solidFill>
                            <a:srgbClr val="000000"/>
                          </a:solidFill>
                          <a:latin typeface="UTM Avo" panose="02040603050506020204" pitchFamily="18"/>
                          <a:cs typeface="Times New Roman" panose="02020603050405020304" pitchFamily="18" charset="0"/>
                        </a:rPr>
                        <a:t>vật</a:t>
                      </a:r>
                      <a:r>
                        <a:rPr lang="en-US" sz="2000" baseline="0" dirty="0">
                          <a:solidFill>
                            <a:srgbClr val="000000"/>
                          </a:solidFill>
                          <a:latin typeface="UTM Avo" panose="02040603050506020204" pitchFamily="18"/>
                          <a:cs typeface="Times New Roman" panose="02020603050405020304" pitchFamily="18" charset="0"/>
                        </a:rPr>
                        <a:t>, </a:t>
                      </a:r>
                      <a:r>
                        <a:rPr lang="en-US" sz="2000" baseline="0" dirty="0" err="1">
                          <a:solidFill>
                            <a:srgbClr val="000000"/>
                          </a:solidFill>
                          <a:latin typeface="UTM Avo" panose="02040603050506020204" pitchFamily="18"/>
                          <a:cs typeface="Times New Roman" panose="02020603050405020304" pitchFamily="18" charset="0"/>
                        </a:rPr>
                        <a:t>tác</a:t>
                      </a:r>
                      <a:r>
                        <a:rPr lang="en-US" sz="2000" baseline="0" dirty="0">
                          <a:solidFill>
                            <a:srgbClr val="000000"/>
                          </a:solidFill>
                          <a:latin typeface="UTM Avo" panose="02040603050506020204" pitchFamily="18"/>
                          <a:cs typeface="Times New Roman" panose="02020603050405020304" pitchFamily="18" charset="0"/>
                        </a:rPr>
                        <a:t> </a:t>
                      </a:r>
                      <a:r>
                        <a:rPr lang="en-US" sz="2000" baseline="0" dirty="0" err="1">
                          <a:solidFill>
                            <a:srgbClr val="000000"/>
                          </a:solidFill>
                          <a:latin typeface="UTM Avo" panose="02040603050506020204" pitchFamily="18"/>
                          <a:cs typeface="Times New Roman" panose="02020603050405020304" pitchFamily="18" charset="0"/>
                        </a:rPr>
                        <a:t>giả</a:t>
                      </a:r>
                      <a:r>
                        <a:rPr lang="en-US" sz="2000" baseline="0" dirty="0">
                          <a:solidFill>
                            <a:srgbClr val="000000"/>
                          </a:solidFill>
                          <a:latin typeface="UTM Avo" panose="02040603050506020204" pitchFamily="18"/>
                          <a:cs typeface="Times New Roman" panose="02020603050405020304" pitchFamily="18" charset="0"/>
                        </a:rPr>
                        <a:t>, </a:t>
                      </a:r>
                      <a:r>
                        <a:rPr lang="en-US" sz="2000" baseline="0" dirty="0" err="1">
                          <a:solidFill>
                            <a:srgbClr val="000000"/>
                          </a:solidFill>
                          <a:latin typeface="UTM Avo" panose="02040603050506020204" pitchFamily="18"/>
                          <a:cs typeface="Times New Roman" panose="02020603050405020304" pitchFamily="18" charset="0"/>
                        </a:rPr>
                        <a:t>tác</a:t>
                      </a:r>
                      <a:r>
                        <a:rPr lang="en-US" sz="2000" baseline="0" dirty="0">
                          <a:solidFill>
                            <a:srgbClr val="000000"/>
                          </a:solidFill>
                          <a:latin typeface="UTM Avo" panose="02040603050506020204" pitchFamily="18"/>
                          <a:cs typeface="Times New Roman" panose="02020603050405020304" pitchFamily="18" charset="0"/>
                        </a:rPr>
                        <a:t> </a:t>
                      </a:r>
                      <a:r>
                        <a:rPr lang="en-US" sz="2000" baseline="0" dirty="0" err="1">
                          <a:solidFill>
                            <a:srgbClr val="000000"/>
                          </a:solidFill>
                          <a:latin typeface="UTM Avo" panose="02040603050506020204" pitchFamily="18"/>
                          <a:cs typeface="Times New Roman" panose="02020603050405020304" pitchFamily="18" charset="0"/>
                        </a:rPr>
                        <a:t>phẩm</a:t>
                      </a:r>
                      <a:r>
                        <a:rPr lang="en-US" sz="2000" baseline="0" dirty="0">
                          <a:solidFill>
                            <a:srgbClr val="000000"/>
                          </a:solidFill>
                          <a:latin typeface="UTM Avo" panose="02040603050506020204" pitchFamily="18"/>
                          <a:cs typeface="Times New Roman" panose="02020603050405020304" pitchFamily="18" charset="0"/>
                        </a:rPr>
                        <a:t>.</a:t>
                      </a:r>
                      <a:endParaRPr lang="vi-VN" sz="2000" dirty="0">
                        <a:solidFill>
                          <a:srgbClr val="000000"/>
                        </a:solidFill>
                        <a:latin typeface="UTM Avo" panose="02040603050506020204" pitchFamily="18"/>
                        <a:cs typeface="Times New Roman" panose="02020603050405020304" pitchFamily="18" charset="0"/>
                      </a:endParaRPr>
                    </a:p>
                  </a:txBody>
                  <a:tcPr marL="57602" marR="57602" marT="28801" marB="28801"/>
                </a:tc>
                <a:extLst>
                  <a:ext uri="{0D108BD9-81ED-4DB2-BD59-A6C34878D82A}">
                    <a16:rowId xmlns:a16="http://schemas.microsoft.com/office/drawing/2014/main" val="4106033526"/>
                  </a:ext>
                </a:extLst>
              </a:tr>
              <a:tr h="3350221">
                <a:tc>
                  <a:txBody>
                    <a:bodyPr/>
                    <a:lstStyle/>
                    <a:p>
                      <a:pPr marL="0" marR="0" indent="0" algn="ctr" defTabSz="914400" rtl="0" eaLnBrk="1" fontAlgn="auto" latinLnBrk="0" hangingPunct="1">
                        <a:lnSpc>
                          <a:spcPct val="150000"/>
                        </a:lnSpc>
                        <a:spcBef>
                          <a:spcPts val="0"/>
                        </a:spcBef>
                        <a:spcAft>
                          <a:spcPts val="0"/>
                        </a:spcAft>
                        <a:buClrTx/>
                        <a:buSzTx/>
                        <a:buFontTx/>
                        <a:buNone/>
                        <a:tabLst/>
                        <a:defRPr/>
                      </a:pPr>
                      <a:r>
                        <a:rPr lang="vi-VN" sz="2000" b="1" dirty="0">
                          <a:latin typeface="UTM Avo" panose="02040603050506020204" pitchFamily="18"/>
                          <a:cs typeface="Times New Roman" panose="02020603050405020304" pitchFamily="18" charset="0"/>
                        </a:rPr>
                        <a:t>Thân bài</a:t>
                      </a:r>
                      <a:endParaRPr lang="vi-VN" sz="2000" b="1" dirty="0">
                        <a:solidFill>
                          <a:srgbClr val="000000"/>
                        </a:solidFill>
                        <a:latin typeface="UTM Avo" panose="02040603050506020204" pitchFamily="18"/>
                        <a:cs typeface="Times New Roman" panose="02020603050405020304" pitchFamily="18" charset="0"/>
                      </a:endParaRPr>
                    </a:p>
                  </a:txBody>
                  <a:tcPr marL="57602" marR="57602" marT="28801" marB="28801" anchor="ctr">
                    <a:solidFill>
                      <a:schemeClr val="accent3">
                        <a:lumMod val="20000"/>
                        <a:lumOff val="80000"/>
                      </a:schemeClr>
                    </a:solidFill>
                  </a:tcPr>
                </a:tc>
                <a:tc>
                  <a:txBody>
                    <a:bodyPr/>
                    <a:lstStyle/>
                    <a:p>
                      <a:pPr algn="just">
                        <a:lnSpc>
                          <a:spcPct val="150000"/>
                        </a:lnSpc>
                      </a:pPr>
                      <a:r>
                        <a:rPr lang="en-US" sz="2000" b="1" dirty="0">
                          <a:latin typeface="UTM Avo" panose="02040603050506020204" pitchFamily="18"/>
                          <a:cs typeface="Times New Roman" panose="02020603050405020304" pitchFamily="18" charset="0"/>
                        </a:rPr>
                        <a:t>- </a:t>
                      </a:r>
                      <a:r>
                        <a:rPr lang="en-US" sz="2000" b="1" dirty="0" err="1">
                          <a:latin typeface="UTM Avo" panose="02040603050506020204" pitchFamily="18"/>
                          <a:cs typeface="Times New Roman" panose="02020603050405020304" pitchFamily="18" charset="0"/>
                        </a:rPr>
                        <a:t>Giải</a:t>
                      </a:r>
                      <a:r>
                        <a:rPr lang="en-US" sz="2000" b="1" dirty="0">
                          <a:latin typeface="UTM Avo" panose="02040603050506020204" pitchFamily="18"/>
                          <a:cs typeface="Times New Roman" panose="02020603050405020304" pitchFamily="18" charset="0"/>
                        </a:rPr>
                        <a:t> </a:t>
                      </a:r>
                      <a:r>
                        <a:rPr lang="en-US" sz="2000" b="1" dirty="0" err="1">
                          <a:latin typeface="UTM Avo" panose="02040603050506020204" pitchFamily="18"/>
                          <a:cs typeface="Times New Roman" panose="02020603050405020304" pitchFamily="18" charset="0"/>
                        </a:rPr>
                        <a:t>thích</a:t>
                      </a:r>
                      <a:r>
                        <a:rPr lang="en-US" sz="2000" b="1" dirty="0">
                          <a:latin typeface="UTM Avo" panose="02040603050506020204" pitchFamily="18"/>
                          <a:cs typeface="Times New Roman" panose="02020603050405020304" pitchFamily="18" charset="0"/>
                        </a:rPr>
                        <a:t>:</a:t>
                      </a:r>
                      <a:r>
                        <a:rPr lang="vi-VN" sz="2000" b="1" dirty="0">
                          <a:latin typeface="UTM Avo" panose="02040603050506020204" pitchFamily="18"/>
                          <a:cs typeface="Times New Roman" panose="02020603050405020304" pitchFamily="18" charset="0"/>
                        </a:rPr>
                        <a:t> </a:t>
                      </a:r>
                      <a:endParaRPr lang="en-US" sz="2000" b="1" dirty="0">
                        <a:latin typeface="UTM Avo" panose="02040603050506020204" pitchFamily="18"/>
                        <a:cs typeface="Times New Roman" panose="02020603050405020304" pitchFamily="18" charset="0"/>
                      </a:endParaRPr>
                    </a:p>
                    <a:p>
                      <a:pPr algn="just">
                        <a:lnSpc>
                          <a:spcPct val="150000"/>
                        </a:lnSpc>
                      </a:pPr>
                      <a:r>
                        <a:rPr lang="en-US" sz="2000" dirty="0">
                          <a:latin typeface="UTM Avo" panose="02040603050506020204" pitchFamily="18"/>
                          <a:cs typeface="Times New Roman" panose="02020603050405020304" pitchFamily="18" charset="0"/>
                        </a:rPr>
                        <a:t>+</a:t>
                      </a:r>
                      <a:r>
                        <a:rPr lang="vi-VN" sz="2000" dirty="0">
                          <a:latin typeface="UTM Avo" panose="02040603050506020204" pitchFamily="18"/>
                          <a:cs typeface="Times New Roman" panose="02020603050405020304" pitchFamily="18" charset="0"/>
                        </a:rPr>
                        <a:t> </a:t>
                      </a:r>
                      <a:r>
                        <a:rPr lang="en-US" sz="2000" dirty="0">
                          <a:latin typeface="UTM Avo" panose="02040603050506020204" pitchFamily="18"/>
                          <a:cs typeface="Times New Roman" panose="02020603050405020304" pitchFamily="18" charset="0"/>
                        </a:rPr>
                        <a:t>K</a:t>
                      </a:r>
                      <a:r>
                        <a:rPr lang="vi-VN" sz="2000" dirty="0">
                          <a:latin typeface="UTM Avo" panose="02040603050506020204" pitchFamily="18"/>
                          <a:cs typeface="Times New Roman" panose="02020603050405020304" pitchFamily="18" charset="0"/>
                        </a:rPr>
                        <a:t>hái niệm độc thoại và vai trò, ý nghĩa của độc thoại.</a:t>
                      </a:r>
                      <a:endParaRPr lang="en-US" sz="2000" dirty="0">
                        <a:latin typeface="UTM Avo" panose="02040603050506020204" pitchFamily="18"/>
                        <a:cs typeface="Times New Roman" panose="02020603050405020304" pitchFamily="18" charset="0"/>
                      </a:endParaRPr>
                    </a:p>
                    <a:p>
                      <a:pPr algn="just">
                        <a:lnSpc>
                          <a:spcPct val="150000"/>
                        </a:lnSpc>
                      </a:pPr>
                      <a:r>
                        <a:rPr lang="en-US" sz="2000" dirty="0">
                          <a:latin typeface="UTM Avo" panose="02040603050506020204" pitchFamily="18"/>
                          <a:cs typeface="Times New Roman" panose="02020603050405020304" pitchFamily="18" charset="0"/>
                        </a:rPr>
                        <a:t>+ </a:t>
                      </a:r>
                      <a:r>
                        <a:rPr lang="en-US" sz="2000" dirty="0" err="1">
                          <a:latin typeface="UTM Avo" panose="02040603050506020204" pitchFamily="18"/>
                          <a:cs typeface="Times New Roman" panose="02020603050405020304" pitchFamily="18" charset="0"/>
                        </a:rPr>
                        <a:t>Nguyên</a:t>
                      </a:r>
                      <a:r>
                        <a:rPr lang="en-US" sz="2000" baseline="0" dirty="0">
                          <a:latin typeface="UTM Avo" panose="02040603050506020204" pitchFamily="18"/>
                          <a:cs typeface="Times New Roman" panose="02020603050405020304" pitchFamily="18" charset="0"/>
                        </a:rPr>
                        <a:t> </a:t>
                      </a:r>
                      <a:r>
                        <a:rPr lang="en-US" sz="2000" baseline="0" dirty="0" err="1">
                          <a:latin typeface="UTM Avo" panose="02040603050506020204" pitchFamily="18"/>
                          <a:cs typeface="Times New Roman" panose="02020603050405020304" pitchFamily="18" charset="0"/>
                        </a:rPr>
                        <a:t>nhân</a:t>
                      </a:r>
                      <a:r>
                        <a:rPr lang="en-US" sz="2000" baseline="0" dirty="0">
                          <a:latin typeface="UTM Avo" panose="02040603050506020204" pitchFamily="18"/>
                          <a:cs typeface="Times New Roman" panose="02020603050405020304" pitchFamily="18" charset="0"/>
                        </a:rPr>
                        <a:t> </a:t>
                      </a:r>
                      <a:r>
                        <a:rPr lang="en-US" sz="2000" baseline="0" dirty="0" err="1">
                          <a:latin typeface="UTM Avo" panose="02040603050506020204" pitchFamily="18"/>
                          <a:cs typeface="Times New Roman" panose="02020603050405020304" pitchFamily="18" charset="0"/>
                        </a:rPr>
                        <a:t>xuất</a:t>
                      </a:r>
                      <a:r>
                        <a:rPr lang="en-US" sz="2000" baseline="0" dirty="0">
                          <a:latin typeface="UTM Avo" panose="02040603050506020204" pitchFamily="18"/>
                          <a:cs typeface="Times New Roman" panose="02020603050405020304" pitchFamily="18" charset="0"/>
                        </a:rPr>
                        <a:t> </a:t>
                      </a:r>
                      <a:r>
                        <a:rPr lang="en-US" sz="2000" baseline="0" dirty="0" err="1">
                          <a:latin typeface="UTM Avo" panose="02040603050506020204" pitchFamily="18"/>
                          <a:cs typeface="Times New Roman" panose="02020603050405020304" pitchFamily="18" charset="0"/>
                        </a:rPr>
                        <a:t>hiện</a:t>
                      </a:r>
                      <a:r>
                        <a:rPr lang="en-US" sz="2000" baseline="0" dirty="0">
                          <a:latin typeface="UTM Avo" panose="02040603050506020204" pitchFamily="18"/>
                          <a:cs typeface="Times New Roman" panose="02020603050405020304" pitchFamily="18" charset="0"/>
                        </a:rPr>
                        <a:t> </a:t>
                      </a:r>
                      <a:r>
                        <a:rPr lang="en-US" sz="2000" baseline="0" dirty="0" err="1">
                          <a:latin typeface="UTM Avo" panose="02040603050506020204" pitchFamily="18"/>
                          <a:cs typeface="Times New Roman" panose="02020603050405020304" pitchFamily="18" charset="0"/>
                        </a:rPr>
                        <a:t>những</a:t>
                      </a:r>
                      <a:r>
                        <a:rPr lang="en-US" sz="2000" baseline="0" dirty="0">
                          <a:latin typeface="UTM Avo" panose="02040603050506020204" pitchFamily="18"/>
                          <a:cs typeface="Times New Roman" panose="02020603050405020304" pitchFamily="18" charset="0"/>
                        </a:rPr>
                        <a:t> </a:t>
                      </a:r>
                      <a:r>
                        <a:rPr lang="en-US" sz="2000" baseline="0" dirty="0" err="1">
                          <a:latin typeface="UTM Avo" panose="02040603050506020204" pitchFamily="18"/>
                          <a:cs typeface="Times New Roman" panose="02020603050405020304" pitchFamily="18" charset="0"/>
                        </a:rPr>
                        <a:t>lời</a:t>
                      </a:r>
                      <a:r>
                        <a:rPr lang="en-US" sz="2000" baseline="0" dirty="0">
                          <a:latin typeface="UTM Avo" panose="02040603050506020204" pitchFamily="18"/>
                          <a:cs typeface="Times New Roman" panose="02020603050405020304" pitchFamily="18" charset="0"/>
                        </a:rPr>
                        <a:t> </a:t>
                      </a:r>
                      <a:r>
                        <a:rPr lang="en-US" sz="2000" baseline="0" dirty="0" err="1">
                          <a:latin typeface="UTM Avo" panose="02040603050506020204" pitchFamily="18"/>
                          <a:cs typeface="Times New Roman" panose="02020603050405020304" pitchFamily="18" charset="0"/>
                        </a:rPr>
                        <a:t>độc</a:t>
                      </a:r>
                      <a:r>
                        <a:rPr lang="en-US" sz="2000" baseline="0" dirty="0">
                          <a:latin typeface="UTM Avo" panose="02040603050506020204" pitchFamily="18"/>
                          <a:cs typeface="Times New Roman" panose="02020603050405020304" pitchFamily="18" charset="0"/>
                        </a:rPr>
                        <a:t> </a:t>
                      </a:r>
                      <a:r>
                        <a:rPr lang="en-US" sz="2000" baseline="0" dirty="0" err="1">
                          <a:latin typeface="UTM Avo" panose="02040603050506020204" pitchFamily="18"/>
                          <a:cs typeface="Times New Roman" panose="02020603050405020304" pitchFamily="18" charset="0"/>
                        </a:rPr>
                        <a:t>thoại</a:t>
                      </a:r>
                      <a:r>
                        <a:rPr lang="en-US" sz="2000" baseline="0" dirty="0">
                          <a:latin typeface="UTM Avo" panose="02040603050506020204" pitchFamily="18"/>
                          <a:cs typeface="Times New Roman" panose="02020603050405020304" pitchFamily="18" charset="0"/>
                        </a:rPr>
                        <a:t> </a:t>
                      </a:r>
                      <a:r>
                        <a:rPr lang="en-US" sz="2000" baseline="0" dirty="0" err="1">
                          <a:latin typeface="UTM Avo" panose="02040603050506020204" pitchFamily="18"/>
                          <a:cs typeface="Times New Roman" panose="02020603050405020304" pitchFamily="18" charset="0"/>
                        </a:rPr>
                        <a:t>đó</a:t>
                      </a:r>
                      <a:r>
                        <a:rPr lang="en-US" sz="2000" baseline="0" dirty="0">
                          <a:latin typeface="UTM Avo" panose="02040603050506020204" pitchFamily="18"/>
                          <a:cs typeface="Times New Roman" panose="02020603050405020304" pitchFamily="18" charset="0"/>
                        </a:rPr>
                        <a:t>.</a:t>
                      </a:r>
                      <a:endParaRPr lang="vi-VN" sz="2000" dirty="0">
                        <a:latin typeface="UTM Avo" panose="02040603050506020204" pitchFamily="18"/>
                        <a:cs typeface="Times New Roman" panose="02020603050405020304" pitchFamily="18" charset="0"/>
                      </a:endParaRPr>
                    </a:p>
                    <a:p>
                      <a:pPr algn="just">
                        <a:lnSpc>
                          <a:spcPct val="150000"/>
                        </a:lnSpc>
                      </a:pPr>
                      <a:r>
                        <a:rPr lang="en-US" sz="2000" dirty="0">
                          <a:latin typeface="UTM Avo" panose="02040603050506020204" pitchFamily="18"/>
                          <a:cs typeface="Times New Roman" panose="02020603050405020304" pitchFamily="18" charset="0"/>
                        </a:rPr>
                        <a:t>- </a:t>
                      </a:r>
                      <a:r>
                        <a:rPr lang="en-US" sz="2000" b="1" dirty="0" err="1">
                          <a:latin typeface="UTM Avo" panose="02040603050506020204" pitchFamily="18"/>
                          <a:cs typeface="Times New Roman" panose="02020603050405020304" pitchFamily="18" charset="0"/>
                        </a:rPr>
                        <a:t>Phân</a:t>
                      </a:r>
                      <a:r>
                        <a:rPr lang="en-US" sz="2000" b="1" baseline="0" dirty="0">
                          <a:latin typeface="UTM Avo" panose="02040603050506020204" pitchFamily="18"/>
                          <a:cs typeface="Times New Roman" panose="02020603050405020304" pitchFamily="18" charset="0"/>
                        </a:rPr>
                        <a:t> </a:t>
                      </a:r>
                      <a:r>
                        <a:rPr lang="en-US" sz="2000" b="1" baseline="0" dirty="0" err="1">
                          <a:latin typeface="UTM Avo" panose="02040603050506020204" pitchFamily="18"/>
                          <a:cs typeface="Times New Roman" panose="02020603050405020304" pitchFamily="18" charset="0"/>
                        </a:rPr>
                        <a:t>tích</a:t>
                      </a:r>
                      <a:r>
                        <a:rPr lang="en-US" sz="2000" baseline="0" dirty="0">
                          <a:latin typeface="UTM Avo" panose="02040603050506020204" pitchFamily="18"/>
                          <a:cs typeface="Times New Roman" panose="02020603050405020304" pitchFamily="18" charset="0"/>
                        </a:rPr>
                        <a:t>: </a:t>
                      </a:r>
                      <a:r>
                        <a:rPr lang="vi-VN" sz="2000" dirty="0">
                          <a:latin typeface="UTM Avo" panose="02040603050506020204" pitchFamily="18"/>
                          <a:cs typeface="Times New Roman" panose="02020603050405020304" pitchFamily="18" charset="0"/>
                        </a:rPr>
                        <a:t>nội dung lời độc thoại của Ham-lét</a:t>
                      </a:r>
                      <a:r>
                        <a:rPr lang="en-US" sz="2000" baseline="0" dirty="0">
                          <a:latin typeface="UTM Avo" panose="02040603050506020204" pitchFamily="18"/>
                          <a:cs typeface="Times New Roman" panose="02020603050405020304" pitchFamily="18" charset="0"/>
                        </a:rPr>
                        <a:t> </a:t>
                      </a:r>
                      <a:r>
                        <a:rPr lang="en-US" sz="2000" baseline="0" dirty="0" err="1">
                          <a:latin typeface="UTM Avo" panose="02040603050506020204" pitchFamily="18"/>
                          <a:cs typeface="Times New Roman" panose="02020603050405020304" pitchFamily="18" charset="0"/>
                        </a:rPr>
                        <a:t>và</a:t>
                      </a:r>
                      <a:r>
                        <a:rPr lang="en-US" sz="2000" baseline="0" dirty="0">
                          <a:latin typeface="UTM Avo" panose="02040603050506020204" pitchFamily="18"/>
                          <a:cs typeface="Times New Roman" panose="02020603050405020304" pitchFamily="18" charset="0"/>
                        </a:rPr>
                        <a:t> </a:t>
                      </a:r>
                      <a:r>
                        <a:rPr lang="en-US" sz="2000" baseline="0" dirty="0" err="1">
                          <a:latin typeface="UTM Avo" panose="02040603050506020204" pitchFamily="18"/>
                          <a:cs typeface="Times New Roman" panose="02020603050405020304" pitchFamily="18" charset="0"/>
                        </a:rPr>
                        <a:t>mối</a:t>
                      </a:r>
                      <a:r>
                        <a:rPr lang="en-US" sz="2000" baseline="0" dirty="0">
                          <a:latin typeface="UTM Avo" panose="02040603050506020204" pitchFamily="18"/>
                          <a:cs typeface="Times New Roman" panose="02020603050405020304" pitchFamily="18" charset="0"/>
                        </a:rPr>
                        <a:t> </a:t>
                      </a:r>
                      <a:r>
                        <a:rPr lang="en-US" sz="2000" baseline="0" dirty="0" err="1">
                          <a:latin typeface="UTM Avo" panose="02040603050506020204" pitchFamily="18"/>
                          <a:cs typeface="Times New Roman" panose="02020603050405020304" pitchFamily="18" charset="0"/>
                        </a:rPr>
                        <a:t>quan</a:t>
                      </a:r>
                      <a:r>
                        <a:rPr lang="en-US" sz="2000" baseline="0" dirty="0">
                          <a:latin typeface="UTM Avo" panose="02040603050506020204" pitchFamily="18"/>
                          <a:cs typeface="Times New Roman" panose="02020603050405020304" pitchFamily="18" charset="0"/>
                        </a:rPr>
                        <a:t> </a:t>
                      </a:r>
                      <a:r>
                        <a:rPr lang="en-US" sz="2000" baseline="0" dirty="0" err="1">
                          <a:latin typeface="UTM Avo" panose="02040603050506020204" pitchFamily="18"/>
                          <a:cs typeface="Times New Roman" panose="02020603050405020304" pitchFamily="18" charset="0"/>
                        </a:rPr>
                        <a:t>hệ</a:t>
                      </a:r>
                      <a:r>
                        <a:rPr lang="en-US" sz="2000" baseline="0" dirty="0">
                          <a:latin typeface="UTM Avo" panose="02040603050506020204" pitchFamily="18"/>
                          <a:cs typeface="Times New Roman" panose="02020603050405020304" pitchFamily="18" charset="0"/>
                        </a:rPr>
                        <a:t> </a:t>
                      </a:r>
                      <a:r>
                        <a:rPr lang="en-US" sz="2000" baseline="0" dirty="0" err="1">
                          <a:latin typeface="UTM Avo" panose="02040603050506020204" pitchFamily="18"/>
                          <a:cs typeface="Times New Roman" panose="02020603050405020304" pitchFamily="18" charset="0"/>
                        </a:rPr>
                        <a:t>với</a:t>
                      </a:r>
                      <a:r>
                        <a:rPr lang="en-US" sz="2000" baseline="0" dirty="0">
                          <a:latin typeface="UTM Avo" panose="02040603050506020204" pitchFamily="18"/>
                          <a:cs typeface="Times New Roman" panose="02020603050405020304" pitchFamily="18" charset="0"/>
                        </a:rPr>
                        <a:t> </a:t>
                      </a:r>
                      <a:r>
                        <a:rPr lang="en-US" sz="2000" baseline="0" dirty="0" err="1">
                          <a:latin typeface="UTM Avo" panose="02040603050506020204" pitchFamily="18"/>
                          <a:cs typeface="Times New Roman" panose="02020603050405020304" pitchFamily="18" charset="0"/>
                        </a:rPr>
                        <a:t>những</a:t>
                      </a:r>
                      <a:r>
                        <a:rPr lang="en-US" sz="2000" baseline="0" dirty="0">
                          <a:latin typeface="UTM Avo" panose="02040603050506020204" pitchFamily="18"/>
                          <a:cs typeface="Times New Roman" panose="02020603050405020304" pitchFamily="18" charset="0"/>
                        </a:rPr>
                        <a:t> </a:t>
                      </a:r>
                      <a:r>
                        <a:rPr lang="en-US" sz="2000" baseline="0" dirty="0" err="1">
                          <a:latin typeface="UTM Avo" panose="02040603050506020204" pitchFamily="18"/>
                          <a:cs typeface="Times New Roman" panose="02020603050405020304" pitchFamily="18" charset="0"/>
                        </a:rPr>
                        <a:t>mâu</a:t>
                      </a:r>
                      <a:r>
                        <a:rPr lang="en-US" sz="2000" baseline="0" dirty="0">
                          <a:latin typeface="UTM Avo" panose="02040603050506020204" pitchFamily="18"/>
                          <a:cs typeface="Times New Roman" panose="02020603050405020304" pitchFamily="18" charset="0"/>
                        </a:rPr>
                        <a:t> </a:t>
                      </a:r>
                      <a:r>
                        <a:rPr lang="en-US" sz="2000" baseline="0" dirty="0" err="1">
                          <a:latin typeface="UTM Avo" panose="02040603050506020204" pitchFamily="18"/>
                          <a:cs typeface="Times New Roman" panose="02020603050405020304" pitchFamily="18" charset="0"/>
                        </a:rPr>
                        <a:t>thuẫn</a:t>
                      </a:r>
                      <a:r>
                        <a:rPr lang="en-US" sz="2000" baseline="0" dirty="0">
                          <a:latin typeface="UTM Avo" panose="02040603050506020204" pitchFamily="18"/>
                          <a:cs typeface="Times New Roman" panose="02020603050405020304" pitchFamily="18" charset="0"/>
                        </a:rPr>
                        <a:t> </a:t>
                      </a:r>
                      <a:r>
                        <a:rPr lang="en-US" sz="2000" baseline="0" dirty="0" err="1">
                          <a:latin typeface="UTM Avo" panose="02040603050506020204" pitchFamily="18"/>
                          <a:cs typeface="Times New Roman" panose="02020603050405020304" pitchFamily="18" charset="0"/>
                        </a:rPr>
                        <a:t>xung</a:t>
                      </a:r>
                      <a:r>
                        <a:rPr lang="en-US" sz="2000" baseline="0" dirty="0">
                          <a:latin typeface="UTM Avo" panose="02040603050506020204" pitchFamily="18"/>
                          <a:cs typeface="Times New Roman" panose="02020603050405020304" pitchFamily="18" charset="0"/>
                        </a:rPr>
                        <a:t> </a:t>
                      </a:r>
                      <a:r>
                        <a:rPr lang="en-US" sz="2000" baseline="0" dirty="0" err="1">
                          <a:latin typeface="UTM Avo" panose="02040603050506020204" pitchFamily="18"/>
                          <a:cs typeface="Times New Roman" panose="02020603050405020304" pitchFamily="18" charset="0"/>
                        </a:rPr>
                        <a:t>đột</a:t>
                      </a:r>
                      <a:r>
                        <a:rPr lang="en-US" sz="2000" baseline="0" dirty="0">
                          <a:latin typeface="UTM Avo" panose="02040603050506020204" pitchFamily="18"/>
                          <a:cs typeface="Times New Roman" panose="02020603050405020304" pitchFamily="18" charset="0"/>
                        </a:rPr>
                        <a:t> </a:t>
                      </a:r>
                      <a:r>
                        <a:rPr lang="en-US" sz="2000" baseline="0" dirty="0" err="1">
                          <a:latin typeface="UTM Avo" panose="02040603050506020204" pitchFamily="18"/>
                          <a:cs typeface="Times New Roman" panose="02020603050405020304" pitchFamily="18" charset="0"/>
                        </a:rPr>
                        <a:t>trong</a:t>
                      </a:r>
                      <a:r>
                        <a:rPr lang="en-US" sz="2000" baseline="0" dirty="0">
                          <a:latin typeface="UTM Avo" panose="02040603050506020204" pitchFamily="18"/>
                          <a:cs typeface="Times New Roman" panose="02020603050405020304" pitchFamily="18" charset="0"/>
                        </a:rPr>
                        <a:t> </a:t>
                      </a:r>
                      <a:r>
                        <a:rPr lang="en-US" sz="2000" baseline="0" dirty="0" err="1">
                          <a:latin typeface="UTM Avo" panose="02040603050506020204" pitchFamily="18"/>
                          <a:cs typeface="Times New Roman" panose="02020603050405020304" pitchFamily="18" charset="0"/>
                        </a:rPr>
                        <a:t>nội</a:t>
                      </a:r>
                      <a:r>
                        <a:rPr lang="en-US" sz="2000" baseline="0" dirty="0">
                          <a:latin typeface="UTM Avo" panose="02040603050506020204" pitchFamily="18"/>
                          <a:cs typeface="Times New Roman" panose="02020603050405020304" pitchFamily="18" charset="0"/>
                        </a:rPr>
                        <a:t> </a:t>
                      </a:r>
                      <a:r>
                        <a:rPr lang="en-US" sz="2000" baseline="0" dirty="0" err="1">
                          <a:latin typeface="UTM Avo" panose="02040603050506020204" pitchFamily="18"/>
                          <a:cs typeface="Times New Roman" panose="02020603050405020304" pitchFamily="18" charset="0"/>
                        </a:rPr>
                        <a:t>tâm</a:t>
                      </a:r>
                      <a:r>
                        <a:rPr lang="en-US" sz="2000" baseline="0" dirty="0">
                          <a:latin typeface="UTM Avo" panose="02040603050506020204" pitchFamily="18"/>
                          <a:cs typeface="Times New Roman" panose="02020603050405020304" pitchFamily="18" charset="0"/>
                        </a:rPr>
                        <a:t> </a:t>
                      </a:r>
                      <a:r>
                        <a:rPr lang="en-US" sz="2000" baseline="0" dirty="0" err="1">
                          <a:latin typeface="UTM Avo" panose="02040603050506020204" pitchFamily="18"/>
                          <a:cs typeface="Times New Roman" panose="02020603050405020304" pitchFamily="18" charset="0"/>
                        </a:rPr>
                        <a:t>của</a:t>
                      </a:r>
                      <a:r>
                        <a:rPr lang="en-US" sz="2000" baseline="0" dirty="0">
                          <a:latin typeface="UTM Avo" panose="02040603050506020204" pitchFamily="18"/>
                          <a:cs typeface="Times New Roman" panose="02020603050405020304" pitchFamily="18" charset="0"/>
                        </a:rPr>
                        <a:t> </a:t>
                      </a:r>
                      <a:r>
                        <a:rPr lang="en-US" sz="2000" baseline="0" dirty="0" err="1">
                          <a:latin typeface="UTM Avo" panose="02040603050506020204" pitchFamily="18"/>
                          <a:cs typeface="Times New Roman" panose="02020603050405020304" pitchFamily="18" charset="0"/>
                        </a:rPr>
                        <a:t>nhân</a:t>
                      </a:r>
                      <a:r>
                        <a:rPr lang="en-US" sz="2000" baseline="0" dirty="0">
                          <a:latin typeface="UTM Avo" panose="02040603050506020204" pitchFamily="18"/>
                          <a:cs typeface="Times New Roman" panose="02020603050405020304" pitchFamily="18" charset="0"/>
                        </a:rPr>
                        <a:t> </a:t>
                      </a:r>
                      <a:r>
                        <a:rPr lang="en-US" sz="2000" baseline="0" dirty="0" err="1">
                          <a:latin typeface="UTM Avo" panose="02040603050506020204" pitchFamily="18"/>
                          <a:cs typeface="Times New Roman" panose="02020603050405020304" pitchFamily="18" charset="0"/>
                        </a:rPr>
                        <a:t>vật</a:t>
                      </a:r>
                      <a:r>
                        <a:rPr lang="en-US" sz="2000" baseline="0" dirty="0">
                          <a:latin typeface="UTM Avo" panose="02040603050506020204" pitchFamily="18"/>
                          <a:cs typeface="Times New Roman" panose="02020603050405020304" pitchFamily="18" charset="0"/>
                        </a:rPr>
                        <a:t>.</a:t>
                      </a:r>
                    </a:p>
                    <a:p>
                      <a:pPr algn="just">
                        <a:lnSpc>
                          <a:spcPct val="150000"/>
                        </a:lnSpc>
                      </a:pPr>
                      <a:r>
                        <a:rPr lang="en-US" sz="2000" dirty="0">
                          <a:latin typeface="UTM Avo" panose="02040603050506020204" pitchFamily="18"/>
                          <a:cs typeface="Times New Roman" panose="02020603050405020304" pitchFamily="18" charset="0"/>
                        </a:rPr>
                        <a:t>- </a:t>
                      </a:r>
                      <a:r>
                        <a:rPr lang="en-US" sz="2000" b="1" dirty="0" err="1">
                          <a:latin typeface="UTM Avo" panose="02040603050506020204" pitchFamily="18"/>
                          <a:cs typeface="Times New Roman" panose="02020603050405020304" pitchFamily="18" charset="0"/>
                        </a:rPr>
                        <a:t>Bình</a:t>
                      </a:r>
                      <a:r>
                        <a:rPr lang="en-US" sz="2000" b="1" baseline="0" dirty="0">
                          <a:latin typeface="UTM Avo" panose="02040603050506020204" pitchFamily="18"/>
                          <a:cs typeface="Times New Roman" panose="02020603050405020304" pitchFamily="18" charset="0"/>
                        </a:rPr>
                        <a:t> </a:t>
                      </a:r>
                      <a:r>
                        <a:rPr lang="en-US" sz="2000" b="1" baseline="0" dirty="0" err="1">
                          <a:latin typeface="UTM Avo" panose="02040603050506020204" pitchFamily="18"/>
                          <a:cs typeface="Times New Roman" panose="02020603050405020304" pitchFamily="18" charset="0"/>
                        </a:rPr>
                        <a:t>luận</a:t>
                      </a:r>
                      <a:r>
                        <a:rPr lang="en-US" sz="2000" b="1" baseline="0" dirty="0">
                          <a:latin typeface="UTM Avo" panose="02040603050506020204" pitchFamily="18"/>
                          <a:cs typeface="Times New Roman" panose="02020603050405020304" pitchFamily="18" charset="0"/>
                        </a:rPr>
                        <a:t> </a:t>
                      </a:r>
                      <a:r>
                        <a:rPr lang="en-US" sz="2000" baseline="0" dirty="0" err="1">
                          <a:latin typeface="UTM Avo" panose="02040603050506020204" pitchFamily="18"/>
                          <a:cs typeface="Times New Roman" panose="02020603050405020304" pitchFamily="18" charset="0"/>
                        </a:rPr>
                        <a:t>về</a:t>
                      </a:r>
                      <a:r>
                        <a:rPr lang="en-US" sz="2000" baseline="0" dirty="0">
                          <a:latin typeface="UTM Avo" panose="02040603050506020204" pitchFamily="18"/>
                          <a:cs typeface="Times New Roman" panose="02020603050405020304" pitchFamily="18" charset="0"/>
                        </a:rPr>
                        <a:t> </a:t>
                      </a:r>
                      <a:r>
                        <a:rPr lang="en-US" sz="2000" baseline="0" dirty="0" err="1">
                          <a:latin typeface="UTM Avo" panose="02040603050506020204" pitchFamily="18"/>
                          <a:cs typeface="Times New Roman" panose="02020603050405020304" pitchFamily="18" charset="0"/>
                        </a:rPr>
                        <a:t>vai</a:t>
                      </a:r>
                      <a:r>
                        <a:rPr lang="en-US" sz="2000" baseline="0" dirty="0">
                          <a:latin typeface="UTM Avo" panose="02040603050506020204" pitchFamily="18"/>
                          <a:cs typeface="Times New Roman" panose="02020603050405020304" pitchFamily="18" charset="0"/>
                        </a:rPr>
                        <a:t> </a:t>
                      </a:r>
                      <a:r>
                        <a:rPr lang="en-US" sz="2000" baseline="0" dirty="0" err="1">
                          <a:latin typeface="UTM Avo" panose="02040603050506020204" pitchFamily="18"/>
                          <a:cs typeface="Times New Roman" panose="02020603050405020304" pitchFamily="18" charset="0"/>
                        </a:rPr>
                        <a:t>trò</a:t>
                      </a:r>
                      <a:r>
                        <a:rPr lang="en-US" sz="2000" baseline="0" dirty="0">
                          <a:latin typeface="UTM Avo" panose="02040603050506020204" pitchFamily="18"/>
                          <a:cs typeface="Times New Roman" panose="02020603050405020304" pitchFamily="18" charset="0"/>
                        </a:rPr>
                        <a:t> </a:t>
                      </a:r>
                      <a:r>
                        <a:rPr lang="en-US" sz="2000" baseline="0" dirty="0" err="1">
                          <a:latin typeface="UTM Avo" panose="02040603050506020204" pitchFamily="18"/>
                          <a:cs typeface="Times New Roman" panose="02020603050405020304" pitchFamily="18" charset="0"/>
                        </a:rPr>
                        <a:t>của</a:t>
                      </a:r>
                      <a:r>
                        <a:rPr lang="en-US" sz="2000" baseline="0" dirty="0">
                          <a:latin typeface="UTM Avo" panose="02040603050506020204" pitchFamily="18"/>
                          <a:cs typeface="Times New Roman" panose="02020603050405020304" pitchFamily="18" charset="0"/>
                        </a:rPr>
                        <a:t> </a:t>
                      </a:r>
                      <a:r>
                        <a:rPr lang="en-US" sz="2000" baseline="0" dirty="0" err="1">
                          <a:latin typeface="UTM Avo" panose="02040603050506020204" pitchFamily="18"/>
                          <a:cs typeface="Times New Roman" panose="02020603050405020304" pitchFamily="18" charset="0"/>
                        </a:rPr>
                        <a:t>những</a:t>
                      </a:r>
                      <a:r>
                        <a:rPr lang="en-US" sz="2000" baseline="0" dirty="0">
                          <a:latin typeface="UTM Avo" panose="02040603050506020204" pitchFamily="18"/>
                          <a:cs typeface="Times New Roman" panose="02020603050405020304" pitchFamily="18" charset="0"/>
                        </a:rPr>
                        <a:t> </a:t>
                      </a:r>
                      <a:r>
                        <a:rPr lang="en-US" sz="2000" baseline="0" dirty="0" err="1">
                          <a:latin typeface="UTM Avo" panose="02040603050506020204" pitchFamily="18"/>
                          <a:cs typeface="Times New Roman" panose="02020603050405020304" pitchFamily="18" charset="0"/>
                        </a:rPr>
                        <a:t>lời</a:t>
                      </a:r>
                      <a:r>
                        <a:rPr lang="en-US" sz="2000" baseline="0" dirty="0">
                          <a:latin typeface="UTM Avo" panose="02040603050506020204" pitchFamily="18"/>
                          <a:cs typeface="Times New Roman" panose="02020603050405020304" pitchFamily="18" charset="0"/>
                        </a:rPr>
                        <a:t> </a:t>
                      </a:r>
                      <a:r>
                        <a:rPr lang="en-US" sz="2000" baseline="0" dirty="0" err="1">
                          <a:latin typeface="UTM Avo" panose="02040603050506020204" pitchFamily="18"/>
                          <a:cs typeface="Times New Roman" panose="02020603050405020304" pitchFamily="18" charset="0"/>
                        </a:rPr>
                        <a:t>độc</a:t>
                      </a:r>
                      <a:r>
                        <a:rPr lang="en-US" sz="2000" baseline="0" dirty="0">
                          <a:latin typeface="UTM Avo" panose="02040603050506020204" pitchFamily="18"/>
                          <a:cs typeface="Times New Roman" panose="02020603050405020304" pitchFamily="18" charset="0"/>
                        </a:rPr>
                        <a:t> </a:t>
                      </a:r>
                      <a:r>
                        <a:rPr lang="en-US" sz="2000" baseline="0" dirty="0" err="1">
                          <a:latin typeface="UTM Avo" panose="02040603050506020204" pitchFamily="18"/>
                          <a:cs typeface="Times New Roman" panose="02020603050405020304" pitchFamily="18" charset="0"/>
                        </a:rPr>
                        <a:t>thoại</a:t>
                      </a:r>
                      <a:r>
                        <a:rPr lang="en-US" sz="2000" baseline="0" dirty="0">
                          <a:latin typeface="UTM Avo" panose="02040603050506020204" pitchFamily="18"/>
                          <a:cs typeface="Times New Roman" panose="02020603050405020304" pitchFamily="18" charset="0"/>
                        </a:rPr>
                        <a:t> </a:t>
                      </a:r>
                      <a:r>
                        <a:rPr lang="en-US" sz="2000" baseline="0" dirty="0" err="1">
                          <a:latin typeface="UTM Avo" panose="02040603050506020204" pitchFamily="18"/>
                          <a:cs typeface="Times New Roman" panose="02020603050405020304" pitchFamily="18" charset="0"/>
                        </a:rPr>
                        <a:t>đối</a:t>
                      </a:r>
                      <a:r>
                        <a:rPr lang="en-US" sz="2000" baseline="0" dirty="0">
                          <a:latin typeface="UTM Avo" panose="02040603050506020204" pitchFamily="18"/>
                          <a:cs typeface="Times New Roman" panose="02020603050405020304" pitchFamily="18" charset="0"/>
                        </a:rPr>
                        <a:t> </a:t>
                      </a:r>
                      <a:r>
                        <a:rPr lang="en-US" sz="2000" baseline="0" dirty="0" err="1">
                          <a:latin typeface="UTM Avo" panose="02040603050506020204" pitchFamily="18"/>
                          <a:cs typeface="Times New Roman" panose="02020603050405020304" pitchFamily="18" charset="0"/>
                        </a:rPr>
                        <a:t>với</a:t>
                      </a:r>
                      <a:r>
                        <a:rPr lang="en-US" sz="2000" baseline="0" dirty="0">
                          <a:latin typeface="UTM Avo" panose="02040603050506020204" pitchFamily="18"/>
                          <a:cs typeface="Times New Roman" panose="02020603050405020304" pitchFamily="18" charset="0"/>
                        </a:rPr>
                        <a:t> </a:t>
                      </a:r>
                      <a:r>
                        <a:rPr lang="en-US" sz="2000" baseline="0" dirty="0" err="1">
                          <a:latin typeface="UTM Avo" panose="02040603050506020204" pitchFamily="18"/>
                          <a:cs typeface="Times New Roman" panose="02020603050405020304" pitchFamily="18" charset="0"/>
                        </a:rPr>
                        <a:t>nhân</a:t>
                      </a:r>
                      <a:r>
                        <a:rPr lang="en-US" sz="2000" baseline="0" dirty="0">
                          <a:latin typeface="UTM Avo" panose="02040603050506020204" pitchFamily="18"/>
                          <a:cs typeface="Times New Roman" panose="02020603050405020304" pitchFamily="18" charset="0"/>
                        </a:rPr>
                        <a:t> </a:t>
                      </a:r>
                      <a:r>
                        <a:rPr lang="en-US" sz="2000" baseline="0" dirty="0" err="1">
                          <a:latin typeface="UTM Avo" panose="02040603050506020204" pitchFamily="18"/>
                          <a:cs typeface="Times New Roman" panose="02020603050405020304" pitchFamily="18" charset="0"/>
                        </a:rPr>
                        <a:t>vật</a:t>
                      </a:r>
                      <a:r>
                        <a:rPr lang="en-US" sz="2000" baseline="0" dirty="0">
                          <a:latin typeface="UTM Avo" panose="02040603050506020204" pitchFamily="18"/>
                          <a:cs typeface="Times New Roman" panose="02020603050405020304" pitchFamily="18" charset="0"/>
                        </a:rPr>
                        <a:t> </a:t>
                      </a:r>
                      <a:r>
                        <a:rPr lang="en-US" sz="2000" baseline="0" dirty="0" err="1">
                          <a:latin typeface="UTM Avo" panose="02040603050506020204" pitchFamily="18"/>
                          <a:cs typeface="Times New Roman" panose="02020603050405020304" pitchFamily="18" charset="0"/>
                        </a:rPr>
                        <a:t>và</a:t>
                      </a:r>
                      <a:r>
                        <a:rPr lang="en-US" sz="2000" baseline="0" dirty="0">
                          <a:latin typeface="UTM Avo" panose="02040603050506020204" pitchFamily="18"/>
                          <a:cs typeface="Times New Roman" panose="02020603050405020304" pitchFamily="18" charset="0"/>
                        </a:rPr>
                        <a:t> ý </a:t>
                      </a:r>
                      <a:r>
                        <a:rPr lang="en-US" sz="2000" baseline="0" dirty="0" err="1">
                          <a:latin typeface="UTM Avo" panose="02040603050506020204" pitchFamily="18"/>
                          <a:cs typeface="Times New Roman" panose="02020603050405020304" pitchFamily="18" charset="0"/>
                        </a:rPr>
                        <a:t>nghĩa</a:t>
                      </a:r>
                      <a:r>
                        <a:rPr lang="en-US" sz="2000" baseline="0" dirty="0">
                          <a:latin typeface="UTM Avo" panose="02040603050506020204" pitchFamily="18"/>
                          <a:cs typeface="Times New Roman" panose="02020603050405020304" pitchFamily="18" charset="0"/>
                        </a:rPr>
                        <a:t> </a:t>
                      </a:r>
                      <a:r>
                        <a:rPr lang="en-US" sz="2000" baseline="0" dirty="0" err="1">
                          <a:latin typeface="UTM Avo" panose="02040603050506020204" pitchFamily="18"/>
                          <a:cs typeface="Times New Roman" panose="02020603050405020304" pitchFamily="18" charset="0"/>
                        </a:rPr>
                        <a:t>trong</a:t>
                      </a:r>
                      <a:r>
                        <a:rPr lang="en-US" sz="2000" baseline="0" dirty="0">
                          <a:latin typeface="UTM Avo" panose="02040603050506020204" pitchFamily="18"/>
                          <a:cs typeface="Times New Roman" panose="02020603050405020304" pitchFamily="18" charset="0"/>
                        </a:rPr>
                        <a:t> </a:t>
                      </a:r>
                      <a:r>
                        <a:rPr lang="en-US" sz="2000" baseline="0" dirty="0" err="1">
                          <a:latin typeface="UTM Avo" panose="02040603050506020204" pitchFamily="18"/>
                          <a:cs typeface="Times New Roman" panose="02020603050405020304" pitchFamily="18" charset="0"/>
                        </a:rPr>
                        <a:t>việc</a:t>
                      </a:r>
                      <a:r>
                        <a:rPr lang="en-US" sz="2000" baseline="0" dirty="0">
                          <a:latin typeface="UTM Avo" panose="02040603050506020204" pitchFamily="18"/>
                          <a:cs typeface="Times New Roman" panose="02020603050405020304" pitchFamily="18" charset="0"/>
                        </a:rPr>
                        <a:t> </a:t>
                      </a:r>
                      <a:r>
                        <a:rPr lang="en-US" sz="2000" baseline="0" dirty="0" err="1">
                          <a:latin typeface="UTM Avo" panose="02040603050506020204" pitchFamily="18"/>
                          <a:cs typeface="Times New Roman" panose="02020603050405020304" pitchFamily="18" charset="0"/>
                        </a:rPr>
                        <a:t>tạo</a:t>
                      </a:r>
                      <a:r>
                        <a:rPr lang="en-US" sz="2000" baseline="0" dirty="0">
                          <a:latin typeface="UTM Avo" panose="02040603050506020204" pitchFamily="18"/>
                          <a:cs typeface="Times New Roman" panose="02020603050405020304" pitchFamily="18" charset="0"/>
                        </a:rPr>
                        <a:t> </a:t>
                      </a:r>
                      <a:r>
                        <a:rPr lang="en-US" sz="2000" baseline="0" dirty="0" err="1">
                          <a:latin typeface="UTM Avo" panose="02040603050506020204" pitchFamily="18"/>
                          <a:cs typeface="Times New Roman" panose="02020603050405020304" pitchFamily="18" charset="0"/>
                        </a:rPr>
                        <a:t>nên</a:t>
                      </a:r>
                      <a:r>
                        <a:rPr lang="en-US" sz="2000" baseline="0" dirty="0">
                          <a:latin typeface="UTM Avo" panose="02040603050506020204" pitchFamily="18"/>
                          <a:cs typeface="Times New Roman" panose="02020603050405020304" pitchFamily="18" charset="0"/>
                        </a:rPr>
                        <a:t> </a:t>
                      </a:r>
                      <a:r>
                        <a:rPr lang="en-US" sz="2000" baseline="0" dirty="0" err="1">
                          <a:latin typeface="UTM Avo" panose="02040603050506020204" pitchFamily="18"/>
                          <a:cs typeface="Times New Roman" panose="02020603050405020304" pitchFamily="18" charset="0"/>
                        </a:rPr>
                        <a:t>tính</a:t>
                      </a:r>
                      <a:r>
                        <a:rPr lang="en-US" sz="2000" baseline="0" dirty="0">
                          <a:latin typeface="UTM Avo" panose="02040603050506020204" pitchFamily="18"/>
                          <a:cs typeface="Times New Roman" panose="02020603050405020304" pitchFamily="18" charset="0"/>
                        </a:rPr>
                        <a:t> bi </a:t>
                      </a:r>
                      <a:r>
                        <a:rPr lang="en-US" sz="2000" baseline="0" dirty="0" err="1">
                          <a:latin typeface="UTM Avo" panose="02040603050506020204" pitchFamily="18"/>
                          <a:cs typeface="Times New Roman" panose="02020603050405020304" pitchFamily="18" charset="0"/>
                        </a:rPr>
                        <a:t>kịch</a:t>
                      </a:r>
                      <a:r>
                        <a:rPr lang="en-US" sz="2000" baseline="0" dirty="0">
                          <a:latin typeface="UTM Avo" panose="02040603050506020204" pitchFamily="18"/>
                          <a:cs typeface="Times New Roman" panose="02020603050405020304" pitchFamily="18" charset="0"/>
                        </a:rPr>
                        <a:t>.</a:t>
                      </a:r>
                      <a:endParaRPr lang="vi-VN" sz="2000" dirty="0">
                        <a:latin typeface="UTM Avo" panose="02040603050506020204" pitchFamily="18"/>
                        <a:cs typeface="Times New Roman" panose="02020603050405020304" pitchFamily="18" charset="0"/>
                      </a:endParaRPr>
                    </a:p>
                  </a:txBody>
                  <a:tcPr marL="57602" marR="57602" marT="28801" marB="28801"/>
                </a:tc>
                <a:extLst>
                  <a:ext uri="{0D108BD9-81ED-4DB2-BD59-A6C34878D82A}">
                    <a16:rowId xmlns:a16="http://schemas.microsoft.com/office/drawing/2014/main" val="3501997411"/>
                  </a:ext>
                </a:extLst>
              </a:tr>
              <a:tr h="475022">
                <a:tc>
                  <a:txBody>
                    <a:bodyPr/>
                    <a:lstStyle/>
                    <a:p>
                      <a:pPr algn="ctr">
                        <a:lnSpc>
                          <a:spcPct val="150000"/>
                        </a:lnSpc>
                      </a:pPr>
                      <a:r>
                        <a:rPr lang="vi-VN" sz="2000" b="1" dirty="0">
                          <a:latin typeface="UTM Avo" panose="02040603050506020204" pitchFamily="18"/>
                          <a:cs typeface="Times New Roman" panose="02020603050405020304" pitchFamily="18" charset="0"/>
                        </a:rPr>
                        <a:t>Kết bài</a:t>
                      </a:r>
                      <a:endParaRPr lang="en-US" sz="2000" b="1" dirty="0">
                        <a:latin typeface="UTM Avo" panose="02040603050506020204" pitchFamily="18"/>
                        <a:cs typeface="Times New Roman" panose="02020603050405020304" pitchFamily="18" charset="0"/>
                      </a:endParaRPr>
                    </a:p>
                  </a:txBody>
                  <a:tcPr marL="57602" marR="57602" marT="28801" marB="28801" anchor="ctr">
                    <a:solidFill>
                      <a:schemeClr val="accent3">
                        <a:lumMod val="20000"/>
                        <a:lumOff val="80000"/>
                      </a:schemeClr>
                    </a:solidFill>
                  </a:tcPr>
                </a:tc>
                <a:tc>
                  <a:txBody>
                    <a:bodyPr/>
                    <a:lstStyle/>
                    <a:p>
                      <a:pPr marL="0" marR="0" indent="0" algn="just" defTabSz="914400" rtl="0" eaLnBrk="1" fontAlgn="auto" latinLnBrk="0" hangingPunct="1">
                        <a:lnSpc>
                          <a:spcPct val="150000"/>
                        </a:lnSpc>
                        <a:spcBef>
                          <a:spcPts val="0"/>
                        </a:spcBef>
                        <a:spcAft>
                          <a:spcPts val="0"/>
                        </a:spcAft>
                        <a:buClrTx/>
                        <a:buSzTx/>
                        <a:buFontTx/>
                        <a:buNone/>
                        <a:tabLst/>
                        <a:defRPr/>
                      </a:pPr>
                      <a:r>
                        <a:rPr lang="vi-VN" sz="2000" dirty="0">
                          <a:latin typeface="UTM Avo" panose="02040603050506020204" pitchFamily="18"/>
                          <a:cs typeface="Times New Roman" panose="02020603050405020304" pitchFamily="18" charset="0"/>
                        </a:rPr>
                        <a:t>Đánh giá </a:t>
                      </a:r>
                      <a:r>
                        <a:rPr lang="en-US" sz="2000" dirty="0" err="1">
                          <a:latin typeface="UTM Avo" panose="02040603050506020204" pitchFamily="18"/>
                          <a:cs typeface="Times New Roman" panose="02020603050405020304" pitchFamily="18" charset="0"/>
                        </a:rPr>
                        <a:t>khá</a:t>
                      </a:r>
                      <a:r>
                        <a:rPr lang="en-US" sz="2000" baseline="0" dirty="0" err="1">
                          <a:latin typeface="UTM Avo" panose="02040603050506020204" pitchFamily="18"/>
                          <a:cs typeface="Times New Roman" panose="02020603050405020304" pitchFamily="18" charset="0"/>
                        </a:rPr>
                        <a:t>i</a:t>
                      </a:r>
                      <a:r>
                        <a:rPr lang="en-US" sz="2000" baseline="0" dirty="0">
                          <a:latin typeface="UTM Avo" panose="02040603050506020204" pitchFamily="18"/>
                          <a:cs typeface="Times New Roman" panose="02020603050405020304" pitchFamily="18" charset="0"/>
                        </a:rPr>
                        <a:t> </a:t>
                      </a:r>
                      <a:r>
                        <a:rPr lang="en-US" sz="2000" baseline="0" dirty="0" err="1">
                          <a:latin typeface="UTM Avo" panose="02040603050506020204" pitchFamily="18"/>
                          <a:cs typeface="Times New Roman" panose="02020603050405020304" pitchFamily="18" charset="0"/>
                        </a:rPr>
                        <a:t>quát</a:t>
                      </a:r>
                      <a:r>
                        <a:rPr lang="en-US" sz="2000" baseline="0" dirty="0">
                          <a:latin typeface="UTM Avo" panose="02040603050506020204" pitchFamily="18"/>
                          <a:cs typeface="Times New Roman" panose="02020603050405020304" pitchFamily="18" charset="0"/>
                        </a:rPr>
                        <a:t> </a:t>
                      </a:r>
                      <a:r>
                        <a:rPr lang="en-US" sz="2000" baseline="0" dirty="0" err="1">
                          <a:latin typeface="UTM Avo" panose="02040603050506020204" pitchFamily="18"/>
                          <a:cs typeface="Times New Roman" panose="02020603050405020304" pitchFamily="18" charset="0"/>
                        </a:rPr>
                        <a:t>về</a:t>
                      </a:r>
                      <a:r>
                        <a:rPr lang="en-US" sz="2000" baseline="0" dirty="0">
                          <a:latin typeface="UTM Avo" panose="02040603050506020204" pitchFamily="18"/>
                          <a:cs typeface="Times New Roman" panose="02020603050405020304" pitchFamily="18" charset="0"/>
                        </a:rPr>
                        <a:t> </a:t>
                      </a:r>
                      <a:r>
                        <a:rPr lang="en-US" sz="2000" baseline="0" dirty="0" err="1">
                          <a:latin typeface="UTM Avo" panose="02040603050506020204" pitchFamily="18"/>
                          <a:cs typeface="Times New Roman" panose="02020603050405020304" pitchFamily="18" charset="0"/>
                        </a:rPr>
                        <a:t>giá</a:t>
                      </a:r>
                      <a:r>
                        <a:rPr lang="en-US" sz="2000" baseline="0" dirty="0">
                          <a:latin typeface="UTM Avo" panose="02040603050506020204" pitchFamily="18"/>
                          <a:cs typeface="Times New Roman" panose="02020603050405020304" pitchFamily="18" charset="0"/>
                        </a:rPr>
                        <a:t> </a:t>
                      </a:r>
                      <a:r>
                        <a:rPr lang="en-US" sz="2000" baseline="0" dirty="0" err="1">
                          <a:latin typeface="UTM Avo" panose="02040603050506020204" pitchFamily="18"/>
                          <a:cs typeface="Times New Roman" panose="02020603050405020304" pitchFamily="18" charset="0"/>
                        </a:rPr>
                        <a:t>trị</a:t>
                      </a:r>
                      <a:r>
                        <a:rPr lang="en-US" sz="2000" baseline="0" dirty="0">
                          <a:latin typeface="UTM Avo" panose="02040603050506020204" pitchFamily="18"/>
                          <a:cs typeface="Times New Roman" panose="02020603050405020304" pitchFamily="18" charset="0"/>
                        </a:rPr>
                        <a:t> </a:t>
                      </a:r>
                      <a:r>
                        <a:rPr lang="en-US" sz="2000" baseline="0" dirty="0" err="1">
                          <a:latin typeface="UTM Avo" panose="02040603050506020204" pitchFamily="18"/>
                          <a:cs typeface="Times New Roman" panose="02020603050405020304" pitchFamily="18" charset="0"/>
                        </a:rPr>
                        <a:t>nội</a:t>
                      </a:r>
                      <a:r>
                        <a:rPr lang="en-US" sz="2000" baseline="0" dirty="0">
                          <a:latin typeface="UTM Avo" panose="02040603050506020204" pitchFamily="18"/>
                          <a:cs typeface="Times New Roman" panose="02020603050405020304" pitchFamily="18" charset="0"/>
                        </a:rPr>
                        <a:t> dung </a:t>
                      </a:r>
                      <a:r>
                        <a:rPr lang="en-US" sz="2000" baseline="0" dirty="0" err="1">
                          <a:latin typeface="UTM Avo" panose="02040603050506020204" pitchFamily="18"/>
                          <a:cs typeface="Times New Roman" panose="02020603050405020304" pitchFamily="18" charset="0"/>
                        </a:rPr>
                        <a:t>và</a:t>
                      </a:r>
                      <a:r>
                        <a:rPr lang="en-US" sz="2000" baseline="0" dirty="0">
                          <a:latin typeface="UTM Avo" panose="02040603050506020204" pitchFamily="18"/>
                          <a:cs typeface="Times New Roman" panose="02020603050405020304" pitchFamily="18" charset="0"/>
                        </a:rPr>
                        <a:t> </a:t>
                      </a:r>
                      <a:r>
                        <a:rPr lang="en-US" sz="2000" baseline="0" dirty="0" err="1">
                          <a:latin typeface="UTM Avo" panose="02040603050506020204" pitchFamily="18"/>
                          <a:cs typeface="Times New Roman" panose="02020603050405020304" pitchFamily="18" charset="0"/>
                        </a:rPr>
                        <a:t>nghệ</a:t>
                      </a:r>
                      <a:r>
                        <a:rPr lang="en-US" sz="2000" baseline="0" dirty="0">
                          <a:latin typeface="UTM Avo" panose="02040603050506020204" pitchFamily="18"/>
                          <a:cs typeface="Times New Roman" panose="02020603050405020304" pitchFamily="18" charset="0"/>
                        </a:rPr>
                        <a:t> </a:t>
                      </a:r>
                      <a:r>
                        <a:rPr lang="en-US" sz="2000" baseline="0" dirty="0" err="1">
                          <a:latin typeface="UTM Avo" panose="02040603050506020204" pitchFamily="18"/>
                          <a:cs typeface="Times New Roman" panose="02020603050405020304" pitchFamily="18" charset="0"/>
                        </a:rPr>
                        <a:t>thuật</a:t>
                      </a:r>
                      <a:r>
                        <a:rPr lang="en-US" sz="2000" baseline="0" dirty="0">
                          <a:latin typeface="UTM Avo" panose="02040603050506020204" pitchFamily="18"/>
                          <a:cs typeface="Times New Roman" panose="02020603050405020304" pitchFamily="18" charset="0"/>
                        </a:rPr>
                        <a:t> </a:t>
                      </a:r>
                      <a:r>
                        <a:rPr lang="en-US" sz="2000" baseline="0" dirty="0" err="1">
                          <a:latin typeface="UTM Avo" panose="02040603050506020204" pitchFamily="18"/>
                          <a:cs typeface="Times New Roman" panose="02020603050405020304" pitchFamily="18" charset="0"/>
                        </a:rPr>
                        <a:t>của</a:t>
                      </a:r>
                      <a:r>
                        <a:rPr lang="en-US" sz="2000" baseline="0" dirty="0">
                          <a:latin typeface="UTM Avo" panose="02040603050506020204" pitchFamily="18"/>
                          <a:cs typeface="Times New Roman" panose="02020603050405020304" pitchFamily="18" charset="0"/>
                        </a:rPr>
                        <a:t> </a:t>
                      </a:r>
                      <a:r>
                        <a:rPr lang="en-US" sz="2000" baseline="0" dirty="0" err="1">
                          <a:latin typeface="UTM Avo" panose="02040603050506020204" pitchFamily="18"/>
                          <a:cs typeface="Times New Roman" panose="02020603050405020304" pitchFamily="18" charset="0"/>
                        </a:rPr>
                        <a:t>những</a:t>
                      </a:r>
                      <a:r>
                        <a:rPr lang="en-US" sz="2000" baseline="0" dirty="0">
                          <a:latin typeface="UTM Avo" panose="02040603050506020204" pitchFamily="18"/>
                          <a:cs typeface="Times New Roman" panose="02020603050405020304" pitchFamily="18" charset="0"/>
                        </a:rPr>
                        <a:t> </a:t>
                      </a:r>
                      <a:r>
                        <a:rPr lang="en-US" sz="2000" baseline="0" dirty="0" err="1">
                          <a:latin typeface="UTM Avo" panose="02040603050506020204" pitchFamily="18"/>
                          <a:cs typeface="Times New Roman" panose="02020603050405020304" pitchFamily="18" charset="0"/>
                        </a:rPr>
                        <a:t>lời</a:t>
                      </a:r>
                      <a:r>
                        <a:rPr lang="en-US" sz="2000" baseline="0" dirty="0">
                          <a:latin typeface="UTM Avo" panose="02040603050506020204" pitchFamily="18"/>
                          <a:cs typeface="Times New Roman" panose="02020603050405020304" pitchFamily="18" charset="0"/>
                        </a:rPr>
                        <a:t> </a:t>
                      </a:r>
                      <a:r>
                        <a:rPr lang="en-US" sz="2000" baseline="0" dirty="0" err="1">
                          <a:latin typeface="UTM Avo" panose="02040603050506020204" pitchFamily="18"/>
                          <a:cs typeface="Times New Roman" panose="02020603050405020304" pitchFamily="18" charset="0"/>
                        </a:rPr>
                        <a:t>độc</a:t>
                      </a:r>
                      <a:r>
                        <a:rPr lang="en-US" sz="2000" baseline="0" dirty="0">
                          <a:latin typeface="UTM Avo" panose="02040603050506020204" pitchFamily="18"/>
                          <a:cs typeface="Times New Roman" panose="02020603050405020304" pitchFamily="18" charset="0"/>
                        </a:rPr>
                        <a:t> </a:t>
                      </a:r>
                      <a:r>
                        <a:rPr lang="en-US" sz="2000" baseline="0" dirty="0" err="1">
                          <a:latin typeface="UTM Avo" panose="02040603050506020204" pitchFamily="18"/>
                          <a:cs typeface="Times New Roman" panose="02020603050405020304" pitchFamily="18" charset="0"/>
                        </a:rPr>
                        <a:t>thoại</a:t>
                      </a:r>
                      <a:r>
                        <a:rPr lang="en-US" sz="2000" baseline="0" dirty="0">
                          <a:latin typeface="UTM Avo" panose="02040603050506020204" pitchFamily="18"/>
                          <a:cs typeface="Times New Roman" panose="02020603050405020304" pitchFamily="18" charset="0"/>
                        </a:rPr>
                        <a:t>.</a:t>
                      </a:r>
                      <a:endParaRPr lang="vi-VN" sz="2000" dirty="0">
                        <a:solidFill>
                          <a:srgbClr val="000000"/>
                        </a:solidFill>
                        <a:latin typeface="UTM Avo" panose="02040603050506020204" pitchFamily="18"/>
                        <a:cs typeface="Times New Roman" panose="02020603050405020304" pitchFamily="18" charset="0"/>
                      </a:endParaRPr>
                    </a:p>
                  </a:txBody>
                  <a:tcPr marL="57602" marR="57602" marT="28801" marB="28801"/>
                </a:tc>
                <a:extLst>
                  <a:ext uri="{0D108BD9-81ED-4DB2-BD59-A6C34878D82A}">
                    <a16:rowId xmlns:a16="http://schemas.microsoft.com/office/drawing/2014/main" val="3310508422"/>
                  </a:ext>
                </a:extLst>
              </a:tr>
            </a:tbl>
          </a:graphicData>
        </a:graphic>
      </p:graphicFrame>
    </p:spTree>
    <p:extLst>
      <p:ext uri="{BB962C8B-B14F-4D97-AF65-F5344CB8AC3E}">
        <p14:creationId xmlns:p14="http://schemas.microsoft.com/office/powerpoint/2010/main" val="21333115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43">
          <a:extLst>
            <a:ext uri="{FF2B5EF4-FFF2-40B4-BE49-F238E27FC236}">
              <a16:creationId xmlns:a16="http://schemas.microsoft.com/office/drawing/2014/main" id="{595A3B69-CBAE-77AE-43C9-AC6F294C5BA3}"/>
            </a:ext>
          </a:extLst>
        </p:cNvPr>
        <p:cNvGrpSpPr/>
        <p:nvPr/>
      </p:nvGrpSpPr>
      <p:grpSpPr>
        <a:xfrm>
          <a:off x="0" y="0"/>
          <a:ext cx="0" cy="0"/>
          <a:chOff x="0" y="0"/>
          <a:chExt cx="0" cy="0"/>
        </a:xfrm>
      </p:grpSpPr>
      <p:sp>
        <p:nvSpPr>
          <p:cNvPr id="7" name="Freeform 8">
            <a:extLst>
              <a:ext uri="{FF2B5EF4-FFF2-40B4-BE49-F238E27FC236}">
                <a16:creationId xmlns:a16="http://schemas.microsoft.com/office/drawing/2014/main" id="{4096BA80-5748-782C-E578-3E529A2AB366}"/>
              </a:ext>
            </a:extLst>
          </p:cNvPr>
          <p:cNvSpPr/>
          <p:nvPr/>
        </p:nvSpPr>
        <p:spPr>
          <a:xfrm flipH="1">
            <a:off x="9875976" y="2962744"/>
            <a:ext cx="1944543" cy="3475303"/>
          </a:xfrm>
          <a:custGeom>
            <a:avLst/>
            <a:gdLst/>
            <a:ahLst/>
            <a:cxnLst/>
            <a:rect l="l" t="t" r="r" b="b"/>
            <a:pathLst>
              <a:path w="5774184" h="8952223">
                <a:moveTo>
                  <a:pt x="5774184" y="0"/>
                </a:moveTo>
                <a:lnTo>
                  <a:pt x="0" y="0"/>
                </a:lnTo>
                <a:lnTo>
                  <a:pt x="0" y="8952223"/>
                </a:lnTo>
                <a:lnTo>
                  <a:pt x="5774184" y="8952223"/>
                </a:lnTo>
                <a:lnTo>
                  <a:pt x="5774184"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sz="729"/>
          </a:p>
        </p:txBody>
      </p:sp>
      <p:sp>
        <p:nvSpPr>
          <p:cNvPr id="9" name="TextBox 8">
            <a:extLst>
              <a:ext uri="{FF2B5EF4-FFF2-40B4-BE49-F238E27FC236}">
                <a16:creationId xmlns:a16="http://schemas.microsoft.com/office/drawing/2014/main" id="{1FD363E9-EDA7-E6CA-78B4-E70156628F22}"/>
              </a:ext>
            </a:extLst>
          </p:cNvPr>
          <p:cNvSpPr txBox="1"/>
          <p:nvPr/>
        </p:nvSpPr>
        <p:spPr>
          <a:xfrm>
            <a:off x="679594" y="2149021"/>
            <a:ext cx="9998767" cy="4445832"/>
          </a:xfrm>
          <a:prstGeom prst="rect">
            <a:avLst/>
          </a:prstGeom>
          <a:noFill/>
        </p:spPr>
        <p:txBody>
          <a:bodyPr wrap="square">
            <a:spAutoFit/>
          </a:bodyPr>
          <a:lstStyle/>
          <a:p>
            <a:pPr>
              <a:lnSpc>
                <a:spcPct val="150000"/>
              </a:lnSpc>
            </a:pPr>
            <a:r>
              <a:rPr lang="en-US" sz="2400" b="1" dirty="0">
                <a:latin typeface="UTM Avo" panose="02040603050506020204" pitchFamily="18" charset="0"/>
              </a:rPr>
              <a:t>c. </a:t>
            </a:r>
            <a:r>
              <a:rPr lang="en-US" sz="2400" b="1" dirty="0" err="1">
                <a:latin typeface="UTM Avo" panose="02040603050506020204" pitchFamily="18" charset="0"/>
              </a:rPr>
              <a:t>Viết</a:t>
            </a:r>
            <a:endParaRPr lang="en-US" sz="2400" b="1" dirty="0">
              <a:latin typeface="UTM Avo" panose="02040603050506020204" pitchFamily="18" charset="0"/>
            </a:endParaRPr>
          </a:p>
          <a:p>
            <a:pPr>
              <a:lnSpc>
                <a:spcPct val="150000"/>
              </a:lnSpc>
            </a:pPr>
            <a:r>
              <a:rPr lang="en-US" sz="2400" dirty="0">
                <a:latin typeface="UTM Avo" panose="02040603050506020204" pitchFamily="18" charset="0"/>
              </a:rPr>
              <a:t>- </a:t>
            </a:r>
            <a:r>
              <a:rPr lang="en-US" sz="2400" dirty="0" err="1">
                <a:latin typeface="UTM Avo" panose="02040603050506020204" pitchFamily="18" charset="0"/>
              </a:rPr>
              <a:t>Dựa</a:t>
            </a:r>
            <a:r>
              <a:rPr lang="en-US" sz="2400" dirty="0">
                <a:latin typeface="UTM Avo" panose="02040603050506020204" pitchFamily="18" charset="0"/>
              </a:rPr>
              <a:t> </a:t>
            </a:r>
            <a:r>
              <a:rPr lang="en-US" sz="2400" dirty="0" err="1">
                <a:latin typeface="UTM Avo" panose="02040603050506020204" pitchFamily="18" charset="0"/>
              </a:rPr>
              <a:t>vào</a:t>
            </a:r>
            <a:r>
              <a:rPr lang="en-US" sz="2400" dirty="0">
                <a:latin typeface="UTM Avo" panose="02040603050506020204" pitchFamily="18" charset="0"/>
              </a:rPr>
              <a:t> </a:t>
            </a:r>
            <a:r>
              <a:rPr lang="en-US" sz="2400" dirty="0" err="1">
                <a:latin typeface="UTM Avo" panose="02040603050506020204" pitchFamily="18" charset="0"/>
              </a:rPr>
              <a:t>dàn</a:t>
            </a:r>
            <a:r>
              <a:rPr lang="en-US" sz="2400" dirty="0">
                <a:latin typeface="UTM Avo" panose="02040603050506020204" pitchFamily="18" charset="0"/>
              </a:rPr>
              <a:t> ý </a:t>
            </a:r>
            <a:r>
              <a:rPr lang="en-US" sz="2400" dirty="0" err="1">
                <a:latin typeface="UTM Avo" panose="02040603050506020204" pitchFamily="18" charset="0"/>
              </a:rPr>
              <a:t>đã</a:t>
            </a:r>
            <a:r>
              <a:rPr lang="en-US" sz="2400" dirty="0">
                <a:latin typeface="UTM Avo" panose="02040603050506020204" pitchFamily="18" charset="0"/>
              </a:rPr>
              <a:t> </a:t>
            </a:r>
            <a:r>
              <a:rPr lang="en-US" sz="2400" dirty="0" err="1">
                <a:latin typeface="UTM Avo" panose="02040603050506020204" pitchFamily="18" charset="0"/>
              </a:rPr>
              <a:t>làm</a:t>
            </a:r>
            <a:r>
              <a:rPr lang="en-US" sz="2400" dirty="0">
                <a:latin typeface="UTM Avo" panose="02040603050506020204" pitchFamily="18" charset="0"/>
              </a:rPr>
              <a:t> </a:t>
            </a:r>
            <a:r>
              <a:rPr lang="en-US" sz="2400" dirty="0" err="1">
                <a:latin typeface="UTM Avo" panose="02040603050506020204" pitchFamily="18" charset="0"/>
              </a:rPr>
              <a:t>để</a:t>
            </a:r>
            <a:r>
              <a:rPr lang="en-US" sz="2400" dirty="0">
                <a:latin typeface="UTM Avo" panose="02040603050506020204" pitchFamily="18" charset="0"/>
              </a:rPr>
              <a:t> </a:t>
            </a:r>
            <a:r>
              <a:rPr lang="en-US" sz="2400" dirty="0" err="1">
                <a:latin typeface="UTM Avo" panose="02040603050506020204" pitchFamily="18" charset="0"/>
              </a:rPr>
              <a:t>viết</a:t>
            </a:r>
            <a:r>
              <a:rPr lang="en-US" sz="2400" dirty="0">
                <a:latin typeface="UTM Avo" panose="02040603050506020204" pitchFamily="18" charset="0"/>
              </a:rPr>
              <a:t> </a:t>
            </a:r>
            <a:r>
              <a:rPr lang="en-US" sz="2400" dirty="0" err="1">
                <a:latin typeface="UTM Avo" panose="02040603050506020204" pitchFamily="18" charset="0"/>
              </a:rPr>
              <a:t>bài</a:t>
            </a:r>
            <a:r>
              <a:rPr lang="en-US" sz="2400" dirty="0">
                <a:latin typeface="UTM Avo" panose="02040603050506020204" pitchFamily="18" charset="0"/>
              </a:rPr>
              <a:t> </a:t>
            </a:r>
            <a:r>
              <a:rPr lang="en-US" sz="2400" dirty="0" err="1">
                <a:latin typeface="UTM Avo" panose="02040603050506020204" pitchFamily="18" charset="0"/>
              </a:rPr>
              <a:t>văn</a:t>
            </a:r>
            <a:r>
              <a:rPr lang="en-US" sz="2400" dirty="0">
                <a:latin typeface="UTM Avo" panose="02040603050506020204" pitchFamily="18" charset="0"/>
              </a:rPr>
              <a:t> </a:t>
            </a:r>
            <a:r>
              <a:rPr lang="en-US" sz="2400" dirty="0" err="1">
                <a:latin typeface="UTM Avo" panose="02040603050506020204" pitchFamily="18" charset="0"/>
              </a:rPr>
              <a:t>hoàn</a:t>
            </a:r>
            <a:r>
              <a:rPr lang="en-US" sz="2400" dirty="0">
                <a:latin typeface="UTM Avo" panose="02040603050506020204" pitchFamily="18" charset="0"/>
              </a:rPr>
              <a:t> </a:t>
            </a:r>
            <a:r>
              <a:rPr lang="en-US" sz="2400" dirty="0" err="1">
                <a:latin typeface="UTM Avo" panose="02040603050506020204" pitchFamily="18" charset="0"/>
              </a:rPr>
              <a:t>chính</a:t>
            </a:r>
            <a:r>
              <a:rPr lang="en-US" sz="2400" dirty="0">
                <a:latin typeface="UTM Avo" panose="02040603050506020204" pitchFamily="18" charset="0"/>
              </a:rPr>
              <a:t> </a:t>
            </a:r>
            <a:r>
              <a:rPr lang="en-US" sz="2400" dirty="0" err="1">
                <a:latin typeface="UTM Avo" panose="02040603050506020204" pitchFamily="18" charset="0"/>
              </a:rPr>
              <a:t>hoặc</a:t>
            </a:r>
            <a:r>
              <a:rPr lang="en-US" sz="2400" dirty="0">
                <a:latin typeface="UTM Avo" panose="02040603050506020204" pitchFamily="18" charset="0"/>
              </a:rPr>
              <a:t> </a:t>
            </a:r>
            <a:r>
              <a:rPr lang="en-US" sz="2400" dirty="0" err="1">
                <a:latin typeface="UTM Avo" panose="02040603050506020204" pitchFamily="18" charset="0"/>
              </a:rPr>
              <a:t>một</a:t>
            </a:r>
            <a:r>
              <a:rPr lang="en-US" sz="2400" dirty="0">
                <a:latin typeface="UTM Avo" panose="02040603050506020204" pitchFamily="18" charset="0"/>
              </a:rPr>
              <a:t> ý </a:t>
            </a:r>
            <a:r>
              <a:rPr lang="en-US" sz="2400" dirty="0" err="1">
                <a:latin typeface="UTM Avo" panose="02040603050506020204" pitchFamily="18" charset="0"/>
              </a:rPr>
              <a:t>lớn</a:t>
            </a:r>
            <a:r>
              <a:rPr lang="en-US" sz="2400" dirty="0">
                <a:latin typeface="UTM Avo" panose="02040603050506020204" pitchFamily="18" charset="0"/>
              </a:rPr>
              <a:t> </a:t>
            </a:r>
            <a:r>
              <a:rPr lang="en-US" sz="2400" dirty="0" err="1">
                <a:latin typeface="UTM Avo" panose="02040603050506020204" pitchFamily="18" charset="0"/>
              </a:rPr>
              <a:t>của</a:t>
            </a:r>
            <a:r>
              <a:rPr lang="en-US" sz="2400" dirty="0">
                <a:latin typeface="UTM Avo" panose="02040603050506020204" pitchFamily="18" charset="0"/>
              </a:rPr>
              <a:t> </a:t>
            </a:r>
            <a:r>
              <a:rPr lang="en-US" sz="2400" dirty="0" err="1">
                <a:latin typeface="UTM Avo" panose="02040603050506020204" pitchFamily="18" charset="0"/>
              </a:rPr>
              <a:t>dàn</a:t>
            </a:r>
            <a:r>
              <a:rPr lang="en-US" sz="2400" dirty="0">
                <a:latin typeface="UTM Avo" panose="02040603050506020204" pitchFamily="18" charset="0"/>
              </a:rPr>
              <a:t> ý.</a:t>
            </a:r>
          </a:p>
          <a:p>
            <a:pPr>
              <a:lnSpc>
                <a:spcPct val="150000"/>
              </a:lnSpc>
            </a:pPr>
            <a:r>
              <a:rPr lang="en-US" sz="2400" dirty="0">
                <a:latin typeface="UTM Avo" panose="02040603050506020204" pitchFamily="18" charset="0"/>
              </a:rPr>
              <a:t>- Khi </a:t>
            </a:r>
            <a:r>
              <a:rPr lang="en-US" sz="2400" dirty="0" err="1">
                <a:latin typeface="UTM Avo" panose="02040603050506020204" pitchFamily="18" charset="0"/>
              </a:rPr>
              <a:t>viết</a:t>
            </a:r>
            <a:r>
              <a:rPr lang="en-US" sz="2400" dirty="0">
                <a:latin typeface="UTM Avo" panose="02040603050506020204" pitchFamily="18" charset="0"/>
              </a:rPr>
              <a:t> </a:t>
            </a:r>
            <a:r>
              <a:rPr lang="en-US" sz="2400" dirty="0" err="1">
                <a:latin typeface="UTM Avo" panose="02040603050506020204" pitchFamily="18" charset="0"/>
              </a:rPr>
              <a:t>cần</a:t>
            </a:r>
            <a:r>
              <a:rPr lang="en-US" sz="2400" dirty="0">
                <a:latin typeface="UTM Avo" panose="02040603050506020204" pitchFamily="18" charset="0"/>
              </a:rPr>
              <a:t> </a:t>
            </a:r>
            <a:r>
              <a:rPr lang="en-US" sz="2400" dirty="0" err="1">
                <a:latin typeface="UTM Avo" panose="02040603050506020204" pitchFamily="18" charset="0"/>
              </a:rPr>
              <a:t>chú</a:t>
            </a:r>
            <a:r>
              <a:rPr lang="en-US" sz="2400" dirty="0">
                <a:latin typeface="UTM Avo" panose="02040603050506020204" pitchFamily="18" charset="0"/>
              </a:rPr>
              <a:t> ý:</a:t>
            </a:r>
          </a:p>
          <a:p>
            <a:pPr>
              <a:lnSpc>
                <a:spcPct val="150000"/>
              </a:lnSpc>
            </a:pPr>
            <a:r>
              <a:rPr lang="en-US" sz="2400" dirty="0">
                <a:latin typeface="UTM Avo" panose="02040603050506020204" pitchFamily="18" charset="0"/>
              </a:rPr>
              <a:t>+ </a:t>
            </a:r>
            <a:r>
              <a:rPr lang="en-US" sz="2400" dirty="0" err="1">
                <a:latin typeface="UTM Avo" panose="02040603050506020204" pitchFamily="18" charset="0"/>
              </a:rPr>
              <a:t>Bám</a:t>
            </a:r>
            <a:r>
              <a:rPr lang="en-US" sz="2400" dirty="0">
                <a:latin typeface="UTM Avo" panose="02040603050506020204" pitchFamily="18" charset="0"/>
              </a:rPr>
              <a:t> </a:t>
            </a:r>
            <a:r>
              <a:rPr lang="en-US" sz="2400" dirty="0" err="1">
                <a:latin typeface="UTM Avo" panose="02040603050506020204" pitchFamily="18" charset="0"/>
              </a:rPr>
              <a:t>sát</a:t>
            </a:r>
            <a:r>
              <a:rPr lang="en-US" sz="2400" dirty="0">
                <a:latin typeface="UTM Avo" panose="02040603050506020204" pitchFamily="18" charset="0"/>
              </a:rPr>
              <a:t> </a:t>
            </a:r>
            <a:r>
              <a:rPr lang="en-US" sz="2400" dirty="0" err="1">
                <a:latin typeface="UTM Avo" panose="02040603050506020204" pitchFamily="18" charset="0"/>
              </a:rPr>
              <a:t>vào</a:t>
            </a:r>
            <a:r>
              <a:rPr lang="en-US" sz="2400" dirty="0">
                <a:latin typeface="UTM Avo" panose="02040603050506020204" pitchFamily="18" charset="0"/>
              </a:rPr>
              <a:t> </a:t>
            </a:r>
            <a:r>
              <a:rPr lang="en-US" sz="2400" dirty="0" err="1">
                <a:latin typeface="UTM Avo" panose="02040603050506020204" pitchFamily="18" charset="0"/>
              </a:rPr>
              <a:t>đặc</a:t>
            </a:r>
            <a:r>
              <a:rPr lang="en-US" sz="2400" dirty="0">
                <a:latin typeface="UTM Avo" panose="02040603050506020204" pitchFamily="18" charset="0"/>
              </a:rPr>
              <a:t> </a:t>
            </a:r>
            <a:r>
              <a:rPr lang="en-US" sz="2400" dirty="0" err="1">
                <a:latin typeface="UTM Avo" panose="02040603050506020204" pitchFamily="18" charset="0"/>
              </a:rPr>
              <a:t>trưng</a:t>
            </a:r>
            <a:r>
              <a:rPr lang="en-US" sz="2400" dirty="0">
                <a:latin typeface="UTM Avo" panose="02040603050506020204" pitchFamily="18" charset="0"/>
              </a:rPr>
              <a:t> </a:t>
            </a:r>
            <a:r>
              <a:rPr lang="en-US" sz="2400" dirty="0" err="1">
                <a:latin typeface="UTM Avo" panose="02040603050506020204" pitchFamily="18" charset="0"/>
              </a:rPr>
              <a:t>của</a:t>
            </a:r>
            <a:r>
              <a:rPr lang="en-US" sz="2400" dirty="0">
                <a:latin typeface="UTM Avo" panose="02040603050506020204" pitchFamily="18" charset="0"/>
              </a:rPr>
              <a:t> </a:t>
            </a:r>
            <a:r>
              <a:rPr lang="en-US" sz="2400" dirty="0" err="1">
                <a:latin typeface="UTM Avo" panose="02040603050506020204" pitchFamily="18" charset="0"/>
              </a:rPr>
              <a:t>thể</a:t>
            </a:r>
            <a:r>
              <a:rPr lang="en-US" sz="2400" dirty="0">
                <a:latin typeface="UTM Avo" panose="02040603050506020204" pitchFamily="18" charset="0"/>
              </a:rPr>
              <a:t> </a:t>
            </a:r>
            <a:r>
              <a:rPr lang="en-US" sz="2400" dirty="0" err="1">
                <a:latin typeface="UTM Avo" panose="02040603050506020204" pitchFamily="18" charset="0"/>
              </a:rPr>
              <a:t>loại</a:t>
            </a:r>
            <a:r>
              <a:rPr lang="en-US" sz="2400" dirty="0">
                <a:latin typeface="UTM Avo" panose="02040603050506020204" pitchFamily="18" charset="0"/>
              </a:rPr>
              <a:t> </a:t>
            </a:r>
            <a:r>
              <a:rPr lang="en-US" sz="2400" dirty="0" err="1">
                <a:latin typeface="UTM Avo" panose="02040603050506020204" pitchFamily="18" charset="0"/>
              </a:rPr>
              <a:t>để</a:t>
            </a:r>
            <a:r>
              <a:rPr lang="en-US" sz="2400" dirty="0">
                <a:latin typeface="UTM Avo" panose="02040603050506020204" pitchFamily="18" charset="0"/>
              </a:rPr>
              <a:t> </a:t>
            </a:r>
            <a:r>
              <a:rPr lang="en-US" sz="2400" dirty="0" err="1">
                <a:latin typeface="UTM Avo" panose="02040603050506020204" pitchFamily="18" charset="0"/>
              </a:rPr>
              <a:t>phân</a:t>
            </a:r>
            <a:r>
              <a:rPr lang="en-US" sz="2400" dirty="0">
                <a:latin typeface="UTM Avo" panose="02040603050506020204" pitchFamily="18" charset="0"/>
              </a:rPr>
              <a:t> </a:t>
            </a:r>
            <a:r>
              <a:rPr lang="en-US" sz="2400" dirty="0" err="1">
                <a:latin typeface="UTM Avo" panose="02040603050506020204" pitchFamily="18" charset="0"/>
              </a:rPr>
              <a:t>tích</a:t>
            </a:r>
            <a:r>
              <a:rPr lang="en-US" sz="2400" dirty="0">
                <a:latin typeface="UTM Avo" panose="02040603050506020204" pitchFamily="18" charset="0"/>
              </a:rPr>
              <a:t> </a:t>
            </a:r>
            <a:r>
              <a:rPr lang="en-US" sz="2400" dirty="0" err="1">
                <a:latin typeface="UTM Avo" panose="02040603050506020204" pitchFamily="18" charset="0"/>
              </a:rPr>
              <a:t>tính</a:t>
            </a:r>
            <a:r>
              <a:rPr lang="en-US" sz="2400" dirty="0">
                <a:latin typeface="UTM Avo" panose="02040603050506020204" pitchFamily="18" charset="0"/>
              </a:rPr>
              <a:t> </a:t>
            </a:r>
            <a:r>
              <a:rPr lang="en-US" sz="2400" dirty="0" err="1">
                <a:latin typeface="UTM Avo" panose="02040603050506020204" pitchFamily="18" charset="0"/>
              </a:rPr>
              <a:t>chất</a:t>
            </a:r>
            <a:r>
              <a:rPr lang="en-US" sz="2400" dirty="0">
                <a:latin typeface="UTM Avo" panose="02040603050506020204" pitchFamily="18" charset="0"/>
              </a:rPr>
              <a:t> bi </a:t>
            </a:r>
            <a:r>
              <a:rPr lang="en-US" sz="2400" dirty="0" err="1">
                <a:latin typeface="UTM Avo" panose="02040603050506020204" pitchFamily="18" charset="0"/>
              </a:rPr>
              <a:t>kịch</a:t>
            </a:r>
            <a:r>
              <a:rPr lang="en-US" sz="2400" dirty="0">
                <a:latin typeface="UTM Avo" panose="02040603050506020204" pitchFamily="18" charset="0"/>
              </a:rPr>
              <a:t> </a:t>
            </a:r>
            <a:r>
              <a:rPr lang="en-US" sz="2400" dirty="0" err="1">
                <a:latin typeface="UTM Avo" panose="02040603050506020204" pitchFamily="18" charset="0"/>
              </a:rPr>
              <a:t>trong</a:t>
            </a:r>
            <a:r>
              <a:rPr lang="en-US" sz="2400" dirty="0">
                <a:latin typeface="UTM Avo" panose="02040603050506020204" pitchFamily="18" charset="0"/>
              </a:rPr>
              <a:t> </a:t>
            </a:r>
            <a:r>
              <a:rPr lang="en-US" sz="2400" dirty="0" err="1">
                <a:latin typeface="UTM Avo" panose="02040603050506020204" pitchFamily="18" charset="0"/>
              </a:rPr>
              <a:t>đoạn</a:t>
            </a:r>
            <a:r>
              <a:rPr lang="en-US" sz="2400" dirty="0">
                <a:latin typeface="UTM Avo" panose="02040603050506020204" pitchFamily="18" charset="0"/>
              </a:rPr>
              <a:t> </a:t>
            </a:r>
            <a:r>
              <a:rPr lang="en-US" sz="2400" dirty="0" err="1">
                <a:latin typeface="UTM Avo" panose="02040603050506020204" pitchFamily="18" charset="0"/>
              </a:rPr>
              <a:t>trích</a:t>
            </a:r>
            <a:r>
              <a:rPr lang="en-US" sz="2400" dirty="0">
                <a:latin typeface="UTM Avo" panose="02040603050506020204" pitchFamily="18" charset="0"/>
              </a:rPr>
              <a:t>.</a:t>
            </a:r>
          </a:p>
          <a:p>
            <a:pPr>
              <a:lnSpc>
                <a:spcPct val="150000"/>
              </a:lnSpc>
            </a:pPr>
            <a:r>
              <a:rPr lang="en-US" sz="2400" dirty="0">
                <a:latin typeface="UTM Avo" panose="02040603050506020204" pitchFamily="18" charset="0"/>
              </a:rPr>
              <a:t>+ </a:t>
            </a:r>
            <a:r>
              <a:rPr lang="en-US" sz="2400" dirty="0" err="1">
                <a:latin typeface="UTM Avo" panose="02040603050506020204" pitchFamily="18" charset="0"/>
              </a:rPr>
              <a:t>Kết</a:t>
            </a:r>
            <a:r>
              <a:rPr lang="en-US" sz="2400" dirty="0">
                <a:latin typeface="UTM Avo" panose="02040603050506020204" pitchFamily="18" charset="0"/>
              </a:rPr>
              <a:t> </a:t>
            </a:r>
            <a:r>
              <a:rPr lang="en-US" sz="2400" dirty="0" err="1">
                <a:latin typeface="UTM Avo" panose="02040603050506020204" pitchFamily="18" charset="0"/>
              </a:rPr>
              <a:t>hợp</a:t>
            </a:r>
            <a:r>
              <a:rPr lang="en-US" sz="2400" dirty="0">
                <a:latin typeface="UTM Avo" panose="02040603050506020204" pitchFamily="18" charset="0"/>
              </a:rPr>
              <a:t> </a:t>
            </a:r>
            <a:r>
              <a:rPr lang="en-US" sz="2400" dirty="0" err="1">
                <a:latin typeface="UTM Avo" panose="02040603050506020204" pitchFamily="18" charset="0"/>
              </a:rPr>
              <a:t>thao</a:t>
            </a:r>
            <a:r>
              <a:rPr lang="en-US" sz="2400" dirty="0">
                <a:latin typeface="UTM Avo" panose="02040603050506020204" pitchFamily="18" charset="0"/>
              </a:rPr>
              <a:t> </a:t>
            </a:r>
            <a:r>
              <a:rPr lang="en-US" sz="2400" dirty="0" err="1">
                <a:latin typeface="UTM Avo" panose="02040603050506020204" pitchFamily="18" charset="0"/>
              </a:rPr>
              <a:t>tác</a:t>
            </a:r>
            <a:r>
              <a:rPr lang="en-US" sz="2400" dirty="0">
                <a:latin typeface="UTM Avo" panose="02040603050506020204" pitchFamily="18" charset="0"/>
              </a:rPr>
              <a:t> </a:t>
            </a:r>
            <a:r>
              <a:rPr lang="en-US" sz="2400" dirty="0" err="1">
                <a:latin typeface="UTM Avo" panose="02040603050506020204" pitchFamily="18" charset="0"/>
              </a:rPr>
              <a:t>nghị</a:t>
            </a:r>
            <a:r>
              <a:rPr lang="en-US" sz="2400" dirty="0">
                <a:latin typeface="UTM Avo" panose="02040603050506020204" pitchFamily="18" charset="0"/>
              </a:rPr>
              <a:t> </a:t>
            </a:r>
            <a:r>
              <a:rPr lang="en-US" sz="2400" dirty="0" err="1">
                <a:latin typeface="UTM Avo" panose="02040603050506020204" pitchFamily="18" charset="0"/>
              </a:rPr>
              <a:t>luận</a:t>
            </a:r>
            <a:r>
              <a:rPr lang="en-US" sz="2400" dirty="0">
                <a:latin typeface="UTM Avo" panose="02040603050506020204" pitchFamily="18" charset="0"/>
              </a:rPr>
              <a:t>: </a:t>
            </a:r>
            <a:r>
              <a:rPr lang="en-US" sz="2400" dirty="0" err="1">
                <a:latin typeface="UTM Avo" panose="02040603050506020204" pitchFamily="18" charset="0"/>
              </a:rPr>
              <a:t>giải</a:t>
            </a:r>
            <a:r>
              <a:rPr lang="en-US" sz="2400" dirty="0">
                <a:latin typeface="UTM Avo" panose="02040603050506020204" pitchFamily="18" charset="0"/>
              </a:rPr>
              <a:t> </a:t>
            </a:r>
            <a:r>
              <a:rPr lang="en-US" sz="2400" dirty="0" err="1">
                <a:latin typeface="UTM Avo" panose="02040603050506020204" pitchFamily="18" charset="0"/>
              </a:rPr>
              <a:t>thích</a:t>
            </a:r>
            <a:r>
              <a:rPr lang="en-US" sz="2400" dirty="0">
                <a:latin typeface="UTM Avo" panose="02040603050506020204" pitchFamily="18" charset="0"/>
              </a:rPr>
              <a:t>, </a:t>
            </a:r>
            <a:r>
              <a:rPr lang="en-US" sz="2400" dirty="0" err="1">
                <a:latin typeface="UTM Avo" panose="02040603050506020204" pitchFamily="18" charset="0"/>
              </a:rPr>
              <a:t>chứng</a:t>
            </a:r>
            <a:r>
              <a:rPr lang="en-US" sz="2400" dirty="0">
                <a:latin typeface="UTM Avo" panose="02040603050506020204" pitchFamily="18" charset="0"/>
              </a:rPr>
              <a:t> </a:t>
            </a:r>
            <a:r>
              <a:rPr lang="en-US" sz="2400" dirty="0" err="1">
                <a:latin typeface="UTM Avo" panose="02040603050506020204" pitchFamily="18" charset="0"/>
              </a:rPr>
              <a:t>minh</a:t>
            </a:r>
            <a:r>
              <a:rPr lang="en-US" sz="2400" dirty="0">
                <a:latin typeface="UTM Avo" panose="02040603050506020204" pitchFamily="18" charset="0"/>
              </a:rPr>
              <a:t>, </a:t>
            </a:r>
            <a:r>
              <a:rPr lang="en-US" sz="2400" dirty="0" err="1">
                <a:latin typeface="UTM Avo" panose="02040603050506020204" pitchFamily="18" charset="0"/>
              </a:rPr>
              <a:t>bình</a:t>
            </a:r>
            <a:r>
              <a:rPr lang="en-US" sz="2400" dirty="0">
                <a:latin typeface="UTM Avo" panose="02040603050506020204" pitchFamily="18" charset="0"/>
              </a:rPr>
              <a:t> </a:t>
            </a:r>
            <a:r>
              <a:rPr lang="en-US" sz="2400" dirty="0" err="1">
                <a:latin typeface="UTM Avo" panose="02040603050506020204" pitchFamily="18" charset="0"/>
              </a:rPr>
              <a:t>luận</a:t>
            </a:r>
            <a:r>
              <a:rPr lang="en-US" sz="2400" dirty="0">
                <a:latin typeface="UTM Avo" panose="02040603050506020204" pitchFamily="18" charset="0"/>
              </a:rPr>
              <a:t>,…</a:t>
            </a:r>
          </a:p>
          <a:p>
            <a:pPr>
              <a:lnSpc>
                <a:spcPct val="150000"/>
              </a:lnSpc>
            </a:pPr>
            <a:r>
              <a:rPr lang="en-US" sz="2400" dirty="0">
                <a:latin typeface="UTM Avo" panose="02040603050506020204" pitchFamily="18" charset="0"/>
              </a:rPr>
              <a:t>+ </a:t>
            </a:r>
            <a:r>
              <a:rPr lang="en-US" sz="2400" dirty="0" err="1">
                <a:latin typeface="UTM Avo" panose="02040603050506020204" pitchFamily="18" charset="0"/>
              </a:rPr>
              <a:t>Lựa</a:t>
            </a:r>
            <a:r>
              <a:rPr lang="en-US" sz="2400" dirty="0">
                <a:latin typeface="UTM Avo" panose="02040603050506020204" pitchFamily="18" charset="0"/>
              </a:rPr>
              <a:t> </a:t>
            </a:r>
            <a:r>
              <a:rPr lang="en-US" sz="2400" dirty="0" err="1">
                <a:latin typeface="UTM Avo" panose="02040603050506020204" pitchFamily="18" charset="0"/>
              </a:rPr>
              <a:t>chọn</a:t>
            </a:r>
            <a:r>
              <a:rPr lang="en-US" sz="2400" dirty="0">
                <a:latin typeface="UTM Avo" panose="02040603050506020204" pitchFamily="18" charset="0"/>
              </a:rPr>
              <a:t>, </a:t>
            </a:r>
            <a:r>
              <a:rPr lang="en-US" sz="2400" dirty="0" err="1">
                <a:latin typeface="UTM Avo" panose="02040603050506020204" pitchFamily="18" charset="0"/>
              </a:rPr>
              <a:t>sử</a:t>
            </a:r>
            <a:r>
              <a:rPr lang="en-US" sz="2400" dirty="0">
                <a:latin typeface="UTM Avo" panose="02040603050506020204" pitchFamily="18" charset="0"/>
              </a:rPr>
              <a:t> </a:t>
            </a:r>
            <a:r>
              <a:rPr lang="en-US" sz="2400" dirty="0" err="1">
                <a:latin typeface="UTM Avo" panose="02040603050506020204" pitchFamily="18" charset="0"/>
              </a:rPr>
              <a:t>dụng</a:t>
            </a:r>
            <a:r>
              <a:rPr lang="en-US" sz="2400" dirty="0">
                <a:latin typeface="UTM Avo" panose="02040603050506020204" pitchFamily="18" charset="0"/>
              </a:rPr>
              <a:t> </a:t>
            </a:r>
            <a:r>
              <a:rPr lang="en-US" sz="2400" dirty="0" err="1">
                <a:latin typeface="UTM Avo" panose="02040603050506020204" pitchFamily="18" charset="0"/>
              </a:rPr>
              <a:t>ngôn</a:t>
            </a:r>
            <a:r>
              <a:rPr lang="en-US" sz="2400" dirty="0">
                <a:latin typeface="UTM Avo" panose="02040603050506020204" pitchFamily="18" charset="0"/>
              </a:rPr>
              <a:t> </a:t>
            </a:r>
            <a:r>
              <a:rPr lang="en-US" sz="2400" dirty="0" err="1">
                <a:latin typeface="UTM Avo" panose="02040603050506020204" pitchFamily="18" charset="0"/>
              </a:rPr>
              <a:t>ngữ</a:t>
            </a:r>
            <a:r>
              <a:rPr lang="en-US" sz="2400" dirty="0">
                <a:latin typeface="UTM Avo" panose="02040603050506020204" pitchFamily="18" charset="0"/>
              </a:rPr>
              <a:t> </a:t>
            </a:r>
            <a:r>
              <a:rPr lang="en-US" sz="2400" dirty="0" err="1">
                <a:latin typeface="UTM Avo" panose="02040603050506020204" pitchFamily="18" charset="0"/>
              </a:rPr>
              <a:t>giàu</a:t>
            </a:r>
            <a:r>
              <a:rPr lang="en-US" sz="2400" dirty="0">
                <a:latin typeface="UTM Avo" panose="02040603050506020204" pitchFamily="18" charset="0"/>
              </a:rPr>
              <a:t> </a:t>
            </a:r>
            <a:r>
              <a:rPr lang="en-US" sz="2400" dirty="0" err="1">
                <a:latin typeface="UTM Avo" panose="02040603050506020204" pitchFamily="18" charset="0"/>
              </a:rPr>
              <a:t>hình</a:t>
            </a:r>
            <a:r>
              <a:rPr lang="en-US" sz="2400" dirty="0">
                <a:latin typeface="UTM Avo" panose="02040603050506020204" pitchFamily="18" charset="0"/>
              </a:rPr>
              <a:t> </a:t>
            </a:r>
            <a:r>
              <a:rPr lang="en-US" sz="2400" dirty="0" err="1">
                <a:latin typeface="UTM Avo" panose="02040603050506020204" pitchFamily="18" charset="0"/>
              </a:rPr>
              <a:t>ảnh</a:t>
            </a:r>
            <a:r>
              <a:rPr lang="en-US" sz="2400" dirty="0">
                <a:latin typeface="UTM Avo" panose="02040603050506020204" pitchFamily="18" charset="0"/>
              </a:rPr>
              <a:t>, </a:t>
            </a:r>
            <a:r>
              <a:rPr lang="en-US" sz="2400" dirty="0" err="1">
                <a:latin typeface="UTM Avo" panose="02040603050506020204" pitchFamily="18" charset="0"/>
              </a:rPr>
              <a:t>cảm</a:t>
            </a:r>
            <a:r>
              <a:rPr lang="en-US" sz="2400" dirty="0">
                <a:latin typeface="UTM Avo" panose="02040603050506020204" pitchFamily="18" charset="0"/>
              </a:rPr>
              <a:t> </a:t>
            </a:r>
            <a:r>
              <a:rPr lang="en-US" sz="2400" dirty="0" err="1">
                <a:latin typeface="UTM Avo" panose="02040603050506020204" pitchFamily="18" charset="0"/>
              </a:rPr>
              <a:t>xúc</a:t>
            </a:r>
            <a:r>
              <a:rPr lang="en-US" sz="2400" dirty="0">
                <a:latin typeface="UTM Avo" panose="02040603050506020204" pitchFamily="18" charset="0"/>
              </a:rPr>
              <a:t>.</a:t>
            </a:r>
          </a:p>
        </p:txBody>
      </p:sp>
      <p:sp>
        <p:nvSpPr>
          <p:cNvPr id="11" name="TextBox 10">
            <a:extLst>
              <a:ext uri="{FF2B5EF4-FFF2-40B4-BE49-F238E27FC236}">
                <a16:creationId xmlns:a16="http://schemas.microsoft.com/office/drawing/2014/main" id="{403BC0C6-2D9B-15C6-B936-207763B4F43F}"/>
              </a:ext>
            </a:extLst>
          </p:cNvPr>
          <p:cNvSpPr txBox="1"/>
          <p:nvPr/>
        </p:nvSpPr>
        <p:spPr>
          <a:xfrm>
            <a:off x="679595" y="1784243"/>
            <a:ext cx="11140924" cy="461665"/>
          </a:xfrm>
          <a:prstGeom prst="rect">
            <a:avLst/>
          </a:prstGeom>
          <a:solidFill>
            <a:schemeClr val="accent2">
              <a:lumMod val="40000"/>
              <a:lumOff val="60000"/>
            </a:schemeClr>
          </a:solidFill>
        </p:spPr>
        <p:txBody>
          <a:bodyPr wrap="square">
            <a:spAutoFit/>
          </a:bodyPr>
          <a:lstStyle/>
          <a:p>
            <a:pPr algn="ctr"/>
            <a:r>
              <a:rPr lang="en-US" sz="2400" b="1">
                <a:latin typeface="UTM Avo" panose="02040603050506020204" pitchFamily="18" charset="0"/>
              </a:rPr>
              <a:t>1. Thực hành viết theo các bước</a:t>
            </a:r>
          </a:p>
        </p:txBody>
      </p:sp>
    </p:spTree>
    <p:extLst>
      <p:ext uri="{BB962C8B-B14F-4D97-AF65-F5344CB8AC3E}">
        <p14:creationId xmlns:p14="http://schemas.microsoft.com/office/powerpoint/2010/main" val="42760134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animEffect transition="in" filter="fade">
                                      <p:cBhvr>
                                        <p:cTn id="7" dur="500"/>
                                        <p:tgtEl>
                                          <p:spTgt spid="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xEl>
                                              <p:pRg st="2" end="2"/>
                                            </p:txEl>
                                          </p:spTgt>
                                        </p:tgtEl>
                                        <p:attrNameLst>
                                          <p:attrName>style.visibility</p:attrName>
                                        </p:attrNameLst>
                                      </p:cBhvr>
                                      <p:to>
                                        <p:strVal val="visible"/>
                                      </p:to>
                                    </p:set>
                                    <p:animEffect transition="in" filter="fade">
                                      <p:cBhvr>
                                        <p:cTn id="12" dur="500"/>
                                        <p:tgtEl>
                                          <p:spTgt spid="9">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9">
                                            <p:txEl>
                                              <p:pRg st="3" end="3"/>
                                            </p:txEl>
                                          </p:spTgt>
                                        </p:tgtEl>
                                        <p:attrNameLst>
                                          <p:attrName>style.visibility</p:attrName>
                                        </p:attrNameLst>
                                      </p:cBhvr>
                                      <p:to>
                                        <p:strVal val="visible"/>
                                      </p:to>
                                    </p:set>
                                    <p:animEffect transition="in" filter="fade">
                                      <p:cBhvr>
                                        <p:cTn id="15" dur="500"/>
                                        <p:tgtEl>
                                          <p:spTgt spid="9">
                                            <p:txEl>
                                              <p:pRg st="3" end="3"/>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9">
                                            <p:txEl>
                                              <p:pRg st="4" end="4"/>
                                            </p:txEl>
                                          </p:spTgt>
                                        </p:tgtEl>
                                        <p:attrNameLst>
                                          <p:attrName>style.visibility</p:attrName>
                                        </p:attrNameLst>
                                      </p:cBhvr>
                                      <p:to>
                                        <p:strVal val="visible"/>
                                      </p:to>
                                    </p:set>
                                    <p:animEffect transition="in" filter="fade">
                                      <p:cBhvr>
                                        <p:cTn id="18" dur="500"/>
                                        <p:tgtEl>
                                          <p:spTgt spid="9">
                                            <p:txEl>
                                              <p:pRg st="4" end="4"/>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9">
                                            <p:txEl>
                                              <p:pRg st="5" end="5"/>
                                            </p:txEl>
                                          </p:spTgt>
                                        </p:tgtEl>
                                        <p:attrNameLst>
                                          <p:attrName>style.visibility</p:attrName>
                                        </p:attrNameLst>
                                      </p:cBhvr>
                                      <p:to>
                                        <p:strVal val="visible"/>
                                      </p:to>
                                    </p:set>
                                    <p:animEffect transition="in" filter="fade">
                                      <p:cBhvr>
                                        <p:cTn id="21" dur="500"/>
                                        <p:tgtEl>
                                          <p:spTgt spid="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43">
          <a:extLst>
            <a:ext uri="{FF2B5EF4-FFF2-40B4-BE49-F238E27FC236}">
              <a16:creationId xmlns:a16="http://schemas.microsoft.com/office/drawing/2014/main" id="{340CB9AA-3887-612C-2291-D43C04D77426}"/>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037F2117-802D-2531-4FF8-09F06F4638FB}"/>
              </a:ext>
            </a:extLst>
          </p:cNvPr>
          <p:cNvSpPr/>
          <p:nvPr/>
        </p:nvSpPr>
        <p:spPr>
          <a:xfrm>
            <a:off x="2903913" y="1273262"/>
            <a:ext cx="6384172" cy="400110"/>
          </a:xfrm>
          <a:prstGeom prst="rect">
            <a:avLst/>
          </a:prstGeom>
        </p:spPr>
        <p:txBody>
          <a:bodyPr wrap="square">
            <a:spAutoFit/>
          </a:bodyPr>
          <a:lstStyle/>
          <a:p>
            <a:pPr algn="ctr"/>
            <a:r>
              <a:rPr lang="vi-VN" sz="2000" b="1" dirty="0">
                <a:solidFill>
                  <a:srgbClr val="000000"/>
                </a:solidFill>
                <a:latin typeface="UTM Avo" panose="02040603050506020204" pitchFamily="18"/>
              </a:rPr>
              <a:t>d</a:t>
            </a:r>
            <a:r>
              <a:rPr lang="en-US" sz="2000" b="1" dirty="0">
                <a:solidFill>
                  <a:srgbClr val="000000"/>
                </a:solidFill>
                <a:latin typeface="UTM Avo" panose="02040603050506020204" pitchFamily="18"/>
              </a:rPr>
              <a:t>.</a:t>
            </a:r>
            <a:r>
              <a:rPr lang="vi-VN" sz="2000" b="1" dirty="0">
                <a:solidFill>
                  <a:srgbClr val="000000"/>
                </a:solidFill>
                <a:latin typeface="UTM Avo" panose="02040603050506020204" pitchFamily="18"/>
              </a:rPr>
              <a:t> Kiểm tra và chỉnh sửa</a:t>
            </a:r>
            <a:endParaRPr lang="vi-VN" sz="2000" dirty="0">
              <a:solidFill>
                <a:srgbClr val="000000"/>
              </a:solidFill>
              <a:latin typeface="UTM Avo" panose="02040603050506020204" pitchFamily="18"/>
            </a:endParaRPr>
          </a:p>
        </p:txBody>
      </p:sp>
      <p:sp>
        <p:nvSpPr>
          <p:cNvPr id="4" name="Rectangle 3">
            <a:extLst>
              <a:ext uri="{FF2B5EF4-FFF2-40B4-BE49-F238E27FC236}">
                <a16:creationId xmlns:a16="http://schemas.microsoft.com/office/drawing/2014/main" id="{8CB1E5E1-CA50-1993-7981-CF62E2F1E5D4}"/>
              </a:ext>
            </a:extLst>
          </p:cNvPr>
          <p:cNvSpPr/>
          <p:nvPr/>
        </p:nvSpPr>
        <p:spPr>
          <a:xfrm>
            <a:off x="3407926" y="800328"/>
            <a:ext cx="5376145" cy="400110"/>
          </a:xfrm>
          <a:prstGeom prst="rect">
            <a:avLst/>
          </a:prstGeom>
        </p:spPr>
        <p:txBody>
          <a:bodyPr wrap="square">
            <a:spAutoFit/>
          </a:bodyPr>
          <a:lstStyle/>
          <a:p>
            <a:pPr algn="ctr"/>
            <a:r>
              <a:rPr lang="vi-VN" sz="2000" b="1" dirty="0">
                <a:solidFill>
                  <a:srgbClr val="000000"/>
                </a:solidFill>
                <a:latin typeface="UTM Avo" panose="02040603050506020204" pitchFamily="18"/>
              </a:rPr>
              <a:t>1. Thực hành viết theo các bước</a:t>
            </a:r>
            <a:endParaRPr lang="vi-VN" sz="2000" dirty="0">
              <a:solidFill>
                <a:srgbClr val="000000"/>
              </a:solidFill>
              <a:latin typeface="UTM Avo" panose="02040603050506020204" pitchFamily="18"/>
            </a:endParaRPr>
          </a:p>
        </p:txBody>
      </p:sp>
      <p:graphicFrame>
        <p:nvGraphicFramePr>
          <p:cNvPr id="5" name="Table 4">
            <a:extLst>
              <a:ext uri="{FF2B5EF4-FFF2-40B4-BE49-F238E27FC236}">
                <a16:creationId xmlns:a16="http://schemas.microsoft.com/office/drawing/2014/main" id="{27ACC228-8361-2E2D-8085-5F8746C113AC}"/>
              </a:ext>
            </a:extLst>
          </p:cNvPr>
          <p:cNvGraphicFramePr>
            <a:graphicFrameLocks noGrp="1"/>
          </p:cNvGraphicFramePr>
          <p:nvPr>
            <p:extLst>
              <p:ext uri="{D42A27DB-BD31-4B8C-83A1-F6EECF244321}">
                <p14:modId xmlns:p14="http://schemas.microsoft.com/office/powerpoint/2010/main" val="2496056658"/>
              </p:ext>
            </p:extLst>
          </p:nvPr>
        </p:nvGraphicFramePr>
        <p:xfrm>
          <a:off x="791857" y="1819021"/>
          <a:ext cx="10608286" cy="4889695"/>
        </p:xfrm>
        <a:graphic>
          <a:graphicData uri="http://schemas.openxmlformats.org/drawingml/2006/table">
            <a:tbl>
              <a:tblPr firstRow="1" bandRow="1">
                <a:tableStyleId>{5940675A-B579-460E-94D1-54222C63F5DA}</a:tableStyleId>
              </a:tblPr>
              <a:tblGrid>
                <a:gridCol w="1634057">
                  <a:extLst>
                    <a:ext uri="{9D8B030D-6E8A-4147-A177-3AD203B41FA5}">
                      <a16:colId xmlns:a16="http://schemas.microsoft.com/office/drawing/2014/main" val="1987204982"/>
                    </a:ext>
                  </a:extLst>
                </a:gridCol>
                <a:gridCol w="6360226">
                  <a:extLst>
                    <a:ext uri="{9D8B030D-6E8A-4147-A177-3AD203B41FA5}">
                      <a16:colId xmlns:a16="http://schemas.microsoft.com/office/drawing/2014/main" val="1829834682"/>
                    </a:ext>
                  </a:extLst>
                </a:gridCol>
                <a:gridCol w="1317980">
                  <a:extLst>
                    <a:ext uri="{9D8B030D-6E8A-4147-A177-3AD203B41FA5}">
                      <a16:colId xmlns:a16="http://schemas.microsoft.com/office/drawing/2014/main" val="2742899373"/>
                    </a:ext>
                  </a:extLst>
                </a:gridCol>
                <a:gridCol w="1296023">
                  <a:extLst>
                    <a:ext uri="{9D8B030D-6E8A-4147-A177-3AD203B41FA5}">
                      <a16:colId xmlns:a16="http://schemas.microsoft.com/office/drawing/2014/main" val="2579276651"/>
                    </a:ext>
                  </a:extLst>
                </a:gridCol>
              </a:tblGrid>
              <a:tr h="245307">
                <a:tc gridSpan="2">
                  <a:txBody>
                    <a:bodyPr/>
                    <a:lstStyle/>
                    <a:p>
                      <a:pPr algn="ctr">
                        <a:lnSpc>
                          <a:spcPct val="150000"/>
                        </a:lnSpc>
                      </a:pPr>
                      <a:r>
                        <a:rPr lang="en-US" sz="1500" b="1" dirty="0" err="1">
                          <a:solidFill>
                            <a:schemeClr val="tx1"/>
                          </a:solidFill>
                          <a:latin typeface="UTM Avo" panose="02040603050506020204" pitchFamily="18"/>
                          <a:cs typeface="Times New Roman" panose="02020603050405020304" pitchFamily="18" charset="0"/>
                        </a:rPr>
                        <a:t>Tiêu</a:t>
                      </a:r>
                      <a:r>
                        <a:rPr lang="en-US" sz="1500" b="1" baseline="0" dirty="0">
                          <a:solidFill>
                            <a:schemeClr val="tx1"/>
                          </a:solidFill>
                          <a:latin typeface="UTM Avo" panose="02040603050506020204" pitchFamily="18"/>
                          <a:cs typeface="Times New Roman" panose="02020603050405020304" pitchFamily="18" charset="0"/>
                        </a:rPr>
                        <a:t> </a:t>
                      </a:r>
                      <a:r>
                        <a:rPr lang="en-US" sz="1500" b="1" baseline="0" dirty="0" err="1">
                          <a:solidFill>
                            <a:schemeClr val="tx1"/>
                          </a:solidFill>
                          <a:latin typeface="UTM Avo" panose="02040603050506020204" pitchFamily="18"/>
                          <a:cs typeface="Times New Roman" panose="02020603050405020304" pitchFamily="18" charset="0"/>
                        </a:rPr>
                        <a:t>chí</a:t>
                      </a:r>
                      <a:endParaRPr lang="en-US" sz="1500" b="1" dirty="0">
                        <a:solidFill>
                          <a:schemeClr val="tx1"/>
                        </a:solidFill>
                        <a:latin typeface="UTM Avo" panose="02040603050506020204" pitchFamily="18"/>
                        <a:cs typeface="Times New Roman" panose="02020603050405020304" pitchFamily="18" charset="0"/>
                      </a:endParaRPr>
                    </a:p>
                  </a:txBody>
                  <a:tcPr marL="57602" marR="57602" marT="28801" marB="28801" anchor="ctr">
                    <a:solidFill>
                      <a:schemeClr val="accent3">
                        <a:lumMod val="20000"/>
                        <a:lumOff val="80000"/>
                      </a:schemeClr>
                    </a:solidFill>
                  </a:tcPr>
                </a:tc>
                <a:tc hMerge="1">
                  <a:txBody>
                    <a:bodyPr/>
                    <a:lstStyle/>
                    <a:p>
                      <a:pPr marL="0" marR="0" indent="0" algn="just" defTabSz="914400" rtl="0" eaLnBrk="1" fontAlgn="auto" latinLnBrk="0" hangingPunct="1">
                        <a:lnSpc>
                          <a:spcPct val="100000"/>
                        </a:lnSpc>
                        <a:spcBef>
                          <a:spcPts val="0"/>
                        </a:spcBef>
                        <a:spcAft>
                          <a:spcPts val="0"/>
                        </a:spcAft>
                        <a:buClrTx/>
                        <a:buSzTx/>
                        <a:buFontTx/>
                        <a:buNone/>
                        <a:tabLst/>
                        <a:defRPr/>
                      </a:pPr>
                      <a:endParaRPr lang="en-US" sz="3200" baseline="0" dirty="0">
                        <a:latin typeface="Times New Roman" panose="02020603050405020304" pitchFamily="18" charset="0"/>
                        <a:cs typeface="Times New Roman" panose="02020603050405020304" pitchFamily="18" charset="0"/>
                      </a:endParaRPr>
                    </a:p>
                  </a:txBody>
                  <a:tcPr/>
                </a:tc>
                <a:tc>
                  <a:txBody>
                    <a:bodyPr/>
                    <a:lstStyle/>
                    <a:p>
                      <a:pPr marL="0" marR="0" indent="0" algn="ctr" defTabSz="914400" rtl="0" eaLnBrk="1" fontAlgn="auto" latinLnBrk="0" hangingPunct="1">
                        <a:lnSpc>
                          <a:spcPct val="150000"/>
                        </a:lnSpc>
                        <a:spcBef>
                          <a:spcPts val="0"/>
                        </a:spcBef>
                        <a:spcAft>
                          <a:spcPts val="0"/>
                        </a:spcAft>
                        <a:buClrTx/>
                        <a:buSzTx/>
                        <a:buFontTx/>
                        <a:buNone/>
                        <a:tabLst/>
                        <a:defRPr/>
                      </a:pPr>
                      <a:r>
                        <a:rPr lang="en-US" sz="1500" b="1" baseline="0" dirty="0" err="1">
                          <a:solidFill>
                            <a:schemeClr val="tx1"/>
                          </a:solidFill>
                          <a:latin typeface="UTM Avo" panose="02040603050506020204" pitchFamily="18"/>
                          <a:cs typeface="Times New Roman" panose="02020603050405020304" pitchFamily="18" charset="0"/>
                        </a:rPr>
                        <a:t>Đạt</a:t>
                      </a:r>
                      <a:endParaRPr lang="en-US" sz="1500" b="1" baseline="0" dirty="0">
                        <a:solidFill>
                          <a:schemeClr val="tx1"/>
                        </a:solidFill>
                        <a:latin typeface="UTM Avo" panose="02040603050506020204" pitchFamily="18"/>
                        <a:cs typeface="Times New Roman" panose="02020603050405020304" pitchFamily="18" charset="0"/>
                      </a:endParaRPr>
                    </a:p>
                  </a:txBody>
                  <a:tcPr marL="57602" marR="57602" marT="28801" marB="28801" anchor="ctr">
                    <a:solidFill>
                      <a:schemeClr val="accent3">
                        <a:lumMod val="20000"/>
                        <a:lumOff val="80000"/>
                      </a:schemeClr>
                    </a:solidFill>
                  </a:tcPr>
                </a:tc>
                <a:tc>
                  <a:txBody>
                    <a:bodyPr/>
                    <a:lstStyle/>
                    <a:p>
                      <a:pPr marL="0" marR="0" indent="0" algn="ctr" defTabSz="914400" rtl="0" eaLnBrk="1" fontAlgn="auto" latinLnBrk="0" hangingPunct="1">
                        <a:lnSpc>
                          <a:spcPct val="150000"/>
                        </a:lnSpc>
                        <a:spcBef>
                          <a:spcPts val="0"/>
                        </a:spcBef>
                        <a:spcAft>
                          <a:spcPts val="0"/>
                        </a:spcAft>
                        <a:buClrTx/>
                        <a:buSzTx/>
                        <a:buFontTx/>
                        <a:buNone/>
                        <a:tabLst/>
                        <a:defRPr/>
                      </a:pPr>
                      <a:r>
                        <a:rPr lang="en-US" sz="1500" b="1" baseline="0" dirty="0" err="1">
                          <a:solidFill>
                            <a:schemeClr val="tx1"/>
                          </a:solidFill>
                          <a:latin typeface="UTM Avo" panose="02040603050506020204" pitchFamily="18"/>
                          <a:cs typeface="Times New Roman" panose="02020603050405020304" pitchFamily="18" charset="0"/>
                        </a:rPr>
                        <a:t>Không</a:t>
                      </a:r>
                      <a:r>
                        <a:rPr lang="en-US" sz="1500" b="1" baseline="0" dirty="0">
                          <a:solidFill>
                            <a:schemeClr val="tx1"/>
                          </a:solidFill>
                          <a:latin typeface="UTM Avo" panose="02040603050506020204" pitchFamily="18"/>
                          <a:cs typeface="Times New Roman" panose="02020603050405020304" pitchFamily="18" charset="0"/>
                        </a:rPr>
                        <a:t> </a:t>
                      </a:r>
                      <a:r>
                        <a:rPr lang="en-US" sz="1500" b="1" baseline="0" dirty="0" err="1">
                          <a:solidFill>
                            <a:schemeClr val="tx1"/>
                          </a:solidFill>
                          <a:latin typeface="UTM Avo" panose="02040603050506020204" pitchFamily="18"/>
                          <a:cs typeface="Times New Roman" panose="02020603050405020304" pitchFamily="18" charset="0"/>
                        </a:rPr>
                        <a:t>đạt</a:t>
                      </a:r>
                      <a:endParaRPr lang="en-US" sz="1500" b="1" baseline="0" dirty="0">
                        <a:solidFill>
                          <a:schemeClr val="tx1"/>
                        </a:solidFill>
                        <a:latin typeface="UTM Avo" panose="02040603050506020204" pitchFamily="18"/>
                        <a:cs typeface="Times New Roman" panose="02020603050405020304" pitchFamily="18" charset="0"/>
                      </a:endParaRPr>
                    </a:p>
                  </a:txBody>
                  <a:tcPr marL="57602" marR="57602" marT="28801" marB="28801" anchor="ctr">
                    <a:solidFill>
                      <a:schemeClr val="accent3">
                        <a:lumMod val="20000"/>
                        <a:lumOff val="80000"/>
                      </a:schemeClr>
                    </a:solidFill>
                  </a:tcPr>
                </a:tc>
                <a:extLst>
                  <a:ext uri="{0D108BD9-81ED-4DB2-BD59-A6C34878D82A}">
                    <a16:rowId xmlns:a16="http://schemas.microsoft.com/office/drawing/2014/main" val="4106033526"/>
                  </a:ext>
                </a:extLst>
              </a:tr>
              <a:tr h="285554">
                <a:tc rowSpan="2">
                  <a:txBody>
                    <a:bodyPr/>
                    <a:lstStyle/>
                    <a:p>
                      <a:pPr marL="0" marR="0" indent="0" algn="ctr" defTabSz="914400" rtl="0" eaLnBrk="1" fontAlgn="auto" latinLnBrk="0" hangingPunct="1">
                        <a:lnSpc>
                          <a:spcPct val="150000"/>
                        </a:lnSpc>
                        <a:spcBef>
                          <a:spcPts val="0"/>
                        </a:spcBef>
                        <a:spcAft>
                          <a:spcPts val="0"/>
                        </a:spcAft>
                        <a:buClrTx/>
                        <a:buSzTx/>
                        <a:buFontTx/>
                        <a:buNone/>
                        <a:tabLst/>
                        <a:defRPr/>
                      </a:pPr>
                      <a:r>
                        <a:rPr lang="vi-VN" sz="1500" b="1" dirty="0">
                          <a:latin typeface="UTM Avo" panose="02040603050506020204" pitchFamily="18"/>
                          <a:cs typeface="Times New Roman" panose="02020603050405020304" pitchFamily="18" charset="0"/>
                        </a:rPr>
                        <a:t>Mở bài </a:t>
                      </a:r>
                      <a:endParaRPr lang="en-US" sz="1500" b="1" dirty="0">
                        <a:latin typeface="UTM Avo" panose="02040603050506020204" pitchFamily="18"/>
                        <a:cs typeface="Times New Roman" panose="02020603050405020304" pitchFamily="18" charset="0"/>
                      </a:endParaRPr>
                    </a:p>
                  </a:txBody>
                  <a:tcPr marL="57602" marR="57602" marT="28801" marB="28801" anchor="ctr">
                    <a:solidFill>
                      <a:schemeClr val="accent3">
                        <a:lumMod val="20000"/>
                        <a:lumOff val="80000"/>
                      </a:schemeClr>
                    </a:solidFill>
                  </a:tcPr>
                </a:tc>
                <a:tc>
                  <a:txBody>
                    <a:bodyPr/>
                    <a:lstStyle/>
                    <a:p>
                      <a:pPr marL="0" marR="0" indent="0" algn="l" defTabSz="914400" rtl="0" eaLnBrk="1" fontAlgn="auto" latinLnBrk="0" hangingPunct="1">
                        <a:lnSpc>
                          <a:spcPct val="150000"/>
                        </a:lnSpc>
                        <a:spcBef>
                          <a:spcPts val="0"/>
                        </a:spcBef>
                        <a:spcAft>
                          <a:spcPts val="0"/>
                        </a:spcAft>
                        <a:buClrTx/>
                        <a:buSzTx/>
                        <a:buFontTx/>
                        <a:buNone/>
                        <a:tabLst/>
                        <a:defRPr/>
                      </a:pPr>
                      <a:r>
                        <a:rPr lang="en-US" sz="1500" dirty="0">
                          <a:latin typeface="UTM Avo" panose="02040603050506020204" pitchFamily="18"/>
                          <a:cs typeface="Times New Roman" panose="02020603050405020304" pitchFamily="18" charset="0"/>
                        </a:rPr>
                        <a:t>- </a:t>
                      </a:r>
                      <a:r>
                        <a:rPr lang="en-US" sz="1500" b="1" dirty="0" err="1">
                          <a:latin typeface="UTM Avo" panose="02040603050506020204" pitchFamily="18"/>
                          <a:cs typeface="Times New Roman" panose="02020603050405020304" pitchFamily="18" charset="0"/>
                        </a:rPr>
                        <a:t>Nêu</a:t>
                      </a:r>
                      <a:r>
                        <a:rPr lang="en-US" sz="1500" b="1" baseline="0" dirty="0">
                          <a:latin typeface="UTM Avo" panose="02040603050506020204" pitchFamily="18"/>
                          <a:cs typeface="Times New Roman" panose="02020603050405020304" pitchFamily="18" charset="0"/>
                        </a:rPr>
                        <a:t> </a:t>
                      </a:r>
                      <a:r>
                        <a:rPr lang="en-US" sz="1500" b="1" baseline="0" dirty="0" err="1">
                          <a:latin typeface="UTM Avo" panose="02040603050506020204" pitchFamily="18"/>
                          <a:cs typeface="Times New Roman" panose="02020603050405020304" pitchFamily="18" charset="0"/>
                        </a:rPr>
                        <a:t>vấn</a:t>
                      </a:r>
                      <a:r>
                        <a:rPr lang="en-US" sz="1500" b="1" baseline="0" dirty="0">
                          <a:latin typeface="UTM Avo" panose="02040603050506020204" pitchFamily="18"/>
                          <a:cs typeface="Times New Roman" panose="02020603050405020304" pitchFamily="18" charset="0"/>
                        </a:rPr>
                        <a:t> </a:t>
                      </a:r>
                      <a:r>
                        <a:rPr lang="en-US" sz="1500" b="1" baseline="0" dirty="0" err="1">
                          <a:latin typeface="UTM Avo" panose="02040603050506020204" pitchFamily="18"/>
                          <a:cs typeface="Times New Roman" panose="02020603050405020304" pitchFamily="18" charset="0"/>
                        </a:rPr>
                        <a:t>đề</a:t>
                      </a:r>
                      <a:r>
                        <a:rPr lang="en-US" sz="1500" b="1" baseline="0" dirty="0">
                          <a:latin typeface="UTM Avo" panose="02040603050506020204" pitchFamily="18"/>
                          <a:cs typeface="Times New Roman" panose="02020603050405020304" pitchFamily="18" charset="0"/>
                        </a:rPr>
                        <a:t> </a:t>
                      </a:r>
                      <a:r>
                        <a:rPr lang="en-US" sz="1500" baseline="0" dirty="0">
                          <a:latin typeface="UTM Avo" panose="02040603050506020204" pitchFamily="18"/>
                          <a:cs typeface="Times New Roman" panose="02020603050405020304" pitchFamily="18" charset="0"/>
                        </a:rPr>
                        <a:t>(</a:t>
                      </a:r>
                      <a:r>
                        <a:rPr lang="en-US" sz="1500" baseline="0" dirty="0" err="1">
                          <a:latin typeface="UTM Avo" panose="02040603050506020204" pitchFamily="18"/>
                          <a:cs typeface="Times New Roman" panose="02020603050405020304" pitchFamily="18" charset="0"/>
                        </a:rPr>
                        <a:t>vai</a:t>
                      </a:r>
                      <a:r>
                        <a:rPr lang="en-US" sz="1500" baseline="0" dirty="0">
                          <a:latin typeface="UTM Avo" panose="02040603050506020204" pitchFamily="18"/>
                          <a:cs typeface="Times New Roman" panose="02020603050405020304" pitchFamily="18" charset="0"/>
                        </a:rPr>
                        <a:t> </a:t>
                      </a:r>
                      <a:r>
                        <a:rPr lang="en-US" sz="1500" baseline="0" dirty="0" err="1">
                          <a:latin typeface="UTM Avo" panose="02040603050506020204" pitchFamily="18"/>
                          <a:cs typeface="Times New Roman" panose="02020603050405020304" pitchFamily="18" charset="0"/>
                        </a:rPr>
                        <a:t>trò</a:t>
                      </a:r>
                      <a:r>
                        <a:rPr lang="en-US" sz="1500" baseline="0" dirty="0">
                          <a:latin typeface="UTM Avo" panose="02040603050506020204" pitchFamily="18"/>
                          <a:cs typeface="Times New Roman" panose="02020603050405020304" pitchFamily="18" charset="0"/>
                        </a:rPr>
                        <a:t> </a:t>
                      </a:r>
                      <a:r>
                        <a:rPr lang="en-US" sz="1500" baseline="0" dirty="0" err="1">
                          <a:latin typeface="UTM Avo" panose="02040603050506020204" pitchFamily="18"/>
                          <a:cs typeface="Times New Roman" panose="02020603050405020304" pitchFamily="18" charset="0"/>
                        </a:rPr>
                        <a:t>và</a:t>
                      </a:r>
                      <a:r>
                        <a:rPr lang="en-US" sz="1500" baseline="0" dirty="0">
                          <a:latin typeface="UTM Avo" panose="02040603050506020204" pitchFamily="18"/>
                          <a:cs typeface="Times New Roman" panose="02020603050405020304" pitchFamily="18" charset="0"/>
                        </a:rPr>
                        <a:t> ý </a:t>
                      </a:r>
                      <a:r>
                        <a:rPr lang="en-US" sz="1500" baseline="0" dirty="0" err="1">
                          <a:latin typeface="UTM Avo" panose="02040603050506020204" pitchFamily="18"/>
                          <a:cs typeface="Times New Roman" panose="02020603050405020304" pitchFamily="18" charset="0"/>
                        </a:rPr>
                        <a:t>nghĩa</a:t>
                      </a:r>
                      <a:r>
                        <a:rPr lang="en-US" sz="1500" baseline="0" dirty="0">
                          <a:latin typeface="UTM Avo" panose="02040603050506020204" pitchFamily="18"/>
                          <a:cs typeface="Times New Roman" panose="02020603050405020304" pitchFamily="18" charset="0"/>
                        </a:rPr>
                        <a:t> </a:t>
                      </a:r>
                      <a:r>
                        <a:rPr lang="en-US" sz="1500" baseline="0" dirty="0" err="1">
                          <a:latin typeface="UTM Avo" panose="02040603050506020204" pitchFamily="18"/>
                          <a:cs typeface="Times New Roman" panose="02020603050405020304" pitchFamily="18" charset="0"/>
                        </a:rPr>
                        <a:t>những</a:t>
                      </a:r>
                      <a:r>
                        <a:rPr lang="en-US" sz="1500" baseline="0" dirty="0">
                          <a:latin typeface="UTM Avo" panose="02040603050506020204" pitchFamily="18"/>
                          <a:cs typeface="Times New Roman" panose="02020603050405020304" pitchFamily="18" charset="0"/>
                        </a:rPr>
                        <a:t> </a:t>
                      </a:r>
                      <a:r>
                        <a:rPr lang="en-US" sz="1500" baseline="0" dirty="0" err="1">
                          <a:latin typeface="UTM Avo" panose="02040603050506020204" pitchFamily="18"/>
                          <a:cs typeface="Times New Roman" panose="02020603050405020304" pitchFamily="18" charset="0"/>
                        </a:rPr>
                        <a:t>lời</a:t>
                      </a:r>
                      <a:r>
                        <a:rPr lang="en-US" sz="1500" baseline="0" dirty="0">
                          <a:latin typeface="UTM Avo" panose="02040603050506020204" pitchFamily="18"/>
                          <a:cs typeface="Times New Roman" panose="02020603050405020304" pitchFamily="18" charset="0"/>
                        </a:rPr>
                        <a:t> </a:t>
                      </a:r>
                      <a:r>
                        <a:rPr lang="en-US" sz="1500" baseline="0" dirty="0" err="1">
                          <a:latin typeface="UTM Avo" panose="02040603050506020204" pitchFamily="18"/>
                          <a:cs typeface="Times New Roman" panose="02020603050405020304" pitchFamily="18" charset="0"/>
                        </a:rPr>
                        <a:t>độc</a:t>
                      </a:r>
                      <a:r>
                        <a:rPr lang="en-US" sz="1500" baseline="0" dirty="0">
                          <a:latin typeface="UTM Avo" panose="02040603050506020204" pitchFamily="18"/>
                          <a:cs typeface="Times New Roman" panose="02020603050405020304" pitchFamily="18" charset="0"/>
                        </a:rPr>
                        <a:t> </a:t>
                      </a:r>
                      <a:r>
                        <a:rPr lang="en-US" sz="1500" baseline="0" dirty="0" err="1">
                          <a:latin typeface="UTM Avo" panose="02040603050506020204" pitchFamily="18"/>
                          <a:cs typeface="Times New Roman" panose="02020603050405020304" pitchFamily="18" charset="0"/>
                        </a:rPr>
                        <a:t>thoại</a:t>
                      </a:r>
                      <a:r>
                        <a:rPr lang="en-US" sz="1500" baseline="0" dirty="0">
                          <a:latin typeface="UTM Avo" panose="02040603050506020204" pitchFamily="18"/>
                          <a:cs typeface="Times New Roman" panose="02020603050405020304" pitchFamily="18" charset="0"/>
                        </a:rPr>
                        <a:t> </a:t>
                      </a:r>
                      <a:r>
                        <a:rPr lang="en-US" sz="1500" baseline="0" dirty="0" err="1">
                          <a:latin typeface="UTM Avo" panose="02040603050506020204" pitchFamily="18"/>
                          <a:cs typeface="Times New Roman" panose="02020603050405020304" pitchFamily="18" charset="0"/>
                        </a:rPr>
                        <a:t>của</a:t>
                      </a:r>
                      <a:r>
                        <a:rPr lang="en-US" sz="1500" baseline="0" dirty="0">
                          <a:latin typeface="UTM Avo" panose="02040603050506020204" pitchFamily="18"/>
                          <a:cs typeface="Times New Roman" panose="02020603050405020304" pitchFamily="18" charset="0"/>
                        </a:rPr>
                        <a:t> Ham-</a:t>
                      </a:r>
                      <a:r>
                        <a:rPr lang="en-US" sz="1500" baseline="0" dirty="0" err="1">
                          <a:latin typeface="UTM Avo" panose="02040603050506020204" pitchFamily="18"/>
                          <a:cs typeface="Times New Roman" panose="02020603050405020304" pitchFamily="18" charset="0"/>
                        </a:rPr>
                        <a:t>lét</a:t>
                      </a:r>
                      <a:r>
                        <a:rPr lang="en-US" sz="1500" baseline="0" dirty="0">
                          <a:latin typeface="UTM Avo" panose="02040603050506020204" pitchFamily="18"/>
                          <a:cs typeface="Times New Roman" panose="02020603050405020304" pitchFamily="18" charset="0"/>
                        </a:rPr>
                        <a:t>).</a:t>
                      </a:r>
                    </a:p>
                  </a:txBody>
                  <a:tcPr marL="57602" marR="57602" marT="28801" marB="28801"/>
                </a:tc>
                <a:tc>
                  <a:txBody>
                    <a:bodyPr/>
                    <a:lstStyle/>
                    <a:p>
                      <a:pPr marL="0" marR="0" indent="0" algn="l" defTabSz="914400" rtl="0" eaLnBrk="1" fontAlgn="auto" latinLnBrk="0" hangingPunct="1">
                        <a:lnSpc>
                          <a:spcPct val="150000"/>
                        </a:lnSpc>
                        <a:spcBef>
                          <a:spcPts val="0"/>
                        </a:spcBef>
                        <a:spcAft>
                          <a:spcPts val="0"/>
                        </a:spcAft>
                        <a:buClrTx/>
                        <a:buSzTx/>
                        <a:buFontTx/>
                        <a:buNone/>
                        <a:tabLst/>
                        <a:defRPr/>
                      </a:pPr>
                      <a:endParaRPr lang="en-US" sz="1500" baseline="0" dirty="0">
                        <a:latin typeface="UTM Avo" panose="02040603050506020204" pitchFamily="18"/>
                        <a:cs typeface="Times New Roman" panose="02020603050405020304" pitchFamily="18" charset="0"/>
                      </a:endParaRPr>
                    </a:p>
                  </a:txBody>
                  <a:tcPr marL="57602" marR="57602" marT="28801" marB="28801"/>
                </a:tc>
                <a:tc>
                  <a:txBody>
                    <a:bodyPr/>
                    <a:lstStyle/>
                    <a:p>
                      <a:pPr marL="0" marR="0" indent="0" algn="l" defTabSz="914400" rtl="0" eaLnBrk="1" fontAlgn="auto" latinLnBrk="0" hangingPunct="1">
                        <a:lnSpc>
                          <a:spcPct val="150000"/>
                        </a:lnSpc>
                        <a:spcBef>
                          <a:spcPts val="0"/>
                        </a:spcBef>
                        <a:spcAft>
                          <a:spcPts val="0"/>
                        </a:spcAft>
                        <a:buClrTx/>
                        <a:buSzTx/>
                        <a:buFontTx/>
                        <a:buNone/>
                        <a:tabLst/>
                        <a:defRPr/>
                      </a:pPr>
                      <a:endParaRPr lang="en-US" sz="1500" baseline="0" dirty="0">
                        <a:latin typeface="UTM Avo" panose="02040603050506020204" pitchFamily="18"/>
                        <a:cs typeface="Times New Roman" panose="02020603050405020304" pitchFamily="18" charset="0"/>
                      </a:endParaRPr>
                    </a:p>
                  </a:txBody>
                  <a:tcPr marL="57602" marR="57602" marT="28801" marB="28801"/>
                </a:tc>
                <a:extLst>
                  <a:ext uri="{0D108BD9-81ED-4DB2-BD59-A6C34878D82A}">
                    <a16:rowId xmlns:a16="http://schemas.microsoft.com/office/drawing/2014/main" val="673616382"/>
                  </a:ext>
                </a:extLst>
              </a:tr>
              <a:tr h="219321">
                <a:tc vMerge="1">
                  <a:txBody>
                    <a:bodyPr/>
                    <a:lstStyle/>
                    <a:p>
                      <a:endParaRPr lang="en-US"/>
                    </a:p>
                  </a:txBody>
                  <a:tcPr/>
                </a:tc>
                <a:tc>
                  <a:txBody>
                    <a:bodyPr/>
                    <a:lstStyle/>
                    <a:p>
                      <a:pPr marL="0" marR="0" indent="0" algn="just" defTabSz="914400" rtl="0" eaLnBrk="1" fontAlgn="auto" latinLnBrk="0" hangingPunct="1">
                        <a:lnSpc>
                          <a:spcPct val="150000"/>
                        </a:lnSpc>
                        <a:spcBef>
                          <a:spcPts val="0"/>
                        </a:spcBef>
                        <a:spcAft>
                          <a:spcPts val="0"/>
                        </a:spcAft>
                        <a:buClrTx/>
                        <a:buSzTx/>
                        <a:buFontTx/>
                        <a:buNone/>
                        <a:tabLst/>
                        <a:defRPr/>
                      </a:pPr>
                      <a:r>
                        <a:rPr lang="en-US" sz="1500" baseline="0" dirty="0">
                          <a:solidFill>
                            <a:srgbClr val="000000"/>
                          </a:solidFill>
                          <a:latin typeface="UTM Avo" panose="02040603050506020204" pitchFamily="18"/>
                          <a:cs typeface="Times New Roman" panose="02020603050405020304" pitchFamily="18" charset="0"/>
                        </a:rPr>
                        <a:t>- </a:t>
                      </a:r>
                      <a:r>
                        <a:rPr lang="en-US" sz="1500" baseline="0" dirty="0" err="1">
                          <a:solidFill>
                            <a:srgbClr val="000000"/>
                          </a:solidFill>
                          <a:latin typeface="UTM Avo" panose="02040603050506020204" pitchFamily="18"/>
                          <a:cs typeface="Times New Roman" panose="02020603050405020304" pitchFamily="18" charset="0"/>
                        </a:rPr>
                        <a:t>Giới</a:t>
                      </a:r>
                      <a:r>
                        <a:rPr lang="en-US" sz="1500" baseline="0" dirty="0">
                          <a:solidFill>
                            <a:srgbClr val="000000"/>
                          </a:solidFill>
                          <a:latin typeface="UTM Avo" panose="02040603050506020204" pitchFamily="18"/>
                          <a:cs typeface="Times New Roman" panose="02020603050405020304" pitchFamily="18" charset="0"/>
                        </a:rPr>
                        <a:t> </a:t>
                      </a:r>
                      <a:r>
                        <a:rPr lang="en-US" sz="1500" baseline="0" dirty="0" err="1">
                          <a:solidFill>
                            <a:srgbClr val="000000"/>
                          </a:solidFill>
                          <a:latin typeface="UTM Avo" panose="02040603050506020204" pitchFamily="18"/>
                          <a:cs typeface="Times New Roman" panose="02020603050405020304" pitchFamily="18" charset="0"/>
                        </a:rPr>
                        <a:t>thiệu</a:t>
                      </a:r>
                      <a:r>
                        <a:rPr lang="en-US" sz="1500" baseline="0" dirty="0">
                          <a:solidFill>
                            <a:srgbClr val="000000"/>
                          </a:solidFill>
                          <a:latin typeface="UTM Avo" panose="02040603050506020204" pitchFamily="18"/>
                          <a:cs typeface="Times New Roman" panose="02020603050405020304" pitchFamily="18" charset="0"/>
                        </a:rPr>
                        <a:t> </a:t>
                      </a:r>
                      <a:r>
                        <a:rPr lang="en-US" sz="1500" baseline="0" dirty="0" err="1">
                          <a:solidFill>
                            <a:srgbClr val="000000"/>
                          </a:solidFill>
                          <a:latin typeface="UTM Avo" panose="02040603050506020204" pitchFamily="18"/>
                          <a:cs typeface="Times New Roman" panose="02020603050405020304" pitchFamily="18" charset="0"/>
                        </a:rPr>
                        <a:t>sơ</a:t>
                      </a:r>
                      <a:r>
                        <a:rPr lang="en-US" sz="1500" baseline="0" dirty="0">
                          <a:solidFill>
                            <a:srgbClr val="000000"/>
                          </a:solidFill>
                          <a:latin typeface="UTM Avo" panose="02040603050506020204" pitchFamily="18"/>
                          <a:cs typeface="Times New Roman" panose="02020603050405020304" pitchFamily="18" charset="0"/>
                        </a:rPr>
                        <a:t> </a:t>
                      </a:r>
                      <a:r>
                        <a:rPr lang="en-US" sz="1500" baseline="0" dirty="0" err="1">
                          <a:solidFill>
                            <a:srgbClr val="000000"/>
                          </a:solidFill>
                          <a:latin typeface="UTM Avo" panose="02040603050506020204" pitchFamily="18"/>
                          <a:cs typeface="Times New Roman" panose="02020603050405020304" pitchFamily="18" charset="0"/>
                        </a:rPr>
                        <a:t>lược</a:t>
                      </a:r>
                      <a:r>
                        <a:rPr lang="en-US" sz="1500" baseline="0" dirty="0">
                          <a:solidFill>
                            <a:srgbClr val="000000"/>
                          </a:solidFill>
                          <a:latin typeface="UTM Avo" panose="02040603050506020204" pitchFamily="18"/>
                          <a:cs typeface="Times New Roman" panose="02020603050405020304" pitchFamily="18" charset="0"/>
                        </a:rPr>
                        <a:t> </a:t>
                      </a:r>
                      <a:r>
                        <a:rPr lang="en-US" sz="1500" baseline="0" dirty="0" err="1">
                          <a:solidFill>
                            <a:srgbClr val="000000"/>
                          </a:solidFill>
                          <a:latin typeface="UTM Avo" panose="02040603050506020204" pitchFamily="18"/>
                          <a:cs typeface="Times New Roman" panose="02020603050405020304" pitchFamily="18" charset="0"/>
                        </a:rPr>
                        <a:t>về</a:t>
                      </a:r>
                      <a:r>
                        <a:rPr lang="en-US" sz="1500" baseline="0" dirty="0">
                          <a:solidFill>
                            <a:srgbClr val="000000"/>
                          </a:solidFill>
                          <a:latin typeface="UTM Avo" panose="02040603050506020204" pitchFamily="18"/>
                          <a:cs typeface="Times New Roman" panose="02020603050405020304" pitchFamily="18" charset="0"/>
                        </a:rPr>
                        <a:t> </a:t>
                      </a:r>
                      <a:r>
                        <a:rPr lang="en-US" sz="1500" baseline="0" dirty="0" err="1">
                          <a:solidFill>
                            <a:srgbClr val="000000"/>
                          </a:solidFill>
                          <a:latin typeface="UTM Avo" panose="02040603050506020204" pitchFamily="18"/>
                          <a:cs typeface="Times New Roman" panose="02020603050405020304" pitchFamily="18" charset="0"/>
                        </a:rPr>
                        <a:t>nhân</a:t>
                      </a:r>
                      <a:r>
                        <a:rPr lang="en-US" sz="1500" baseline="0" dirty="0">
                          <a:solidFill>
                            <a:srgbClr val="000000"/>
                          </a:solidFill>
                          <a:latin typeface="UTM Avo" panose="02040603050506020204" pitchFamily="18"/>
                          <a:cs typeface="Times New Roman" panose="02020603050405020304" pitchFamily="18" charset="0"/>
                        </a:rPr>
                        <a:t> </a:t>
                      </a:r>
                      <a:r>
                        <a:rPr lang="en-US" sz="1500" baseline="0" dirty="0" err="1">
                          <a:solidFill>
                            <a:srgbClr val="000000"/>
                          </a:solidFill>
                          <a:latin typeface="UTM Avo" panose="02040603050506020204" pitchFamily="18"/>
                          <a:cs typeface="Times New Roman" panose="02020603050405020304" pitchFamily="18" charset="0"/>
                        </a:rPr>
                        <a:t>vật</a:t>
                      </a:r>
                      <a:r>
                        <a:rPr lang="en-US" sz="1500" baseline="0" dirty="0">
                          <a:solidFill>
                            <a:srgbClr val="000000"/>
                          </a:solidFill>
                          <a:latin typeface="UTM Avo" panose="02040603050506020204" pitchFamily="18"/>
                          <a:cs typeface="Times New Roman" panose="02020603050405020304" pitchFamily="18" charset="0"/>
                        </a:rPr>
                        <a:t>, </a:t>
                      </a:r>
                      <a:r>
                        <a:rPr lang="en-US" sz="1500" baseline="0" dirty="0" err="1">
                          <a:solidFill>
                            <a:srgbClr val="000000"/>
                          </a:solidFill>
                          <a:latin typeface="UTM Avo" panose="02040603050506020204" pitchFamily="18"/>
                          <a:cs typeface="Times New Roman" panose="02020603050405020304" pitchFamily="18" charset="0"/>
                        </a:rPr>
                        <a:t>tác</a:t>
                      </a:r>
                      <a:r>
                        <a:rPr lang="en-US" sz="1500" baseline="0" dirty="0">
                          <a:solidFill>
                            <a:srgbClr val="000000"/>
                          </a:solidFill>
                          <a:latin typeface="UTM Avo" panose="02040603050506020204" pitchFamily="18"/>
                          <a:cs typeface="Times New Roman" panose="02020603050405020304" pitchFamily="18" charset="0"/>
                        </a:rPr>
                        <a:t> </a:t>
                      </a:r>
                      <a:r>
                        <a:rPr lang="en-US" sz="1500" baseline="0" dirty="0" err="1">
                          <a:solidFill>
                            <a:srgbClr val="000000"/>
                          </a:solidFill>
                          <a:latin typeface="UTM Avo" panose="02040603050506020204" pitchFamily="18"/>
                          <a:cs typeface="Times New Roman" panose="02020603050405020304" pitchFamily="18" charset="0"/>
                        </a:rPr>
                        <a:t>giả</a:t>
                      </a:r>
                      <a:r>
                        <a:rPr lang="en-US" sz="1500" baseline="0" dirty="0">
                          <a:solidFill>
                            <a:srgbClr val="000000"/>
                          </a:solidFill>
                          <a:latin typeface="UTM Avo" panose="02040603050506020204" pitchFamily="18"/>
                          <a:cs typeface="Times New Roman" panose="02020603050405020304" pitchFamily="18" charset="0"/>
                        </a:rPr>
                        <a:t>, </a:t>
                      </a:r>
                      <a:r>
                        <a:rPr lang="en-US" sz="1500" baseline="0" dirty="0" err="1">
                          <a:solidFill>
                            <a:srgbClr val="000000"/>
                          </a:solidFill>
                          <a:latin typeface="UTM Avo" panose="02040603050506020204" pitchFamily="18"/>
                          <a:cs typeface="Times New Roman" panose="02020603050405020304" pitchFamily="18" charset="0"/>
                        </a:rPr>
                        <a:t>tác</a:t>
                      </a:r>
                      <a:r>
                        <a:rPr lang="en-US" sz="1500" baseline="0" dirty="0">
                          <a:solidFill>
                            <a:srgbClr val="000000"/>
                          </a:solidFill>
                          <a:latin typeface="UTM Avo" panose="02040603050506020204" pitchFamily="18"/>
                          <a:cs typeface="Times New Roman" panose="02020603050405020304" pitchFamily="18" charset="0"/>
                        </a:rPr>
                        <a:t> </a:t>
                      </a:r>
                      <a:r>
                        <a:rPr lang="en-US" sz="1500" baseline="0" dirty="0" err="1">
                          <a:solidFill>
                            <a:srgbClr val="000000"/>
                          </a:solidFill>
                          <a:latin typeface="UTM Avo" panose="02040603050506020204" pitchFamily="18"/>
                          <a:cs typeface="Times New Roman" panose="02020603050405020304" pitchFamily="18" charset="0"/>
                        </a:rPr>
                        <a:t>phẩm</a:t>
                      </a:r>
                      <a:r>
                        <a:rPr lang="en-US" sz="1500" baseline="0" dirty="0">
                          <a:solidFill>
                            <a:srgbClr val="000000"/>
                          </a:solidFill>
                          <a:latin typeface="UTM Avo" panose="02040603050506020204" pitchFamily="18"/>
                          <a:cs typeface="Times New Roman" panose="02020603050405020304" pitchFamily="18" charset="0"/>
                        </a:rPr>
                        <a:t>.</a:t>
                      </a:r>
                      <a:endParaRPr lang="vi-VN" sz="1500" dirty="0">
                        <a:solidFill>
                          <a:srgbClr val="000000"/>
                        </a:solidFill>
                        <a:latin typeface="UTM Avo" panose="02040603050506020204" pitchFamily="18"/>
                        <a:cs typeface="Times New Roman" panose="02020603050405020304" pitchFamily="18" charset="0"/>
                      </a:endParaRPr>
                    </a:p>
                  </a:txBody>
                  <a:tcPr marL="57602" marR="57602" marT="28801" marB="28801"/>
                </a:tc>
                <a:tc>
                  <a:txBody>
                    <a:bodyPr/>
                    <a:lstStyle/>
                    <a:p>
                      <a:pPr marL="0" marR="0" indent="0" algn="just" defTabSz="914400" rtl="0" eaLnBrk="1" fontAlgn="auto" latinLnBrk="0" hangingPunct="1">
                        <a:lnSpc>
                          <a:spcPct val="150000"/>
                        </a:lnSpc>
                        <a:spcBef>
                          <a:spcPts val="0"/>
                        </a:spcBef>
                        <a:spcAft>
                          <a:spcPts val="0"/>
                        </a:spcAft>
                        <a:buClrTx/>
                        <a:buSzTx/>
                        <a:buFontTx/>
                        <a:buNone/>
                        <a:tabLst/>
                        <a:defRPr/>
                      </a:pPr>
                      <a:endParaRPr lang="vi-VN" sz="1500" dirty="0">
                        <a:solidFill>
                          <a:srgbClr val="000000"/>
                        </a:solidFill>
                        <a:latin typeface="UTM Avo" panose="02040603050506020204" pitchFamily="18"/>
                        <a:cs typeface="Times New Roman" panose="02020603050405020304" pitchFamily="18" charset="0"/>
                      </a:endParaRPr>
                    </a:p>
                  </a:txBody>
                  <a:tcPr marL="57602" marR="57602" marT="28801" marB="28801"/>
                </a:tc>
                <a:tc>
                  <a:txBody>
                    <a:bodyPr/>
                    <a:lstStyle/>
                    <a:p>
                      <a:pPr marL="0" marR="0" indent="0" algn="just" defTabSz="914400" rtl="0" eaLnBrk="1" fontAlgn="auto" latinLnBrk="0" hangingPunct="1">
                        <a:lnSpc>
                          <a:spcPct val="150000"/>
                        </a:lnSpc>
                        <a:spcBef>
                          <a:spcPts val="0"/>
                        </a:spcBef>
                        <a:spcAft>
                          <a:spcPts val="0"/>
                        </a:spcAft>
                        <a:buClrTx/>
                        <a:buSzTx/>
                        <a:buFontTx/>
                        <a:buNone/>
                        <a:tabLst/>
                        <a:defRPr/>
                      </a:pPr>
                      <a:endParaRPr lang="vi-VN" sz="1500" dirty="0">
                        <a:solidFill>
                          <a:srgbClr val="000000"/>
                        </a:solidFill>
                        <a:latin typeface="UTM Avo" panose="02040603050506020204" pitchFamily="18"/>
                        <a:cs typeface="Times New Roman" panose="02020603050405020304" pitchFamily="18" charset="0"/>
                      </a:endParaRPr>
                    </a:p>
                  </a:txBody>
                  <a:tcPr marL="57602" marR="57602" marT="28801" marB="28801"/>
                </a:tc>
                <a:extLst>
                  <a:ext uri="{0D108BD9-81ED-4DB2-BD59-A6C34878D82A}">
                    <a16:rowId xmlns:a16="http://schemas.microsoft.com/office/drawing/2014/main" val="1537891092"/>
                  </a:ext>
                </a:extLst>
              </a:tr>
              <a:tr h="582503">
                <a:tc rowSpan="3">
                  <a:txBody>
                    <a:bodyPr/>
                    <a:lstStyle/>
                    <a:p>
                      <a:pPr marL="0" marR="0" indent="0" algn="ctr" defTabSz="914400" rtl="0" eaLnBrk="1" fontAlgn="auto" latinLnBrk="0" hangingPunct="1">
                        <a:lnSpc>
                          <a:spcPct val="150000"/>
                        </a:lnSpc>
                        <a:spcBef>
                          <a:spcPts val="0"/>
                        </a:spcBef>
                        <a:spcAft>
                          <a:spcPts val="0"/>
                        </a:spcAft>
                        <a:buClrTx/>
                        <a:buSzTx/>
                        <a:buFontTx/>
                        <a:buNone/>
                        <a:tabLst/>
                        <a:defRPr/>
                      </a:pPr>
                      <a:r>
                        <a:rPr lang="vi-VN" sz="1500" b="1" dirty="0">
                          <a:latin typeface="UTM Avo" panose="02040603050506020204" pitchFamily="18"/>
                          <a:cs typeface="Times New Roman" panose="02020603050405020304" pitchFamily="18" charset="0"/>
                        </a:rPr>
                        <a:t>Thân bài</a:t>
                      </a:r>
                      <a:endParaRPr lang="vi-VN" sz="1500" b="1" dirty="0">
                        <a:solidFill>
                          <a:srgbClr val="000000"/>
                        </a:solidFill>
                        <a:latin typeface="UTM Avo" panose="02040603050506020204" pitchFamily="18"/>
                        <a:cs typeface="Times New Roman" panose="02020603050405020304" pitchFamily="18" charset="0"/>
                      </a:endParaRPr>
                    </a:p>
                  </a:txBody>
                  <a:tcPr marL="57602" marR="57602" marT="28801" marB="28801" anchor="ctr">
                    <a:solidFill>
                      <a:schemeClr val="accent3">
                        <a:lumMod val="20000"/>
                        <a:lumOff val="80000"/>
                      </a:schemeClr>
                    </a:solidFill>
                  </a:tcPr>
                </a:tc>
                <a:tc>
                  <a:txBody>
                    <a:bodyPr/>
                    <a:lstStyle/>
                    <a:p>
                      <a:pPr algn="just">
                        <a:lnSpc>
                          <a:spcPct val="150000"/>
                        </a:lnSpc>
                      </a:pPr>
                      <a:r>
                        <a:rPr lang="en-US" sz="1500" b="1" dirty="0">
                          <a:latin typeface="UTM Avo" panose="02040603050506020204" pitchFamily="18"/>
                          <a:cs typeface="Times New Roman" panose="02020603050405020304" pitchFamily="18" charset="0"/>
                        </a:rPr>
                        <a:t>- </a:t>
                      </a:r>
                      <a:r>
                        <a:rPr lang="en-US" sz="1500" b="1" dirty="0" err="1">
                          <a:latin typeface="UTM Avo" panose="02040603050506020204" pitchFamily="18"/>
                          <a:cs typeface="Times New Roman" panose="02020603050405020304" pitchFamily="18" charset="0"/>
                        </a:rPr>
                        <a:t>Giải</a:t>
                      </a:r>
                      <a:r>
                        <a:rPr lang="en-US" sz="1500" b="1" dirty="0">
                          <a:latin typeface="UTM Avo" panose="02040603050506020204" pitchFamily="18"/>
                          <a:cs typeface="Times New Roman" panose="02020603050405020304" pitchFamily="18" charset="0"/>
                        </a:rPr>
                        <a:t> </a:t>
                      </a:r>
                      <a:r>
                        <a:rPr lang="en-US" sz="1500" b="1" dirty="0" err="1">
                          <a:latin typeface="UTM Avo" panose="02040603050506020204" pitchFamily="18"/>
                          <a:cs typeface="Times New Roman" panose="02020603050405020304" pitchFamily="18" charset="0"/>
                        </a:rPr>
                        <a:t>thích</a:t>
                      </a:r>
                      <a:r>
                        <a:rPr lang="en-US" sz="1500" b="1" dirty="0">
                          <a:latin typeface="UTM Avo" panose="02040603050506020204" pitchFamily="18"/>
                          <a:cs typeface="Times New Roman" panose="02020603050405020304" pitchFamily="18" charset="0"/>
                        </a:rPr>
                        <a:t>:</a:t>
                      </a:r>
                      <a:r>
                        <a:rPr lang="vi-VN" sz="1500" b="1" dirty="0">
                          <a:latin typeface="UTM Avo" panose="02040603050506020204" pitchFamily="18"/>
                          <a:cs typeface="Times New Roman" panose="02020603050405020304" pitchFamily="18" charset="0"/>
                        </a:rPr>
                        <a:t> </a:t>
                      </a:r>
                      <a:endParaRPr lang="en-US" sz="1500" b="1" dirty="0">
                        <a:latin typeface="UTM Avo" panose="02040603050506020204" pitchFamily="18"/>
                        <a:cs typeface="Times New Roman" panose="02020603050405020304" pitchFamily="18" charset="0"/>
                      </a:endParaRPr>
                    </a:p>
                    <a:p>
                      <a:pPr algn="just">
                        <a:lnSpc>
                          <a:spcPct val="150000"/>
                        </a:lnSpc>
                      </a:pPr>
                      <a:r>
                        <a:rPr lang="en-US" sz="1500" dirty="0">
                          <a:latin typeface="UTM Avo" panose="02040603050506020204" pitchFamily="18"/>
                          <a:cs typeface="Times New Roman" panose="02020603050405020304" pitchFamily="18" charset="0"/>
                        </a:rPr>
                        <a:t>+</a:t>
                      </a:r>
                      <a:r>
                        <a:rPr lang="vi-VN" sz="1500" dirty="0">
                          <a:latin typeface="UTM Avo" panose="02040603050506020204" pitchFamily="18"/>
                          <a:cs typeface="Times New Roman" panose="02020603050405020304" pitchFamily="18" charset="0"/>
                        </a:rPr>
                        <a:t> </a:t>
                      </a:r>
                      <a:r>
                        <a:rPr lang="en-US" sz="1500" dirty="0">
                          <a:latin typeface="UTM Avo" panose="02040603050506020204" pitchFamily="18"/>
                          <a:cs typeface="Times New Roman" panose="02020603050405020304" pitchFamily="18" charset="0"/>
                        </a:rPr>
                        <a:t>K</a:t>
                      </a:r>
                      <a:r>
                        <a:rPr lang="vi-VN" sz="1500" dirty="0">
                          <a:latin typeface="UTM Avo" panose="02040603050506020204" pitchFamily="18"/>
                          <a:cs typeface="Times New Roman" panose="02020603050405020304" pitchFamily="18" charset="0"/>
                        </a:rPr>
                        <a:t>hái niệm độc thoại và vai trò, ý nghĩa của độc thoại.</a:t>
                      </a:r>
                      <a:endParaRPr lang="en-US" sz="1500" dirty="0">
                        <a:latin typeface="UTM Avo" panose="02040603050506020204" pitchFamily="18"/>
                        <a:cs typeface="Times New Roman" panose="02020603050405020304" pitchFamily="18" charset="0"/>
                      </a:endParaRPr>
                    </a:p>
                    <a:p>
                      <a:pPr algn="just">
                        <a:lnSpc>
                          <a:spcPct val="150000"/>
                        </a:lnSpc>
                      </a:pPr>
                      <a:r>
                        <a:rPr lang="en-US" sz="1500" dirty="0">
                          <a:latin typeface="UTM Avo" panose="02040603050506020204" pitchFamily="18"/>
                          <a:cs typeface="Times New Roman" panose="02020603050405020304" pitchFamily="18" charset="0"/>
                        </a:rPr>
                        <a:t>+ </a:t>
                      </a:r>
                      <a:r>
                        <a:rPr lang="en-US" sz="1500" dirty="0" err="1">
                          <a:latin typeface="UTM Avo" panose="02040603050506020204" pitchFamily="18"/>
                          <a:cs typeface="Times New Roman" panose="02020603050405020304" pitchFamily="18" charset="0"/>
                        </a:rPr>
                        <a:t>Nguyên</a:t>
                      </a:r>
                      <a:r>
                        <a:rPr lang="en-US" sz="1500" baseline="0" dirty="0">
                          <a:latin typeface="UTM Avo" panose="02040603050506020204" pitchFamily="18"/>
                          <a:cs typeface="Times New Roman" panose="02020603050405020304" pitchFamily="18" charset="0"/>
                        </a:rPr>
                        <a:t> </a:t>
                      </a:r>
                      <a:r>
                        <a:rPr lang="en-US" sz="1500" baseline="0" dirty="0" err="1">
                          <a:latin typeface="UTM Avo" panose="02040603050506020204" pitchFamily="18"/>
                          <a:cs typeface="Times New Roman" panose="02020603050405020304" pitchFamily="18" charset="0"/>
                        </a:rPr>
                        <a:t>nhân</a:t>
                      </a:r>
                      <a:r>
                        <a:rPr lang="en-US" sz="1500" baseline="0" dirty="0">
                          <a:latin typeface="UTM Avo" panose="02040603050506020204" pitchFamily="18"/>
                          <a:cs typeface="Times New Roman" panose="02020603050405020304" pitchFamily="18" charset="0"/>
                        </a:rPr>
                        <a:t> </a:t>
                      </a:r>
                      <a:r>
                        <a:rPr lang="en-US" sz="1500" baseline="0" dirty="0" err="1">
                          <a:latin typeface="UTM Avo" panose="02040603050506020204" pitchFamily="18"/>
                          <a:cs typeface="Times New Roman" panose="02020603050405020304" pitchFamily="18" charset="0"/>
                        </a:rPr>
                        <a:t>xuất</a:t>
                      </a:r>
                      <a:r>
                        <a:rPr lang="en-US" sz="1500" baseline="0" dirty="0">
                          <a:latin typeface="UTM Avo" panose="02040603050506020204" pitchFamily="18"/>
                          <a:cs typeface="Times New Roman" panose="02020603050405020304" pitchFamily="18" charset="0"/>
                        </a:rPr>
                        <a:t> </a:t>
                      </a:r>
                      <a:r>
                        <a:rPr lang="en-US" sz="1500" baseline="0" dirty="0" err="1">
                          <a:latin typeface="UTM Avo" panose="02040603050506020204" pitchFamily="18"/>
                          <a:cs typeface="Times New Roman" panose="02020603050405020304" pitchFamily="18" charset="0"/>
                        </a:rPr>
                        <a:t>hiện</a:t>
                      </a:r>
                      <a:r>
                        <a:rPr lang="en-US" sz="1500" baseline="0" dirty="0">
                          <a:latin typeface="UTM Avo" panose="02040603050506020204" pitchFamily="18"/>
                          <a:cs typeface="Times New Roman" panose="02020603050405020304" pitchFamily="18" charset="0"/>
                        </a:rPr>
                        <a:t> </a:t>
                      </a:r>
                      <a:r>
                        <a:rPr lang="en-US" sz="1500" baseline="0" dirty="0" err="1">
                          <a:latin typeface="UTM Avo" panose="02040603050506020204" pitchFamily="18"/>
                          <a:cs typeface="Times New Roman" panose="02020603050405020304" pitchFamily="18" charset="0"/>
                        </a:rPr>
                        <a:t>những</a:t>
                      </a:r>
                      <a:r>
                        <a:rPr lang="en-US" sz="1500" baseline="0" dirty="0">
                          <a:latin typeface="UTM Avo" panose="02040603050506020204" pitchFamily="18"/>
                          <a:cs typeface="Times New Roman" panose="02020603050405020304" pitchFamily="18" charset="0"/>
                        </a:rPr>
                        <a:t> </a:t>
                      </a:r>
                      <a:r>
                        <a:rPr lang="en-US" sz="1500" baseline="0" dirty="0" err="1">
                          <a:latin typeface="UTM Avo" panose="02040603050506020204" pitchFamily="18"/>
                          <a:cs typeface="Times New Roman" panose="02020603050405020304" pitchFamily="18" charset="0"/>
                        </a:rPr>
                        <a:t>lời</a:t>
                      </a:r>
                      <a:r>
                        <a:rPr lang="en-US" sz="1500" baseline="0" dirty="0">
                          <a:latin typeface="UTM Avo" panose="02040603050506020204" pitchFamily="18"/>
                          <a:cs typeface="Times New Roman" panose="02020603050405020304" pitchFamily="18" charset="0"/>
                        </a:rPr>
                        <a:t> </a:t>
                      </a:r>
                      <a:r>
                        <a:rPr lang="en-US" sz="1500" baseline="0" dirty="0" err="1">
                          <a:latin typeface="UTM Avo" panose="02040603050506020204" pitchFamily="18"/>
                          <a:cs typeface="Times New Roman" panose="02020603050405020304" pitchFamily="18" charset="0"/>
                        </a:rPr>
                        <a:t>độc</a:t>
                      </a:r>
                      <a:r>
                        <a:rPr lang="en-US" sz="1500" baseline="0" dirty="0">
                          <a:latin typeface="UTM Avo" panose="02040603050506020204" pitchFamily="18"/>
                          <a:cs typeface="Times New Roman" panose="02020603050405020304" pitchFamily="18" charset="0"/>
                        </a:rPr>
                        <a:t> </a:t>
                      </a:r>
                      <a:r>
                        <a:rPr lang="en-US" sz="1500" baseline="0" dirty="0" err="1">
                          <a:latin typeface="UTM Avo" panose="02040603050506020204" pitchFamily="18"/>
                          <a:cs typeface="Times New Roman" panose="02020603050405020304" pitchFamily="18" charset="0"/>
                        </a:rPr>
                        <a:t>thoại</a:t>
                      </a:r>
                      <a:r>
                        <a:rPr lang="en-US" sz="1500" baseline="0" dirty="0">
                          <a:latin typeface="UTM Avo" panose="02040603050506020204" pitchFamily="18"/>
                          <a:cs typeface="Times New Roman" panose="02020603050405020304" pitchFamily="18" charset="0"/>
                        </a:rPr>
                        <a:t> </a:t>
                      </a:r>
                      <a:r>
                        <a:rPr lang="en-US" sz="1500" baseline="0" dirty="0" err="1">
                          <a:latin typeface="UTM Avo" panose="02040603050506020204" pitchFamily="18"/>
                          <a:cs typeface="Times New Roman" panose="02020603050405020304" pitchFamily="18" charset="0"/>
                        </a:rPr>
                        <a:t>đó</a:t>
                      </a:r>
                      <a:r>
                        <a:rPr lang="en-US" sz="1500" baseline="0" dirty="0">
                          <a:latin typeface="UTM Avo" panose="02040603050506020204" pitchFamily="18"/>
                          <a:cs typeface="Times New Roman" panose="02020603050405020304" pitchFamily="18" charset="0"/>
                        </a:rPr>
                        <a:t>.</a:t>
                      </a:r>
                      <a:endParaRPr lang="vi-VN" sz="1500" dirty="0">
                        <a:latin typeface="UTM Avo" panose="02040603050506020204" pitchFamily="18"/>
                        <a:cs typeface="Times New Roman" panose="02020603050405020304" pitchFamily="18" charset="0"/>
                      </a:endParaRPr>
                    </a:p>
                  </a:txBody>
                  <a:tcPr marL="57602" marR="57602" marT="28801" marB="28801"/>
                </a:tc>
                <a:tc>
                  <a:txBody>
                    <a:bodyPr/>
                    <a:lstStyle/>
                    <a:p>
                      <a:pPr algn="just">
                        <a:lnSpc>
                          <a:spcPct val="150000"/>
                        </a:lnSpc>
                      </a:pPr>
                      <a:endParaRPr lang="vi-VN" sz="1500" dirty="0">
                        <a:latin typeface="UTM Avo" panose="02040603050506020204" pitchFamily="18"/>
                        <a:cs typeface="Times New Roman" panose="02020603050405020304" pitchFamily="18" charset="0"/>
                      </a:endParaRPr>
                    </a:p>
                  </a:txBody>
                  <a:tcPr marL="57602" marR="57602" marT="28801" marB="28801"/>
                </a:tc>
                <a:tc>
                  <a:txBody>
                    <a:bodyPr/>
                    <a:lstStyle/>
                    <a:p>
                      <a:pPr algn="just">
                        <a:lnSpc>
                          <a:spcPct val="150000"/>
                        </a:lnSpc>
                      </a:pPr>
                      <a:endParaRPr lang="vi-VN" sz="1500" dirty="0">
                        <a:latin typeface="UTM Avo" panose="02040603050506020204" pitchFamily="18"/>
                        <a:cs typeface="Times New Roman" panose="02020603050405020304" pitchFamily="18" charset="0"/>
                      </a:endParaRPr>
                    </a:p>
                  </a:txBody>
                  <a:tcPr marL="57602" marR="57602" marT="28801" marB="28801"/>
                </a:tc>
                <a:extLst>
                  <a:ext uri="{0D108BD9-81ED-4DB2-BD59-A6C34878D82A}">
                    <a16:rowId xmlns:a16="http://schemas.microsoft.com/office/drawing/2014/main" val="3501997411"/>
                  </a:ext>
                </a:extLst>
              </a:tr>
              <a:tr h="436877">
                <a:tc vMerge="1">
                  <a:txBody>
                    <a:bodyPr/>
                    <a:lstStyle/>
                    <a:p>
                      <a:endParaRPr lang="en-US"/>
                    </a:p>
                  </a:txBody>
                  <a:tcPr/>
                </a:tc>
                <a:tc>
                  <a:txBody>
                    <a:bodyPr/>
                    <a:lstStyle/>
                    <a:p>
                      <a:pPr marL="0" marR="0" indent="0" algn="just" defTabSz="914400" rtl="0" eaLnBrk="1" fontAlgn="auto" latinLnBrk="0" hangingPunct="1">
                        <a:lnSpc>
                          <a:spcPct val="150000"/>
                        </a:lnSpc>
                        <a:spcBef>
                          <a:spcPts val="0"/>
                        </a:spcBef>
                        <a:spcAft>
                          <a:spcPts val="0"/>
                        </a:spcAft>
                        <a:buClrTx/>
                        <a:buSzTx/>
                        <a:buFontTx/>
                        <a:buNone/>
                        <a:tabLst/>
                        <a:defRPr/>
                      </a:pPr>
                      <a:r>
                        <a:rPr lang="en-US" sz="1500" dirty="0">
                          <a:latin typeface="UTM Avo" panose="02040603050506020204" pitchFamily="18"/>
                          <a:cs typeface="Times New Roman" panose="02020603050405020304" pitchFamily="18" charset="0"/>
                        </a:rPr>
                        <a:t>- </a:t>
                      </a:r>
                      <a:r>
                        <a:rPr lang="en-US" sz="1500" b="1" dirty="0" err="1">
                          <a:latin typeface="UTM Avo" panose="02040603050506020204" pitchFamily="18"/>
                          <a:cs typeface="Times New Roman" panose="02020603050405020304" pitchFamily="18" charset="0"/>
                        </a:rPr>
                        <a:t>Phân</a:t>
                      </a:r>
                      <a:r>
                        <a:rPr lang="en-US" sz="1500" b="1" baseline="0" dirty="0">
                          <a:latin typeface="UTM Avo" panose="02040603050506020204" pitchFamily="18"/>
                          <a:cs typeface="Times New Roman" panose="02020603050405020304" pitchFamily="18" charset="0"/>
                        </a:rPr>
                        <a:t> </a:t>
                      </a:r>
                      <a:r>
                        <a:rPr lang="en-US" sz="1500" b="1" baseline="0" dirty="0" err="1">
                          <a:latin typeface="UTM Avo" panose="02040603050506020204" pitchFamily="18"/>
                          <a:cs typeface="Times New Roman" panose="02020603050405020304" pitchFamily="18" charset="0"/>
                        </a:rPr>
                        <a:t>tích</a:t>
                      </a:r>
                      <a:r>
                        <a:rPr lang="en-US" sz="1500" baseline="0" dirty="0">
                          <a:latin typeface="UTM Avo" panose="02040603050506020204" pitchFamily="18"/>
                          <a:cs typeface="Times New Roman" panose="02020603050405020304" pitchFamily="18" charset="0"/>
                        </a:rPr>
                        <a:t>: </a:t>
                      </a:r>
                      <a:r>
                        <a:rPr lang="vi-VN" sz="1500" dirty="0">
                          <a:latin typeface="UTM Avo" panose="02040603050506020204" pitchFamily="18"/>
                          <a:cs typeface="Times New Roman" panose="02020603050405020304" pitchFamily="18" charset="0"/>
                        </a:rPr>
                        <a:t>nội dung lời độc thoại của Ham-lét</a:t>
                      </a:r>
                      <a:r>
                        <a:rPr lang="en-US" sz="1500" baseline="0" dirty="0">
                          <a:latin typeface="UTM Avo" panose="02040603050506020204" pitchFamily="18"/>
                          <a:cs typeface="Times New Roman" panose="02020603050405020304" pitchFamily="18" charset="0"/>
                        </a:rPr>
                        <a:t> </a:t>
                      </a:r>
                      <a:r>
                        <a:rPr lang="en-US" sz="1500" baseline="0" dirty="0" err="1">
                          <a:latin typeface="UTM Avo" panose="02040603050506020204" pitchFamily="18"/>
                          <a:cs typeface="Times New Roman" panose="02020603050405020304" pitchFamily="18" charset="0"/>
                        </a:rPr>
                        <a:t>và</a:t>
                      </a:r>
                      <a:r>
                        <a:rPr lang="en-US" sz="1500" baseline="0" dirty="0">
                          <a:latin typeface="UTM Avo" panose="02040603050506020204" pitchFamily="18"/>
                          <a:cs typeface="Times New Roman" panose="02020603050405020304" pitchFamily="18" charset="0"/>
                        </a:rPr>
                        <a:t> </a:t>
                      </a:r>
                      <a:r>
                        <a:rPr lang="en-US" sz="1500" baseline="0" dirty="0" err="1">
                          <a:latin typeface="UTM Avo" panose="02040603050506020204" pitchFamily="18"/>
                          <a:cs typeface="Times New Roman" panose="02020603050405020304" pitchFamily="18" charset="0"/>
                        </a:rPr>
                        <a:t>mối</a:t>
                      </a:r>
                      <a:r>
                        <a:rPr lang="en-US" sz="1500" baseline="0" dirty="0">
                          <a:latin typeface="UTM Avo" panose="02040603050506020204" pitchFamily="18"/>
                          <a:cs typeface="Times New Roman" panose="02020603050405020304" pitchFamily="18" charset="0"/>
                        </a:rPr>
                        <a:t> </a:t>
                      </a:r>
                      <a:r>
                        <a:rPr lang="en-US" sz="1500" baseline="0" dirty="0" err="1">
                          <a:latin typeface="UTM Avo" panose="02040603050506020204" pitchFamily="18"/>
                          <a:cs typeface="Times New Roman" panose="02020603050405020304" pitchFamily="18" charset="0"/>
                        </a:rPr>
                        <a:t>quan</a:t>
                      </a:r>
                      <a:r>
                        <a:rPr lang="en-US" sz="1500" baseline="0" dirty="0">
                          <a:latin typeface="UTM Avo" panose="02040603050506020204" pitchFamily="18"/>
                          <a:cs typeface="Times New Roman" panose="02020603050405020304" pitchFamily="18" charset="0"/>
                        </a:rPr>
                        <a:t> </a:t>
                      </a:r>
                      <a:r>
                        <a:rPr lang="en-US" sz="1500" baseline="0" dirty="0" err="1">
                          <a:latin typeface="UTM Avo" panose="02040603050506020204" pitchFamily="18"/>
                          <a:cs typeface="Times New Roman" panose="02020603050405020304" pitchFamily="18" charset="0"/>
                        </a:rPr>
                        <a:t>hệ</a:t>
                      </a:r>
                      <a:r>
                        <a:rPr lang="en-US" sz="1500" baseline="0" dirty="0">
                          <a:latin typeface="UTM Avo" panose="02040603050506020204" pitchFamily="18"/>
                          <a:cs typeface="Times New Roman" panose="02020603050405020304" pitchFamily="18" charset="0"/>
                        </a:rPr>
                        <a:t> </a:t>
                      </a:r>
                      <a:r>
                        <a:rPr lang="en-US" sz="1500" baseline="0" dirty="0" err="1">
                          <a:latin typeface="UTM Avo" panose="02040603050506020204" pitchFamily="18"/>
                          <a:cs typeface="Times New Roman" panose="02020603050405020304" pitchFamily="18" charset="0"/>
                        </a:rPr>
                        <a:t>với</a:t>
                      </a:r>
                      <a:r>
                        <a:rPr lang="en-US" sz="1500" baseline="0" dirty="0">
                          <a:latin typeface="UTM Avo" panose="02040603050506020204" pitchFamily="18"/>
                          <a:cs typeface="Times New Roman" panose="02020603050405020304" pitchFamily="18" charset="0"/>
                        </a:rPr>
                        <a:t> </a:t>
                      </a:r>
                      <a:r>
                        <a:rPr lang="en-US" sz="1500" baseline="0" dirty="0" err="1">
                          <a:latin typeface="UTM Avo" panose="02040603050506020204" pitchFamily="18"/>
                          <a:cs typeface="Times New Roman" panose="02020603050405020304" pitchFamily="18" charset="0"/>
                        </a:rPr>
                        <a:t>những</a:t>
                      </a:r>
                      <a:r>
                        <a:rPr lang="en-US" sz="1500" baseline="0" dirty="0">
                          <a:latin typeface="UTM Avo" panose="02040603050506020204" pitchFamily="18"/>
                          <a:cs typeface="Times New Roman" panose="02020603050405020304" pitchFamily="18" charset="0"/>
                        </a:rPr>
                        <a:t> </a:t>
                      </a:r>
                      <a:r>
                        <a:rPr lang="en-US" sz="1500" baseline="0" dirty="0" err="1">
                          <a:latin typeface="UTM Avo" panose="02040603050506020204" pitchFamily="18"/>
                          <a:cs typeface="Times New Roman" panose="02020603050405020304" pitchFamily="18" charset="0"/>
                        </a:rPr>
                        <a:t>mâu</a:t>
                      </a:r>
                      <a:r>
                        <a:rPr lang="en-US" sz="1500" baseline="0" dirty="0">
                          <a:latin typeface="UTM Avo" panose="02040603050506020204" pitchFamily="18"/>
                          <a:cs typeface="Times New Roman" panose="02020603050405020304" pitchFamily="18" charset="0"/>
                        </a:rPr>
                        <a:t> </a:t>
                      </a:r>
                      <a:r>
                        <a:rPr lang="en-US" sz="1500" baseline="0" dirty="0" err="1">
                          <a:latin typeface="UTM Avo" panose="02040603050506020204" pitchFamily="18"/>
                          <a:cs typeface="Times New Roman" panose="02020603050405020304" pitchFamily="18" charset="0"/>
                        </a:rPr>
                        <a:t>thuẫn</a:t>
                      </a:r>
                      <a:r>
                        <a:rPr lang="en-US" sz="1500" baseline="0" dirty="0">
                          <a:latin typeface="UTM Avo" panose="02040603050506020204" pitchFamily="18"/>
                          <a:cs typeface="Times New Roman" panose="02020603050405020304" pitchFamily="18" charset="0"/>
                        </a:rPr>
                        <a:t> </a:t>
                      </a:r>
                      <a:r>
                        <a:rPr lang="en-US" sz="1500" baseline="0" dirty="0" err="1">
                          <a:latin typeface="UTM Avo" panose="02040603050506020204" pitchFamily="18"/>
                          <a:cs typeface="Times New Roman" panose="02020603050405020304" pitchFamily="18" charset="0"/>
                        </a:rPr>
                        <a:t>xung</a:t>
                      </a:r>
                      <a:r>
                        <a:rPr lang="en-US" sz="1500" baseline="0" dirty="0">
                          <a:latin typeface="UTM Avo" panose="02040603050506020204" pitchFamily="18"/>
                          <a:cs typeface="Times New Roman" panose="02020603050405020304" pitchFamily="18" charset="0"/>
                        </a:rPr>
                        <a:t> </a:t>
                      </a:r>
                      <a:r>
                        <a:rPr lang="en-US" sz="1500" baseline="0" dirty="0" err="1">
                          <a:latin typeface="UTM Avo" panose="02040603050506020204" pitchFamily="18"/>
                          <a:cs typeface="Times New Roman" panose="02020603050405020304" pitchFamily="18" charset="0"/>
                        </a:rPr>
                        <a:t>đột</a:t>
                      </a:r>
                      <a:r>
                        <a:rPr lang="en-US" sz="1500" baseline="0" dirty="0">
                          <a:latin typeface="UTM Avo" panose="02040603050506020204" pitchFamily="18"/>
                          <a:cs typeface="Times New Roman" panose="02020603050405020304" pitchFamily="18" charset="0"/>
                        </a:rPr>
                        <a:t> </a:t>
                      </a:r>
                      <a:r>
                        <a:rPr lang="en-US" sz="1500" baseline="0" dirty="0" err="1">
                          <a:latin typeface="UTM Avo" panose="02040603050506020204" pitchFamily="18"/>
                          <a:cs typeface="Times New Roman" panose="02020603050405020304" pitchFamily="18" charset="0"/>
                        </a:rPr>
                        <a:t>trong</a:t>
                      </a:r>
                      <a:r>
                        <a:rPr lang="en-US" sz="1500" baseline="0" dirty="0">
                          <a:latin typeface="UTM Avo" panose="02040603050506020204" pitchFamily="18"/>
                          <a:cs typeface="Times New Roman" panose="02020603050405020304" pitchFamily="18" charset="0"/>
                        </a:rPr>
                        <a:t> </a:t>
                      </a:r>
                      <a:r>
                        <a:rPr lang="en-US" sz="1500" baseline="0" dirty="0" err="1">
                          <a:latin typeface="UTM Avo" panose="02040603050506020204" pitchFamily="18"/>
                          <a:cs typeface="Times New Roman" panose="02020603050405020304" pitchFamily="18" charset="0"/>
                        </a:rPr>
                        <a:t>nội</a:t>
                      </a:r>
                      <a:r>
                        <a:rPr lang="en-US" sz="1500" baseline="0" dirty="0">
                          <a:latin typeface="UTM Avo" panose="02040603050506020204" pitchFamily="18"/>
                          <a:cs typeface="Times New Roman" panose="02020603050405020304" pitchFamily="18" charset="0"/>
                        </a:rPr>
                        <a:t> </a:t>
                      </a:r>
                      <a:r>
                        <a:rPr lang="en-US" sz="1500" baseline="0" dirty="0" err="1">
                          <a:latin typeface="UTM Avo" panose="02040603050506020204" pitchFamily="18"/>
                          <a:cs typeface="Times New Roman" panose="02020603050405020304" pitchFamily="18" charset="0"/>
                        </a:rPr>
                        <a:t>tâm</a:t>
                      </a:r>
                      <a:r>
                        <a:rPr lang="en-US" sz="1500" baseline="0" dirty="0">
                          <a:latin typeface="UTM Avo" panose="02040603050506020204" pitchFamily="18"/>
                          <a:cs typeface="Times New Roman" panose="02020603050405020304" pitchFamily="18" charset="0"/>
                        </a:rPr>
                        <a:t> </a:t>
                      </a:r>
                      <a:r>
                        <a:rPr lang="en-US" sz="1500" baseline="0" dirty="0" err="1">
                          <a:latin typeface="UTM Avo" panose="02040603050506020204" pitchFamily="18"/>
                          <a:cs typeface="Times New Roman" panose="02020603050405020304" pitchFamily="18" charset="0"/>
                        </a:rPr>
                        <a:t>của</a:t>
                      </a:r>
                      <a:r>
                        <a:rPr lang="en-US" sz="1500" baseline="0" dirty="0">
                          <a:latin typeface="UTM Avo" panose="02040603050506020204" pitchFamily="18"/>
                          <a:cs typeface="Times New Roman" panose="02020603050405020304" pitchFamily="18" charset="0"/>
                        </a:rPr>
                        <a:t> </a:t>
                      </a:r>
                      <a:r>
                        <a:rPr lang="en-US" sz="1500" baseline="0" dirty="0" err="1">
                          <a:latin typeface="UTM Avo" panose="02040603050506020204" pitchFamily="18"/>
                          <a:cs typeface="Times New Roman" panose="02020603050405020304" pitchFamily="18" charset="0"/>
                        </a:rPr>
                        <a:t>nhân</a:t>
                      </a:r>
                      <a:r>
                        <a:rPr lang="en-US" sz="1500" baseline="0" dirty="0">
                          <a:latin typeface="UTM Avo" panose="02040603050506020204" pitchFamily="18"/>
                          <a:cs typeface="Times New Roman" panose="02020603050405020304" pitchFamily="18" charset="0"/>
                        </a:rPr>
                        <a:t> </a:t>
                      </a:r>
                      <a:r>
                        <a:rPr lang="en-US" sz="1500" baseline="0" dirty="0" err="1">
                          <a:latin typeface="UTM Avo" panose="02040603050506020204" pitchFamily="18"/>
                          <a:cs typeface="Times New Roman" panose="02020603050405020304" pitchFamily="18" charset="0"/>
                        </a:rPr>
                        <a:t>vật</a:t>
                      </a:r>
                      <a:r>
                        <a:rPr lang="en-US" sz="1500" baseline="0" dirty="0">
                          <a:latin typeface="UTM Avo" panose="02040603050506020204" pitchFamily="18"/>
                          <a:cs typeface="Times New Roman" panose="02020603050405020304" pitchFamily="18" charset="0"/>
                        </a:rPr>
                        <a:t>.</a:t>
                      </a:r>
                    </a:p>
                  </a:txBody>
                  <a:tcPr marL="57602" marR="57602" marT="28801" marB="28801"/>
                </a:tc>
                <a:tc>
                  <a:txBody>
                    <a:bodyPr/>
                    <a:lstStyle/>
                    <a:p>
                      <a:pPr marL="0" marR="0" indent="0" algn="just" defTabSz="914400" rtl="0" eaLnBrk="1" fontAlgn="auto" latinLnBrk="0" hangingPunct="1">
                        <a:lnSpc>
                          <a:spcPct val="150000"/>
                        </a:lnSpc>
                        <a:spcBef>
                          <a:spcPts val="0"/>
                        </a:spcBef>
                        <a:spcAft>
                          <a:spcPts val="0"/>
                        </a:spcAft>
                        <a:buClrTx/>
                        <a:buSzTx/>
                        <a:buFontTx/>
                        <a:buNone/>
                        <a:tabLst/>
                        <a:defRPr/>
                      </a:pPr>
                      <a:endParaRPr lang="en-US" sz="1500" baseline="0" dirty="0">
                        <a:latin typeface="UTM Avo" panose="02040603050506020204" pitchFamily="18"/>
                        <a:cs typeface="Times New Roman" panose="02020603050405020304" pitchFamily="18" charset="0"/>
                      </a:endParaRPr>
                    </a:p>
                  </a:txBody>
                  <a:tcPr marL="57602" marR="57602" marT="28801" marB="28801"/>
                </a:tc>
                <a:tc>
                  <a:txBody>
                    <a:bodyPr/>
                    <a:lstStyle/>
                    <a:p>
                      <a:pPr marL="0" marR="0" indent="0" algn="just" defTabSz="914400" rtl="0" eaLnBrk="1" fontAlgn="auto" latinLnBrk="0" hangingPunct="1">
                        <a:lnSpc>
                          <a:spcPct val="150000"/>
                        </a:lnSpc>
                        <a:spcBef>
                          <a:spcPts val="0"/>
                        </a:spcBef>
                        <a:spcAft>
                          <a:spcPts val="0"/>
                        </a:spcAft>
                        <a:buClrTx/>
                        <a:buSzTx/>
                        <a:buFontTx/>
                        <a:buNone/>
                        <a:tabLst/>
                        <a:defRPr/>
                      </a:pPr>
                      <a:endParaRPr lang="en-US" sz="1500" baseline="0" dirty="0">
                        <a:latin typeface="UTM Avo" panose="02040603050506020204" pitchFamily="18"/>
                        <a:cs typeface="Times New Roman" panose="02020603050405020304" pitchFamily="18" charset="0"/>
                      </a:endParaRPr>
                    </a:p>
                  </a:txBody>
                  <a:tcPr marL="57602" marR="57602" marT="28801" marB="28801"/>
                </a:tc>
                <a:extLst>
                  <a:ext uri="{0D108BD9-81ED-4DB2-BD59-A6C34878D82A}">
                    <a16:rowId xmlns:a16="http://schemas.microsoft.com/office/drawing/2014/main" val="14106793"/>
                  </a:ext>
                </a:extLst>
              </a:tr>
              <a:tr h="436877">
                <a:tc vMerge="1">
                  <a:txBody>
                    <a:bodyPr/>
                    <a:lstStyle/>
                    <a:p>
                      <a:endParaRPr lang="en-US"/>
                    </a:p>
                  </a:txBody>
                  <a:tcPr/>
                </a:tc>
                <a:tc>
                  <a:txBody>
                    <a:bodyPr/>
                    <a:lstStyle/>
                    <a:p>
                      <a:pPr marL="0" marR="0" indent="0" algn="just" defTabSz="914400" rtl="0" eaLnBrk="1" fontAlgn="auto" latinLnBrk="0" hangingPunct="1">
                        <a:lnSpc>
                          <a:spcPct val="150000"/>
                        </a:lnSpc>
                        <a:spcBef>
                          <a:spcPts val="0"/>
                        </a:spcBef>
                        <a:spcAft>
                          <a:spcPts val="0"/>
                        </a:spcAft>
                        <a:buClrTx/>
                        <a:buSzTx/>
                        <a:buFontTx/>
                        <a:buNone/>
                        <a:tabLst/>
                        <a:defRPr/>
                      </a:pPr>
                      <a:r>
                        <a:rPr lang="en-US" sz="1500" dirty="0">
                          <a:latin typeface="UTM Avo" panose="02040603050506020204" pitchFamily="18"/>
                          <a:cs typeface="Times New Roman" panose="02020603050405020304" pitchFamily="18" charset="0"/>
                        </a:rPr>
                        <a:t>- </a:t>
                      </a:r>
                      <a:r>
                        <a:rPr lang="en-US" sz="1500" b="1" dirty="0" err="1">
                          <a:latin typeface="UTM Avo" panose="02040603050506020204" pitchFamily="18"/>
                          <a:cs typeface="Times New Roman" panose="02020603050405020304" pitchFamily="18" charset="0"/>
                        </a:rPr>
                        <a:t>Bình</a:t>
                      </a:r>
                      <a:r>
                        <a:rPr lang="en-US" sz="1500" b="1" baseline="0" dirty="0">
                          <a:latin typeface="UTM Avo" panose="02040603050506020204" pitchFamily="18"/>
                          <a:cs typeface="Times New Roman" panose="02020603050405020304" pitchFamily="18" charset="0"/>
                        </a:rPr>
                        <a:t> </a:t>
                      </a:r>
                      <a:r>
                        <a:rPr lang="en-US" sz="1500" b="1" baseline="0" dirty="0" err="1">
                          <a:latin typeface="UTM Avo" panose="02040603050506020204" pitchFamily="18"/>
                          <a:cs typeface="Times New Roman" panose="02020603050405020304" pitchFamily="18" charset="0"/>
                        </a:rPr>
                        <a:t>luận</a:t>
                      </a:r>
                      <a:r>
                        <a:rPr lang="en-US" sz="1500" b="1" baseline="0" dirty="0">
                          <a:latin typeface="UTM Avo" panose="02040603050506020204" pitchFamily="18"/>
                          <a:cs typeface="Times New Roman" panose="02020603050405020304" pitchFamily="18" charset="0"/>
                        </a:rPr>
                        <a:t> </a:t>
                      </a:r>
                      <a:r>
                        <a:rPr lang="en-US" sz="1500" baseline="0" dirty="0" err="1">
                          <a:latin typeface="UTM Avo" panose="02040603050506020204" pitchFamily="18"/>
                          <a:cs typeface="Times New Roman" panose="02020603050405020304" pitchFamily="18" charset="0"/>
                        </a:rPr>
                        <a:t>về</a:t>
                      </a:r>
                      <a:r>
                        <a:rPr lang="en-US" sz="1500" baseline="0" dirty="0">
                          <a:latin typeface="UTM Avo" panose="02040603050506020204" pitchFamily="18"/>
                          <a:cs typeface="Times New Roman" panose="02020603050405020304" pitchFamily="18" charset="0"/>
                        </a:rPr>
                        <a:t> </a:t>
                      </a:r>
                      <a:r>
                        <a:rPr lang="en-US" sz="1500" baseline="0" dirty="0" err="1">
                          <a:latin typeface="UTM Avo" panose="02040603050506020204" pitchFamily="18"/>
                          <a:cs typeface="Times New Roman" panose="02020603050405020304" pitchFamily="18" charset="0"/>
                        </a:rPr>
                        <a:t>vai</a:t>
                      </a:r>
                      <a:r>
                        <a:rPr lang="en-US" sz="1500" baseline="0" dirty="0">
                          <a:latin typeface="UTM Avo" panose="02040603050506020204" pitchFamily="18"/>
                          <a:cs typeface="Times New Roman" panose="02020603050405020304" pitchFamily="18" charset="0"/>
                        </a:rPr>
                        <a:t> </a:t>
                      </a:r>
                      <a:r>
                        <a:rPr lang="en-US" sz="1500" baseline="0" dirty="0" err="1">
                          <a:latin typeface="UTM Avo" panose="02040603050506020204" pitchFamily="18"/>
                          <a:cs typeface="Times New Roman" panose="02020603050405020304" pitchFamily="18" charset="0"/>
                        </a:rPr>
                        <a:t>trò</a:t>
                      </a:r>
                      <a:r>
                        <a:rPr lang="en-US" sz="1500" baseline="0" dirty="0">
                          <a:latin typeface="UTM Avo" panose="02040603050506020204" pitchFamily="18"/>
                          <a:cs typeface="Times New Roman" panose="02020603050405020304" pitchFamily="18" charset="0"/>
                        </a:rPr>
                        <a:t> </a:t>
                      </a:r>
                      <a:r>
                        <a:rPr lang="en-US" sz="1500" baseline="0" dirty="0" err="1">
                          <a:latin typeface="UTM Avo" panose="02040603050506020204" pitchFamily="18"/>
                          <a:cs typeface="Times New Roman" panose="02020603050405020304" pitchFamily="18" charset="0"/>
                        </a:rPr>
                        <a:t>của</a:t>
                      </a:r>
                      <a:r>
                        <a:rPr lang="en-US" sz="1500" baseline="0" dirty="0">
                          <a:latin typeface="UTM Avo" panose="02040603050506020204" pitchFamily="18"/>
                          <a:cs typeface="Times New Roman" panose="02020603050405020304" pitchFamily="18" charset="0"/>
                        </a:rPr>
                        <a:t> </a:t>
                      </a:r>
                      <a:r>
                        <a:rPr lang="en-US" sz="1500" baseline="0" dirty="0" err="1">
                          <a:latin typeface="UTM Avo" panose="02040603050506020204" pitchFamily="18"/>
                          <a:cs typeface="Times New Roman" panose="02020603050405020304" pitchFamily="18" charset="0"/>
                        </a:rPr>
                        <a:t>những</a:t>
                      </a:r>
                      <a:r>
                        <a:rPr lang="en-US" sz="1500" baseline="0" dirty="0">
                          <a:latin typeface="UTM Avo" panose="02040603050506020204" pitchFamily="18"/>
                          <a:cs typeface="Times New Roman" panose="02020603050405020304" pitchFamily="18" charset="0"/>
                        </a:rPr>
                        <a:t> </a:t>
                      </a:r>
                      <a:r>
                        <a:rPr lang="en-US" sz="1500" baseline="0" dirty="0" err="1">
                          <a:latin typeface="UTM Avo" panose="02040603050506020204" pitchFamily="18"/>
                          <a:cs typeface="Times New Roman" panose="02020603050405020304" pitchFamily="18" charset="0"/>
                        </a:rPr>
                        <a:t>lời</a:t>
                      </a:r>
                      <a:r>
                        <a:rPr lang="en-US" sz="1500" baseline="0" dirty="0">
                          <a:latin typeface="UTM Avo" panose="02040603050506020204" pitchFamily="18"/>
                          <a:cs typeface="Times New Roman" panose="02020603050405020304" pitchFamily="18" charset="0"/>
                        </a:rPr>
                        <a:t> </a:t>
                      </a:r>
                      <a:r>
                        <a:rPr lang="en-US" sz="1500" baseline="0" dirty="0" err="1">
                          <a:latin typeface="UTM Avo" panose="02040603050506020204" pitchFamily="18"/>
                          <a:cs typeface="Times New Roman" panose="02020603050405020304" pitchFamily="18" charset="0"/>
                        </a:rPr>
                        <a:t>độc</a:t>
                      </a:r>
                      <a:r>
                        <a:rPr lang="en-US" sz="1500" baseline="0" dirty="0">
                          <a:latin typeface="UTM Avo" panose="02040603050506020204" pitchFamily="18"/>
                          <a:cs typeface="Times New Roman" panose="02020603050405020304" pitchFamily="18" charset="0"/>
                        </a:rPr>
                        <a:t> </a:t>
                      </a:r>
                      <a:r>
                        <a:rPr lang="en-US" sz="1500" baseline="0" dirty="0" err="1">
                          <a:latin typeface="UTM Avo" panose="02040603050506020204" pitchFamily="18"/>
                          <a:cs typeface="Times New Roman" panose="02020603050405020304" pitchFamily="18" charset="0"/>
                        </a:rPr>
                        <a:t>thoại</a:t>
                      </a:r>
                      <a:r>
                        <a:rPr lang="en-US" sz="1500" baseline="0" dirty="0">
                          <a:latin typeface="UTM Avo" panose="02040603050506020204" pitchFamily="18"/>
                          <a:cs typeface="Times New Roman" panose="02020603050405020304" pitchFamily="18" charset="0"/>
                        </a:rPr>
                        <a:t> </a:t>
                      </a:r>
                      <a:r>
                        <a:rPr lang="en-US" sz="1500" baseline="0" dirty="0" err="1">
                          <a:latin typeface="UTM Avo" panose="02040603050506020204" pitchFamily="18"/>
                          <a:cs typeface="Times New Roman" panose="02020603050405020304" pitchFamily="18" charset="0"/>
                        </a:rPr>
                        <a:t>đối</a:t>
                      </a:r>
                      <a:r>
                        <a:rPr lang="en-US" sz="1500" baseline="0" dirty="0">
                          <a:latin typeface="UTM Avo" panose="02040603050506020204" pitchFamily="18"/>
                          <a:cs typeface="Times New Roman" panose="02020603050405020304" pitchFamily="18" charset="0"/>
                        </a:rPr>
                        <a:t> </a:t>
                      </a:r>
                      <a:r>
                        <a:rPr lang="en-US" sz="1500" baseline="0" dirty="0" err="1">
                          <a:latin typeface="UTM Avo" panose="02040603050506020204" pitchFamily="18"/>
                          <a:cs typeface="Times New Roman" panose="02020603050405020304" pitchFamily="18" charset="0"/>
                        </a:rPr>
                        <a:t>với</a:t>
                      </a:r>
                      <a:r>
                        <a:rPr lang="en-US" sz="1500" baseline="0" dirty="0">
                          <a:latin typeface="UTM Avo" panose="02040603050506020204" pitchFamily="18"/>
                          <a:cs typeface="Times New Roman" panose="02020603050405020304" pitchFamily="18" charset="0"/>
                        </a:rPr>
                        <a:t> </a:t>
                      </a:r>
                      <a:r>
                        <a:rPr lang="en-US" sz="1500" baseline="0" dirty="0" err="1">
                          <a:latin typeface="UTM Avo" panose="02040603050506020204" pitchFamily="18"/>
                          <a:cs typeface="Times New Roman" panose="02020603050405020304" pitchFamily="18" charset="0"/>
                        </a:rPr>
                        <a:t>nhân</a:t>
                      </a:r>
                      <a:r>
                        <a:rPr lang="en-US" sz="1500" baseline="0" dirty="0">
                          <a:latin typeface="UTM Avo" panose="02040603050506020204" pitchFamily="18"/>
                          <a:cs typeface="Times New Roman" panose="02020603050405020304" pitchFamily="18" charset="0"/>
                        </a:rPr>
                        <a:t> </a:t>
                      </a:r>
                      <a:r>
                        <a:rPr lang="en-US" sz="1500" baseline="0" dirty="0" err="1">
                          <a:latin typeface="UTM Avo" panose="02040603050506020204" pitchFamily="18"/>
                          <a:cs typeface="Times New Roman" panose="02020603050405020304" pitchFamily="18" charset="0"/>
                        </a:rPr>
                        <a:t>vật</a:t>
                      </a:r>
                      <a:r>
                        <a:rPr lang="en-US" sz="1500" baseline="0" dirty="0">
                          <a:latin typeface="UTM Avo" panose="02040603050506020204" pitchFamily="18"/>
                          <a:cs typeface="Times New Roman" panose="02020603050405020304" pitchFamily="18" charset="0"/>
                        </a:rPr>
                        <a:t> </a:t>
                      </a:r>
                      <a:r>
                        <a:rPr lang="en-US" sz="1500" baseline="0" dirty="0" err="1">
                          <a:latin typeface="UTM Avo" panose="02040603050506020204" pitchFamily="18"/>
                          <a:cs typeface="Times New Roman" panose="02020603050405020304" pitchFamily="18" charset="0"/>
                        </a:rPr>
                        <a:t>và</a:t>
                      </a:r>
                      <a:r>
                        <a:rPr lang="en-US" sz="1500" baseline="0" dirty="0">
                          <a:latin typeface="UTM Avo" panose="02040603050506020204" pitchFamily="18"/>
                          <a:cs typeface="Times New Roman" panose="02020603050405020304" pitchFamily="18" charset="0"/>
                        </a:rPr>
                        <a:t> ý </a:t>
                      </a:r>
                      <a:r>
                        <a:rPr lang="en-US" sz="1500" baseline="0" dirty="0" err="1">
                          <a:latin typeface="UTM Avo" panose="02040603050506020204" pitchFamily="18"/>
                          <a:cs typeface="Times New Roman" panose="02020603050405020304" pitchFamily="18" charset="0"/>
                        </a:rPr>
                        <a:t>nghĩa</a:t>
                      </a:r>
                      <a:r>
                        <a:rPr lang="en-US" sz="1500" baseline="0" dirty="0">
                          <a:latin typeface="UTM Avo" panose="02040603050506020204" pitchFamily="18"/>
                          <a:cs typeface="Times New Roman" panose="02020603050405020304" pitchFamily="18" charset="0"/>
                        </a:rPr>
                        <a:t> </a:t>
                      </a:r>
                      <a:r>
                        <a:rPr lang="en-US" sz="1500" baseline="0" dirty="0" err="1">
                          <a:latin typeface="UTM Avo" panose="02040603050506020204" pitchFamily="18"/>
                          <a:cs typeface="Times New Roman" panose="02020603050405020304" pitchFamily="18" charset="0"/>
                        </a:rPr>
                        <a:t>trong</a:t>
                      </a:r>
                      <a:r>
                        <a:rPr lang="en-US" sz="1500" baseline="0" dirty="0">
                          <a:latin typeface="UTM Avo" panose="02040603050506020204" pitchFamily="18"/>
                          <a:cs typeface="Times New Roman" panose="02020603050405020304" pitchFamily="18" charset="0"/>
                        </a:rPr>
                        <a:t> </a:t>
                      </a:r>
                      <a:r>
                        <a:rPr lang="en-US" sz="1500" baseline="0" dirty="0" err="1">
                          <a:latin typeface="UTM Avo" panose="02040603050506020204" pitchFamily="18"/>
                          <a:cs typeface="Times New Roman" panose="02020603050405020304" pitchFamily="18" charset="0"/>
                        </a:rPr>
                        <a:t>việc</a:t>
                      </a:r>
                      <a:r>
                        <a:rPr lang="en-US" sz="1500" baseline="0" dirty="0">
                          <a:latin typeface="UTM Avo" panose="02040603050506020204" pitchFamily="18"/>
                          <a:cs typeface="Times New Roman" panose="02020603050405020304" pitchFamily="18" charset="0"/>
                        </a:rPr>
                        <a:t> </a:t>
                      </a:r>
                      <a:r>
                        <a:rPr lang="en-US" sz="1500" baseline="0" dirty="0" err="1">
                          <a:latin typeface="UTM Avo" panose="02040603050506020204" pitchFamily="18"/>
                          <a:cs typeface="Times New Roman" panose="02020603050405020304" pitchFamily="18" charset="0"/>
                        </a:rPr>
                        <a:t>tạo</a:t>
                      </a:r>
                      <a:r>
                        <a:rPr lang="en-US" sz="1500" baseline="0" dirty="0">
                          <a:latin typeface="UTM Avo" panose="02040603050506020204" pitchFamily="18"/>
                          <a:cs typeface="Times New Roman" panose="02020603050405020304" pitchFamily="18" charset="0"/>
                        </a:rPr>
                        <a:t> </a:t>
                      </a:r>
                      <a:r>
                        <a:rPr lang="en-US" sz="1500" baseline="0" dirty="0" err="1">
                          <a:latin typeface="UTM Avo" panose="02040603050506020204" pitchFamily="18"/>
                          <a:cs typeface="Times New Roman" panose="02020603050405020304" pitchFamily="18" charset="0"/>
                        </a:rPr>
                        <a:t>nên</a:t>
                      </a:r>
                      <a:r>
                        <a:rPr lang="en-US" sz="1500" baseline="0" dirty="0">
                          <a:latin typeface="UTM Avo" panose="02040603050506020204" pitchFamily="18"/>
                          <a:cs typeface="Times New Roman" panose="02020603050405020304" pitchFamily="18" charset="0"/>
                        </a:rPr>
                        <a:t> </a:t>
                      </a:r>
                      <a:r>
                        <a:rPr lang="en-US" sz="1500" baseline="0" dirty="0" err="1">
                          <a:latin typeface="UTM Avo" panose="02040603050506020204" pitchFamily="18"/>
                          <a:cs typeface="Times New Roman" panose="02020603050405020304" pitchFamily="18" charset="0"/>
                        </a:rPr>
                        <a:t>tính</a:t>
                      </a:r>
                      <a:r>
                        <a:rPr lang="en-US" sz="1500" baseline="0" dirty="0">
                          <a:latin typeface="UTM Avo" panose="02040603050506020204" pitchFamily="18"/>
                          <a:cs typeface="Times New Roman" panose="02020603050405020304" pitchFamily="18" charset="0"/>
                        </a:rPr>
                        <a:t> bi </a:t>
                      </a:r>
                      <a:r>
                        <a:rPr lang="en-US" sz="1500" baseline="0" dirty="0" err="1">
                          <a:latin typeface="UTM Avo" panose="02040603050506020204" pitchFamily="18"/>
                          <a:cs typeface="Times New Roman" panose="02020603050405020304" pitchFamily="18" charset="0"/>
                        </a:rPr>
                        <a:t>kịch</a:t>
                      </a:r>
                      <a:r>
                        <a:rPr lang="en-US" sz="1500" baseline="0" dirty="0">
                          <a:latin typeface="UTM Avo" panose="02040603050506020204" pitchFamily="18"/>
                          <a:cs typeface="Times New Roman" panose="02020603050405020304" pitchFamily="18" charset="0"/>
                        </a:rPr>
                        <a:t>.</a:t>
                      </a:r>
                      <a:endParaRPr lang="vi-VN" sz="1500" dirty="0">
                        <a:latin typeface="UTM Avo" panose="02040603050506020204" pitchFamily="18"/>
                        <a:cs typeface="Times New Roman" panose="02020603050405020304" pitchFamily="18" charset="0"/>
                      </a:endParaRPr>
                    </a:p>
                  </a:txBody>
                  <a:tcPr marL="57602" marR="57602" marT="28801" marB="28801"/>
                </a:tc>
                <a:tc>
                  <a:txBody>
                    <a:bodyPr/>
                    <a:lstStyle/>
                    <a:p>
                      <a:pPr marL="0" marR="0" indent="0" algn="just" defTabSz="914400" rtl="0" eaLnBrk="1" fontAlgn="auto" latinLnBrk="0" hangingPunct="1">
                        <a:lnSpc>
                          <a:spcPct val="150000"/>
                        </a:lnSpc>
                        <a:spcBef>
                          <a:spcPts val="0"/>
                        </a:spcBef>
                        <a:spcAft>
                          <a:spcPts val="0"/>
                        </a:spcAft>
                        <a:buClrTx/>
                        <a:buSzTx/>
                        <a:buFontTx/>
                        <a:buNone/>
                        <a:tabLst/>
                        <a:defRPr/>
                      </a:pPr>
                      <a:endParaRPr lang="vi-VN" sz="1500" dirty="0">
                        <a:latin typeface="UTM Avo" panose="02040603050506020204" pitchFamily="18"/>
                        <a:cs typeface="Times New Roman" panose="02020603050405020304" pitchFamily="18" charset="0"/>
                      </a:endParaRPr>
                    </a:p>
                  </a:txBody>
                  <a:tcPr marL="57602" marR="57602" marT="28801" marB="28801"/>
                </a:tc>
                <a:tc>
                  <a:txBody>
                    <a:bodyPr/>
                    <a:lstStyle/>
                    <a:p>
                      <a:pPr marL="0" marR="0" indent="0" algn="just" defTabSz="914400" rtl="0" eaLnBrk="1" fontAlgn="auto" latinLnBrk="0" hangingPunct="1">
                        <a:lnSpc>
                          <a:spcPct val="150000"/>
                        </a:lnSpc>
                        <a:spcBef>
                          <a:spcPts val="0"/>
                        </a:spcBef>
                        <a:spcAft>
                          <a:spcPts val="0"/>
                        </a:spcAft>
                        <a:buClrTx/>
                        <a:buSzTx/>
                        <a:buFontTx/>
                        <a:buNone/>
                        <a:tabLst/>
                        <a:defRPr/>
                      </a:pPr>
                      <a:endParaRPr lang="vi-VN" sz="1500" dirty="0">
                        <a:latin typeface="UTM Avo" panose="02040603050506020204" pitchFamily="18"/>
                        <a:cs typeface="Times New Roman" panose="02020603050405020304" pitchFamily="18" charset="0"/>
                      </a:endParaRPr>
                    </a:p>
                  </a:txBody>
                  <a:tcPr marL="57602" marR="57602" marT="28801" marB="28801"/>
                </a:tc>
                <a:extLst>
                  <a:ext uri="{0D108BD9-81ED-4DB2-BD59-A6C34878D82A}">
                    <a16:rowId xmlns:a16="http://schemas.microsoft.com/office/drawing/2014/main" val="2144178299"/>
                  </a:ext>
                </a:extLst>
              </a:tr>
              <a:tr h="392027">
                <a:tc>
                  <a:txBody>
                    <a:bodyPr/>
                    <a:lstStyle/>
                    <a:p>
                      <a:pPr algn="ctr">
                        <a:lnSpc>
                          <a:spcPct val="150000"/>
                        </a:lnSpc>
                      </a:pPr>
                      <a:r>
                        <a:rPr lang="vi-VN" sz="1500" b="1" dirty="0">
                          <a:latin typeface="UTM Avo" panose="02040603050506020204" pitchFamily="18"/>
                          <a:cs typeface="Times New Roman" panose="02020603050405020304" pitchFamily="18" charset="0"/>
                        </a:rPr>
                        <a:t>Kết bài</a:t>
                      </a:r>
                      <a:endParaRPr lang="en-US" sz="1500" b="1" dirty="0">
                        <a:latin typeface="UTM Avo" panose="02040603050506020204" pitchFamily="18"/>
                        <a:cs typeface="Times New Roman" panose="02020603050405020304" pitchFamily="18" charset="0"/>
                      </a:endParaRPr>
                    </a:p>
                  </a:txBody>
                  <a:tcPr marL="57602" marR="57602" marT="28801" marB="28801" anchor="ctr">
                    <a:solidFill>
                      <a:schemeClr val="accent3">
                        <a:lumMod val="20000"/>
                        <a:lumOff val="80000"/>
                      </a:schemeClr>
                    </a:solidFill>
                  </a:tcPr>
                </a:tc>
                <a:tc>
                  <a:txBody>
                    <a:bodyPr/>
                    <a:lstStyle/>
                    <a:p>
                      <a:pPr marL="0" marR="0" indent="0" algn="just" defTabSz="914400" rtl="0" eaLnBrk="1" fontAlgn="auto" latinLnBrk="0" hangingPunct="1">
                        <a:lnSpc>
                          <a:spcPct val="150000"/>
                        </a:lnSpc>
                        <a:spcBef>
                          <a:spcPts val="0"/>
                        </a:spcBef>
                        <a:spcAft>
                          <a:spcPts val="0"/>
                        </a:spcAft>
                        <a:buClrTx/>
                        <a:buSzTx/>
                        <a:buFontTx/>
                        <a:buNone/>
                        <a:tabLst/>
                        <a:defRPr/>
                      </a:pPr>
                      <a:r>
                        <a:rPr lang="vi-VN" sz="1500" dirty="0">
                          <a:latin typeface="UTM Avo" panose="02040603050506020204" pitchFamily="18"/>
                          <a:cs typeface="Times New Roman" panose="02020603050405020304" pitchFamily="18" charset="0"/>
                        </a:rPr>
                        <a:t>Đánh giá </a:t>
                      </a:r>
                      <a:r>
                        <a:rPr lang="en-US" sz="1500" dirty="0" err="1">
                          <a:latin typeface="UTM Avo" panose="02040603050506020204" pitchFamily="18"/>
                          <a:cs typeface="Times New Roman" panose="02020603050405020304" pitchFamily="18" charset="0"/>
                        </a:rPr>
                        <a:t>khá</a:t>
                      </a:r>
                      <a:r>
                        <a:rPr lang="en-US" sz="1500" baseline="0" dirty="0" err="1">
                          <a:latin typeface="UTM Avo" panose="02040603050506020204" pitchFamily="18"/>
                          <a:cs typeface="Times New Roman" panose="02020603050405020304" pitchFamily="18" charset="0"/>
                        </a:rPr>
                        <a:t>i</a:t>
                      </a:r>
                      <a:r>
                        <a:rPr lang="en-US" sz="1500" baseline="0" dirty="0">
                          <a:latin typeface="UTM Avo" panose="02040603050506020204" pitchFamily="18"/>
                          <a:cs typeface="Times New Roman" panose="02020603050405020304" pitchFamily="18" charset="0"/>
                        </a:rPr>
                        <a:t> </a:t>
                      </a:r>
                      <a:r>
                        <a:rPr lang="en-US" sz="1500" baseline="0" dirty="0" err="1">
                          <a:latin typeface="UTM Avo" panose="02040603050506020204" pitchFamily="18"/>
                          <a:cs typeface="Times New Roman" panose="02020603050405020304" pitchFamily="18" charset="0"/>
                        </a:rPr>
                        <a:t>quát</a:t>
                      </a:r>
                      <a:r>
                        <a:rPr lang="en-US" sz="1500" baseline="0" dirty="0">
                          <a:latin typeface="UTM Avo" panose="02040603050506020204" pitchFamily="18"/>
                          <a:cs typeface="Times New Roman" panose="02020603050405020304" pitchFamily="18" charset="0"/>
                        </a:rPr>
                        <a:t> </a:t>
                      </a:r>
                      <a:r>
                        <a:rPr lang="en-US" sz="1500" baseline="0" dirty="0" err="1">
                          <a:latin typeface="UTM Avo" panose="02040603050506020204" pitchFamily="18"/>
                          <a:cs typeface="Times New Roman" panose="02020603050405020304" pitchFamily="18" charset="0"/>
                        </a:rPr>
                        <a:t>về</a:t>
                      </a:r>
                      <a:r>
                        <a:rPr lang="en-US" sz="1500" baseline="0" dirty="0">
                          <a:latin typeface="UTM Avo" panose="02040603050506020204" pitchFamily="18"/>
                          <a:cs typeface="Times New Roman" panose="02020603050405020304" pitchFamily="18" charset="0"/>
                        </a:rPr>
                        <a:t> </a:t>
                      </a:r>
                      <a:r>
                        <a:rPr lang="en-US" sz="1500" baseline="0" dirty="0" err="1">
                          <a:latin typeface="UTM Avo" panose="02040603050506020204" pitchFamily="18"/>
                          <a:cs typeface="Times New Roman" panose="02020603050405020304" pitchFamily="18" charset="0"/>
                        </a:rPr>
                        <a:t>giá</a:t>
                      </a:r>
                      <a:r>
                        <a:rPr lang="en-US" sz="1500" baseline="0" dirty="0">
                          <a:latin typeface="UTM Avo" panose="02040603050506020204" pitchFamily="18"/>
                          <a:cs typeface="Times New Roman" panose="02020603050405020304" pitchFamily="18" charset="0"/>
                        </a:rPr>
                        <a:t> </a:t>
                      </a:r>
                      <a:r>
                        <a:rPr lang="en-US" sz="1500" baseline="0" dirty="0" err="1">
                          <a:latin typeface="UTM Avo" panose="02040603050506020204" pitchFamily="18"/>
                          <a:cs typeface="Times New Roman" panose="02020603050405020304" pitchFamily="18" charset="0"/>
                        </a:rPr>
                        <a:t>trị</a:t>
                      </a:r>
                      <a:r>
                        <a:rPr lang="en-US" sz="1500" baseline="0" dirty="0">
                          <a:latin typeface="UTM Avo" panose="02040603050506020204" pitchFamily="18"/>
                          <a:cs typeface="Times New Roman" panose="02020603050405020304" pitchFamily="18" charset="0"/>
                        </a:rPr>
                        <a:t> </a:t>
                      </a:r>
                      <a:r>
                        <a:rPr lang="en-US" sz="1500" baseline="0" dirty="0" err="1">
                          <a:latin typeface="UTM Avo" panose="02040603050506020204" pitchFamily="18"/>
                          <a:cs typeface="Times New Roman" panose="02020603050405020304" pitchFamily="18" charset="0"/>
                        </a:rPr>
                        <a:t>nội</a:t>
                      </a:r>
                      <a:r>
                        <a:rPr lang="en-US" sz="1500" baseline="0" dirty="0">
                          <a:latin typeface="UTM Avo" panose="02040603050506020204" pitchFamily="18"/>
                          <a:cs typeface="Times New Roman" panose="02020603050405020304" pitchFamily="18" charset="0"/>
                        </a:rPr>
                        <a:t> dung </a:t>
                      </a:r>
                      <a:r>
                        <a:rPr lang="en-US" sz="1500" baseline="0" dirty="0" err="1">
                          <a:latin typeface="UTM Avo" panose="02040603050506020204" pitchFamily="18"/>
                          <a:cs typeface="Times New Roman" panose="02020603050405020304" pitchFamily="18" charset="0"/>
                        </a:rPr>
                        <a:t>và</a:t>
                      </a:r>
                      <a:r>
                        <a:rPr lang="en-US" sz="1500" baseline="0" dirty="0">
                          <a:latin typeface="UTM Avo" panose="02040603050506020204" pitchFamily="18"/>
                          <a:cs typeface="Times New Roman" panose="02020603050405020304" pitchFamily="18" charset="0"/>
                        </a:rPr>
                        <a:t> </a:t>
                      </a:r>
                      <a:r>
                        <a:rPr lang="en-US" sz="1500" baseline="0" dirty="0" err="1">
                          <a:latin typeface="UTM Avo" panose="02040603050506020204" pitchFamily="18"/>
                          <a:cs typeface="Times New Roman" panose="02020603050405020304" pitchFamily="18" charset="0"/>
                        </a:rPr>
                        <a:t>nghệ</a:t>
                      </a:r>
                      <a:r>
                        <a:rPr lang="en-US" sz="1500" baseline="0" dirty="0">
                          <a:latin typeface="UTM Avo" panose="02040603050506020204" pitchFamily="18"/>
                          <a:cs typeface="Times New Roman" panose="02020603050405020304" pitchFamily="18" charset="0"/>
                        </a:rPr>
                        <a:t> </a:t>
                      </a:r>
                      <a:r>
                        <a:rPr lang="en-US" sz="1500" baseline="0" dirty="0" err="1">
                          <a:latin typeface="UTM Avo" panose="02040603050506020204" pitchFamily="18"/>
                          <a:cs typeface="Times New Roman" panose="02020603050405020304" pitchFamily="18" charset="0"/>
                        </a:rPr>
                        <a:t>thuật</a:t>
                      </a:r>
                      <a:r>
                        <a:rPr lang="en-US" sz="1500" baseline="0" dirty="0">
                          <a:latin typeface="UTM Avo" panose="02040603050506020204" pitchFamily="18"/>
                          <a:cs typeface="Times New Roman" panose="02020603050405020304" pitchFamily="18" charset="0"/>
                        </a:rPr>
                        <a:t> </a:t>
                      </a:r>
                      <a:r>
                        <a:rPr lang="en-US" sz="1500" baseline="0" dirty="0" err="1">
                          <a:latin typeface="UTM Avo" panose="02040603050506020204" pitchFamily="18"/>
                          <a:cs typeface="Times New Roman" panose="02020603050405020304" pitchFamily="18" charset="0"/>
                        </a:rPr>
                        <a:t>của</a:t>
                      </a:r>
                      <a:r>
                        <a:rPr lang="en-US" sz="1500" baseline="0" dirty="0">
                          <a:latin typeface="UTM Avo" panose="02040603050506020204" pitchFamily="18"/>
                          <a:cs typeface="Times New Roman" panose="02020603050405020304" pitchFamily="18" charset="0"/>
                        </a:rPr>
                        <a:t> </a:t>
                      </a:r>
                      <a:r>
                        <a:rPr lang="en-US" sz="1500" baseline="0" dirty="0" err="1">
                          <a:latin typeface="UTM Avo" panose="02040603050506020204" pitchFamily="18"/>
                          <a:cs typeface="Times New Roman" panose="02020603050405020304" pitchFamily="18" charset="0"/>
                        </a:rPr>
                        <a:t>những</a:t>
                      </a:r>
                      <a:r>
                        <a:rPr lang="en-US" sz="1500" baseline="0" dirty="0">
                          <a:latin typeface="UTM Avo" panose="02040603050506020204" pitchFamily="18"/>
                          <a:cs typeface="Times New Roman" panose="02020603050405020304" pitchFamily="18" charset="0"/>
                        </a:rPr>
                        <a:t> </a:t>
                      </a:r>
                      <a:r>
                        <a:rPr lang="en-US" sz="1500" baseline="0" dirty="0" err="1">
                          <a:latin typeface="UTM Avo" panose="02040603050506020204" pitchFamily="18"/>
                          <a:cs typeface="Times New Roman" panose="02020603050405020304" pitchFamily="18" charset="0"/>
                        </a:rPr>
                        <a:t>lời</a:t>
                      </a:r>
                      <a:r>
                        <a:rPr lang="en-US" sz="1500" baseline="0" dirty="0">
                          <a:latin typeface="UTM Avo" panose="02040603050506020204" pitchFamily="18"/>
                          <a:cs typeface="Times New Roman" panose="02020603050405020304" pitchFamily="18" charset="0"/>
                        </a:rPr>
                        <a:t> </a:t>
                      </a:r>
                      <a:r>
                        <a:rPr lang="en-US" sz="1500" baseline="0" dirty="0" err="1">
                          <a:latin typeface="UTM Avo" panose="02040603050506020204" pitchFamily="18"/>
                          <a:cs typeface="Times New Roman" panose="02020603050405020304" pitchFamily="18" charset="0"/>
                        </a:rPr>
                        <a:t>độc</a:t>
                      </a:r>
                      <a:r>
                        <a:rPr lang="en-US" sz="1500" baseline="0" dirty="0">
                          <a:latin typeface="UTM Avo" panose="02040603050506020204" pitchFamily="18"/>
                          <a:cs typeface="Times New Roman" panose="02020603050405020304" pitchFamily="18" charset="0"/>
                        </a:rPr>
                        <a:t> </a:t>
                      </a:r>
                      <a:r>
                        <a:rPr lang="en-US" sz="1500" baseline="0" dirty="0" err="1">
                          <a:latin typeface="UTM Avo" panose="02040603050506020204" pitchFamily="18"/>
                          <a:cs typeface="Times New Roman" panose="02020603050405020304" pitchFamily="18" charset="0"/>
                        </a:rPr>
                        <a:t>thoại</a:t>
                      </a:r>
                      <a:r>
                        <a:rPr lang="en-US" sz="1500" baseline="0" dirty="0">
                          <a:latin typeface="UTM Avo" panose="02040603050506020204" pitchFamily="18"/>
                          <a:cs typeface="Times New Roman" panose="02020603050405020304" pitchFamily="18" charset="0"/>
                        </a:rPr>
                        <a:t>.</a:t>
                      </a:r>
                      <a:endParaRPr lang="vi-VN" sz="1500" dirty="0">
                        <a:solidFill>
                          <a:srgbClr val="000000"/>
                        </a:solidFill>
                        <a:latin typeface="UTM Avo" panose="02040603050506020204" pitchFamily="18"/>
                        <a:cs typeface="Times New Roman" panose="02020603050405020304" pitchFamily="18" charset="0"/>
                      </a:endParaRPr>
                    </a:p>
                  </a:txBody>
                  <a:tcPr marL="57602" marR="57602" marT="28801" marB="28801"/>
                </a:tc>
                <a:tc>
                  <a:txBody>
                    <a:bodyPr/>
                    <a:lstStyle/>
                    <a:p>
                      <a:pPr marL="0" marR="0" indent="0" algn="just" defTabSz="914400" rtl="0" eaLnBrk="1" fontAlgn="auto" latinLnBrk="0" hangingPunct="1">
                        <a:lnSpc>
                          <a:spcPct val="150000"/>
                        </a:lnSpc>
                        <a:spcBef>
                          <a:spcPts val="0"/>
                        </a:spcBef>
                        <a:spcAft>
                          <a:spcPts val="0"/>
                        </a:spcAft>
                        <a:buClrTx/>
                        <a:buSzTx/>
                        <a:buFontTx/>
                        <a:buNone/>
                        <a:tabLst/>
                        <a:defRPr/>
                      </a:pPr>
                      <a:endParaRPr lang="vi-VN" sz="1500" dirty="0">
                        <a:solidFill>
                          <a:srgbClr val="000000"/>
                        </a:solidFill>
                        <a:latin typeface="UTM Avo" panose="02040603050506020204" pitchFamily="18"/>
                        <a:cs typeface="Times New Roman" panose="02020603050405020304" pitchFamily="18" charset="0"/>
                      </a:endParaRPr>
                    </a:p>
                  </a:txBody>
                  <a:tcPr marL="57602" marR="57602" marT="28801" marB="28801"/>
                </a:tc>
                <a:tc>
                  <a:txBody>
                    <a:bodyPr/>
                    <a:lstStyle/>
                    <a:p>
                      <a:pPr marL="0" marR="0" indent="0" algn="just" defTabSz="914400" rtl="0" eaLnBrk="1" fontAlgn="auto" latinLnBrk="0" hangingPunct="1">
                        <a:lnSpc>
                          <a:spcPct val="150000"/>
                        </a:lnSpc>
                        <a:spcBef>
                          <a:spcPts val="0"/>
                        </a:spcBef>
                        <a:spcAft>
                          <a:spcPts val="0"/>
                        </a:spcAft>
                        <a:buClrTx/>
                        <a:buSzTx/>
                        <a:buFontTx/>
                        <a:buNone/>
                        <a:tabLst/>
                        <a:defRPr/>
                      </a:pPr>
                      <a:endParaRPr lang="vi-VN" sz="1500" dirty="0">
                        <a:solidFill>
                          <a:srgbClr val="000000"/>
                        </a:solidFill>
                        <a:latin typeface="UTM Avo" panose="02040603050506020204" pitchFamily="18"/>
                        <a:cs typeface="Times New Roman" panose="02020603050405020304" pitchFamily="18" charset="0"/>
                      </a:endParaRPr>
                    </a:p>
                  </a:txBody>
                  <a:tcPr marL="57602" marR="57602" marT="28801" marB="28801"/>
                </a:tc>
                <a:extLst>
                  <a:ext uri="{0D108BD9-81ED-4DB2-BD59-A6C34878D82A}">
                    <a16:rowId xmlns:a16="http://schemas.microsoft.com/office/drawing/2014/main" val="3310508422"/>
                  </a:ext>
                </a:extLst>
              </a:tr>
              <a:tr h="219321">
                <a:tc rowSpan="2">
                  <a:txBody>
                    <a:bodyPr/>
                    <a:lstStyle/>
                    <a:p>
                      <a:pPr algn="ctr">
                        <a:lnSpc>
                          <a:spcPct val="150000"/>
                        </a:lnSpc>
                      </a:pPr>
                      <a:r>
                        <a:rPr lang="en-US" sz="1500" b="1" dirty="0" err="1">
                          <a:latin typeface="UTM Avo" panose="02040603050506020204" pitchFamily="18"/>
                          <a:cs typeface="Times New Roman" panose="02020603050405020304" pitchFamily="18" charset="0"/>
                        </a:rPr>
                        <a:t>Cách</a:t>
                      </a:r>
                      <a:r>
                        <a:rPr lang="en-US" sz="1500" b="1" baseline="0" dirty="0">
                          <a:latin typeface="UTM Avo" panose="02040603050506020204" pitchFamily="18"/>
                          <a:cs typeface="Times New Roman" panose="02020603050405020304" pitchFamily="18" charset="0"/>
                        </a:rPr>
                        <a:t> </a:t>
                      </a:r>
                      <a:r>
                        <a:rPr lang="en-US" sz="1500" b="1" baseline="0" dirty="0" err="1">
                          <a:latin typeface="UTM Avo" panose="02040603050506020204" pitchFamily="18"/>
                          <a:cs typeface="Times New Roman" panose="02020603050405020304" pitchFamily="18" charset="0"/>
                        </a:rPr>
                        <a:t>trình</a:t>
                      </a:r>
                      <a:r>
                        <a:rPr lang="en-US" sz="1500" b="1" baseline="0" dirty="0">
                          <a:latin typeface="UTM Avo" panose="02040603050506020204" pitchFamily="18"/>
                          <a:cs typeface="Times New Roman" panose="02020603050405020304" pitchFamily="18" charset="0"/>
                        </a:rPr>
                        <a:t> </a:t>
                      </a:r>
                      <a:r>
                        <a:rPr lang="en-US" sz="1500" b="1" baseline="0" dirty="0" err="1">
                          <a:latin typeface="UTM Avo" panose="02040603050506020204" pitchFamily="18"/>
                          <a:cs typeface="Times New Roman" panose="02020603050405020304" pitchFamily="18" charset="0"/>
                        </a:rPr>
                        <a:t>bày</a:t>
                      </a:r>
                      <a:endParaRPr lang="en-US" sz="1500" b="1" dirty="0">
                        <a:latin typeface="UTM Avo" panose="02040603050506020204" pitchFamily="18"/>
                        <a:cs typeface="Times New Roman" panose="02020603050405020304" pitchFamily="18" charset="0"/>
                      </a:endParaRPr>
                    </a:p>
                  </a:txBody>
                  <a:tcPr marL="57602" marR="57602" marT="28801" marB="28801" anchor="ctr">
                    <a:solidFill>
                      <a:schemeClr val="accent3">
                        <a:lumMod val="20000"/>
                        <a:lumOff val="80000"/>
                      </a:schemeClr>
                    </a:solidFill>
                  </a:tcPr>
                </a:tc>
                <a:tc>
                  <a:txBody>
                    <a:bodyPr/>
                    <a:lstStyle/>
                    <a:p>
                      <a:pPr marL="0" marR="0" indent="0" algn="just" defTabSz="914400" rtl="0" eaLnBrk="1" fontAlgn="auto" latinLnBrk="0" hangingPunct="1">
                        <a:lnSpc>
                          <a:spcPct val="150000"/>
                        </a:lnSpc>
                        <a:spcBef>
                          <a:spcPts val="0"/>
                        </a:spcBef>
                        <a:spcAft>
                          <a:spcPts val="0"/>
                        </a:spcAft>
                        <a:buClrTx/>
                        <a:buSzTx/>
                        <a:buFontTx/>
                        <a:buNone/>
                        <a:tabLst/>
                        <a:defRPr/>
                      </a:pPr>
                      <a:r>
                        <a:rPr lang="en-US" sz="1500" dirty="0" err="1">
                          <a:solidFill>
                            <a:srgbClr val="000000"/>
                          </a:solidFill>
                          <a:latin typeface="UTM Avo" panose="02040603050506020204" pitchFamily="18"/>
                          <a:cs typeface="Times New Roman" panose="02020603050405020304" pitchFamily="18" charset="0"/>
                        </a:rPr>
                        <a:t>Không</a:t>
                      </a:r>
                      <a:r>
                        <a:rPr lang="en-US" sz="1500" baseline="0" dirty="0">
                          <a:solidFill>
                            <a:srgbClr val="000000"/>
                          </a:solidFill>
                          <a:latin typeface="UTM Avo" panose="02040603050506020204" pitchFamily="18"/>
                          <a:cs typeface="Times New Roman" panose="02020603050405020304" pitchFamily="18" charset="0"/>
                        </a:rPr>
                        <a:t> </a:t>
                      </a:r>
                      <a:r>
                        <a:rPr lang="en-US" sz="1500" baseline="0" dirty="0" err="1">
                          <a:solidFill>
                            <a:srgbClr val="000000"/>
                          </a:solidFill>
                          <a:latin typeface="UTM Avo" panose="02040603050506020204" pitchFamily="18"/>
                          <a:cs typeface="Times New Roman" panose="02020603050405020304" pitchFamily="18" charset="0"/>
                        </a:rPr>
                        <a:t>mắc</a:t>
                      </a:r>
                      <a:r>
                        <a:rPr lang="en-US" sz="1500" baseline="0" dirty="0">
                          <a:solidFill>
                            <a:srgbClr val="000000"/>
                          </a:solidFill>
                          <a:latin typeface="UTM Avo" panose="02040603050506020204" pitchFamily="18"/>
                          <a:cs typeface="Times New Roman" panose="02020603050405020304" pitchFamily="18" charset="0"/>
                        </a:rPr>
                        <a:t> </a:t>
                      </a:r>
                      <a:r>
                        <a:rPr lang="en-US" sz="1500" baseline="0" dirty="0" err="1">
                          <a:solidFill>
                            <a:srgbClr val="000000"/>
                          </a:solidFill>
                          <a:latin typeface="UTM Avo" panose="02040603050506020204" pitchFamily="18"/>
                          <a:cs typeface="Times New Roman" panose="02020603050405020304" pitchFamily="18" charset="0"/>
                        </a:rPr>
                        <a:t>lỗi</a:t>
                      </a:r>
                      <a:r>
                        <a:rPr lang="en-US" sz="1500" baseline="0" dirty="0">
                          <a:solidFill>
                            <a:srgbClr val="000000"/>
                          </a:solidFill>
                          <a:latin typeface="UTM Avo" panose="02040603050506020204" pitchFamily="18"/>
                          <a:cs typeface="Times New Roman" panose="02020603050405020304" pitchFamily="18" charset="0"/>
                        </a:rPr>
                        <a:t> </a:t>
                      </a:r>
                      <a:r>
                        <a:rPr lang="en-US" sz="1500" baseline="0" dirty="0" err="1">
                          <a:solidFill>
                            <a:srgbClr val="000000"/>
                          </a:solidFill>
                          <a:latin typeface="UTM Avo" panose="02040603050506020204" pitchFamily="18"/>
                          <a:cs typeface="Times New Roman" panose="02020603050405020304" pitchFamily="18" charset="0"/>
                        </a:rPr>
                        <a:t>chính</a:t>
                      </a:r>
                      <a:r>
                        <a:rPr lang="en-US" sz="1500" baseline="0" dirty="0">
                          <a:solidFill>
                            <a:srgbClr val="000000"/>
                          </a:solidFill>
                          <a:latin typeface="UTM Avo" panose="02040603050506020204" pitchFamily="18"/>
                          <a:cs typeface="Times New Roman" panose="02020603050405020304" pitchFamily="18" charset="0"/>
                        </a:rPr>
                        <a:t> </a:t>
                      </a:r>
                      <a:r>
                        <a:rPr lang="en-US" sz="1500" baseline="0" dirty="0" err="1">
                          <a:solidFill>
                            <a:srgbClr val="000000"/>
                          </a:solidFill>
                          <a:latin typeface="UTM Avo" panose="02040603050506020204" pitchFamily="18"/>
                          <a:cs typeface="Times New Roman" panose="02020603050405020304" pitchFamily="18" charset="0"/>
                        </a:rPr>
                        <a:t>tả</a:t>
                      </a:r>
                      <a:r>
                        <a:rPr lang="en-US" sz="1500" baseline="0" dirty="0">
                          <a:solidFill>
                            <a:srgbClr val="000000"/>
                          </a:solidFill>
                          <a:latin typeface="UTM Avo" panose="02040603050506020204" pitchFamily="18"/>
                          <a:cs typeface="Times New Roman" panose="02020603050405020304" pitchFamily="18" charset="0"/>
                        </a:rPr>
                        <a:t>, </a:t>
                      </a:r>
                      <a:r>
                        <a:rPr lang="en-US" sz="1500" baseline="0" dirty="0" err="1">
                          <a:solidFill>
                            <a:srgbClr val="000000"/>
                          </a:solidFill>
                          <a:latin typeface="UTM Avo" panose="02040603050506020204" pitchFamily="18"/>
                          <a:cs typeface="Times New Roman" panose="02020603050405020304" pitchFamily="18" charset="0"/>
                        </a:rPr>
                        <a:t>dùng</a:t>
                      </a:r>
                      <a:r>
                        <a:rPr lang="en-US" sz="1500" baseline="0" dirty="0">
                          <a:solidFill>
                            <a:srgbClr val="000000"/>
                          </a:solidFill>
                          <a:latin typeface="UTM Avo" panose="02040603050506020204" pitchFamily="18"/>
                          <a:cs typeface="Times New Roman" panose="02020603050405020304" pitchFamily="18" charset="0"/>
                        </a:rPr>
                        <a:t> </a:t>
                      </a:r>
                      <a:r>
                        <a:rPr lang="en-US" sz="1500" baseline="0" dirty="0" err="1">
                          <a:solidFill>
                            <a:srgbClr val="000000"/>
                          </a:solidFill>
                          <a:latin typeface="UTM Avo" panose="02040603050506020204" pitchFamily="18"/>
                          <a:cs typeface="Times New Roman" panose="02020603050405020304" pitchFamily="18" charset="0"/>
                        </a:rPr>
                        <a:t>từ</a:t>
                      </a:r>
                      <a:r>
                        <a:rPr lang="en-US" sz="1500" baseline="0" dirty="0">
                          <a:solidFill>
                            <a:srgbClr val="000000"/>
                          </a:solidFill>
                          <a:latin typeface="UTM Avo" panose="02040603050506020204" pitchFamily="18"/>
                          <a:cs typeface="Times New Roman" panose="02020603050405020304" pitchFamily="18" charset="0"/>
                        </a:rPr>
                        <a:t>, </a:t>
                      </a:r>
                      <a:r>
                        <a:rPr lang="en-US" sz="1500" baseline="0" dirty="0" err="1">
                          <a:solidFill>
                            <a:srgbClr val="000000"/>
                          </a:solidFill>
                          <a:latin typeface="UTM Avo" panose="02040603050506020204" pitchFamily="18"/>
                          <a:cs typeface="Times New Roman" panose="02020603050405020304" pitchFamily="18" charset="0"/>
                        </a:rPr>
                        <a:t>ngữ</a:t>
                      </a:r>
                      <a:r>
                        <a:rPr lang="en-US" sz="1500" baseline="0" dirty="0">
                          <a:solidFill>
                            <a:srgbClr val="000000"/>
                          </a:solidFill>
                          <a:latin typeface="UTM Avo" panose="02040603050506020204" pitchFamily="18"/>
                          <a:cs typeface="Times New Roman" panose="02020603050405020304" pitchFamily="18" charset="0"/>
                        </a:rPr>
                        <a:t> </a:t>
                      </a:r>
                      <a:r>
                        <a:rPr lang="en-US" sz="1500" baseline="0" dirty="0" err="1">
                          <a:solidFill>
                            <a:srgbClr val="000000"/>
                          </a:solidFill>
                          <a:latin typeface="UTM Avo" panose="02040603050506020204" pitchFamily="18"/>
                          <a:cs typeface="Times New Roman" panose="02020603050405020304" pitchFamily="18" charset="0"/>
                        </a:rPr>
                        <a:t>pháp</a:t>
                      </a:r>
                      <a:r>
                        <a:rPr lang="en-US" sz="1500" baseline="0" dirty="0">
                          <a:solidFill>
                            <a:srgbClr val="000000"/>
                          </a:solidFill>
                          <a:latin typeface="UTM Avo" panose="02040603050506020204" pitchFamily="18"/>
                          <a:cs typeface="Times New Roman" panose="02020603050405020304" pitchFamily="18" charset="0"/>
                        </a:rPr>
                        <a:t>.</a:t>
                      </a:r>
                      <a:endParaRPr lang="vi-VN" sz="1500" dirty="0">
                        <a:solidFill>
                          <a:srgbClr val="000000"/>
                        </a:solidFill>
                        <a:latin typeface="UTM Avo" panose="02040603050506020204" pitchFamily="18"/>
                        <a:cs typeface="Times New Roman" panose="02020603050405020304" pitchFamily="18" charset="0"/>
                      </a:endParaRPr>
                    </a:p>
                  </a:txBody>
                  <a:tcPr marL="57602" marR="57602" marT="28801" marB="28801"/>
                </a:tc>
                <a:tc>
                  <a:txBody>
                    <a:bodyPr/>
                    <a:lstStyle/>
                    <a:p>
                      <a:pPr marL="0" marR="0" indent="0" algn="just" defTabSz="914400" rtl="0" eaLnBrk="1" fontAlgn="auto" latinLnBrk="0" hangingPunct="1">
                        <a:lnSpc>
                          <a:spcPct val="150000"/>
                        </a:lnSpc>
                        <a:spcBef>
                          <a:spcPts val="0"/>
                        </a:spcBef>
                        <a:spcAft>
                          <a:spcPts val="0"/>
                        </a:spcAft>
                        <a:buClrTx/>
                        <a:buSzTx/>
                        <a:buFontTx/>
                        <a:buNone/>
                        <a:tabLst/>
                        <a:defRPr/>
                      </a:pPr>
                      <a:endParaRPr lang="vi-VN" sz="1500" dirty="0">
                        <a:solidFill>
                          <a:srgbClr val="000000"/>
                        </a:solidFill>
                        <a:latin typeface="UTM Avo" panose="02040603050506020204" pitchFamily="18"/>
                        <a:cs typeface="Times New Roman" panose="02020603050405020304" pitchFamily="18" charset="0"/>
                      </a:endParaRPr>
                    </a:p>
                  </a:txBody>
                  <a:tcPr marL="57602" marR="57602" marT="28801" marB="28801"/>
                </a:tc>
                <a:tc>
                  <a:txBody>
                    <a:bodyPr/>
                    <a:lstStyle/>
                    <a:p>
                      <a:pPr marL="0" marR="0" indent="0" algn="just" defTabSz="914400" rtl="0" eaLnBrk="1" fontAlgn="auto" latinLnBrk="0" hangingPunct="1">
                        <a:lnSpc>
                          <a:spcPct val="150000"/>
                        </a:lnSpc>
                        <a:spcBef>
                          <a:spcPts val="0"/>
                        </a:spcBef>
                        <a:spcAft>
                          <a:spcPts val="0"/>
                        </a:spcAft>
                        <a:buClrTx/>
                        <a:buSzTx/>
                        <a:buFontTx/>
                        <a:buNone/>
                        <a:tabLst/>
                        <a:defRPr/>
                      </a:pPr>
                      <a:endParaRPr lang="vi-VN" sz="1500" dirty="0">
                        <a:solidFill>
                          <a:srgbClr val="000000"/>
                        </a:solidFill>
                        <a:latin typeface="UTM Avo" panose="02040603050506020204" pitchFamily="18"/>
                        <a:cs typeface="Times New Roman" panose="02020603050405020304" pitchFamily="18" charset="0"/>
                      </a:endParaRPr>
                    </a:p>
                  </a:txBody>
                  <a:tcPr marL="57602" marR="57602" marT="28801" marB="28801"/>
                </a:tc>
                <a:extLst>
                  <a:ext uri="{0D108BD9-81ED-4DB2-BD59-A6C34878D82A}">
                    <a16:rowId xmlns:a16="http://schemas.microsoft.com/office/drawing/2014/main" val="3216822035"/>
                  </a:ext>
                </a:extLst>
              </a:tr>
              <a:tr h="219321">
                <a:tc vMerge="1">
                  <a:txBody>
                    <a:bodyPr/>
                    <a:lstStyle/>
                    <a:p>
                      <a:pPr algn="ctr"/>
                      <a:endParaRPr lang="en-US" sz="2400" b="1" dirty="0">
                        <a:latin typeface="Times New Roman" panose="02020603050405020304" pitchFamily="18" charset="0"/>
                        <a:cs typeface="Times New Roman" panose="02020603050405020304" pitchFamily="18" charset="0"/>
                      </a:endParaRPr>
                    </a:p>
                  </a:txBody>
                  <a:tcPr anchor="ctr">
                    <a:solidFill>
                      <a:schemeClr val="accent3">
                        <a:lumMod val="20000"/>
                        <a:lumOff val="80000"/>
                      </a:schemeClr>
                    </a:solidFill>
                  </a:tcPr>
                </a:tc>
                <a:tc>
                  <a:txBody>
                    <a:bodyPr/>
                    <a:lstStyle/>
                    <a:p>
                      <a:pPr marL="0" marR="0" indent="0" algn="just" defTabSz="914400" rtl="0" eaLnBrk="1" fontAlgn="auto" latinLnBrk="0" hangingPunct="1">
                        <a:lnSpc>
                          <a:spcPct val="150000"/>
                        </a:lnSpc>
                        <a:spcBef>
                          <a:spcPts val="0"/>
                        </a:spcBef>
                        <a:spcAft>
                          <a:spcPts val="0"/>
                        </a:spcAft>
                        <a:buClrTx/>
                        <a:buSzTx/>
                        <a:buFontTx/>
                        <a:buNone/>
                        <a:tabLst/>
                        <a:defRPr/>
                      </a:pPr>
                      <a:r>
                        <a:rPr lang="en-US" sz="1500" dirty="0" err="1">
                          <a:solidFill>
                            <a:srgbClr val="000000"/>
                          </a:solidFill>
                          <a:latin typeface="UTM Avo" panose="02040603050506020204" pitchFamily="18"/>
                          <a:cs typeface="Times New Roman" panose="02020603050405020304" pitchFamily="18" charset="0"/>
                        </a:rPr>
                        <a:t>Lí</a:t>
                      </a:r>
                      <a:r>
                        <a:rPr lang="en-US" sz="1500" baseline="0" dirty="0">
                          <a:solidFill>
                            <a:srgbClr val="000000"/>
                          </a:solidFill>
                          <a:latin typeface="UTM Avo" panose="02040603050506020204" pitchFamily="18"/>
                          <a:cs typeface="Times New Roman" panose="02020603050405020304" pitchFamily="18" charset="0"/>
                        </a:rPr>
                        <a:t> </a:t>
                      </a:r>
                      <a:r>
                        <a:rPr lang="en-US" sz="1500" baseline="0" dirty="0" err="1">
                          <a:solidFill>
                            <a:srgbClr val="000000"/>
                          </a:solidFill>
                          <a:latin typeface="UTM Avo" panose="02040603050506020204" pitchFamily="18"/>
                          <a:cs typeface="Times New Roman" panose="02020603050405020304" pitchFamily="18" charset="0"/>
                        </a:rPr>
                        <a:t>lẽ</a:t>
                      </a:r>
                      <a:r>
                        <a:rPr lang="en-US" sz="1500" baseline="0" dirty="0">
                          <a:solidFill>
                            <a:srgbClr val="000000"/>
                          </a:solidFill>
                          <a:latin typeface="UTM Avo" panose="02040603050506020204" pitchFamily="18"/>
                          <a:cs typeface="Times New Roman" panose="02020603050405020304" pitchFamily="18" charset="0"/>
                        </a:rPr>
                        <a:t>, </a:t>
                      </a:r>
                      <a:r>
                        <a:rPr lang="en-US" sz="1500" baseline="0" dirty="0" err="1">
                          <a:solidFill>
                            <a:srgbClr val="000000"/>
                          </a:solidFill>
                          <a:latin typeface="UTM Avo" panose="02040603050506020204" pitchFamily="18"/>
                          <a:cs typeface="Times New Roman" panose="02020603050405020304" pitchFamily="18" charset="0"/>
                        </a:rPr>
                        <a:t>lập</a:t>
                      </a:r>
                      <a:r>
                        <a:rPr lang="en-US" sz="1500" baseline="0" dirty="0">
                          <a:solidFill>
                            <a:srgbClr val="000000"/>
                          </a:solidFill>
                          <a:latin typeface="UTM Avo" panose="02040603050506020204" pitchFamily="18"/>
                          <a:cs typeface="Times New Roman" panose="02020603050405020304" pitchFamily="18" charset="0"/>
                        </a:rPr>
                        <a:t> </a:t>
                      </a:r>
                      <a:r>
                        <a:rPr lang="en-US" sz="1500" baseline="0" dirty="0" err="1">
                          <a:solidFill>
                            <a:srgbClr val="000000"/>
                          </a:solidFill>
                          <a:latin typeface="UTM Avo" panose="02040603050506020204" pitchFamily="18"/>
                          <a:cs typeface="Times New Roman" panose="02020603050405020304" pitchFamily="18" charset="0"/>
                        </a:rPr>
                        <a:t>luận</a:t>
                      </a:r>
                      <a:r>
                        <a:rPr lang="en-US" sz="1500" baseline="0" dirty="0">
                          <a:solidFill>
                            <a:srgbClr val="000000"/>
                          </a:solidFill>
                          <a:latin typeface="UTM Avo" panose="02040603050506020204" pitchFamily="18"/>
                          <a:cs typeface="Times New Roman" panose="02020603050405020304" pitchFamily="18" charset="0"/>
                        </a:rPr>
                        <a:t> </a:t>
                      </a:r>
                      <a:r>
                        <a:rPr lang="en-US" sz="1500" baseline="0" dirty="0" err="1">
                          <a:solidFill>
                            <a:srgbClr val="000000"/>
                          </a:solidFill>
                          <a:latin typeface="UTM Avo" panose="02040603050506020204" pitchFamily="18"/>
                          <a:cs typeface="Times New Roman" panose="02020603050405020304" pitchFamily="18" charset="0"/>
                        </a:rPr>
                        <a:t>và</a:t>
                      </a:r>
                      <a:r>
                        <a:rPr lang="en-US" sz="1500" baseline="0" dirty="0">
                          <a:solidFill>
                            <a:srgbClr val="000000"/>
                          </a:solidFill>
                          <a:latin typeface="UTM Avo" panose="02040603050506020204" pitchFamily="18"/>
                          <a:cs typeface="Times New Roman" panose="02020603050405020304" pitchFamily="18" charset="0"/>
                        </a:rPr>
                        <a:t> </a:t>
                      </a:r>
                      <a:r>
                        <a:rPr lang="en-US" sz="1500" baseline="0" dirty="0" err="1">
                          <a:solidFill>
                            <a:srgbClr val="000000"/>
                          </a:solidFill>
                          <a:latin typeface="UTM Avo" panose="02040603050506020204" pitchFamily="18"/>
                          <a:cs typeface="Times New Roman" panose="02020603050405020304" pitchFamily="18" charset="0"/>
                        </a:rPr>
                        <a:t>những</a:t>
                      </a:r>
                      <a:r>
                        <a:rPr lang="en-US" sz="1500" baseline="0" dirty="0">
                          <a:solidFill>
                            <a:srgbClr val="000000"/>
                          </a:solidFill>
                          <a:latin typeface="UTM Avo" panose="02040603050506020204" pitchFamily="18"/>
                          <a:cs typeface="Times New Roman" panose="02020603050405020304" pitchFamily="18" charset="0"/>
                        </a:rPr>
                        <a:t> </a:t>
                      </a:r>
                      <a:r>
                        <a:rPr lang="en-US" sz="1500" baseline="0" dirty="0" err="1">
                          <a:solidFill>
                            <a:srgbClr val="000000"/>
                          </a:solidFill>
                          <a:latin typeface="UTM Avo" panose="02040603050506020204" pitchFamily="18"/>
                          <a:cs typeface="Times New Roman" panose="02020603050405020304" pitchFamily="18" charset="0"/>
                        </a:rPr>
                        <a:t>dẫn</a:t>
                      </a:r>
                      <a:r>
                        <a:rPr lang="en-US" sz="1500" baseline="0" dirty="0">
                          <a:solidFill>
                            <a:srgbClr val="000000"/>
                          </a:solidFill>
                          <a:latin typeface="UTM Avo" panose="02040603050506020204" pitchFamily="18"/>
                          <a:cs typeface="Times New Roman" panose="02020603050405020304" pitchFamily="18" charset="0"/>
                        </a:rPr>
                        <a:t> </a:t>
                      </a:r>
                      <a:r>
                        <a:rPr lang="en-US" sz="1500" baseline="0" dirty="0" err="1">
                          <a:solidFill>
                            <a:srgbClr val="000000"/>
                          </a:solidFill>
                          <a:latin typeface="UTM Avo" panose="02040603050506020204" pitchFamily="18"/>
                          <a:cs typeface="Times New Roman" panose="02020603050405020304" pitchFamily="18" charset="0"/>
                        </a:rPr>
                        <a:t>chứng</a:t>
                      </a:r>
                      <a:r>
                        <a:rPr lang="en-US" sz="1500" baseline="0" dirty="0">
                          <a:solidFill>
                            <a:srgbClr val="000000"/>
                          </a:solidFill>
                          <a:latin typeface="UTM Avo" panose="02040603050506020204" pitchFamily="18"/>
                          <a:cs typeface="Times New Roman" panose="02020603050405020304" pitchFamily="18" charset="0"/>
                        </a:rPr>
                        <a:t> </a:t>
                      </a:r>
                      <a:r>
                        <a:rPr lang="en-US" sz="1500" baseline="0" dirty="0" err="1">
                          <a:solidFill>
                            <a:srgbClr val="000000"/>
                          </a:solidFill>
                          <a:latin typeface="UTM Avo" panose="02040603050506020204" pitchFamily="18"/>
                          <a:cs typeface="Times New Roman" panose="02020603050405020304" pitchFamily="18" charset="0"/>
                        </a:rPr>
                        <a:t>trích</a:t>
                      </a:r>
                      <a:r>
                        <a:rPr lang="en-US" sz="1500" baseline="0" dirty="0">
                          <a:solidFill>
                            <a:srgbClr val="000000"/>
                          </a:solidFill>
                          <a:latin typeface="UTM Avo" panose="02040603050506020204" pitchFamily="18"/>
                          <a:cs typeface="Times New Roman" panose="02020603050405020304" pitchFamily="18" charset="0"/>
                        </a:rPr>
                        <a:t> </a:t>
                      </a:r>
                      <a:r>
                        <a:rPr lang="en-US" sz="1500" baseline="0" dirty="0" err="1">
                          <a:solidFill>
                            <a:srgbClr val="000000"/>
                          </a:solidFill>
                          <a:latin typeface="UTM Avo" panose="02040603050506020204" pitchFamily="18"/>
                          <a:cs typeface="Times New Roman" panose="02020603050405020304" pitchFamily="18" charset="0"/>
                        </a:rPr>
                        <a:t>dẫn</a:t>
                      </a:r>
                      <a:r>
                        <a:rPr lang="en-US" sz="1500" baseline="0" dirty="0">
                          <a:solidFill>
                            <a:srgbClr val="000000"/>
                          </a:solidFill>
                          <a:latin typeface="UTM Avo" panose="02040603050506020204" pitchFamily="18"/>
                          <a:cs typeface="Times New Roman" panose="02020603050405020304" pitchFamily="18" charset="0"/>
                        </a:rPr>
                        <a:t> </a:t>
                      </a:r>
                      <a:r>
                        <a:rPr lang="en-US" sz="1500" baseline="0" dirty="0" err="1">
                          <a:solidFill>
                            <a:srgbClr val="000000"/>
                          </a:solidFill>
                          <a:latin typeface="UTM Avo" panose="02040603050506020204" pitchFamily="18"/>
                          <a:cs typeface="Times New Roman" panose="02020603050405020304" pitchFamily="18" charset="0"/>
                        </a:rPr>
                        <a:t>đầy</a:t>
                      </a:r>
                      <a:r>
                        <a:rPr lang="en-US" sz="1500" baseline="0" dirty="0">
                          <a:solidFill>
                            <a:srgbClr val="000000"/>
                          </a:solidFill>
                          <a:latin typeface="UTM Avo" panose="02040603050506020204" pitchFamily="18"/>
                          <a:cs typeface="Times New Roman" panose="02020603050405020304" pitchFamily="18" charset="0"/>
                        </a:rPr>
                        <a:t> </a:t>
                      </a:r>
                      <a:r>
                        <a:rPr lang="en-US" sz="1500" baseline="0" dirty="0" err="1">
                          <a:solidFill>
                            <a:srgbClr val="000000"/>
                          </a:solidFill>
                          <a:latin typeface="UTM Avo" panose="02040603050506020204" pitchFamily="18"/>
                          <a:cs typeface="Times New Roman" panose="02020603050405020304" pitchFamily="18" charset="0"/>
                        </a:rPr>
                        <a:t>đủ</a:t>
                      </a:r>
                      <a:r>
                        <a:rPr lang="en-US" sz="1500" baseline="0" dirty="0">
                          <a:solidFill>
                            <a:srgbClr val="000000"/>
                          </a:solidFill>
                          <a:latin typeface="UTM Avo" panose="02040603050506020204" pitchFamily="18"/>
                          <a:cs typeface="Times New Roman" panose="02020603050405020304" pitchFamily="18" charset="0"/>
                        </a:rPr>
                        <a:t>, </a:t>
                      </a:r>
                      <a:r>
                        <a:rPr lang="en-US" sz="1500" baseline="0" dirty="0" err="1">
                          <a:solidFill>
                            <a:srgbClr val="000000"/>
                          </a:solidFill>
                          <a:latin typeface="UTM Avo" panose="02040603050506020204" pitchFamily="18"/>
                          <a:cs typeface="Times New Roman" panose="02020603050405020304" pitchFamily="18" charset="0"/>
                        </a:rPr>
                        <a:t>thuyết</a:t>
                      </a:r>
                      <a:r>
                        <a:rPr lang="en-US" sz="1500" baseline="0" dirty="0">
                          <a:solidFill>
                            <a:srgbClr val="000000"/>
                          </a:solidFill>
                          <a:latin typeface="UTM Avo" panose="02040603050506020204" pitchFamily="18"/>
                          <a:cs typeface="Times New Roman" panose="02020603050405020304" pitchFamily="18" charset="0"/>
                        </a:rPr>
                        <a:t> </a:t>
                      </a:r>
                      <a:r>
                        <a:rPr lang="en-US" sz="1500" baseline="0" dirty="0" err="1">
                          <a:solidFill>
                            <a:srgbClr val="000000"/>
                          </a:solidFill>
                          <a:latin typeface="UTM Avo" panose="02040603050506020204" pitchFamily="18"/>
                          <a:cs typeface="Times New Roman" panose="02020603050405020304" pitchFamily="18" charset="0"/>
                        </a:rPr>
                        <a:t>phục</a:t>
                      </a:r>
                      <a:r>
                        <a:rPr lang="en-US" sz="1500" baseline="0" dirty="0">
                          <a:solidFill>
                            <a:srgbClr val="000000"/>
                          </a:solidFill>
                          <a:latin typeface="UTM Avo" panose="02040603050506020204" pitchFamily="18"/>
                          <a:cs typeface="Times New Roman" panose="02020603050405020304" pitchFamily="18" charset="0"/>
                        </a:rPr>
                        <a:t>.</a:t>
                      </a:r>
                      <a:endParaRPr lang="vi-VN" sz="1500" dirty="0">
                        <a:solidFill>
                          <a:srgbClr val="000000"/>
                        </a:solidFill>
                        <a:latin typeface="UTM Avo" panose="02040603050506020204" pitchFamily="18"/>
                        <a:cs typeface="Times New Roman" panose="02020603050405020304" pitchFamily="18" charset="0"/>
                      </a:endParaRPr>
                    </a:p>
                  </a:txBody>
                  <a:tcPr marL="57602" marR="57602" marT="28801" marB="28801"/>
                </a:tc>
                <a:tc>
                  <a:txBody>
                    <a:bodyPr/>
                    <a:lstStyle/>
                    <a:p>
                      <a:pPr marL="0" marR="0" indent="0" algn="just" defTabSz="914400" rtl="0" eaLnBrk="1" fontAlgn="auto" latinLnBrk="0" hangingPunct="1">
                        <a:lnSpc>
                          <a:spcPct val="150000"/>
                        </a:lnSpc>
                        <a:spcBef>
                          <a:spcPts val="0"/>
                        </a:spcBef>
                        <a:spcAft>
                          <a:spcPts val="0"/>
                        </a:spcAft>
                        <a:buClrTx/>
                        <a:buSzTx/>
                        <a:buFontTx/>
                        <a:buNone/>
                        <a:tabLst/>
                        <a:defRPr/>
                      </a:pPr>
                      <a:endParaRPr lang="vi-VN" sz="1500" dirty="0">
                        <a:solidFill>
                          <a:srgbClr val="000000"/>
                        </a:solidFill>
                        <a:latin typeface="UTM Avo" panose="02040603050506020204" pitchFamily="18"/>
                        <a:cs typeface="Times New Roman" panose="02020603050405020304" pitchFamily="18" charset="0"/>
                      </a:endParaRPr>
                    </a:p>
                  </a:txBody>
                  <a:tcPr marL="57602" marR="57602" marT="28801" marB="28801"/>
                </a:tc>
                <a:tc>
                  <a:txBody>
                    <a:bodyPr/>
                    <a:lstStyle/>
                    <a:p>
                      <a:pPr marL="0" marR="0" indent="0" algn="just" defTabSz="914400" rtl="0" eaLnBrk="1" fontAlgn="auto" latinLnBrk="0" hangingPunct="1">
                        <a:lnSpc>
                          <a:spcPct val="150000"/>
                        </a:lnSpc>
                        <a:spcBef>
                          <a:spcPts val="0"/>
                        </a:spcBef>
                        <a:spcAft>
                          <a:spcPts val="0"/>
                        </a:spcAft>
                        <a:buClrTx/>
                        <a:buSzTx/>
                        <a:buFontTx/>
                        <a:buNone/>
                        <a:tabLst/>
                        <a:defRPr/>
                      </a:pPr>
                      <a:endParaRPr lang="vi-VN" sz="1500" dirty="0">
                        <a:solidFill>
                          <a:srgbClr val="000000"/>
                        </a:solidFill>
                        <a:latin typeface="UTM Avo" panose="02040603050506020204" pitchFamily="18"/>
                        <a:cs typeface="Times New Roman" panose="02020603050405020304" pitchFamily="18" charset="0"/>
                      </a:endParaRPr>
                    </a:p>
                  </a:txBody>
                  <a:tcPr marL="57602" marR="57602" marT="28801" marB="28801"/>
                </a:tc>
                <a:extLst>
                  <a:ext uri="{0D108BD9-81ED-4DB2-BD59-A6C34878D82A}">
                    <a16:rowId xmlns:a16="http://schemas.microsoft.com/office/drawing/2014/main" val="3870006473"/>
                  </a:ext>
                </a:extLst>
              </a:tr>
            </a:tbl>
          </a:graphicData>
        </a:graphic>
      </p:graphicFrame>
    </p:spTree>
    <p:extLst>
      <p:ext uri="{BB962C8B-B14F-4D97-AF65-F5344CB8AC3E}">
        <p14:creationId xmlns:p14="http://schemas.microsoft.com/office/powerpoint/2010/main" val="17979670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43">
          <a:extLst>
            <a:ext uri="{FF2B5EF4-FFF2-40B4-BE49-F238E27FC236}">
              <a16:creationId xmlns:a16="http://schemas.microsoft.com/office/drawing/2014/main" id="{D0095DCB-972F-C238-CB05-BFD48BE67C15}"/>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77770EEF-12E9-0207-3ED4-B215A6DDCBD7}"/>
              </a:ext>
            </a:extLst>
          </p:cNvPr>
          <p:cNvSpPr/>
          <p:nvPr/>
        </p:nvSpPr>
        <p:spPr>
          <a:xfrm>
            <a:off x="326264" y="1823708"/>
            <a:ext cx="11040298" cy="400110"/>
          </a:xfrm>
          <a:prstGeom prst="rect">
            <a:avLst/>
          </a:prstGeom>
        </p:spPr>
        <p:txBody>
          <a:bodyPr wrap="square">
            <a:spAutoFit/>
          </a:bodyPr>
          <a:lstStyle/>
          <a:p>
            <a:pPr algn="just" defTabSz="575981">
              <a:defRPr/>
            </a:pPr>
            <a:r>
              <a:rPr lang="vi-VN" sz="2000" b="1" dirty="0">
                <a:solidFill>
                  <a:srgbClr val="000000"/>
                </a:solidFill>
                <a:latin typeface="UTM Avo" panose="02040603050506020204" pitchFamily="18"/>
              </a:rPr>
              <a:t>a</a:t>
            </a:r>
            <a:r>
              <a:rPr lang="en-US" sz="2000" b="1" dirty="0">
                <a:solidFill>
                  <a:srgbClr val="000000"/>
                </a:solidFill>
                <a:latin typeface="UTM Avo" panose="02040603050506020204" pitchFamily="18"/>
              </a:rPr>
              <a:t>.</a:t>
            </a:r>
            <a:r>
              <a:rPr lang="vi-VN" sz="2000" b="1" dirty="0">
                <a:solidFill>
                  <a:srgbClr val="000000"/>
                </a:solidFill>
                <a:latin typeface="UTM Avo" panose="02040603050506020204" pitchFamily="18"/>
              </a:rPr>
              <a:t> Cách thức</a:t>
            </a:r>
            <a:endParaRPr lang="vi-VN" sz="2000" dirty="0">
              <a:solidFill>
                <a:srgbClr val="000000"/>
              </a:solidFill>
              <a:latin typeface="UTM Avo" panose="02040603050506020204" pitchFamily="18"/>
            </a:endParaRPr>
          </a:p>
        </p:txBody>
      </p:sp>
      <p:sp>
        <p:nvSpPr>
          <p:cNvPr id="4" name="Rectangle 3">
            <a:extLst>
              <a:ext uri="{FF2B5EF4-FFF2-40B4-BE49-F238E27FC236}">
                <a16:creationId xmlns:a16="http://schemas.microsoft.com/office/drawing/2014/main" id="{1BFCA54F-7CE9-EBF6-014E-D6E9B03D0D5C}"/>
              </a:ext>
            </a:extLst>
          </p:cNvPr>
          <p:cNvSpPr/>
          <p:nvPr/>
        </p:nvSpPr>
        <p:spPr>
          <a:xfrm>
            <a:off x="3356303" y="809810"/>
            <a:ext cx="5479393" cy="954813"/>
          </a:xfrm>
          <a:prstGeom prst="rect">
            <a:avLst/>
          </a:prstGeom>
        </p:spPr>
        <p:txBody>
          <a:bodyPr wrap="square">
            <a:spAutoFit/>
          </a:bodyPr>
          <a:lstStyle/>
          <a:p>
            <a:pPr algn="ctr" defTabSz="575981">
              <a:lnSpc>
                <a:spcPct val="150000"/>
              </a:lnSpc>
              <a:defRPr/>
            </a:pPr>
            <a:r>
              <a:rPr lang="vi-VN" sz="2000" b="1" dirty="0">
                <a:solidFill>
                  <a:srgbClr val="000000"/>
                </a:solidFill>
                <a:latin typeface="UTM Avo" panose="02040603050506020204" pitchFamily="18"/>
              </a:rPr>
              <a:t>2.</a:t>
            </a:r>
            <a:r>
              <a:rPr lang="en-US" sz="2000" b="1" dirty="0">
                <a:solidFill>
                  <a:srgbClr val="000000"/>
                </a:solidFill>
                <a:latin typeface="UTM Avo" panose="02040603050506020204" pitchFamily="18"/>
              </a:rPr>
              <a:t> </a:t>
            </a:r>
            <a:r>
              <a:rPr lang="vi-VN" sz="2000" b="1" dirty="0">
                <a:solidFill>
                  <a:srgbClr val="000000"/>
                </a:solidFill>
                <a:latin typeface="UTM Avo" panose="02040603050506020204" pitchFamily="18"/>
              </a:rPr>
              <a:t>Rèn luyện kĩ năng viết: </a:t>
            </a:r>
            <a:r>
              <a:rPr lang="en-US" sz="2000" b="1" dirty="0" err="1">
                <a:solidFill>
                  <a:srgbClr val="000000"/>
                </a:solidFill>
                <a:latin typeface="UTM Avo" panose="02040603050506020204" pitchFamily="18"/>
              </a:rPr>
              <a:t>giải</a:t>
            </a:r>
            <a:r>
              <a:rPr lang="en-US" sz="2000" b="1" dirty="0">
                <a:solidFill>
                  <a:srgbClr val="000000"/>
                </a:solidFill>
                <a:latin typeface="UTM Avo" panose="02040603050506020204" pitchFamily="18"/>
              </a:rPr>
              <a:t> </a:t>
            </a:r>
            <a:r>
              <a:rPr lang="en-US" sz="2000" b="1" dirty="0" err="1">
                <a:solidFill>
                  <a:srgbClr val="000000"/>
                </a:solidFill>
                <a:latin typeface="UTM Avo" panose="02040603050506020204" pitchFamily="18"/>
              </a:rPr>
              <a:t>thích</a:t>
            </a:r>
            <a:r>
              <a:rPr lang="en-US" sz="2000" b="1" dirty="0">
                <a:solidFill>
                  <a:srgbClr val="000000"/>
                </a:solidFill>
                <a:latin typeface="UTM Avo" panose="02040603050506020204" pitchFamily="18"/>
              </a:rPr>
              <a:t> </a:t>
            </a:r>
            <a:r>
              <a:rPr lang="vi-VN" sz="2000" b="1" dirty="0">
                <a:solidFill>
                  <a:srgbClr val="000000"/>
                </a:solidFill>
                <a:latin typeface="UTM Avo" panose="02040603050506020204" pitchFamily="18"/>
              </a:rPr>
              <a:t>trong bài văn nghị luận</a:t>
            </a:r>
            <a:endParaRPr lang="vi-VN" sz="2000" dirty="0">
              <a:solidFill>
                <a:srgbClr val="000000"/>
              </a:solidFill>
              <a:latin typeface="UTM Avo" panose="02040603050506020204" pitchFamily="18"/>
            </a:endParaRPr>
          </a:p>
        </p:txBody>
      </p:sp>
      <p:graphicFrame>
        <p:nvGraphicFramePr>
          <p:cNvPr id="7" name="Table 6">
            <a:extLst>
              <a:ext uri="{FF2B5EF4-FFF2-40B4-BE49-F238E27FC236}">
                <a16:creationId xmlns:a16="http://schemas.microsoft.com/office/drawing/2014/main" id="{FD78CB1A-C958-BBE0-E81E-394E4F50D663}"/>
              </a:ext>
            </a:extLst>
          </p:cNvPr>
          <p:cNvGraphicFramePr>
            <a:graphicFrameLocks noGrp="1"/>
          </p:cNvGraphicFramePr>
          <p:nvPr>
            <p:extLst>
              <p:ext uri="{D42A27DB-BD31-4B8C-83A1-F6EECF244321}">
                <p14:modId xmlns:p14="http://schemas.microsoft.com/office/powerpoint/2010/main" val="2272386320"/>
              </p:ext>
            </p:extLst>
          </p:nvPr>
        </p:nvGraphicFramePr>
        <p:xfrm>
          <a:off x="326264" y="2341988"/>
          <a:ext cx="11322735" cy="4066197"/>
        </p:xfrm>
        <a:graphic>
          <a:graphicData uri="http://schemas.openxmlformats.org/drawingml/2006/table">
            <a:tbl>
              <a:tblPr firstRow="1" bandRow="1">
                <a:tableStyleId>{5940675A-B579-460E-94D1-54222C63F5DA}</a:tableStyleId>
              </a:tblPr>
              <a:tblGrid>
                <a:gridCol w="943562">
                  <a:extLst>
                    <a:ext uri="{9D8B030D-6E8A-4147-A177-3AD203B41FA5}">
                      <a16:colId xmlns:a16="http://schemas.microsoft.com/office/drawing/2014/main" val="2918549084"/>
                    </a:ext>
                  </a:extLst>
                </a:gridCol>
                <a:gridCol w="2085766">
                  <a:extLst>
                    <a:ext uri="{9D8B030D-6E8A-4147-A177-3AD203B41FA5}">
                      <a16:colId xmlns:a16="http://schemas.microsoft.com/office/drawing/2014/main" val="169013178"/>
                    </a:ext>
                  </a:extLst>
                </a:gridCol>
                <a:gridCol w="4524972">
                  <a:extLst>
                    <a:ext uri="{9D8B030D-6E8A-4147-A177-3AD203B41FA5}">
                      <a16:colId xmlns:a16="http://schemas.microsoft.com/office/drawing/2014/main" val="2325240027"/>
                    </a:ext>
                  </a:extLst>
                </a:gridCol>
                <a:gridCol w="3768435">
                  <a:extLst>
                    <a:ext uri="{9D8B030D-6E8A-4147-A177-3AD203B41FA5}">
                      <a16:colId xmlns:a16="http://schemas.microsoft.com/office/drawing/2014/main" val="1821494353"/>
                    </a:ext>
                  </a:extLst>
                </a:gridCol>
              </a:tblGrid>
              <a:tr h="967325">
                <a:tc>
                  <a:txBody>
                    <a:bodyPr/>
                    <a:lstStyle/>
                    <a:p>
                      <a:pPr algn="ctr">
                        <a:lnSpc>
                          <a:spcPct val="150000"/>
                        </a:lnSpc>
                      </a:pPr>
                      <a:r>
                        <a:rPr lang="en-US" sz="1800" b="1" dirty="0">
                          <a:latin typeface="UTM Avo" panose="02040603050506020204" pitchFamily="18"/>
                          <a:cs typeface="Times New Roman" panose="02020603050405020304" pitchFamily="18" charset="0"/>
                        </a:rPr>
                        <a:t>Thao </a:t>
                      </a:r>
                      <a:r>
                        <a:rPr lang="en-US" sz="1800" b="1" dirty="0" err="1">
                          <a:latin typeface="UTM Avo" panose="02040603050506020204" pitchFamily="18"/>
                          <a:cs typeface="Times New Roman" panose="02020603050405020304" pitchFamily="18" charset="0"/>
                        </a:rPr>
                        <a:t>tác</a:t>
                      </a:r>
                      <a:endParaRPr lang="en-US" sz="1800" b="1" dirty="0">
                        <a:latin typeface="UTM Avo" panose="02040603050506020204" pitchFamily="18"/>
                        <a:cs typeface="Times New Roman" panose="02020603050405020304" pitchFamily="18" charset="0"/>
                      </a:endParaRPr>
                    </a:p>
                  </a:txBody>
                  <a:tcPr marL="57602" marR="57602" marT="28801" marB="28801" anchor="ctr">
                    <a:solidFill>
                      <a:schemeClr val="accent3">
                        <a:lumMod val="20000"/>
                        <a:lumOff val="80000"/>
                      </a:schemeClr>
                    </a:solidFill>
                  </a:tcPr>
                </a:tc>
                <a:tc>
                  <a:txBody>
                    <a:bodyPr/>
                    <a:lstStyle/>
                    <a:p>
                      <a:pPr marL="0" marR="0" indent="0" algn="ctr" defTabSz="914400" rtl="0" eaLnBrk="1" fontAlgn="auto" latinLnBrk="0" hangingPunct="1">
                        <a:lnSpc>
                          <a:spcPct val="150000"/>
                        </a:lnSpc>
                        <a:spcBef>
                          <a:spcPts val="0"/>
                        </a:spcBef>
                        <a:spcAft>
                          <a:spcPts val="0"/>
                        </a:spcAft>
                        <a:buClrTx/>
                        <a:buSzTx/>
                        <a:buFontTx/>
                        <a:buNone/>
                        <a:tabLst/>
                        <a:defRPr/>
                      </a:pPr>
                      <a:r>
                        <a:rPr lang="en-US" sz="1800" b="1" dirty="0" err="1">
                          <a:latin typeface="UTM Avo" panose="02040603050506020204" pitchFamily="18"/>
                          <a:cs typeface="Times New Roman" panose="02020603050405020304" pitchFamily="18" charset="0"/>
                        </a:rPr>
                        <a:t>Khái</a:t>
                      </a:r>
                      <a:r>
                        <a:rPr lang="en-US" sz="1800" b="1" baseline="0" dirty="0">
                          <a:latin typeface="UTM Avo" panose="02040603050506020204" pitchFamily="18"/>
                          <a:cs typeface="Times New Roman" panose="02020603050405020304" pitchFamily="18" charset="0"/>
                        </a:rPr>
                        <a:t> </a:t>
                      </a:r>
                      <a:r>
                        <a:rPr lang="en-US" sz="1800" b="1" baseline="0" dirty="0" err="1">
                          <a:latin typeface="UTM Avo" panose="02040603050506020204" pitchFamily="18"/>
                          <a:cs typeface="Times New Roman" panose="02020603050405020304" pitchFamily="18" charset="0"/>
                        </a:rPr>
                        <a:t>niệm</a:t>
                      </a:r>
                      <a:endParaRPr lang="en-US" sz="1800" b="1" dirty="0">
                        <a:latin typeface="UTM Avo" panose="02040603050506020204" pitchFamily="18"/>
                        <a:cs typeface="Times New Roman" panose="02020603050405020304" pitchFamily="18" charset="0"/>
                      </a:endParaRPr>
                    </a:p>
                  </a:txBody>
                  <a:tcPr marL="57602" marR="57602" marT="28801" marB="28801" anchor="ctr">
                    <a:solidFill>
                      <a:schemeClr val="accent3">
                        <a:lumMod val="20000"/>
                        <a:lumOff val="80000"/>
                      </a:schemeClr>
                    </a:solidFill>
                  </a:tcPr>
                </a:tc>
                <a:tc>
                  <a:txBody>
                    <a:bodyPr/>
                    <a:lstStyle/>
                    <a:p>
                      <a:pPr algn="ctr">
                        <a:lnSpc>
                          <a:spcPct val="150000"/>
                        </a:lnSpc>
                      </a:pPr>
                      <a:r>
                        <a:rPr lang="en-US" sz="1800" b="1" dirty="0" err="1">
                          <a:latin typeface="UTM Avo" panose="02040603050506020204" pitchFamily="18"/>
                          <a:cs typeface="Times New Roman" panose="02020603050405020304" pitchFamily="18" charset="0"/>
                        </a:rPr>
                        <a:t>Cách</a:t>
                      </a:r>
                      <a:r>
                        <a:rPr lang="en-US" sz="1800" b="1" baseline="0" dirty="0">
                          <a:latin typeface="UTM Avo" panose="02040603050506020204" pitchFamily="18"/>
                          <a:cs typeface="Times New Roman" panose="02020603050405020304" pitchFamily="18" charset="0"/>
                        </a:rPr>
                        <a:t> </a:t>
                      </a:r>
                      <a:r>
                        <a:rPr lang="en-US" sz="1800" b="1" baseline="0" dirty="0" err="1">
                          <a:latin typeface="UTM Avo" panose="02040603050506020204" pitchFamily="18"/>
                          <a:cs typeface="Times New Roman" panose="02020603050405020304" pitchFamily="18" charset="0"/>
                        </a:rPr>
                        <a:t>thức</a:t>
                      </a:r>
                      <a:endParaRPr lang="en-US" sz="1800" b="1" dirty="0">
                        <a:latin typeface="UTM Avo" panose="02040603050506020204" pitchFamily="18"/>
                        <a:cs typeface="Times New Roman" panose="02020603050405020304" pitchFamily="18" charset="0"/>
                      </a:endParaRPr>
                    </a:p>
                  </a:txBody>
                  <a:tcPr marL="57602" marR="57602" marT="28801" marB="28801" anchor="ctr">
                    <a:solidFill>
                      <a:schemeClr val="accent3">
                        <a:lumMod val="20000"/>
                        <a:lumOff val="80000"/>
                      </a:schemeClr>
                    </a:solidFill>
                  </a:tcPr>
                </a:tc>
                <a:tc>
                  <a:txBody>
                    <a:bodyPr/>
                    <a:lstStyle/>
                    <a:p>
                      <a:pPr algn="ctr">
                        <a:lnSpc>
                          <a:spcPct val="150000"/>
                        </a:lnSpc>
                      </a:pPr>
                      <a:r>
                        <a:rPr lang="en-US" sz="1800" b="1" dirty="0" err="1">
                          <a:latin typeface="UTM Avo" panose="02040603050506020204" pitchFamily="18"/>
                          <a:cs typeface="Times New Roman" panose="02020603050405020304" pitchFamily="18" charset="0"/>
                        </a:rPr>
                        <a:t>Ví</a:t>
                      </a:r>
                      <a:r>
                        <a:rPr lang="en-US" sz="1800" b="1" baseline="0" dirty="0">
                          <a:latin typeface="UTM Avo" panose="02040603050506020204" pitchFamily="18"/>
                          <a:cs typeface="Times New Roman" panose="02020603050405020304" pitchFamily="18" charset="0"/>
                        </a:rPr>
                        <a:t> </a:t>
                      </a:r>
                      <a:r>
                        <a:rPr lang="en-US" sz="1800" b="1" baseline="0" dirty="0" err="1">
                          <a:latin typeface="UTM Avo" panose="02040603050506020204" pitchFamily="18"/>
                          <a:cs typeface="Times New Roman" panose="02020603050405020304" pitchFamily="18" charset="0"/>
                        </a:rPr>
                        <a:t>dụ</a:t>
                      </a:r>
                      <a:endParaRPr lang="en-US" sz="1800" b="1" dirty="0">
                        <a:latin typeface="UTM Avo" panose="02040603050506020204" pitchFamily="18"/>
                        <a:cs typeface="Times New Roman" panose="02020603050405020304" pitchFamily="18" charset="0"/>
                      </a:endParaRPr>
                    </a:p>
                  </a:txBody>
                  <a:tcPr marL="57602" marR="57602" marT="28801" marB="28801" anchor="ctr">
                    <a:solidFill>
                      <a:schemeClr val="accent3">
                        <a:lumMod val="20000"/>
                        <a:lumOff val="80000"/>
                      </a:schemeClr>
                    </a:solidFill>
                  </a:tcPr>
                </a:tc>
                <a:extLst>
                  <a:ext uri="{0D108BD9-81ED-4DB2-BD59-A6C34878D82A}">
                    <a16:rowId xmlns:a16="http://schemas.microsoft.com/office/drawing/2014/main" val="1956922456"/>
                  </a:ext>
                </a:extLst>
              </a:tr>
              <a:tr h="3098872">
                <a:tc>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srgbClr val="000000"/>
                          </a:solidFill>
                          <a:effectLst/>
                          <a:uLnTx/>
                          <a:uFillTx/>
                          <a:latin typeface="UTM Avo" panose="02040603050506020204" pitchFamily="18"/>
                          <a:ea typeface="+mn-ea"/>
                          <a:cs typeface="Times New Roman" panose="02020603050405020304" pitchFamily="18" charset="0"/>
                        </a:rPr>
                        <a:t>Giải</a:t>
                      </a:r>
                      <a:r>
                        <a:rPr kumimoji="0" lang="en-US" sz="1800" b="1" i="0" u="none" strike="noStrike" kern="1200" cap="none" spc="0" normalizeH="0" baseline="0" noProof="0" dirty="0">
                          <a:ln>
                            <a:noFill/>
                          </a:ln>
                          <a:solidFill>
                            <a:srgbClr val="000000"/>
                          </a:solidFill>
                          <a:effectLst/>
                          <a:uLnTx/>
                          <a:uFillTx/>
                          <a:latin typeface="UTM Avo" panose="02040603050506020204" pitchFamily="18"/>
                          <a:ea typeface="+mn-ea"/>
                          <a:cs typeface="Times New Roman" panose="02020603050405020304" pitchFamily="18" charset="0"/>
                        </a:rPr>
                        <a:t> </a:t>
                      </a:r>
                      <a:r>
                        <a:rPr kumimoji="0" lang="en-US" sz="1800" b="1" i="0" u="none" strike="noStrike" kern="1200" cap="none" spc="0" normalizeH="0" baseline="0" noProof="0" dirty="0" err="1">
                          <a:ln>
                            <a:noFill/>
                          </a:ln>
                          <a:solidFill>
                            <a:srgbClr val="000000"/>
                          </a:solidFill>
                          <a:effectLst/>
                          <a:uLnTx/>
                          <a:uFillTx/>
                          <a:latin typeface="UTM Avo" panose="02040603050506020204" pitchFamily="18"/>
                          <a:ea typeface="+mn-ea"/>
                          <a:cs typeface="Times New Roman" panose="02020603050405020304" pitchFamily="18" charset="0"/>
                        </a:rPr>
                        <a:t>thích</a:t>
                      </a:r>
                      <a:endParaRPr kumimoji="0" lang="en-US" sz="1800" b="1" i="0" u="none" strike="noStrike" kern="1200" cap="none" spc="0" normalizeH="0" baseline="0" noProof="0" dirty="0">
                        <a:ln>
                          <a:noFill/>
                        </a:ln>
                        <a:solidFill>
                          <a:srgbClr val="000000"/>
                        </a:solidFill>
                        <a:effectLst/>
                        <a:uLnTx/>
                        <a:uFillTx/>
                        <a:latin typeface="UTM Avo" panose="02040603050506020204" pitchFamily="18"/>
                        <a:ea typeface="+mn-ea"/>
                        <a:cs typeface="Times New Roman" panose="02020603050405020304" pitchFamily="18" charset="0"/>
                      </a:endParaRPr>
                    </a:p>
                  </a:txBody>
                  <a:tcPr marL="57602" marR="57602" marT="28801" marB="28801" anchor="ctr"/>
                </a:tc>
                <a:tc>
                  <a:txBody>
                    <a:bodyPr/>
                    <a:lstStyle/>
                    <a:p>
                      <a:pPr marL="0" marR="0" lvl="0" indent="0" algn="just" defTabSz="914400" rtl="0" eaLnBrk="1" fontAlgn="auto" latinLnBrk="0" hangingPunct="1">
                        <a:lnSpc>
                          <a:spcPct val="15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UTM Avo" panose="02040603050506020204" pitchFamily="18"/>
                        <a:ea typeface="+mn-ea"/>
                        <a:cs typeface="Times New Roman" panose="02020603050405020304" pitchFamily="18" charset="0"/>
                      </a:endParaRPr>
                    </a:p>
                  </a:txBody>
                  <a:tcPr marL="57602" marR="57602" marT="28801" marB="28801" anchor="ctr"/>
                </a:tc>
                <a:tc>
                  <a:txBody>
                    <a:bodyPr/>
                    <a:lstStyle/>
                    <a:p>
                      <a:pPr marL="0" indent="0" algn="just">
                        <a:lnSpc>
                          <a:spcPct val="150000"/>
                        </a:lnSpc>
                        <a:buFontTx/>
                        <a:buNone/>
                      </a:pPr>
                      <a:endParaRPr lang="vi-VN" sz="1800" b="0" i="0" dirty="0">
                        <a:solidFill>
                          <a:srgbClr val="000000"/>
                        </a:solidFill>
                        <a:effectLst/>
                        <a:latin typeface="UTM Avo" panose="02040603050506020204" pitchFamily="18"/>
                        <a:cs typeface="Times New Roman" panose="02020603050405020304" pitchFamily="18" charset="0"/>
                      </a:endParaRPr>
                    </a:p>
                  </a:txBody>
                  <a:tcPr marL="57602" marR="57602" marT="28801" marB="28801" anchor="ctr"/>
                </a:tc>
                <a:tc>
                  <a:txBody>
                    <a:bodyPr/>
                    <a:lstStyle/>
                    <a:p>
                      <a:pPr algn="just">
                        <a:lnSpc>
                          <a:spcPct val="150000"/>
                        </a:lnSpc>
                      </a:pPr>
                      <a:endParaRPr lang="en-US" sz="1800" b="0" i="0" dirty="0">
                        <a:solidFill>
                          <a:srgbClr val="000000"/>
                        </a:solidFill>
                        <a:effectLst/>
                        <a:latin typeface="UTM Avo" panose="02040603050506020204" pitchFamily="18"/>
                        <a:cs typeface="Times New Roman" panose="02020603050405020304" pitchFamily="18" charset="0"/>
                      </a:endParaRPr>
                    </a:p>
                    <a:p>
                      <a:pPr algn="just">
                        <a:lnSpc>
                          <a:spcPct val="150000"/>
                        </a:lnSpc>
                      </a:pPr>
                      <a:endParaRPr lang="en-US" sz="1800" b="0" i="0" dirty="0">
                        <a:solidFill>
                          <a:srgbClr val="000000"/>
                        </a:solidFill>
                        <a:effectLst/>
                        <a:latin typeface="UTM Avo" panose="02040603050506020204" pitchFamily="18"/>
                        <a:cs typeface="Times New Roman" panose="02020603050405020304" pitchFamily="18" charset="0"/>
                      </a:endParaRPr>
                    </a:p>
                    <a:p>
                      <a:pPr algn="just">
                        <a:lnSpc>
                          <a:spcPct val="150000"/>
                        </a:lnSpc>
                      </a:pPr>
                      <a:endParaRPr lang="en-US" sz="1800" b="0" i="0" dirty="0">
                        <a:solidFill>
                          <a:srgbClr val="000000"/>
                        </a:solidFill>
                        <a:effectLst/>
                        <a:latin typeface="UTM Avo" panose="02040603050506020204" pitchFamily="18"/>
                        <a:cs typeface="Times New Roman" panose="02020603050405020304" pitchFamily="18" charset="0"/>
                      </a:endParaRPr>
                    </a:p>
                    <a:p>
                      <a:pPr algn="just">
                        <a:lnSpc>
                          <a:spcPct val="150000"/>
                        </a:lnSpc>
                      </a:pPr>
                      <a:endParaRPr lang="en-US" sz="1800" b="0" i="0" dirty="0">
                        <a:solidFill>
                          <a:srgbClr val="000000"/>
                        </a:solidFill>
                        <a:effectLst/>
                        <a:latin typeface="UTM Avo" panose="02040603050506020204" pitchFamily="18"/>
                        <a:cs typeface="Times New Roman" panose="02020603050405020304" pitchFamily="18" charset="0"/>
                      </a:endParaRPr>
                    </a:p>
                    <a:p>
                      <a:pPr algn="just">
                        <a:lnSpc>
                          <a:spcPct val="150000"/>
                        </a:lnSpc>
                      </a:pPr>
                      <a:endParaRPr lang="en-US" sz="1800" b="0" i="0" dirty="0">
                        <a:solidFill>
                          <a:srgbClr val="000000"/>
                        </a:solidFill>
                        <a:effectLst/>
                        <a:latin typeface="UTM Avo" panose="02040603050506020204" pitchFamily="18"/>
                        <a:cs typeface="Times New Roman" panose="02020603050405020304" pitchFamily="18" charset="0"/>
                      </a:endParaRPr>
                    </a:p>
                    <a:p>
                      <a:pPr algn="just">
                        <a:lnSpc>
                          <a:spcPct val="150000"/>
                        </a:lnSpc>
                      </a:pPr>
                      <a:endParaRPr lang="en-US" sz="1800" b="0" i="0" dirty="0">
                        <a:solidFill>
                          <a:srgbClr val="000000"/>
                        </a:solidFill>
                        <a:effectLst/>
                        <a:latin typeface="UTM Avo" panose="02040603050506020204" pitchFamily="18"/>
                        <a:cs typeface="Times New Roman" panose="02020603050405020304" pitchFamily="18" charset="0"/>
                      </a:endParaRPr>
                    </a:p>
                    <a:p>
                      <a:pPr algn="just">
                        <a:lnSpc>
                          <a:spcPct val="150000"/>
                        </a:lnSpc>
                      </a:pPr>
                      <a:endParaRPr lang="en-US" sz="1800" b="0" i="0" dirty="0">
                        <a:solidFill>
                          <a:srgbClr val="000000"/>
                        </a:solidFill>
                        <a:effectLst/>
                        <a:latin typeface="UTM Avo" panose="02040603050506020204" pitchFamily="18"/>
                        <a:cs typeface="Times New Roman" panose="02020603050405020304" pitchFamily="18" charset="0"/>
                      </a:endParaRPr>
                    </a:p>
                  </a:txBody>
                  <a:tcPr marL="57602" marR="57602" marT="28801" marB="28801" anchor="ctr"/>
                </a:tc>
                <a:extLst>
                  <a:ext uri="{0D108BD9-81ED-4DB2-BD59-A6C34878D82A}">
                    <a16:rowId xmlns:a16="http://schemas.microsoft.com/office/drawing/2014/main" val="2165537835"/>
                  </a:ext>
                </a:extLst>
              </a:tr>
            </a:tbl>
          </a:graphicData>
        </a:graphic>
      </p:graphicFrame>
      <p:sp>
        <p:nvSpPr>
          <p:cNvPr id="5" name="TextBox 4">
            <a:extLst>
              <a:ext uri="{FF2B5EF4-FFF2-40B4-BE49-F238E27FC236}">
                <a16:creationId xmlns:a16="http://schemas.microsoft.com/office/drawing/2014/main" id="{DFCEFC10-1A1B-951B-3EC7-5E4B98534B51}"/>
              </a:ext>
            </a:extLst>
          </p:cNvPr>
          <p:cNvSpPr txBox="1"/>
          <p:nvPr/>
        </p:nvSpPr>
        <p:spPr>
          <a:xfrm>
            <a:off x="1236726" y="3552049"/>
            <a:ext cx="2119577" cy="2526525"/>
          </a:xfrm>
          <a:prstGeom prst="rect">
            <a:avLst/>
          </a:prstGeom>
          <a:noFill/>
        </p:spPr>
        <p:txBody>
          <a:bodyPr wrap="square">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lang="en-US" sz="1800" b="0" i="0" kern="1200" dirty="0">
                <a:solidFill>
                  <a:schemeClr val="tx1"/>
                </a:solidFill>
                <a:effectLst/>
                <a:latin typeface="UTM Avo" panose="02040603050506020204" pitchFamily="18"/>
                <a:ea typeface="+mn-ea"/>
                <a:cs typeface="Times New Roman" panose="02020603050405020304" pitchFamily="18" charset="0"/>
              </a:rPr>
              <a:t>L</a:t>
            </a:r>
            <a:r>
              <a:rPr lang="vi-VN" sz="1800" b="0" i="0" kern="1200" dirty="0">
                <a:solidFill>
                  <a:schemeClr val="tx1"/>
                </a:solidFill>
                <a:effectLst/>
                <a:latin typeface="UTM Avo" panose="02040603050506020204" pitchFamily="18"/>
                <a:ea typeface="+mn-ea"/>
                <a:cs typeface="Times New Roman" panose="02020603050405020304" pitchFamily="18" charset="0"/>
              </a:rPr>
              <a:t>à cắt nghĩa một sự vật, hiện tượng, khái niệm để người khác hiểu rõ, hiểu đúng vấn đề.</a:t>
            </a:r>
            <a:endParaRPr kumimoji="0" lang="en-US" sz="1800" b="0" i="0" u="none" strike="noStrike" kern="1200" cap="none" spc="0" normalizeH="0" baseline="0" noProof="0" dirty="0">
              <a:ln>
                <a:noFill/>
              </a:ln>
              <a:solidFill>
                <a:srgbClr val="000000"/>
              </a:solidFill>
              <a:effectLst/>
              <a:uLnTx/>
              <a:uFillTx/>
              <a:latin typeface="UTM Avo" panose="02040603050506020204" pitchFamily="18"/>
              <a:ea typeface="+mn-ea"/>
              <a:cs typeface="Times New Roman" panose="02020603050405020304" pitchFamily="18" charset="0"/>
            </a:endParaRPr>
          </a:p>
        </p:txBody>
      </p:sp>
      <p:sp>
        <p:nvSpPr>
          <p:cNvPr id="10" name="TextBox 9">
            <a:extLst>
              <a:ext uri="{FF2B5EF4-FFF2-40B4-BE49-F238E27FC236}">
                <a16:creationId xmlns:a16="http://schemas.microsoft.com/office/drawing/2014/main" id="{AE8C5AC6-A587-E874-97C9-B24DC12FEA7D}"/>
              </a:ext>
            </a:extLst>
          </p:cNvPr>
          <p:cNvSpPr txBox="1"/>
          <p:nvPr/>
        </p:nvSpPr>
        <p:spPr>
          <a:xfrm>
            <a:off x="3356303" y="3552049"/>
            <a:ext cx="4525825" cy="2526525"/>
          </a:xfrm>
          <a:prstGeom prst="rect">
            <a:avLst/>
          </a:prstGeom>
          <a:noFill/>
        </p:spPr>
        <p:txBody>
          <a:bodyPr wrap="square">
            <a:spAutoFit/>
          </a:bodyPr>
          <a:lstStyle/>
          <a:p>
            <a:pPr marL="0" marR="0" lvl="0" indent="0" algn="just" defTabSz="914400" rtl="0" eaLnBrk="1" fontAlgn="auto" latinLnBrk="0" hangingPunct="1">
              <a:lnSpc>
                <a:spcPct val="150000"/>
              </a:lnSpc>
              <a:spcBef>
                <a:spcPts val="0"/>
              </a:spcBef>
              <a:spcAft>
                <a:spcPts val="0"/>
              </a:spcAft>
              <a:buClr>
                <a:srgbClr val="000000"/>
              </a:buClr>
              <a:buSzTx/>
              <a:buFontTx/>
              <a:buNone/>
              <a:tabLst/>
              <a:defRPr/>
            </a:pPr>
            <a:r>
              <a:rPr kumimoji="0" lang="en-US" sz="1800" b="0" i="0" u="none" strike="noStrike" kern="0" cap="none" spc="0" normalizeH="0" baseline="0" noProof="0" dirty="0">
                <a:ln>
                  <a:noFill/>
                </a:ln>
                <a:solidFill>
                  <a:srgbClr val="000000"/>
                </a:solidFill>
                <a:effectLst/>
                <a:uLnTx/>
                <a:uFillTx/>
                <a:latin typeface="UTM Avo" panose="02040603050506020204" pitchFamily="18"/>
                <a:ea typeface="+mn-ea"/>
                <a:cs typeface="Times New Roman" panose="02020603050405020304" pitchFamily="18" charset="0"/>
                <a:sym typeface="Arial"/>
              </a:rPr>
              <a:t>- </a:t>
            </a:r>
            <a:r>
              <a:rPr kumimoji="0" lang="vi-VN" sz="1800" b="0" i="0" u="none" strike="noStrike" kern="0" cap="none" spc="0" normalizeH="0" baseline="0" noProof="0" dirty="0">
                <a:ln>
                  <a:noFill/>
                </a:ln>
                <a:solidFill>
                  <a:srgbClr val="000000"/>
                </a:solidFill>
                <a:effectLst/>
                <a:uLnTx/>
                <a:uFillTx/>
                <a:latin typeface="UTM Avo" panose="02040603050506020204" pitchFamily="18"/>
                <a:ea typeface="+mn-ea"/>
                <a:cs typeface="Times New Roman" panose="02020603050405020304" pitchFamily="18" charset="0"/>
                <a:sym typeface="Arial"/>
              </a:rPr>
              <a:t>Giải thích nội dung các thuật ngữ, khái niệm, các từ ngữ quan trọng; tức là trả lời cho các câu hỏi: </a:t>
            </a:r>
            <a:r>
              <a:rPr kumimoji="0" lang="vi-VN" sz="1800" b="0" u="none" strike="noStrike" kern="0" cap="none" spc="0" normalizeH="0" baseline="0" noProof="0" dirty="0">
                <a:ln>
                  <a:noFill/>
                </a:ln>
                <a:solidFill>
                  <a:srgbClr val="000000"/>
                </a:solidFill>
                <a:effectLst/>
                <a:uLnTx/>
                <a:uFillTx/>
                <a:latin typeface="UTM Avo" panose="02040603050506020204" pitchFamily="18"/>
                <a:ea typeface="+mn-ea"/>
                <a:cs typeface="Times New Roman" panose="02020603050405020304" pitchFamily="18" charset="0"/>
                <a:sym typeface="Arial"/>
              </a:rPr>
              <a:t>“Nó là gì?”, “Nó như thế nào?”</a:t>
            </a:r>
            <a:r>
              <a:rPr lang="en-US" sz="1800" dirty="0">
                <a:latin typeface="UTM Avo" panose="02040603050506020204" pitchFamily="18"/>
                <a:ea typeface="+mn-ea"/>
                <a:cs typeface="Times New Roman" panose="02020603050405020304" pitchFamily="18" charset="0"/>
              </a:rPr>
              <a:t>,</a:t>
            </a:r>
            <a:r>
              <a:rPr kumimoji="0" lang="vi-VN" sz="1800" b="0" u="none" strike="noStrike" kern="0" cap="none" spc="0" normalizeH="0" baseline="0" noProof="0" dirty="0">
                <a:ln>
                  <a:noFill/>
                </a:ln>
                <a:solidFill>
                  <a:srgbClr val="000000"/>
                </a:solidFill>
                <a:effectLst/>
                <a:uLnTx/>
                <a:uFillTx/>
                <a:latin typeface="UTM Avo" panose="02040603050506020204" pitchFamily="18"/>
                <a:ea typeface="+mn-ea"/>
                <a:cs typeface="Times New Roman" panose="02020603050405020304" pitchFamily="18" charset="0"/>
                <a:sym typeface="Arial"/>
              </a:rPr>
              <a:t>… </a:t>
            </a:r>
            <a:endParaRPr kumimoji="0" lang="en-US" sz="1800" b="0" u="none" strike="noStrike" kern="0" cap="none" spc="0" normalizeH="0" baseline="0" noProof="0" dirty="0">
              <a:ln>
                <a:noFill/>
              </a:ln>
              <a:solidFill>
                <a:srgbClr val="000000"/>
              </a:solidFill>
              <a:effectLst/>
              <a:uLnTx/>
              <a:uFillTx/>
              <a:latin typeface="UTM Avo" panose="02040603050506020204" pitchFamily="18"/>
              <a:ea typeface="+mn-ea"/>
              <a:cs typeface="Times New Roman" panose="02020603050405020304" pitchFamily="18" charset="0"/>
              <a:sym typeface="Arial"/>
            </a:endParaRPr>
          </a:p>
          <a:p>
            <a:pPr marL="0" marR="0" lvl="0" indent="0" algn="just" defTabSz="914400" rtl="0" eaLnBrk="1" fontAlgn="auto" latinLnBrk="0" hangingPunct="1">
              <a:lnSpc>
                <a:spcPct val="150000"/>
              </a:lnSpc>
              <a:spcBef>
                <a:spcPts val="0"/>
              </a:spcBef>
              <a:spcAft>
                <a:spcPts val="0"/>
              </a:spcAft>
              <a:buClr>
                <a:srgbClr val="000000"/>
              </a:buClr>
              <a:buSzTx/>
              <a:buFontTx/>
              <a:buNone/>
              <a:tabLst/>
              <a:defRPr/>
            </a:pPr>
            <a:r>
              <a:rPr kumimoji="0" lang="en-US" sz="1800" b="0" i="0" u="none" strike="noStrike" kern="0" cap="none" spc="0" normalizeH="0" baseline="0" noProof="0" dirty="0">
                <a:ln>
                  <a:noFill/>
                </a:ln>
                <a:solidFill>
                  <a:srgbClr val="000000"/>
                </a:solidFill>
                <a:effectLst/>
                <a:uLnTx/>
                <a:uFillTx/>
                <a:latin typeface="UTM Avo" panose="02040603050506020204" pitchFamily="18"/>
                <a:ea typeface="+mn-ea"/>
                <a:cs typeface="Times New Roman" panose="02020603050405020304" pitchFamily="18" charset="0"/>
                <a:sym typeface="Arial"/>
              </a:rPr>
              <a:t>- </a:t>
            </a:r>
            <a:r>
              <a:rPr kumimoji="0" lang="vi-VN" sz="1800" b="0" i="0" u="none" strike="noStrike" kern="0" cap="none" spc="0" normalizeH="0" baseline="0" noProof="0" dirty="0">
                <a:ln>
                  <a:noFill/>
                </a:ln>
                <a:solidFill>
                  <a:srgbClr val="000000"/>
                </a:solidFill>
                <a:effectLst/>
                <a:uLnTx/>
                <a:uFillTx/>
                <a:latin typeface="UTM Avo" panose="02040603050506020204" pitchFamily="18"/>
                <a:ea typeface="+mn-ea"/>
                <a:cs typeface="Times New Roman" panose="02020603050405020304" pitchFamily="18" charset="0"/>
                <a:sym typeface="Arial"/>
              </a:rPr>
              <a:t>Giải thích nguyên nhân của vấn đề, tức là trả lời câu hỏi: “Vì sao?”. </a:t>
            </a:r>
          </a:p>
        </p:txBody>
      </p:sp>
      <p:sp>
        <p:nvSpPr>
          <p:cNvPr id="12" name="TextBox 11">
            <a:extLst>
              <a:ext uri="{FF2B5EF4-FFF2-40B4-BE49-F238E27FC236}">
                <a16:creationId xmlns:a16="http://schemas.microsoft.com/office/drawing/2014/main" id="{730AC46D-43D5-C68A-FB26-5E4BE6CA5DC9}"/>
              </a:ext>
            </a:extLst>
          </p:cNvPr>
          <p:cNvSpPr txBox="1"/>
          <p:nvPr/>
        </p:nvSpPr>
        <p:spPr>
          <a:xfrm>
            <a:off x="7849896" y="3344300"/>
            <a:ext cx="3831336" cy="2942024"/>
          </a:xfrm>
          <a:prstGeom prst="rect">
            <a:avLst/>
          </a:prstGeom>
          <a:noFill/>
        </p:spPr>
        <p:txBody>
          <a:bodyPr wrap="square">
            <a:spAutoFit/>
          </a:bodyPr>
          <a:lstStyle/>
          <a:p>
            <a:pPr marL="0" marR="0" lvl="0" indent="0" algn="just"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1800" b="0" i="0" u="none" strike="noStrike" kern="0" cap="none" spc="0" normalizeH="0" baseline="0" noProof="0" dirty="0">
                <a:ln>
                  <a:noFill/>
                </a:ln>
                <a:solidFill>
                  <a:srgbClr val="000000"/>
                </a:solidFill>
                <a:effectLst/>
                <a:uLnTx/>
                <a:uFillTx/>
                <a:latin typeface="UTM Avo" panose="02040603050506020204" pitchFamily="18"/>
                <a:ea typeface="+mn-ea"/>
                <a:cs typeface="Times New Roman" panose="02020603050405020304" pitchFamily="18" charset="0"/>
                <a:sym typeface="Arial"/>
              </a:rPr>
              <a:t>-</a:t>
            </a:r>
            <a:r>
              <a:rPr lang="en-US" sz="1800" dirty="0">
                <a:latin typeface="UTM Avo" panose="02040603050506020204" pitchFamily="18"/>
                <a:ea typeface="+mn-ea"/>
                <a:cs typeface="Times New Roman" panose="02020603050405020304" pitchFamily="18" charset="0"/>
              </a:rPr>
              <a:t> G</a:t>
            </a:r>
            <a:r>
              <a:rPr kumimoji="0" lang="vi-VN" sz="1800" b="0" i="0" u="none" strike="noStrike" kern="0" cap="none" spc="0" normalizeH="0" baseline="0" noProof="0" dirty="0">
                <a:ln>
                  <a:noFill/>
                </a:ln>
                <a:solidFill>
                  <a:srgbClr val="000000"/>
                </a:solidFill>
                <a:effectLst/>
                <a:uLnTx/>
                <a:uFillTx/>
                <a:latin typeface="UTM Avo" panose="02040603050506020204" pitchFamily="18"/>
                <a:ea typeface="+mn-ea"/>
                <a:cs typeface="Times New Roman" panose="02020603050405020304" pitchFamily="18" charset="0"/>
                <a:sym typeface="Arial"/>
              </a:rPr>
              <a:t>iải thích khái niệm </a:t>
            </a:r>
            <a:r>
              <a:rPr kumimoji="0" lang="vi-VN" sz="1800" b="0" i="1" u="none" strike="noStrike" kern="0" cap="none" spc="0" normalizeH="0" baseline="0" noProof="0" dirty="0">
                <a:ln>
                  <a:noFill/>
                </a:ln>
                <a:solidFill>
                  <a:srgbClr val="000000"/>
                </a:solidFill>
                <a:effectLst/>
                <a:uLnTx/>
                <a:uFillTx/>
                <a:latin typeface="UTM Avo" panose="02040603050506020204" pitchFamily="18"/>
                <a:ea typeface="+mn-ea"/>
                <a:cs typeface="Times New Roman" panose="02020603050405020304" pitchFamily="18" charset="0"/>
                <a:sym typeface="Arial"/>
              </a:rPr>
              <a:t>độc thoại</a:t>
            </a:r>
            <a:r>
              <a:rPr kumimoji="0" lang="vi-VN" sz="1800" b="0" i="0" u="none" strike="noStrike" kern="0" cap="none" spc="0" normalizeH="0" baseline="0" noProof="0" dirty="0">
                <a:ln>
                  <a:noFill/>
                </a:ln>
                <a:solidFill>
                  <a:srgbClr val="000000"/>
                </a:solidFill>
                <a:effectLst/>
                <a:uLnTx/>
                <a:uFillTx/>
                <a:latin typeface="UTM Avo" panose="02040603050506020204" pitchFamily="18"/>
                <a:ea typeface="+mn-ea"/>
                <a:cs typeface="Times New Roman" panose="02020603050405020304" pitchFamily="18" charset="0"/>
                <a:sym typeface="Arial"/>
              </a:rPr>
              <a:t> (Độc thoại là gì? Độc thoại có đặc điểm như thế nào?...).</a:t>
            </a:r>
            <a:endParaRPr kumimoji="0" lang="en-US" sz="1800" b="0" i="0" u="none" strike="noStrike" kern="0" cap="none" spc="0" normalizeH="0" baseline="0" noProof="0" dirty="0">
              <a:ln>
                <a:noFill/>
              </a:ln>
              <a:solidFill>
                <a:srgbClr val="000000"/>
              </a:solidFill>
              <a:effectLst/>
              <a:uLnTx/>
              <a:uFillTx/>
              <a:latin typeface="UTM Avo" panose="02040603050506020204" pitchFamily="18"/>
              <a:ea typeface="+mn-ea"/>
              <a:cs typeface="Times New Roman" panose="02020603050405020304" pitchFamily="18" charset="0"/>
              <a:sym typeface="Arial"/>
            </a:endParaRP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00"/>
                </a:solidFill>
                <a:effectLst/>
                <a:uLnTx/>
                <a:uFillTx/>
                <a:latin typeface="UTM Avo" panose="02040603050506020204" pitchFamily="18"/>
                <a:ea typeface="+mn-ea"/>
                <a:cs typeface="Times New Roman" panose="02020603050405020304" pitchFamily="18" charset="0"/>
                <a:sym typeface="Arial"/>
              </a:rPr>
              <a:t>- </a:t>
            </a:r>
            <a:r>
              <a:rPr kumimoji="0" lang="en-US" sz="1800" b="0" i="0" u="none" strike="noStrike" kern="0" cap="none" spc="0" normalizeH="0" baseline="0" noProof="0" dirty="0" err="1">
                <a:ln>
                  <a:noFill/>
                </a:ln>
                <a:solidFill>
                  <a:srgbClr val="000000"/>
                </a:solidFill>
                <a:effectLst/>
                <a:uLnTx/>
                <a:uFillTx/>
                <a:latin typeface="UTM Avo" panose="02040603050506020204" pitchFamily="18"/>
                <a:ea typeface="+mn-ea"/>
                <a:cs typeface="Times New Roman" panose="02020603050405020304" pitchFamily="18" charset="0"/>
                <a:sym typeface="Arial"/>
              </a:rPr>
              <a:t>Trả</a:t>
            </a:r>
            <a:r>
              <a:rPr kumimoji="0" lang="en-US" sz="1800" b="0" i="0" u="none" strike="noStrike" kern="0" cap="none" spc="0" normalizeH="0" noProof="0" dirty="0">
                <a:ln>
                  <a:noFill/>
                </a:ln>
                <a:solidFill>
                  <a:srgbClr val="000000"/>
                </a:solidFill>
                <a:effectLst/>
                <a:uLnTx/>
                <a:uFillTx/>
                <a:latin typeface="UTM Avo" panose="02040603050506020204" pitchFamily="18"/>
                <a:ea typeface="+mn-ea"/>
                <a:cs typeface="Times New Roman" panose="02020603050405020304" pitchFamily="18" charset="0"/>
                <a:sym typeface="Arial"/>
              </a:rPr>
              <a:t> </a:t>
            </a:r>
            <a:r>
              <a:rPr kumimoji="0" lang="en-US" sz="1800" b="0" i="0" u="none" strike="noStrike" kern="0" cap="none" spc="0" normalizeH="0" noProof="0" dirty="0" err="1">
                <a:ln>
                  <a:noFill/>
                </a:ln>
                <a:solidFill>
                  <a:srgbClr val="000000"/>
                </a:solidFill>
                <a:effectLst/>
                <a:uLnTx/>
                <a:uFillTx/>
                <a:latin typeface="UTM Avo" panose="02040603050506020204" pitchFamily="18"/>
                <a:ea typeface="+mn-ea"/>
                <a:cs typeface="Times New Roman" panose="02020603050405020304" pitchFamily="18" charset="0"/>
                <a:sym typeface="Arial"/>
              </a:rPr>
              <a:t>lời</a:t>
            </a:r>
            <a:r>
              <a:rPr kumimoji="0" lang="en-US" sz="1800" b="0" i="0" u="none" strike="noStrike" kern="0" cap="none" spc="0" normalizeH="0" noProof="0" dirty="0">
                <a:ln>
                  <a:noFill/>
                </a:ln>
                <a:solidFill>
                  <a:srgbClr val="000000"/>
                </a:solidFill>
                <a:effectLst/>
                <a:uLnTx/>
                <a:uFillTx/>
                <a:latin typeface="UTM Avo" panose="02040603050506020204" pitchFamily="18"/>
                <a:ea typeface="+mn-ea"/>
                <a:cs typeface="Times New Roman" panose="02020603050405020304" pitchFamily="18" charset="0"/>
                <a:sym typeface="Arial"/>
              </a:rPr>
              <a:t> </a:t>
            </a:r>
            <a:r>
              <a:rPr kumimoji="0" lang="en-US" sz="1800" b="0" i="0" u="none" strike="noStrike" kern="0" cap="none" spc="0" normalizeH="0" noProof="0" dirty="0" err="1">
                <a:ln>
                  <a:noFill/>
                </a:ln>
                <a:solidFill>
                  <a:srgbClr val="000000"/>
                </a:solidFill>
                <a:effectLst/>
                <a:uLnTx/>
                <a:uFillTx/>
                <a:latin typeface="UTM Avo" panose="02040603050506020204" pitchFamily="18"/>
                <a:ea typeface="+mn-ea"/>
                <a:cs typeface="Times New Roman" panose="02020603050405020304" pitchFamily="18" charset="0"/>
                <a:sym typeface="Arial"/>
              </a:rPr>
              <a:t>câu</a:t>
            </a:r>
            <a:r>
              <a:rPr kumimoji="0" lang="en-US" sz="1800" b="0" i="0" u="none" strike="noStrike" kern="0" cap="none" spc="0" normalizeH="0" noProof="0" dirty="0">
                <a:ln>
                  <a:noFill/>
                </a:ln>
                <a:solidFill>
                  <a:srgbClr val="000000"/>
                </a:solidFill>
                <a:effectLst/>
                <a:uLnTx/>
                <a:uFillTx/>
                <a:latin typeface="UTM Avo" panose="02040603050506020204" pitchFamily="18"/>
                <a:ea typeface="+mn-ea"/>
                <a:cs typeface="Times New Roman" panose="02020603050405020304" pitchFamily="18" charset="0"/>
                <a:sym typeface="Arial"/>
              </a:rPr>
              <a:t> </a:t>
            </a:r>
            <a:r>
              <a:rPr kumimoji="0" lang="en-US" sz="1800" b="0" i="0" u="none" strike="noStrike" kern="0" cap="none" spc="0" normalizeH="0" noProof="0" dirty="0" err="1">
                <a:ln>
                  <a:noFill/>
                </a:ln>
                <a:solidFill>
                  <a:srgbClr val="000000"/>
                </a:solidFill>
                <a:effectLst/>
                <a:uLnTx/>
                <a:uFillTx/>
                <a:latin typeface="UTM Avo" panose="02040603050506020204" pitchFamily="18"/>
                <a:ea typeface="+mn-ea"/>
                <a:cs typeface="Times New Roman" panose="02020603050405020304" pitchFamily="18" charset="0"/>
                <a:sym typeface="Arial"/>
              </a:rPr>
              <a:t>hỏi</a:t>
            </a:r>
            <a:r>
              <a:rPr kumimoji="0" lang="en-US" sz="1800" b="0" i="0" u="none" strike="noStrike" kern="0" cap="none" spc="0" normalizeH="0" noProof="0" dirty="0">
                <a:ln>
                  <a:noFill/>
                </a:ln>
                <a:solidFill>
                  <a:srgbClr val="000000"/>
                </a:solidFill>
                <a:effectLst/>
                <a:uLnTx/>
                <a:uFillTx/>
                <a:latin typeface="UTM Avo" panose="02040603050506020204" pitchFamily="18"/>
                <a:ea typeface="+mn-ea"/>
                <a:cs typeface="Times New Roman" panose="02020603050405020304" pitchFamily="18" charset="0"/>
                <a:sym typeface="Arial"/>
              </a:rPr>
              <a:t> “</a:t>
            </a:r>
            <a:r>
              <a:rPr kumimoji="0" lang="en-US" sz="1800" b="0" i="0" u="none" strike="noStrike" kern="0" cap="none" spc="0" normalizeH="0" noProof="0" dirty="0" err="1">
                <a:ln>
                  <a:noFill/>
                </a:ln>
                <a:solidFill>
                  <a:srgbClr val="000000"/>
                </a:solidFill>
                <a:effectLst/>
                <a:uLnTx/>
                <a:uFillTx/>
                <a:latin typeface="UTM Avo" panose="02040603050506020204" pitchFamily="18"/>
                <a:ea typeface="+mn-ea"/>
                <a:cs typeface="Times New Roman" panose="02020603050405020304" pitchFamily="18" charset="0"/>
                <a:sym typeface="Arial"/>
              </a:rPr>
              <a:t>Vì</a:t>
            </a:r>
            <a:r>
              <a:rPr kumimoji="0" lang="en-US" sz="1800" b="0" i="0" u="none" strike="noStrike" kern="0" cap="none" spc="0" normalizeH="0" noProof="0" dirty="0">
                <a:ln>
                  <a:noFill/>
                </a:ln>
                <a:solidFill>
                  <a:srgbClr val="000000"/>
                </a:solidFill>
                <a:effectLst/>
                <a:uLnTx/>
                <a:uFillTx/>
                <a:latin typeface="UTM Avo" panose="02040603050506020204" pitchFamily="18"/>
                <a:ea typeface="+mn-ea"/>
                <a:cs typeface="Times New Roman" panose="02020603050405020304" pitchFamily="18" charset="0"/>
                <a:sym typeface="Arial"/>
              </a:rPr>
              <a:t> </a:t>
            </a:r>
            <a:r>
              <a:rPr kumimoji="0" lang="en-US" sz="1800" b="0" i="0" u="none" strike="noStrike" kern="0" cap="none" spc="0" normalizeH="0" noProof="0" dirty="0" err="1">
                <a:ln>
                  <a:noFill/>
                </a:ln>
                <a:solidFill>
                  <a:srgbClr val="000000"/>
                </a:solidFill>
                <a:effectLst/>
                <a:uLnTx/>
                <a:uFillTx/>
                <a:latin typeface="UTM Avo" panose="02040603050506020204" pitchFamily="18"/>
                <a:ea typeface="+mn-ea"/>
                <a:cs typeface="Times New Roman" panose="02020603050405020304" pitchFamily="18" charset="0"/>
                <a:sym typeface="Arial"/>
              </a:rPr>
              <a:t>sao</a:t>
            </a:r>
            <a:r>
              <a:rPr kumimoji="0" lang="en-US" sz="1800" b="0" i="0" u="none" strike="noStrike" kern="0" cap="none" spc="0" normalizeH="0" noProof="0" dirty="0">
                <a:ln>
                  <a:noFill/>
                </a:ln>
                <a:solidFill>
                  <a:srgbClr val="000000"/>
                </a:solidFill>
                <a:effectLst/>
                <a:uLnTx/>
                <a:uFillTx/>
                <a:latin typeface="UTM Avo" panose="02040603050506020204" pitchFamily="18"/>
                <a:ea typeface="+mn-ea"/>
                <a:cs typeface="Times New Roman" panose="02020603050405020304" pitchFamily="18" charset="0"/>
                <a:sym typeface="Arial"/>
              </a:rPr>
              <a:t>?” (</a:t>
            </a:r>
            <a:r>
              <a:rPr kumimoji="0" lang="en-US" sz="1800" b="0" i="0" u="none" strike="noStrike" kern="0" cap="none" spc="0" normalizeH="0" noProof="0" dirty="0" err="1">
                <a:ln>
                  <a:noFill/>
                </a:ln>
                <a:solidFill>
                  <a:srgbClr val="000000"/>
                </a:solidFill>
                <a:effectLst/>
                <a:uLnTx/>
                <a:uFillTx/>
                <a:latin typeface="UTM Avo" panose="02040603050506020204" pitchFamily="18"/>
                <a:ea typeface="+mn-ea"/>
                <a:cs typeface="Times New Roman" panose="02020603050405020304" pitchFamily="18" charset="0"/>
                <a:sym typeface="Arial"/>
              </a:rPr>
              <a:t>Vì</a:t>
            </a:r>
            <a:r>
              <a:rPr kumimoji="0" lang="en-US" sz="1800" b="0" i="0" u="none" strike="noStrike" kern="0" cap="none" spc="0" normalizeH="0" noProof="0" dirty="0">
                <a:ln>
                  <a:noFill/>
                </a:ln>
                <a:solidFill>
                  <a:srgbClr val="000000"/>
                </a:solidFill>
                <a:effectLst/>
                <a:uLnTx/>
                <a:uFillTx/>
                <a:latin typeface="UTM Avo" panose="02040603050506020204" pitchFamily="18"/>
                <a:ea typeface="+mn-ea"/>
                <a:cs typeface="Times New Roman" panose="02020603050405020304" pitchFamily="18" charset="0"/>
                <a:sym typeface="Arial"/>
              </a:rPr>
              <a:t> </a:t>
            </a:r>
            <a:r>
              <a:rPr kumimoji="0" lang="en-US" sz="1800" b="0" i="0" u="none" strike="noStrike" kern="0" cap="none" spc="0" normalizeH="0" noProof="0" dirty="0" err="1">
                <a:ln>
                  <a:noFill/>
                </a:ln>
                <a:solidFill>
                  <a:srgbClr val="000000"/>
                </a:solidFill>
                <a:effectLst/>
                <a:uLnTx/>
                <a:uFillTx/>
                <a:latin typeface="UTM Avo" panose="02040603050506020204" pitchFamily="18"/>
                <a:ea typeface="+mn-ea"/>
                <a:cs typeface="Times New Roman" panose="02020603050405020304" pitchFamily="18" charset="0"/>
                <a:sym typeface="Arial"/>
              </a:rPr>
              <a:t>sao</a:t>
            </a:r>
            <a:r>
              <a:rPr kumimoji="0" lang="en-US" sz="1800" b="0" i="0" u="none" strike="noStrike" kern="0" cap="none" spc="0" normalizeH="0" noProof="0" dirty="0">
                <a:ln>
                  <a:noFill/>
                </a:ln>
                <a:solidFill>
                  <a:srgbClr val="000000"/>
                </a:solidFill>
                <a:effectLst/>
                <a:uLnTx/>
                <a:uFillTx/>
                <a:latin typeface="UTM Avo" panose="02040603050506020204" pitchFamily="18"/>
                <a:ea typeface="+mn-ea"/>
                <a:cs typeface="Times New Roman" panose="02020603050405020304" pitchFamily="18" charset="0"/>
                <a:sym typeface="Arial"/>
              </a:rPr>
              <a:t> </a:t>
            </a:r>
            <a:r>
              <a:rPr kumimoji="0" lang="en-US" sz="1800" b="0" i="0" u="none" strike="noStrike" kern="0" cap="none" spc="0" normalizeH="0" noProof="0" dirty="0" err="1">
                <a:ln>
                  <a:noFill/>
                </a:ln>
                <a:solidFill>
                  <a:srgbClr val="000000"/>
                </a:solidFill>
                <a:effectLst/>
                <a:uLnTx/>
                <a:uFillTx/>
                <a:latin typeface="UTM Avo" panose="02040603050506020204" pitchFamily="18"/>
                <a:ea typeface="+mn-ea"/>
                <a:cs typeface="Times New Roman" panose="02020603050405020304" pitchFamily="18" charset="0"/>
                <a:sym typeface="Arial"/>
              </a:rPr>
              <a:t>những</a:t>
            </a:r>
            <a:r>
              <a:rPr kumimoji="0" lang="en-US" sz="1800" b="0" i="0" u="none" strike="noStrike" kern="0" cap="none" spc="0" normalizeH="0" noProof="0" dirty="0">
                <a:ln>
                  <a:noFill/>
                </a:ln>
                <a:solidFill>
                  <a:srgbClr val="000000"/>
                </a:solidFill>
                <a:effectLst/>
                <a:uLnTx/>
                <a:uFillTx/>
                <a:latin typeface="UTM Avo" panose="02040603050506020204" pitchFamily="18"/>
                <a:ea typeface="+mn-ea"/>
                <a:cs typeface="Times New Roman" panose="02020603050405020304" pitchFamily="18" charset="0"/>
                <a:sym typeface="Arial"/>
              </a:rPr>
              <a:t> </a:t>
            </a:r>
            <a:r>
              <a:rPr kumimoji="0" lang="en-US" sz="1800" b="0" i="0" u="none" strike="noStrike" kern="0" cap="none" spc="0" normalizeH="0" noProof="0" dirty="0" err="1">
                <a:ln>
                  <a:noFill/>
                </a:ln>
                <a:solidFill>
                  <a:srgbClr val="000000"/>
                </a:solidFill>
                <a:effectLst/>
                <a:uLnTx/>
                <a:uFillTx/>
                <a:latin typeface="UTM Avo" panose="02040603050506020204" pitchFamily="18"/>
                <a:ea typeface="+mn-ea"/>
                <a:cs typeface="Times New Roman" panose="02020603050405020304" pitchFamily="18" charset="0"/>
                <a:sym typeface="Arial"/>
              </a:rPr>
              <a:t>lời</a:t>
            </a:r>
            <a:r>
              <a:rPr kumimoji="0" lang="en-US" sz="1800" b="0" i="0" u="none" strike="noStrike" kern="0" cap="none" spc="0" normalizeH="0" noProof="0" dirty="0">
                <a:ln>
                  <a:noFill/>
                </a:ln>
                <a:solidFill>
                  <a:srgbClr val="000000"/>
                </a:solidFill>
                <a:effectLst/>
                <a:uLnTx/>
                <a:uFillTx/>
                <a:latin typeface="UTM Avo" panose="02040603050506020204" pitchFamily="18"/>
                <a:ea typeface="+mn-ea"/>
                <a:cs typeface="Times New Roman" panose="02020603050405020304" pitchFamily="18" charset="0"/>
                <a:sym typeface="Arial"/>
              </a:rPr>
              <a:t> </a:t>
            </a:r>
            <a:r>
              <a:rPr kumimoji="0" lang="en-US" sz="1800" b="0" i="0" u="none" strike="noStrike" kern="0" cap="none" spc="0" normalizeH="0" noProof="0" dirty="0" err="1">
                <a:ln>
                  <a:noFill/>
                </a:ln>
                <a:solidFill>
                  <a:srgbClr val="000000"/>
                </a:solidFill>
                <a:effectLst/>
                <a:uLnTx/>
                <a:uFillTx/>
                <a:latin typeface="UTM Avo" panose="02040603050506020204" pitchFamily="18"/>
                <a:ea typeface="+mn-ea"/>
                <a:cs typeface="Times New Roman" panose="02020603050405020304" pitchFamily="18" charset="0"/>
                <a:sym typeface="Arial"/>
              </a:rPr>
              <a:t>độc</a:t>
            </a:r>
            <a:r>
              <a:rPr kumimoji="0" lang="en-US" sz="1800" b="0" i="0" u="none" strike="noStrike" kern="0" cap="none" spc="0" normalizeH="0" noProof="0" dirty="0">
                <a:ln>
                  <a:noFill/>
                </a:ln>
                <a:solidFill>
                  <a:srgbClr val="000000"/>
                </a:solidFill>
                <a:effectLst/>
                <a:uLnTx/>
                <a:uFillTx/>
                <a:latin typeface="UTM Avo" panose="02040603050506020204" pitchFamily="18"/>
                <a:ea typeface="+mn-ea"/>
                <a:cs typeface="Times New Roman" panose="02020603050405020304" pitchFamily="18" charset="0"/>
                <a:sym typeface="Arial"/>
              </a:rPr>
              <a:t> </a:t>
            </a:r>
            <a:r>
              <a:rPr kumimoji="0" lang="en-US" sz="1800" b="0" i="0" u="none" strike="noStrike" kern="0" cap="none" spc="0" normalizeH="0" noProof="0" dirty="0" err="1">
                <a:ln>
                  <a:noFill/>
                </a:ln>
                <a:solidFill>
                  <a:srgbClr val="000000"/>
                </a:solidFill>
                <a:effectLst/>
                <a:uLnTx/>
                <a:uFillTx/>
                <a:latin typeface="UTM Avo" panose="02040603050506020204" pitchFamily="18"/>
                <a:ea typeface="+mn-ea"/>
                <a:cs typeface="Times New Roman" panose="02020603050405020304" pitchFamily="18" charset="0"/>
                <a:sym typeface="Arial"/>
              </a:rPr>
              <a:t>thoại</a:t>
            </a:r>
            <a:r>
              <a:rPr kumimoji="0" lang="en-US" sz="1800" b="0" i="0" u="none" strike="noStrike" kern="0" cap="none" spc="0" normalizeH="0" noProof="0" dirty="0">
                <a:ln>
                  <a:noFill/>
                </a:ln>
                <a:solidFill>
                  <a:srgbClr val="000000"/>
                </a:solidFill>
                <a:effectLst/>
                <a:uLnTx/>
                <a:uFillTx/>
                <a:latin typeface="UTM Avo" panose="02040603050506020204" pitchFamily="18"/>
                <a:ea typeface="+mn-ea"/>
                <a:cs typeface="Times New Roman" panose="02020603050405020304" pitchFamily="18" charset="0"/>
                <a:sym typeface="Arial"/>
              </a:rPr>
              <a:t> </a:t>
            </a:r>
            <a:r>
              <a:rPr kumimoji="0" lang="en-US" sz="1800" b="0" i="0" u="none" strike="noStrike" kern="0" cap="none" spc="0" normalizeH="0" noProof="0" dirty="0" err="1">
                <a:ln>
                  <a:noFill/>
                </a:ln>
                <a:solidFill>
                  <a:srgbClr val="000000"/>
                </a:solidFill>
                <a:effectLst/>
                <a:uLnTx/>
                <a:uFillTx/>
                <a:latin typeface="UTM Avo" panose="02040603050506020204" pitchFamily="18"/>
                <a:ea typeface="+mn-ea"/>
                <a:cs typeface="Times New Roman" panose="02020603050405020304" pitchFamily="18" charset="0"/>
                <a:sym typeface="Arial"/>
              </a:rPr>
              <a:t>của</a:t>
            </a:r>
            <a:r>
              <a:rPr kumimoji="0" lang="en-US" sz="1800" b="0" i="0" u="none" strike="noStrike" kern="0" cap="none" spc="0" normalizeH="0" noProof="0" dirty="0">
                <a:ln>
                  <a:noFill/>
                </a:ln>
                <a:solidFill>
                  <a:srgbClr val="000000"/>
                </a:solidFill>
                <a:effectLst/>
                <a:uLnTx/>
                <a:uFillTx/>
                <a:latin typeface="UTM Avo" panose="02040603050506020204" pitchFamily="18"/>
                <a:ea typeface="+mn-ea"/>
                <a:cs typeface="Times New Roman" panose="02020603050405020304" pitchFamily="18" charset="0"/>
                <a:sym typeface="Arial"/>
              </a:rPr>
              <a:t> Ham-</a:t>
            </a:r>
            <a:r>
              <a:rPr kumimoji="0" lang="en-US" sz="1800" b="0" i="0" u="none" strike="noStrike" kern="0" cap="none" spc="0" normalizeH="0" noProof="0" dirty="0" err="1">
                <a:ln>
                  <a:noFill/>
                </a:ln>
                <a:solidFill>
                  <a:srgbClr val="000000"/>
                </a:solidFill>
                <a:effectLst/>
                <a:uLnTx/>
                <a:uFillTx/>
                <a:latin typeface="UTM Avo" panose="02040603050506020204" pitchFamily="18"/>
                <a:ea typeface="+mn-ea"/>
                <a:cs typeface="Times New Roman" panose="02020603050405020304" pitchFamily="18" charset="0"/>
                <a:sym typeface="Arial"/>
              </a:rPr>
              <a:t>lét</a:t>
            </a:r>
            <a:r>
              <a:rPr kumimoji="0" lang="en-US" sz="1800" b="0" i="0" u="none" strike="noStrike" kern="0" cap="none" spc="0" normalizeH="0" noProof="0" dirty="0">
                <a:ln>
                  <a:noFill/>
                </a:ln>
                <a:solidFill>
                  <a:srgbClr val="000000"/>
                </a:solidFill>
                <a:effectLst/>
                <a:uLnTx/>
                <a:uFillTx/>
                <a:latin typeface="UTM Avo" panose="02040603050506020204" pitchFamily="18"/>
                <a:ea typeface="+mn-ea"/>
                <a:cs typeface="Times New Roman" panose="02020603050405020304" pitchFamily="18" charset="0"/>
                <a:sym typeface="Arial"/>
              </a:rPr>
              <a:t> </a:t>
            </a:r>
            <a:r>
              <a:rPr kumimoji="0" lang="en-US" sz="1800" b="0" i="0" u="none" strike="noStrike" kern="0" cap="none" spc="0" normalizeH="0" noProof="0" dirty="0" err="1">
                <a:ln>
                  <a:noFill/>
                </a:ln>
                <a:solidFill>
                  <a:srgbClr val="000000"/>
                </a:solidFill>
                <a:effectLst/>
                <a:uLnTx/>
                <a:uFillTx/>
                <a:latin typeface="UTM Avo" panose="02040603050506020204" pitchFamily="18"/>
                <a:ea typeface="+mn-ea"/>
                <a:cs typeface="Times New Roman" panose="02020603050405020304" pitchFamily="18" charset="0"/>
                <a:sym typeface="Arial"/>
              </a:rPr>
              <a:t>lại</a:t>
            </a:r>
            <a:r>
              <a:rPr kumimoji="0" lang="en-US" sz="1800" b="0" i="0" u="none" strike="noStrike" kern="0" cap="none" spc="0" normalizeH="0" noProof="0" dirty="0">
                <a:ln>
                  <a:noFill/>
                </a:ln>
                <a:solidFill>
                  <a:srgbClr val="000000"/>
                </a:solidFill>
                <a:effectLst/>
                <a:uLnTx/>
                <a:uFillTx/>
                <a:latin typeface="UTM Avo" panose="02040603050506020204" pitchFamily="18"/>
                <a:ea typeface="+mn-ea"/>
                <a:cs typeface="Times New Roman" panose="02020603050405020304" pitchFamily="18" charset="0"/>
                <a:sym typeface="Arial"/>
              </a:rPr>
              <a:t> </a:t>
            </a:r>
            <a:r>
              <a:rPr kumimoji="0" lang="en-US" sz="1800" b="0" i="0" u="none" strike="noStrike" kern="0" cap="none" spc="0" normalizeH="0" noProof="0" dirty="0" err="1">
                <a:ln>
                  <a:noFill/>
                </a:ln>
                <a:solidFill>
                  <a:srgbClr val="000000"/>
                </a:solidFill>
                <a:effectLst/>
                <a:uLnTx/>
                <a:uFillTx/>
                <a:latin typeface="UTM Avo" panose="02040603050506020204" pitchFamily="18"/>
                <a:ea typeface="+mn-ea"/>
                <a:cs typeface="Times New Roman" panose="02020603050405020304" pitchFamily="18" charset="0"/>
                <a:sym typeface="Arial"/>
              </a:rPr>
              <a:t>có</a:t>
            </a:r>
            <a:r>
              <a:rPr kumimoji="0" lang="en-US" sz="1800" b="0" i="0" u="none" strike="noStrike" kern="0" cap="none" spc="0" normalizeH="0" noProof="0" dirty="0">
                <a:ln>
                  <a:noFill/>
                </a:ln>
                <a:solidFill>
                  <a:srgbClr val="000000"/>
                </a:solidFill>
                <a:effectLst/>
                <a:uLnTx/>
                <a:uFillTx/>
                <a:latin typeface="UTM Avo" panose="02040603050506020204" pitchFamily="18"/>
                <a:ea typeface="+mn-ea"/>
                <a:cs typeface="Times New Roman" panose="02020603050405020304" pitchFamily="18" charset="0"/>
                <a:sym typeface="Arial"/>
              </a:rPr>
              <a:t> </a:t>
            </a:r>
            <a:r>
              <a:rPr kumimoji="0" lang="en-US" sz="1800" b="0" i="0" u="none" strike="noStrike" kern="0" cap="none" spc="0" normalizeH="0" noProof="0" dirty="0" err="1">
                <a:ln>
                  <a:noFill/>
                </a:ln>
                <a:solidFill>
                  <a:srgbClr val="000000"/>
                </a:solidFill>
                <a:effectLst/>
                <a:uLnTx/>
                <a:uFillTx/>
                <a:latin typeface="UTM Avo" panose="02040603050506020204" pitchFamily="18"/>
                <a:ea typeface="+mn-ea"/>
                <a:cs typeface="Times New Roman" panose="02020603050405020304" pitchFamily="18" charset="0"/>
                <a:sym typeface="Arial"/>
              </a:rPr>
              <a:t>vai</a:t>
            </a:r>
            <a:r>
              <a:rPr kumimoji="0" lang="en-US" sz="1800" b="0" i="0" u="none" strike="noStrike" kern="0" cap="none" spc="0" normalizeH="0" noProof="0" dirty="0">
                <a:ln>
                  <a:noFill/>
                </a:ln>
                <a:solidFill>
                  <a:srgbClr val="000000"/>
                </a:solidFill>
                <a:effectLst/>
                <a:uLnTx/>
                <a:uFillTx/>
                <a:latin typeface="UTM Avo" panose="02040603050506020204" pitchFamily="18"/>
                <a:ea typeface="+mn-ea"/>
                <a:cs typeface="Times New Roman" panose="02020603050405020304" pitchFamily="18" charset="0"/>
                <a:sym typeface="Arial"/>
              </a:rPr>
              <a:t> </a:t>
            </a:r>
            <a:r>
              <a:rPr kumimoji="0" lang="en-US" sz="1800" b="0" i="0" u="none" strike="noStrike" kern="0" cap="none" spc="0" normalizeH="0" noProof="0" dirty="0" err="1">
                <a:ln>
                  <a:noFill/>
                </a:ln>
                <a:solidFill>
                  <a:srgbClr val="000000"/>
                </a:solidFill>
                <a:effectLst/>
                <a:uLnTx/>
                <a:uFillTx/>
                <a:latin typeface="UTM Avo" panose="02040603050506020204" pitchFamily="18"/>
                <a:ea typeface="+mn-ea"/>
                <a:cs typeface="Times New Roman" panose="02020603050405020304" pitchFamily="18" charset="0"/>
                <a:sym typeface="Arial"/>
              </a:rPr>
              <a:t>trò</a:t>
            </a:r>
            <a:r>
              <a:rPr kumimoji="0" lang="en-US" sz="1800" b="0" i="0" u="none" strike="noStrike" kern="0" cap="none" spc="0" normalizeH="0" noProof="0" dirty="0">
                <a:ln>
                  <a:noFill/>
                </a:ln>
                <a:solidFill>
                  <a:srgbClr val="000000"/>
                </a:solidFill>
                <a:effectLst/>
                <a:uLnTx/>
                <a:uFillTx/>
                <a:latin typeface="UTM Avo" panose="02040603050506020204" pitchFamily="18"/>
                <a:ea typeface="+mn-ea"/>
                <a:cs typeface="Times New Roman" panose="02020603050405020304" pitchFamily="18" charset="0"/>
                <a:sym typeface="Arial"/>
              </a:rPr>
              <a:t> </a:t>
            </a:r>
            <a:r>
              <a:rPr kumimoji="0" lang="en-US" sz="1800" b="0" i="0" u="none" strike="noStrike" kern="0" cap="none" spc="0" normalizeH="0" noProof="0" dirty="0" err="1">
                <a:ln>
                  <a:noFill/>
                </a:ln>
                <a:solidFill>
                  <a:srgbClr val="000000"/>
                </a:solidFill>
                <a:effectLst/>
                <a:uLnTx/>
                <a:uFillTx/>
                <a:latin typeface="UTM Avo" panose="02040603050506020204" pitchFamily="18"/>
                <a:ea typeface="+mn-ea"/>
                <a:cs typeface="Times New Roman" panose="02020603050405020304" pitchFamily="18" charset="0"/>
                <a:sym typeface="Arial"/>
              </a:rPr>
              <a:t>tạo</a:t>
            </a:r>
            <a:r>
              <a:rPr kumimoji="0" lang="en-US" sz="1800" b="0" i="0" u="none" strike="noStrike" kern="0" cap="none" spc="0" normalizeH="0" noProof="0" dirty="0">
                <a:ln>
                  <a:noFill/>
                </a:ln>
                <a:solidFill>
                  <a:srgbClr val="000000"/>
                </a:solidFill>
                <a:effectLst/>
                <a:uLnTx/>
                <a:uFillTx/>
                <a:latin typeface="UTM Avo" panose="02040603050506020204" pitchFamily="18"/>
                <a:ea typeface="+mn-ea"/>
                <a:cs typeface="Times New Roman" panose="02020603050405020304" pitchFamily="18" charset="0"/>
                <a:sym typeface="Arial"/>
              </a:rPr>
              <a:t> </a:t>
            </a:r>
            <a:r>
              <a:rPr kumimoji="0" lang="en-US" sz="1800" b="0" i="0" u="none" strike="noStrike" kern="0" cap="none" spc="0" normalizeH="0" noProof="0" dirty="0" err="1">
                <a:ln>
                  <a:noFill/>
                </a:ln>
                <a:solidFill>
                  <a:srgbClr val="000000"/>
                </a:solidFill>
                <a:effectLst/>
                <a:uLnTx/>
                <a:uFillTx/>
                <a:latin typeface="UTM Avo" panose="02040603050506020204" pitchFamily="18"/>
                <a:ea typeface="+mn-ea"/>
                <a:cs typeface="Times New Roman" panose="02020603050405020304" pitchFamily="18" charset="0"/>
                <a:sym typeface="Arial"/>
              </a:rPr>
              <a:t>nên</a:t>
            </a:r>
            <a:r>
              <a:rPr kumimoji="0" lang="en-US" sz="1800" b="0" i="0" u="none" strike="noStrike" kern="0" cap="none" spc="0" normalizeH="0" noProof="0" dirty="0">
                <a:ln>
                  <a:noFill/>
                </a:ln>
                <a:solidFill>
                  <a:srgbClr val="000000"/>
                </a:solidFill>
                <a:effectLst/>
                <a:uLnTx/>
                <a:uFillTx/>
                <a:latin typeface="UTM Avo" panose="02040603050506020204" pitchFamily="18"/>
                <a:ea typeface="+mn-ea"/>
                <a:cs typeface="Times New Roman" panose="02020603050405020304" pitchFamily="18" charset="0"/>
                <a:sym typeface="Arial"/>
              </a:rPr>
              <a:t> </a:t>
            </a:r>
            <a:r>
              <a:rPr kumimoji="0" lang="en-US" sz="1800" b="0" i="0" u="none" strike="noStrike" kern="0" cap="none" spc="0" normalizeH="0" noProof="0" dirty="0" err="1">
                <a:ln>
                  <a:noFill/>
                </a:ln>
                <a:solidFill>
                  <a:srgbClr val="000000"/>
                </a:solidFill>
                <a:effectLst/>
                <a:uLnTx/>
                <a:uFillTx/>
                <a:latin typeface="UTM Avo" panose="02040603050506020204" pitchFamily="18"/>
                <a:ea typeface="+mn-ea"/>
                <a:cs typeface="Times New Roman" panose="02020603050405020304" pitchFamily="18" charset="0"/>
                <a:sym typeface="Arial"/>
              </a:rPr>
              <a:t>tính</a:t>
            </a:r>
            <a:r>
              <a:rPr kumimoji="0" lang="en-US" sz="1800" b="0" i="0" u="none" strike="noStrike" kern="0" cap="none" spc="0" normalizeH="0" noProof="0" dirty="0">
                <a:ln>
                  <a:noFill/>
                </a:ln>
                <a:solidFill>
                  <a:srgbClr val="000000"/>
                </a:solidFill>
                <a:effectLst/>
                <a:uLnTx/>
                <a:uFillTx/>
                <a:latin typeface="UTM Avo" panose="02040603050506020204" pitchFamily="18"/>
                <a:ea typeface="+mn-ea"/>
                <a:cs typeface="Times New Roman" panose="02020603050405020304" pitchFamily="18" charset="0"/>
                <a:sym typeface="Arial"/>
              </a:rPr>
              <a:t> bi </a:t>
            </a:r>
            <a:r>
              <a:rPr kumimoji="0" lang="en-US" sz="1800" b="0" i="0" u="none" strike="noStrike" kern="0" cap="none" spc="0" normalizeH="0" noProof="0" dirty="0" err="1">
                <a:ln>
                  <a:noFill/>
                </a:ln>
                <a:solidFill>
                  <a:srgbClr val="000000"/>
                </a:solidFill>
                <a:effectLst/>
                <a:uLnTx/>
                <a:uFillTx/>
                <a:latin typeface="UTM Avo" panose="02040603050506020204" pitchFamily="18"/>
                <a:ea typeface="+mn-ea"/>
                <a:cs typeface="Times New Roman" panose="02020603050405020304" pitchFamily="18" charset="0"/>
                <a:sym typeface="Arial"/>
              </a:rPr>
              <a:t>kịch</a:t>
            </a:r>
            <a:r>
              <a:rPr kumimoji="0" lang="en-US" sz="1800" b="0" i="0" u="none" strike="noStrike" kern="0" cap="none" spc="0" normalizeH="0" noProof="0" dirty="0">
                <a:ln>
                  <a:noFill/>
                </a:ln>
                <a:solidFill>
                  <a:srgbClr val="000000"/>
                </a:solidFill>
                <a:effectLst/>
                <a:uLnTx/>
                <a:uFillTx/>
                <a:latin typeface="UTM Avo" panose="02040603050506020204" pitchFamily="18"/>
                <a:ea typeface="+mn-ea"/>
                <a:cs typeface="Times New Roman" panose="02020603050405020304" pitchFamily="18" charset="0"/>
                <a:sym typeface="Arial"/>
              </a:rPr>
              <a:t> </a:t>
            </a:r>
            <a:r>
              <a:rPr kumimoji="0" lang="en-US" sz="1800" b="0" i="0" u="none" strike="noStrike" kern="0" cap="none" spc="0" normalizeH="0" noProof="0" dirty="0" err="1">
                <a:ln>
                  <a:noFill/>
                </a:ln>
                <a:solidFill>
                  <a:srgbClr val="000000"/>
                </a:solidFill>
                <a:effectLst/>
                <a:uLnTx/>
                <a:uFillTx/>
                <a:latin typeface="UTM Avo" panose="02040603050506020204" pitchFamily="18"/>
                <a:ea typeface="+mn-ea"/>
                <a:cs typeface="Times New Roman" panose="02020603050405020304" pitchFamily="18" charset="0"/>
                <a:sym typeface="Arial"/>
              </a:rPr>
              <a:t>trong</a:t>
            </a:r>
            <a:r>
              <a:rPr kumimoji="0" lang="en-US" sz="1800" b="0" i="0" u="none" strike="noStrike" kern="0" cap="none" spc="0" normalizeH="0" noProof="0" dirty="0">
                <a:ln>
                  <a:noFill/>
                </a:ln>
                <a:solidFill>
                  <a:srgbClr val="000000"/>
                </a:solidFill>
                <a:effectLst/>
                <a:uLnTx/>
                <a:uFillTx/>
                <a:latin typeface="UTM Avo" panose="02040603050506020204" pitchFamily="18"/>
                <a:ea typeface="+mn-ea"/>
                <a:cs typeface="Times New Roman" panose="02020603050405020304" pitchFamily="18" charset="0"/>
                <a:sym typeface="Arial"/>
              </a:rPr>
              <a:t> </a:t>
            </a:r>
            <a:r>
              <a:rPr kumimoji="0" lang="en-US" sz="1800" b="0" i="0" u="none" strike="noStrike" kern="0" cap="none" spc="0" normalizeH="0" noProof="0" dirty="0" err="1">
                <a:ln>
                  <a:noFill/>
                </a:ln>
                <a:solidFill>
                  <a:srgbClr val="000000"/>
                </a:solidFill>
                <a:effectLst/>
                <a:uLnTx/>
                <a:uFillTx/>
                <a:latin typeface="UTM Avo" panose="02040603050506020204" pitchFamily="18"/>
                <a:ea typeface="+mn-ea"/>
                <a:cs typeface="Times New Roman" panose="02020603050405020304" pitchFamily="18" charset="0"/>
                <a:sym typeface="Arial"/>
              </a:rPr>
              <a:t>đoạn</a:t>
            </a:r>
            <a:r>
              <a:rPr kumimoji="0" lang="en-US" sz="1800" b="0" i="0" u="none" strike="noStrike" kern="0" cap="none" spc="0" normalizeH="0" noProof="0" dirty="0">
                <a:ln>
                  <a:noFill/>
                </a:ln>
                <a:solidFill>
                  <a:srgbClr val="000000"/>
                </a:solidFill>
                <a:effectLst/>
                <a:uLnTx/>
                <a:uFillTx/>
                <a:latin typeface="UTM Avo" panose="02040603050506020204" pitchFamily="18"/>
                <a:ea typeface="+mn-ea"/>
                <a:cs typeface="Times New Roman" panose="02020603050405020304" pitchFamily="18" charset="0"/>
                <a:sym typeface="Arial"/>
              </a:rPr>
              <a:t> </a:t>
            </a:r>
            <a:r>
              <a:rPr kumimoji="0" lang="en-US" sz="1800" b="0" i="0" u="none" strike="noStrike" kern="0" cap="none" spc="0" normalizeH="0" noProof="0" dirty="0" err="1">
                <a:ln>
                  <a:noFill/>
                </a:ln>
                <a:solidFill>
                  <a:srgbClr val="000000"/>
                </a:solidFill>
                <a:effectLst/>
                <a:uLnTx/>
                <a:uFillTx/>
                <a:latin typeface="UTM Avo" panose="02040603050506020204" pitchFamily="18"/>
                <a:ea typeface="+mn-ea"/>
                <a:cs typeface="Times New Roman" panose="02020603050405020304" pitchFamily="18" charset="0"/>
                <a:sym typeface="Arial"/>
              </a:rPr>
              <a:t>trích</a:t>
            </a:r>
            <a:r>
              <a:rPr lang="en-US" sz="1800" dirty="0">
                <a:latin typeface="UTM Avo" panose="02040603050506020204" pitchFamily="18"/>
                <a:ea typeface="+mn-ea"/>
                <a:cs typeface="Times New Roman" panose="02020603050405020304" pitchFamily="18" charset="0"/>
              </a:rPr>
              <a:t>?)</a:t>
            </a:r>
            <a:endParaRPr kumimoji="0" lang="vi-VN" sz="1800" b="0" i="0" u="none" strike="noStrike" kern="0" cap="none" spc="0" normalizeH="0" baseline="0" noProof="0" dirty="0">
              <a:ln>
                <a:noFill/>
              </a:ln>
              <a:solidFill>
                <a:srgbClr val="000000"/>
              </a:solidFill>
              <a:effectLst/>
              <a:uLnTx/>
              <a:uFillTx/>
              <a:latin typeface="UTM Avo" panose="02040603050506020204" pitchFamily="18"/>
              <a:ea typeface="+mn-ea"/>
              <a:cs typeface="Times New Roman" panose="02020603050405020304" pitchFamily="18" charset="0"/>
              <a:sym typeface="Arial"/>
            </a:endParaRPr>
          </a:p>
        </p:txBody>
      </p:sp>
    </p:spTree>
    <p:extLst>
      <p:ext uri="{BB962C8B-B14F-4D97-AF65-F5344CB8AC3E}">
        <p14:creationId xmlns:p14="http://schemas.microsoft.com/office/powerpoint/2010/main" val="26894509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fade">
                                      <p:cBhvr>
                                        <p:cTn id="12" dur="500"/>
                                        <p:tgtEl>
                                          <p:spTgt spid="1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
                                            <p:txEl>
                                              <p:pRg st="0" end="0"/>
                                            </p:txEl>
                                          </p:spTgt>
                                        </p:tgtEl>
                                        <p:attrNameLst>
                                          <p:attrName>style.visibility</p:attrName>
                                        </p:attrNameLst>
                                      </p:cBhvr>
                                      <p:to>
                                        <p:strVal val="visible"/>
                                      </p:to>
                                    </p:set>
                                    <p:animEffect transition="in" filter="fade">
                                      <p:cBhvr>
                                        <p:cTn id="17" dur="500"/>
                                        <p:tgtEl>
                                          <p:spTgt spid="12">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
                                            <p:txEl>
                                              <p:pRg st="1" end="1"/>
                                            </p:txEl>
                                          </p:spTgt>
                                        </p:tgtEl>
                                        <p:attrNameLst>
                                          <p:attrName>style.visibility</p:attrName>
                                        </p:attrNameLst>
                                      </p:cBhvr>
                                      <p:to>
                                        <p:strVal val="visible"/>
                                      </p:to>
                                    </p:set>
                                    <p:animEffect transition="in" filter="fade">
                                      <p:cBhvr>
                                        <p:cTn id="22" dur="500"/>
                                        <p:tgtEl>
                                          <p:spTgt spid="10">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2">
                                            <p:txEl>
                                              <p:pRg st="1" end="1"/>
                                            </p:txEl>
                                          </p:spTgt>
                                        </p:tgtEl>
                                        <p:attrNameLst>
                                          <p:attrName>style.visibility</p:attrName>
                                        </p:attrNameLst>
                                      </p:cBhvr>
                                      <p:to>
                                        <p:strVal val="visible"/>
                                      </p:to>
                                    </p:set>
                                    <p:animEffect transition="in" filter="fade">
                                      <p:cBhvr>
                                        <p:cTn id="27" dur="500"/>
                                        <p:tgtEl>
                                          <p:spTgt spid="1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43">
          <a:extLst>
            <a:ext uri="{FF2B5EF4-FFF2-40B4-BE49-F238E27FC236}">
              <a16:creationId xmlns:a16="http://schemas.microsoft.com/office/drawing/2014/main" id="{B300D8A1-DC32-9119-70CA-133D0BA31E6B}"/>
            </a:ext>
          </a:extLst>
        </p:cNvPr>
        <p:cNvGrpSpPr/>
        <p:nvPr/>
      </p:nvGrpSpPr>
      <p:grpSpPr>
        <a:xfrm>
          <a:off x="0" y="0"/>
          <a:ext cx="0" cy="0"/>
          <a:chOff x="0" y="0"/>
          <a:chExt cx="0" cy="0"/>
        </a:xfrm>
      </p:grpSpPr>
      <p:sp>
        <p:nvSpPr>
          <p:cNvPr id="6" name="Freeform 6">
            <a:extLst>
              <a:ext uri="{FF2B5EF4-FFF2-40B4-BE49-F238E27FC236}">
                <a16:creationId xmlns:a16="http://schemas.microsoft.com/office/drawing/2014/main" id="{40B9AD10-9F83-57F5-D91D-C33DAB4EAE0B}"/>
              </a:ext>
            </a:extLst>
          </p:cNvPr>
          <p:cNvSpPr/>
          <p:nvPr/>
        </p:nvSpPr>
        <p:spPr>
          <a:xfrm>
            <a:off x="8198803" y="2835891"/>
            <a:ext cx="3417614" cy="3096084"/>
          </a:xfrm>
          <a:custGeom>
            <a:avLst/>
            <a:gdLst/>
            <a:ahLst/>
            <a:cxnLst/>
            <a:rect l="l" t="t" r="r" b="b"/>
            <a:pathLst>
              <a:path w="4972568" h="4114800">
                <a:moveTo>
                  <a:pt x="0" y="0"/>
                </a:moveTo>
                <a:lnTo>
                  <a:pt x="4972568" y="0"/>
                </a:lnTo>
                <a:lnTo>
                  <a:pt x="4972568"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sz="729"/>
          </a:p>
        </p:txBody>
      </p:sp>
      <p:sp>
        <p:nvSpPr>
          <p:cNvPr id="8" name="TextBox 7">
            <a:extLst>
              <a:ext uri="{FF2B5EF4-FFF2-40B4-BE49-F238E27FC236}">
                <a16:creationId xmlns:a16="http://schemas.microsoft.com/office/drawing/2014/main" id="{BC8F2210-03A0-71E1-76C8-70B6272E291F}"/>
              </a:ext>
            </a:extLst>
          </p:cNvPr>
          <p:cNvSpPr txBox="1"/>
          <p:nvPr/>
        </p:nvSpPr>
        <p:spPr>
          <a:xfrm>
            <a:off x="690402" y="2594138"/>
            <a:ext cx="7056630" cy="3337837"/>
          </a:xfrm>
          <a:prstGeom prst="rect">
            <a:avLst/>
          </a:prstGeom>
          <a:noFill/>
        </p:spPr>
        <p:txBody>
          <a:bodyPr wrap="square">
            <a:spAutoFit/>
          </a:bodyPr>
          <a:lstStyle/>
          <a:p>
            <a:pPr>
              <a:lnSpc>
                <a:spcPct val="150000"/>
              </a:lnSpc>
            </a:pPr>
            <a:r>
              <a:rPr lang="en-US" sz="2400" b="1" dirty="0">
                <a:latin typeface="UTM Avo" panose="02040603050506020204" pitchFamily="18" charset="0"/>
              </a:rPr>
              <a:t>b.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tập</a:t>
            </a:r>
            <a:r>
              <a:rPr lang="en-US" sz="2400" b="1" dirty="0">
                <a:latin typeface="UTM Avo" panose="02040603050506020204" pitchFamily="18" charset="0"/>
              </a:rPr>
              <a:t>: </a:t>
            </a:r>
            <a:r>
              <a:rPr lang="en-US" sz="2400" b="1" dirty="0" err="1">
                <a:latin typeface="UTM Avo" panose="02040603050506020204" pitchFamily="18" charset="0"/>
              </a:rPr>
              <a:t>Chọn</a:t>
            </a:r>
            <a:r>
              <a:rPr lang="en-US" sz="2400" b="1" dirty="0">
                <a:latin typeface="UTM Avo" panose="02040603050506020204" pitchFamily="18" charset="0"/>
              </a:rPr>
              <a:t> 1 </a:t>
            </a:r>
            <a:r>
              <a:rPr lang="en-US" sz="2400" b="1" dirty="0" err="1">
                <a:latin typeface="UTM Avo" panose="02040603050506020204" pitchFamily="18" charset="0"/>
              </a:rPr>
              <a:t>trong</a:t>
            </a:r>
            <a:r>
              <a:rPr lang="en-US" sz="2400" b="1" dirty="0">
                <a:latin typeface="UTM Avo" panose="02040603050506020204" pitchFamily="18" charset="0"/>
              </a:rPr>
              <a:t> 2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tập</a:t>
            </a:r>
            <a:r>
              <a:rPr lang="en-US" sz="2400" b="1" dirty="0">
                <a:latin typeface="UTM Avo" panose="02040603050506020204" pitchFamily="18" charset="0"/>
              </a:rPr>
              <a:t> </a:t>
            </a:r>
            <a:r>
              <a:rPr lang="en-US" sz="2400" b="1" dirty="0" err="1">
                <a:latin typeface="UTM Avo" panose="02040603050506020204" pitchFamily="18" charset="0"/>
              </a:rPr>
              <a:t>sau</a:t>
            </a:r>
            <a:r>
              <a:rPr lang="en-US" sz="2400" b="1" dirty="0">
                <a:latin typeface="UTM Avo" panose="02040603050506020204" pitchFamily="18" charset="0"/>
              </a:rPr>
              <a:t>:</a:t>
            </a:r>
          </a:p>
          <a:p>
            <a:pPr>
              <a:lnSpc>
                <a:spcPct val="150000"/>
              </a:lnSpc>
            </a:pPr>
            <a:r>
              <a:rPr lang="en-US" sz="2400" dirty="0">
                <a:latin typeface="UTM Avo" panose="02040603050506020204" pitchFamily="18" charset="0"/>
              </a:rPr>
              <a:t>- </a:t>
            </a:r>
            <a:r>
              <a:rPr lang="en-US" sz="2400" dirty="0" err="1">
                <a:latin typeface="UTM Avo" panose="02040603050506020204" pitchFamily="18" charset="0"/>
              </a:rPr>
              <a:t>Viết</a:t>
            </a:r>
            <a:r>
              <a:rPr lang="en-US" sz="2400" dirty="0">
                <a:latin typeface="UTM Avo" panose="02040603050506020204" pitchFamily="18" charset="0"/>
              </a:rPr>
              <a:t> </a:t>
            </a:r>
            <a:r>
              <a:rPr lang="en-US" sz="2400" dirty="0" err="1">
                <a:latin typeface="UTM Avo" panose="02040603050506020204" pitchFamily="18" charset="0"/>
              </a:rPr>
              <a:t>đoạn</a:t>
            </a:r>
            <a:r>
              <a:rPr lang="en-US" sz="2400" dirty="0">
                <a:latin typeface="UTM Avo" panose="02040603050506020204" pitchFamily="18" charset="0"/>
              </a:rPr>
              <a:t> </a:t>
            </a:r>
            <a:r>
              <a:rPr lang="en-US" sz="2400" dirty="0" err="1">
                <a:latin typeface="UTM Avo" panose="02040603050506020204" pitchFamily="18" charset="0"/>
              </a:rPr>
              <a:t>văn</a:t>
            </a:r>
            <a:r>
              <a:rPr lang="en-US" sz="2400" dirty="0">
                <a:latin typeface="UTM Avo" panose="02040603050506020204" pitchFamily="18" charset="0"/>
              </a:rPr>
              <a:t> </a:t>
            </a:r>
            <a:r>
              <a:rPr lang="en-US" sz="2400" dirty="0" err="1">
                <a:latin typeface="UTM Avo" panose="02040603050506020204" pitchFamily="18" charset="0"/>
              </a:rPr>
              <a:t>giải</a:t>
            </a:r>
            <a:r>
              <a:rPr lang="en-US" sz="2400" dirty="0">
                <a:latin typeface="UTM Avo" panose="02040603050506020204" pitchFamily="18" charset="0"/>
              </a:rPr>
              <a:t> </a:t>
            </a:r>
            <a:r>
              <a:rPr lang="en-US" sz="2400" dirty="0" err="1">
                <a:latin typeface="UTM Avo" panose="02040603050506020204" pitchFamily="18" charset="0"/>
              </a:rPr>
              <a:t>thích</a:t>
            </a:r>
            <a:r>
              <a:rPr lang="en-US" sz="2400" dirty="0">
                <a:latin typeface="UTM Avo" panose="02040603050506020204" pitchFamily="18" charset="0"/>
              </a:rPr>
              <a:t> </a:t>
            </a:r>
            <a:r>
              <a:rPr lang="en-US" sz="2400" dirty="0" err="1">
                <a:latin typeface="UTM Avo" panose="02040603050506020204" pitchFamily="18" charset="0"/>
              </a:rPr>
              <a:t>khái</a:t>
            </a:r>
            <a:r>
              <a:rPr lang="en-US" sz="2400" dirty="0">
                <a:latin typeface="UTM Avo" panose="02040603050506020204" pitchFamily="18" charset="0"/>
              </a:rPr>
              <a:t> </a:t>
            </a:r>
            <a:r>
              <a:rPr lang="en-US" sz="2400" dirty="0" err="1">
                <a:latin typeface="UTM Avo" panose="02040603050506020204" pitchFamily="18" charset="0"/>
              </a:rPr>
              <a:t>niệm</a:t>
            </a:r>
            <a:r>
              <a:rPr lang="en-US" sz="2400" dirty="0">
                <a:latin typeface="UTM Avo" panose="02040603050506020204" pitchFamily="18" charset="0"/>
              </a:rPr>
              <a:t> </a:t>
            </a:r>
            <a:r>
              <a:rPr lang="en-US" sz="2400" dirty="0" err="1">
                <a:latin typeface="UTM Avo" panose="02040603050506020204" pitchFamily="18" charset="0"/>
              </a:rPr>
              <a:t>độc</a:t>
            </a:r>
            <a:r>
              <a:rPr lang="en-US" sz="2400" dirty="0">
                <a:latin typeface="UTM Avo" panose="02040603050506020204" pitchFamily="18" charset="0"/>
              </a:rPr>
              <a:t> </a:t>
            </a:r>
            <a:r>
              <a:rPr lang="en-US" sz="2400" dirty="0" err="1">
                <a:latin typeface="UTM Avo" panose="02040603050506020204" pitchFamily="18" charset="0"/>
              </a:rPr>
              <a:t>thoại</a:t>
            </a:r>
            <a:r>
              <a:rPr lang="en-US" sz="2400" dirty="0">
                <a:latin typeface="UTM Avo" panose="02040603050506020204" pitchFamily="18" charset="0"/>
              </a:rPr>
              <a:t>.</a:t>
            </a:r>
          </a:p>
          <a:p>
            <a:pPr>
              <a:lnSpc>
                <a:spcPct val="150000"/>
              </a:lnSpc>
            </a:pPr>
            <a:r>
              <a:rPr lang="en-US" sz="2400" dirty="0">
                <a:latin typeface="UTM Avo" panose="02040603050506020204" pitchFamily="18" charset="0"/>
              </a:rPr>
              <a:t>- </a:t>
            </a:r>
            <a:r>
              <a:rPr lang="en-US" sz="2400" dirty="0" err="1">
                <a:latin typeface="UTM Avo" panose="02040603050506020204" pitchFamily="18" charset="0"/>
              </a:rPr>
              <a:t>Viết</a:t>
            </a:r>
            <a:r>
              <a:rPr lang="en-US" sz="2400" dirty="0">
                <a:latin typeface="UTM Avo" panose="02040603050506020204" pitchFamily="18" charset="0"/>
              </a:rPr>
              <a:t> </a:t>
            </a:r>
            <a:r>
              <a:rPr lang="en-US" sz="2400" dirty="0" err="1">
                <a:latin typeface="UTM Avo" panose="02040603050506020204" pitchFamily="18" charset="0"/>
              </a:rPr>
              <a:t>đoạn</a:t>
            </a:r>
            <a:r>
              <a:rPr lang="en-US" sz="2400" dirty="0">
                <a:latin typeface="UTM Avo" panose="02040603050506020204" pitchFamily="18" charset="0"/>
              </a:rPr>
              <a:t> </a:t>
            </a:r>
            <a:r>
              <a:rPr lang="en-US" sz="2400" dirty="0" err="1">
                <a:latin typeface="UTM Avo" panose="02040603050506020204" pitchFamily="18" charset="0"/>
              </a:rPr>
              <a:t>văn</a:t>
            </a:r>
            <a:r>
              <a:rPr lang="en-US" sz="2400" dirty="0">
                <a:latin typeface="UTM Avo" panose="02040603050506020204" pitchFamily="18" charset="0"/>
              </a:rPr>
              <a:t> </a:t>
            </a:r>
            <a:r>
              <a:rPr lang="en-US" sz="2400" dirty="0" err="1">
                <a:latin typeface="UTM Avo" panose="02040603050506020204" pitchFamily="18" charset="0"/>
              </a:rPr>
              <a:t>giải</a:t>
            </a:r>
            <a:r>
              <a:rPr lang="en-US" sz="2400" dirty="0">
                <a:latin typeface="UTM Avo" panose="02040603050506020204" pitchFamily="18" charset="0"/>
              </a:rPr>
              <a:t> </a:t>
            </a:r>
            <a:r>
              <a:rPr lang="en-US" sz="2400" dirty="0" err="1">
                <a:latin typeface="UTM Avo" panose="02040603050506020204" pitchFamily="18" charset="0"/>
              </a:rPr>
              <a:t>thích</a:t>
            </a:r>
            <a:r>
              <a:rPr lang="en-US" sz="2400" dirty="0">
                <a:latin typeface="UTM Avo" panose="02040603050506020204" pitchFamily="18" charset="0"/>
              </a:rPr>
              <a:t> </a:t>
            </a:r>
            <a:r>
              <a:rPr lang="en-US" sz="2400" dirty="0" err="1">
                <a:latin typeface="UTM Avo" panose="02040603050506020204" pitchFamily="18" charset="0"/>
              </a:rPr>
              <a:t>lí</a:t>
            </a:r>
            <a:r>
              <a:rPr lang="en-US" sz="2400" dirty="0">
                <a:latin typeface="UTM Avo" panose="02040603050506020204" pitchFamily="18" charset="0"/>
              </a:rPr>
              <a:t> do: </a:t>
            </a:r>
            <a:r>
              <a:rPr lang="en-US" sz="2400" dirty="0" err="1">
                <a:latin typeface="UTM Avo" panose="02040603050506020204" pitchFamily="18" charset="0"/>
              </a:rPr>
              <a:t>Vì</a:t>
            </a:r>
            <a:r>
              <a:rPr lang="en-US" sz="2400" dirty="0">
                <a:latin typeface="UTM Avo" panose="02040603050506020204" pitchFamily="18" charset="0"/>
              </a:rPr>
              <a:t> </a:t>
            </a:r>
            <a:r>
              <a:rPr lang="en-US" sz="2400" dirty="0" err="1">
                <a:latin typeface="UTM Avo" panose="02040603050506020204" pitchFamily="18" charset="0"/>
              </a:rPr>
              <a:t>sao</a:t>
            </a:r>
            <a:r>
              <a:rPr lang="en-US" sz="2400" dirty="0">
                <a:latin typeface="UTM Avo" panose="02040603050506020204" pitchFamily="18" charset="0"/>
              </a:rPr>
              <a:t> </a:t>
            </a:r>
            <a:r>
              <a:rPr lang="en-US" sz="2400" dirty="0" err="1">
                <a:latin typeface="UTM Avo" panose="02040603050506020204" pitchFamily="18" charset="0"/>
              </a:rPr>
              <a:t>những</a:t>
            </a:r>
            <a:r>
              <a:rPr lang="en-US" sz="2400" dirty="0">
                <a:latin typeface="UTM Avo" panose="02040603050506020204" pitchFamily="18" charset="0"/>
              </a:rPr>
              <a:t> </a:t>
            </a:r>
            <a:r>
              <a:rPr lang="en-US" sz="2400" dirty="0" err="1">
                <a:latin typeface="UTM Avo" panose="02040603050506020204" pitchFamily="18" charset="0"/>
              </a:rPr>
              <a:t>lời</a:t>
            </a:r>
            <a:r>
              <a:rPr lang="en-US" sz="2400" dirty="0">
                <a:latin typeface="UTM Avo" panose="02040603050506020204" pitchFamily="18" charset="0"/>
              </a:rPr>
              <a:t> </a:t>
            </a:r>
            <a:r>
              <a:rPr lang="en-US" sz="2400" dirty="0" err="1">
                <a:latin typeface="UTM Avo" panose="02040603050506020204" pitchFamily="18" charset="0"/>
              </a:rPr>
              <a:t>độc</a:t>
            </a:r>
            <a:r>
              <a:rPr lang="en-US" sz="2400" dirty="0">
                <a:latin typeface="UTM Avo" panose="02040603050506020204" pitchFamily="18" charset="0"/>
              </a:rPr>
              <a:t> </a:t>
            </a:r>
            <a:r>
              <a:rPr lang="en-US" sz="2400" dirty="0" err="1">
                <a:latin typeface="UTM Avo" panose="02040603050506020204" pitchFamily="18" charset="0"/>
              </a:rPr>
              <a:t>thoại</a:t>
            </a:r>
            <a:r>
              <a:rPr lang="en-US" sz="2400" dirty="0">
                <a:latin typeface="UTM Avo" panose="02040603050506020204" pitchFamily="18" charset="0"/>
              </a:rPr>
              <a:t> </a:t>
            </a:r>
            <a:r>
              <a:rPr lang="en-US" sz="2400" dirty="0" err="1">
                <a:latin typeface="UTM Avo" panose="02040603050506020204" pitchFamily="18" charset="0"/>
              </a:rPr>
              <a:t>của</a:t>
            </a:r>
            <a:r>
              <a:rPr lang="en-US" sz="2400" dirty="0">
                <a:latin typeface="UTM Avo" panose="02040603050506020204" pitchFamily="18" charset="0"/>
              </a:rPr>
              <a:t> Ham-</a:t>
            </a:r>
            <a:r>
              <a:rPr lang="en-US" sz="2400" dirty="0" err="1">
                <a:latin typeface="UTM Avo" panose="02040603050506020204" pitchFamily="18" charset="0"/>
              </a:rPr>
              <a:t>lét</a:t>
            </a:r>
            <a:r>
              <a:rPr lang="en-US" sz="2400" dirty="0">
                <a:latin typeface="UTM Avo" panose="02040603050506020204" pitchFamily="18" charset="0"/>
              </a:rPr>
              <a:t> </a:t>
            </a:r>
            <a:r>
              <a:rPr lang="en-US" sz="2400" dirty="0" err="1">
                <a:latin typeface="UTM Avo" panose="02040603050506020204" pitchFamily="18" charset="0"/>
              </a:rPr>
              <a:t>lại</a:t>
            </a:r>
            <a:r>
              <a:rPr lang="en-US" sz="2400" dirty="0">
                <a:latin typeface="UTM Avo" panose="02040603050506020204" pitchFamily="18" charset="0"/>
              </a:rPr>
              <a:t> </a:t>
            </a:r>
            <a:r>
              <a:rPr lang="en-US" sz="2400" dirty="0" err="1">
                <a:latin typeface="UTM Avo" panose="02040603050506020204" pitchFamily="18" charset="0"/>
              </a:rPr>
              <a:t>có</a:t>
            </a:r>
            <a:r>
              <a:rPr lang="en-US" sz="2400" dirty="0">
                <a:latin typeface="UTM Avo" panose="02040603050506020204" pitchFamily="18" charset="0"/>
              </a:rPr>
              <a:t> </a:t>
            </a:r>
            <a:r>
              <a:rPr lang="en-US" sz="2400" dirty="0" err="1">
                <a:latin typeface="UTM Avo" panose="02040603050506020204" pitchFamily="18" charset="0"/>
              </a:rPr>
              <a:t>vai</a:t>
            </a:r>
            <a:r>
              <a:rPr lang="en-US" sz="2400" dirty="0">
                <a:latin typeface="UTM Avo" panose="02040603050506020204" pitchFamily="18" charset="0"/>
              </a:rPr>
              <a:t> </a:t>
            </a:r>
            <a:r>
              <a:rPr lang="en-US" sz="2400" dirty="0" err="1">
                <a:latin typeface="UTM Avo" panose="02040603050506020204" pitchFamily="18" charset="0"/>
              </a:rPr>
              <a:t>trò</a:t>
            </a:r>
            <a:r>
              <a:rPr lang="en-US" sz="2400" dirty="0">
                <a:latin typeface="UTM Avo" panose="02040603050506020204" pitchFamily="18" charset="0"/>
              </a:rPr>
              <a:t> </a:t>
            </a:r>
            <a:r>
              <a:rPr lang="en-US" sz="2400" dirty="0" err="1">
                <a:latin typeface="UTM Avo" panose="02040603050506020204" pitchFamily="18" charset="0"/>
              </a:rPr>
              <a:t>tạo</a:t>
            </a:r>
            <a:r>
              <a:rPr lang="en-US" sz="2400" dirty="0">
                <a:latin typeface="UTM Avo" panose="02040603050506020204" pitchFamily="18" charset="0"/>
              </a:rPr>
              <a:t> </a:t>
            </a:r>
            <a:r>
              <a:rPr lang="en-US" sz="2400" dirty="0" err="1">
                <a:latin typeface="UTM Avo" panose="02040603050506020204" pitchFamily="18" charset="0"/>
              </a:rPr>
              <a:t>nên</a:t>
            </a:r>
            <a:r>
              <a:rPr lang="en-US" sz="2400" dirty="0">
                <a:latin typeface="UTM Avo" panose="02040603050506020204" pitchFamily="18" charset="0"/>
              </a:rPr>
              <a:t> </a:t>
            </a:r>
            <a:r>
              <a:rPr lang="en-US" sz="2400" dirty="0" err="1">
                <a:latin typeface="UTM Avo" panose="02040603050506020204" pitchFamily="18" charset="0"/>
              </a:rPr>
              <a:t>tính</a:t>
            </a:r>
            <a:r>
              <a:rPr lang="en-US" sz="2400" dirty="0">
                <a:latin typeface="UTM Avo" panose="02040603050506020204" pitchFamily="18" charset="0"/>
              </a:rPr>
              <a:t> bi </a:t>
            </a:r>
            <a:r>
              <a:rPr lang="en-US" sz="2400" dirty="0" err="1">
                <a:latin typeface="UTM Avo" panose="02040603050506020204" pitchFamily="18" charset="0"/>
              </a:rPr>
              <a:t>kịch</a:t>
            </a:r>
            <a:r>
              <a:rPr lang="en-US" sz="2400" dirty="0">
                <a:latin typeface="UTM Avo" panose="02040603050506020204" pitchFamily="18" charset="0"/>
              </a:rPr>
              <a:t> </a:t>
            </a:r>
            <a:r>
              <a:rPr lang="en-US" sz="2400" dirty="0" err="1">
                <a:latin typeface="UTM Avo" panose="02040603050506020204" pitchFamily="18" charset="0"/>
              </a:rPr>
              <a:t>trong</a:t>
            </a:r>
            <a:r>
              <a:rPr lang="en-US" sz="2400" dirty="0">
                <a:latin typeface="UTM Avo" panose="02040603050506020204" pitchFamily="18" charset="0"/>
              </a:rPr>
              <a:t> </a:t>
            </a:r>
            <a:r>
              <a:rPr lang="en-US" sz="2400" dirty="0" err="1">
                <a:latin typeface="UTM Avo" panose="02040603050506020204" pitchFamily="18" charset="0"/>
              </a:rPr>
              <a:t>đoạn</a:t>
            </a:r>
            <a:r>
              <a:rPr lang="en-US" sz="2400" dirty="0">
                <a:latin typeface="UTM Avo" panose="02040603050506020204" pitchFamily="18" charset="0"/>
              </a:rPr>
              <a:t> </a:t>
            </a:r>
            <a:r>
              <a:rPr lang="en-US" sz="2400" dirty="0" err="1">
                <a:latin typeface="UTM Avo" panose="02040603050506020204" pitchFamily="18" charset="0"/>
              </a:rPr>
              <a:t>trích</a:t>
            </a:r>
            <a:r>
              <a:rPr lang="en-US" sz="2400" dirty="0">
                <a:latin typeface="UTM Avo" panose="02040603050506020204" pitchFamily="18" charset="0"/>
              </a:rPr>
              <a:t> “</a:t>
            </a:r>
            <a:r>
              <a:rPr lang="en-US" sz="2400" dirty="0" err="1">
                <a:latin typeface="UTM Avo" panose="02040603050506020204" pitchFamily="18" charset="0"/>
              </a:rPr>
              <a:t>Sống</a:t>
            </a:r>
            <a:r>
              <a:rPr lang="en-US" sz="2400" dirty="0">
                <a:latin typeface="UTM Avo" panose="02040603050506020204" pitchFamily="18" charset="0"/>
              </a:rPr>
              <a:t>, hay </a:t>
            </a:r>
            <a:r>
              <a:rPr lang="en-US" sz="2400" dirty="0" err="1">
                <a:latin typeface="UTM Avo" panose="02040603050506020204" pitchFamily="18" charset="0"/>
              </a:rPr>
              <a:t>không</a:t>
            </a:r>
            <a:r>
              <a:rPr lang="en-US" sz="2400" dirty="0">
                <a:latin typeface="UTM Avo" panose="02040603050506020204" pitchFamily="18" charset="0"/>
              </a:rPr>
              <a:t> </a:t>
            </a:r>
            <a:r>
              <a:rPr lang="en-US" sz="2400" dirty="0" err="1">
                <a:latin typeface="UTM Avo" panose="02040603050506020204" pitchFamily="18" charset="0"/>
              </a:rPr>
              <a:t>sống</a:t>
            </a:r>
            <a:r>
              <a:rPr lang="en-US" sz="2400" dirty="0">
                <a:latin typeface="UTM Avo" panose="02040603050506020204" pitchFamily="18" charset="0"/>
              </a:rPr>
              <a:t>?”?</a:t>
            </a:r>
          </a:p>
        </p:txBody>
      </p:sp>
      <p:sp>
        <p:nvSpPr>
          <p:cNvPr id="10" name="TextBox 9">
            <a:extLst>
              <a:ext uri="{FF2B5EF4-FFF2-40B4-BE49-F238E27FC236}">
                <a16:creationId xmlns:a16="http://schemas.microsoft.com/office/drawing/2014/main" id="{53EB4438-141B-0604-024A-9FB5BC933084}"/>
              </a:ext>
            </a:extLst>
          </p:cNvPr>
          <p:cNvSpPr txBox="1"/>
          <p:nvPr/>
        </p:nvSpPr>
        <p:spPr>
          <a:xfrm>
            <a:off x="690402" y="2012241"/>
            <a:ext cx="10811195" cy="461665"/>
          </a:xfrm>
          <a:prstGeom prst="rect">
            <a:avLst/>
          </a:prstGeom>
          <a:solidFill>
            <a:schemeClr val="accent2">
              <a:lumMod val="40000"/>
              <a:lumOff val="60000"/>
            </a:schemeClr>
          </a:solidFill>
        </p:spPr>
        <p:txBody>
          <a:bodyPr wrap="square">
            <a:spAutoFit/>
          </a:bodyPr>
          <a:lstStyle/>
          <a:p>
            <a:pPr algn="ctr"/>
            <a:r>
              <a:rPr lang="en-US" sz="2400" b="1" dirty="0">
                <a:latin typeface="UTM Avo" panose="02040603050506020204" pitchFamily="18" charset="0"/>
              </a:rPr>
              <a:t>2. </a:t>
            </a:r>
            <a:r>
              <a:rPr lang="en-US" sz="2400" b="1" dirty="0" err="1">
                <a:latin typeface="UTM Avo" panose="02040603050506020204" pitchFamily="18" charset="0"/>
              </a:rPr>
              <a:t>Rèn</a:t>
            </a:r>
            <a:r>
              <a:rPr lang="en-US" sz="2400" b="1" dirty="0">
                <a:latin typeface="UTM Avo" panose="02040603050506020204" pitchFamily="18" charset="0"/>
              </a:rPr>
              <a:t> </a:t>
            </a:r>
            <a:r>
              <a:rPr lang="en-US" sz="2400" b="1" dirty="0" err="1">
                <a:latin typeface="UTM Avo" panose="02040603050506020204" pitchFamily="18" charset="0"/>
              </a:rPr>
              <a:t>luyện</a:t>
            </a:r>
            <a:r>
              <a:rPr lang="en-US" sz="2400" b="1" dirty="0">
                <a:latin typeface="UTM Avo" panose="02040603050506020204" pitchFamily="18" charset="0"/>
              </a:rPr>
              <a:t> </a:t>
            </a:r>
            <a:r>
              <a:rPr lang="en-US" sz="2400" b="1" dirty="0" err="1">
                <a:latin typeface="UTM Avo" panose="02040603050506020204" pitchFamily="18" charset="0"/>
              </a:rPr>
              <a:t>kĩ</a:t>
            </a:r>
            <a:r>
              <a:rPr lang="en-US" sz="2400" b="1" dirty="0">
                <a:latin typeface="UTM Avo" panose="02040603050506020204" pitchFamily="18" charset="0"/>
              </a:rPr>
              <a:t> </a:t>
            </a:r>
            <a:r>
              <a:rPr lang="en-US" sz="2400" b="1" dirty="0" err="1">
                <a:latin typeface="UTM Avo" panose="02040603050506020204" pitchFamily="18" charset="0"/>
              </a:rPr>
              <a:t>năng</a:t>
            </a:r>
            <a:r>
              <a:rPr lang="en-US" sz="2400" b="1" dirty="0">
                <a:latin typeface="UTM Avo" panose="02040603050506020204" pitchFamily="18" charset="0"/>
              </a:rPr>
              <a:t> </a:t>
            </a:r>
            <a:r>
              <a:rPr lang="en-US" sz="2400" b="1" dirty="0" err="1">
                <a:latin typeface="UTM Avo" panose="02040603050506020204" pitchFamily="18" charset="0"/>
              </a:rPr>
              <a:t>viết</a:t>
            </a:r>
            <a:r>
              <a:rPr lang="en-US" sz="2400" b="1" dirty="0">
                <a:latin typeface="UTM Avo" panose="02040603050506020204" pitchFamily="18" charset="0"/>
              </a:rPr>
              <a:t>: </a:t>
            </a:r>
            <a:r>
              <a:rPr lang="en-US" sz="2400" b="1" dirty="0" err="1">
                <a:latin typeface="UTM Avo" panose="02040603050506020204" pitchFamily="18" charset="0"/>
              </a:rPr>
              <a:t>giải</a:t>
            </a:r>
            <a:r>
              <a:rPr lang="en-US" sz="2400" b="1" dirty="0">
                <a:latin typeface="UTM Avo" panose="02040603050506020204" pitchFamily="18" charset="0"/>
              </a:rPr>
              <a:t> </a:t>
            </a:r>
            <a:r>
              <a:rPr lang="en-US" sz="2400" b="1" dirty="0" err="1">
                <a:latin typeface="UTM Avo" panose="02040603050506020204" pitchFamily="18" charset="0"/>
              </a:rPr>
              <a:t>thích</a:t>
            </a:r>
            <a:r>
              <a:rPr lang="en-US" sz="2400" b="1" dirty="0">
                <a:latin typeface="UTM Avo" panose="02040603050506020204" pitchFamily="18" charset="0"/>
              </a:rPr>
              <a:t> </a:t>
            </a:r>
            <a:r>
              <a:rPr lang="en-US" sz="2400" b="1" dirty="0" err="1">
                <a:latin typeface="UTM Avo" panose="02040603050506020204" pitchFamily="18" charset="0"/>
              </a:rPr>
              <a:t>trong</a:t>
            </a:r>
            <a:r>
              <a:rPr lang="en-US" sz="2400" b="1" dirty="0">
                <a:latin typeface="UTM Avo" panose="02040603050506020204" pitchFamily="18" charset="0"/>
              </a:rPr>
              <a:t> </a:t>
            </a:r>
            <a:r>
              <a:rPr lang="en-US" sz="2400" b="1" dirty="0" err="1">
                <a:latin typeface="UTM Avo" panose="02040603050506020204" pitchFamily="18" charset="0"/>
              </a:rPr>
              <a:t>bài</a:t>
            </a:r>
            <a:r>
              <a:rPr lang="en-US" sz="2400" b="1" dirty="0">
                <a:latin typeface="UTM Avo" panose="02040603050506020204" pitchFamily="18" charset="0"/>
              </a:rPr>
              <a:t> </a:t>
            </a:r>
            <a:r>
              <a:rPr lang="en-US" sz="2400" b="1" dirty="0" err="1">
                <a:latin typeface="UTM Avo" panose="02040603050506020204" pitchFamily="18" charset="0"/>
              </a:rPr>
              <a:t>văn</a:t>
            </a:r>
            <a:r>
              <a:rPr lang="en-US" sz="2400" b="1" dirty="0">
                <a:latin typeface="UTM Avo" panose="02040603050506020204" pitchFamily="18" charset="0"/>
              </a:rPr>
              <a:t> </a:t>
            </a:r>
            <a:r>
              <a:rPr lang="en-US" sz="2400" b="1" dirty="0" err="1">
                <a:latin typeface="UTM Avo" panose="02040603050506020204" pitchFamily="18" charset="0"/>
              </a:rPr>
              <a:t>nghị</a:t>
            </a:r>
            <a:r>
              <a:rPr lang="en-US" sz="2400" b="1" dirty="0">
                <a:latin typeface="UTM Avo" panose="02040603050506020204" pitchFamily="18" charset="0"/>
              </a:rPr>
              <a:t> </a:t>
            </a:r>
            <a:r>
              <a:rPr lang="en-US" sz="2400" b="1" dirty="0" err="1">
                <a:latin typeface="UTM Avo" panose="02040603050506020204" pitchFamily="18" charset="0"/>
              </a:rPr>
              <a:t>luận</a:t>
            </a:r>
            <a:endParaRPr lang="en-US" sz="2400" b="1" dirty="0">
              <a:latin typeface="UTM Avo" panose="02040603050506020204" pitchFamily="18" charset="0"/>
            </a:endParaRPr>
          </a:p>
        </p:txBody>
      </p:sp>
    </p:spTree>
    <p:extLst>
      <p:ext uri="{BB962C8B-B14F-4D97-AF65-F5344CB8AC3E}">
        <p14:creationId xmlns:p14="http://schemas.microsoft.com/office/powerpoint/2010/main" val="18209853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fade">
                                      <p:cBhvr>
                                        <p:cTn id="12" dur="50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fade">
                                      <p:cBhvr>
                                        <p:cTn id="17" dur="500"/>
                                        <p:tgtEl>
                                          <p:spTgt spid="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43">
          <a:extLst>
            <a:ext uri="{FF2B5EF4-FFF2-40B4-BE49-F238E27FC236}">
              <a16:creationId xmlns:a16="http://schemas.microsoft.com/office/drawing/2014/main" id="{205697F3-C7BF-E692-7F8A-C7929A6A37C7}"/>
            </a:ext>
          </a:extLst>
        </p:cNvPr>
        <p:cNvGrpSpPr/>
        <p:nvPr/>
      </p:nvGrpSpPr>
      <p:grpSpPr>
        <a:xfrm>
          <a:off x="0" y="0"/>
          <a:ext cx="0" cy="0"/>
          <a:chOff x="0" y="0"/>
          <a:chExt cx="0" cy="0"/>
        </a:xfrm>
      </p:grpSpPr>
      <p:sp>
        <p:nvSpPr>
          <p:cNvPr id="5" name="Freeform 3">
            <a:extLst>
              <a:ext uri="{FF2B5EF4-FFF2-40B4-BE49-F238E27FC236}">
                <a16:creationId xmlns:a16="http://schemas.microsoft.com/office/drawing/2014/main" id="{91E99FC1-3AE6-7DA7-FA07-38A15DAEBEF6}"/>
              </a:ext>
            </a:extLst>
          </p:cNvPr>
          <p:cNvSpPr/>
          <p:nvPr/>
        </p:nvSpPr>
        <p:spPr>
          <a:xfrm>
            <a:off x="9188058" y="690857"/>
            <a:ext cx="2430371" cy="1505724"/>
          </a:xfrm>
          <a:custGeom>
            <a:avLst/>
            <a:gdLst/>
            <a:ahLst/>
            <a:cxnLst/>
            <a:rect l="l" t="t" r="r" b="b"/>
            <a:pathLst>
              <a:path w="5987143" h="4114800">
                <a:moveTo>
                  <a:pt x="0" y="0"/>
                </a:moveTo>
                <a:lnTo>
                  <a:pt x="5987143" y="0"/>
                </a:lnTo>
                <a:lnTo>
                  <a:pt x="5987143"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sz="729"/>
          </a:p>
        </p:txBody>
      </p:sp>
      <p:sp>
        <p:nvSpPr>
          <p:cNvPr id="3" name="TextBox 2">
            <a:extLst>
              <a:ext uri="{FF2B5EF4-FFF2-40B4-BE49-F238E27FC236}">
                <a16:creationId xmlns:a16="http://schemas.microsoft.com/office/drawing/2014/main" id="{9C336DFB-BC9A-18EB-220D-0ECB596AF09A}"/>
              </a:ext>
            </a:extLst>
          </p:cNvPr>
          <p:cNvSpPr txBox="1"/>
          <p:nvPr/>
        </p:nvSpPr>
        <p:spPr>
          <a:xfrm>
            <a:off x="573571" y="1738275"/>
            <a:ext cx="11044859" cy="5019516"/>
          </a:xfrm>
          <a:prstGeom prst="rect">
            <a:avLst/>
          </a:prstGeom>
          <a:noFill/>
        </p:spPr>
        <p:txBody>
          <a:bodyPr wrap="square">
            <a:spAutoFit/>
          </a:bodyPr>
          <a:lstStyle/>
          <a:p>
            <a:pPr algn="ctr">
              <a:lnSpc>
                <a:spcPct val="150000"/>
              </a:lnSpc>
            </a:pPr>
            <a:r>
              <a:rPr lang="en-US" sz="1800" b="1" dirty="0">
                <a:solidFill>
                  <a:schemeClr val="tx1"/>
                </a:solidFill>
                <a:latin typeface="UTM Avo" panose="02040603050506020204" pitchFamily="18" charset="0"/>
              </a:rPr>
              <a:t>Tham </a:t>
            </a:r>
            <a:r>
              <a:rPr lang="en-US" sz="1800" b="1" dirty="0" err="1">
                <a:solidFill>
                  <a:schemeClr val="tx1"/>
                </a:solidFill>
                <a:latin typeface="UTM Avo" panose="02040603050506020204" pitchFamily="18" charset="0"/>
              </a:rPr>
              <a:t>khảo</a:t>
            </a:r>
            <a:r>
              <a:rPr lang="en-US" sz="1800" b="1" dirty="0">
                <a:solidFill>
                  <a:schemeClr val="tx1"/>
                </a:solidFill>
                <a:latin typeface="UTM Avo" panose="02040603050506020204" pitchFamily="18" charset="0"/>
              </a:rPr>
              <a:t> </a:t>
            </a:r>
            <a:r>
              <a:rPr lang="en-US" sz="1800" b="1" dirty="0" err="1">
                <a:solidFill>
                  <a:schemeClr val="tx1"/>
                </a:solidFill>
                <a:latin typeface="UTM Avo" panose="02040603050506020204" pitchFamily="18" charset="0"/>
              </a:rPr>
              <a:t>đoạn</a:t>
            </a:r>
            <a:r>
              <a:rPr lang="en-US" sz="1800" b="1" dirty="0">
                <a:solidFill>
                  <a:schemeClr val="tx1"/>
                </a:solidFill>
                <a:latin typeface="UTM Avo" panose="02040603050506020204" pitchFamily="18" charset="0"/>
              </a:rPr>
              <a:t> </a:t>
            </a:r>
            <a:r>
              <a:rPr lang="en-US" sz="1800" b="1" dirty="0" err="1">
                <a:solidFill>
                  <a:schemeClr val="tx1"/>
                </a:solidFill>
                <a:latin typeface="UTM Avo" panose="02040603050506020204" pitchFamily="18" charset="0"/>
              </a:rPr>
              <a:t>văn</a:t>
            </a:r>
            <a:r>
              <a:rPr lang="en-US" sz="1800" b="1" dirty="0">
                <a:solidFill>
                  <a:schemeClr val="tx1"/>
                </a:solidFill>
                <a:latin typeface="UTM Avo" panose="02040603050506020204" pitchFamily="18" charset="0"/>
              </a:rPr>
              <a:t> </a:t>
            </a:r>
            <a:r>
              <a:rPr lang="en-US" sz="1800" b="1" dirty="0" err="1">
                <a:solidFill>
                  <a:schemeClr val="tx1"/>
                </a:solidFill>
                <a:latin typeface="UTM Avo" panose="02040603050506020204" pitchFamily="18" charset="0"/>
              </a:rPr>
              <a:t>giải</a:t>
            </a:r>
            <a:r>
              <a:rPr lang="en-US" sz="1800" b="1" dirty="0">
                <a:solidFill>
                  <a:schemeClr val="tx1"/>
                </a:solidFill>
                <a:latin typeface="UTM Avo" panose="02040603050506020204" pitchFamily="18" charset="0"/>
              </a:rPr>
              <a:t> </a:t>
            </a:r>
            <a:r>
              <a:rPr lang="en-US" sz="1800" b="1" dirty="0" err="1">
                <a:solidFill>
                  <a:schemeClr val="tx1"/>
                </a:solidFill>
                <a:latin typeface="UTM Avo" panose="02040603050506020204" pitchFamily="18" charset="0"/>
              </a:rPr>
              <a:t>thích</a:t>
            </a:r>
            <a:r>
              <a:rPr lang="en-US" sz="1800" b="1" dirty="0">
                <a:solidFill>
                  <a:schemeClr val="tx1"/>
                </a:solidFill>
                <a:latin typeface="UTM Avo" panose="02040603050506020204" pitchFamily="18" charset="0"/>
              </a:rPr>
              <a:t> </a:t>
            </a:r>
            <a:r>
              <a:rPr lang="en-US" sz="1800" b="1" dirty="0" err="1">
                <a:solidFill>
                  <a:schemeClr val="tx1"/>
                </a:solidFill>
                <a:latin typeface="UTM Avo" panose="02040603050506020204" pitchFamily="18" charset="0"/>
              </a:rPr>
              <a:t>khái</a:t>
            </a:r>
            <a:r>
              <a:rPr lang="en-US" sz="1800" b="1" dirty="0">
                <a:solidFill>
                  <a:schemeClr val="tx1"/>
                </a:solidFill>
                <a:latin typeface="UTM Avo" panose="02040603050506020204" pitchFamily="18" charset="0"/>
              </a:rPr>
              <a:t> </a:t>
            </a:r>
            <a:r>
              <a:rPr lang="en-US" sz="1800" b="1" dirty="0" err="1">
                <a:solidFill>
                  <a:schemeClr val="tx1"/>
                </a:solidFill>
                <a:latin typeface="UTM Avo" panose="02040603050506020204" pitchFamily="18" charset="0"/>
              </a:rPr>
              <a:t>niệm</a:t>
            </a:r>
            <a:r>
              <a:rPr lang="en-US" sz="1800" b="1" dirty="0">
                <a:solidFill>
                  <a:schemeClr val="tx1"/>
                </a:solidFill>
                <a:latin typeface="UTM Avo" panose="02040603050506020204" pitchFamily="18" charset="0"/>
              </a:rPr>
              <a:t> </a:t>
            </a:r>
            <a:r>
              <a:rPr lang="en-US" sz="1800" b="1" dirty="0" err="1">
                <a:solidFill>
                  <a:schemeClr val="tx1"/>
                </a:solidFill>
                <a:latin typeface="UTM Avo" panose="02040603050506020204" pitchFamily="18" charset="0"/>
              </a:rPr>
              <a:t>độc</a:t>
            </a:r>
            <a:r>
              <a:rPr lang="en-US" sz="1800" b="1" dirty="0">
                <a:solidFill>
                  <a:schemeClr val="tx1"/>
                </a:solidFill>
                <a:latin typeface="UTM Avo" panose="02040603050506020204" pitchFamily="18" charset="0"/>
              </a:rPr>
              <a:t> </a:t>
            </a:r>
            <a:r>
              <a:rPr lang="en-US" sz="1800" b="1" dirty="0" err="1">
                <a:solidFill>
                  <a:schemeClr val="tx1"/>
                </a:solidFill>
                <a:latin typeface="UTM Avo" panose="02040603050506020204" pitchFamily="18" charset="0"/>
              </a:rPr>
              <a:t>thoại</a:t>
            </a:r>
            <a:r>
              <a:rPr lang="en-US" sz="1800" b="1" dirty="0">
                <a:solidFill>
                  <a:schemeClr val="tx1"/>
                </a:solidFill>
                <a:latin typeface="UTM Avo" panose="02040603050506020204" pitchFamily="18" charset="0"/>
              </a:rPr>
              <a:t>.</a:t>
            </a:r>
          </a:p>
          <a:p>
            <a:pPr algn="just">
              <a:lnSpc>
                <a:spcPct val="150000"/>
              </a:lnSpc>
            </a:pPr>
            <a:r>
              <a:rPr lang="en-US" sz="1800" dirty="0">
                <a:solidFill>
                  <a:schemeClr val="tx1"/>
                </a:solidFill>
                <a:latin typeface="UTM Avo" panose="02040603050506020204" pitchFamily="18" charset="0"/>
              </a:rPr>
              <a:t>        </a:t>
            </a:r>
            <a:r>
              <a:rPr lang="vi-VN" sz="1800" dirty="0">
                <a:solidFill>
                  <a:schemeClr val="tx1"/>
                </a:solidFill>
                <a:latin typeface="UTM Avo" panose="02040603050506020204" pitchFamily="18" charset="0"/>
              </a:rPr>
              <a:t>Độc thoại là cách nhân vật tự nói với chính mình hoặc nói trước người khác nhưng không có sự đối đáp. Đây là hình thức lời nói phổ biến trong văn học, đặc biệt là trong kịch và truyện. Khi nhân vật độc thoại, họ bộc lộ suy nghĩ, cảm xúc một cách trực tiếp, giúp người đọc hiểu rõ hơn về tâm trạng và tính cách của </a:t>
            </a:r>
            <a:r>
              <a:rPr lang="en-US" sz="1800" dirty="0" err="1">
                <a:solidFill>
                  <a:schemeClr val="tx1"/>
                </a:solidFill>
                <a:latin typeface="UTM Avo" panose="02040603050506020204" pitchFamily="18" charset="0"/>
              </a:rPr>
              <a:t>nhân</a:t>
            </a:r>
            <a:r>
              <a:rPr lang="en-US" sz="1800" dirty="0">
                <a:solidFill>
                  <a:schemeClr val="tx1"/>
                </a:solidFill>
                <a:latin typeface="UTM Avo" panose="02040603050506020204" pitchFamily="18" charset="0"/>
              </a:rPr>
              <a:t> </a:t>
            </a:r>
            <a:r>
              <a:rPr lang="en-US" sz="1800" dirty="0" err="1">
                <a:solidFill>
                  <a:schemeClr val="tx1"/>
                </a:solidFill>
                <a:latin typeface="UTM Avo" panose="02040603050506020204" pitchFamily="18" charset="0"/>
              </a:rPr>
              <a:t>vật</a:t>
            </a:r>
            <a:r>
              <a:rPr lang="vi-VN" sz="1800" dirty="0">
                <a:solidFill>
                  <a:schemeClr val="tx1"/>
                </a:solidFill>
                <a:latin typeface="UTM Avo" panose="02040603050506020204" pitchFamily="18" charset="0"/>
              </a:rPr>
              <a:t>. Độc thoại có thể thể hiện niềm vui, nỗi buồn, sự băn khoăn, dằn vặt hoặc quyết tâm của nhân vật trong một hoàn cảnh cụ thể. Nhờ đó, tác phẩm trở nên sinh động, chân thực và hấp dẫn hơn. Có hai dạng độc thoại chính: độc thoại nội tâm và độc thoại trực tiếp. Độc thoại nội tâm là những suy nghĩ thầm kín bên trong nhân vật, chỉ có họ tự hiểu, còn độc thoại trực tiếp là lời nói ra thành tiếng. Một số tác phẩm văn học sử dụng độc thoại để thể hiện những xung đột nội tâm sâu sắc của nhân vật, như Truyện Kiều của Nguyễn Du hay kịch của </a:t>
            </a:r>
            <a:r>
              <a:rPr lang="en-US" sz="1800" dirty="0" err="1">
                <a:solidFill>
                  <a:schemeClr val="tx1"/>
                </a:solidFill>
                <a:latin typeface="UTM Avo" panose="02040603050506020204" pitchFamily="18" charset="0"/>
              </a:rPr>
              <a:t>Sếch-xpia</a:t>
            </a:r>
            <a:r>
              <a:rPr lang="vi-VN" sz="1800" dirty="0">
                <a:solidFill>
                  <a:schemeClr val="tx1"/>
                </a:solidFill>
                <a:latin typeface="UTM Avo" panose="02040603050506020204" pitchFamily="18" charset="0"/>
              </a:rPr>
              <a:t>. Ngoài ra, độc thoại còn giúp nhấn mạnh thông điệp của tác giả, truyền tải triết lý hoặc quan điểm sống.</a:t>
            </a:r>
            <a:endParaRPr lang="en-US" sz="1800" dirty="0">
              <a:solidFill>
                <a:schemeClr val="tx1"/>
              </a:solidFill>
              <a:latin typeface="UTM Avo" panose="02040603050506020204" pitchFamily="18" charset="0"/>
            </a:endParaRPr>
          </a:p>
        </p:txBody>
      </p:sp>
    </p:spTree>
    <p:extLst>
      <p:ext uri="{BB962C8B-B14F-4D97-AF65-F5344CB8AC3E}">
        <p14:creationId xmlns:p14="http://schemas.microsoft.com/office/powerpoint/2010/main" val="951710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43">
          <a:extLst>
            <a:ext uri="{FF2B5EF4-FFF2-40B4-BE49-F238E27FC236}">
              <a16:creationId xmlns:a16="http://schemas.microsoft.com/office/drawing/2014/main" id="{08D6016E-74D9-EE60-CF9F-F024973FF202}"/>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33EFA4E9-6AE0-B790-AC83-C40F85FD9987}"/>
              </a:ext>
            </a:extLst>
          </p:cNvPr>
          <p:cNvSpPr txBox="1"/>
          <p:nvPr/>
        </p:nvSpPr>
        <p:spPr>
          <a:xfrm>
            <a:off x="418476" y="1774446"/>
            <a:ext cx="11355043" cy="4847866"/>
          </a:xfrm>
          <a:prstGeom prst="rect">
            <a:avLst/>
          </a:prstGeom>
          <a:noFill/>
        </p:spPr>
        <p:txBody>
          <a:bodyPr wrap="square">
            <a:spAutoFit/>
          </a:bodyPr>
          <a:lstStyle/>
          <a:p>
            <a:pPr indent="347663" algn="just">
              <a:lnSpc>
                <a:spcPct val="150000"/>
              </a:lnSpc>
            </a:pPr>
            <a:r>
              <a:rPr lang="en-US" sz="1600" dirty="0" err="1">
                <a:latin typeface="UTM Avo" panose="02040603050506020204" pitchFamily="18"/>
              </a:rPr>
              <a:t>Đoạn</a:t>
            </a:r>
            <a:r>
              <a:rPr lang="en-US" sz="1600" dirty="0">
                <a:latin typeface="UTM Avo" panose="02040603050506020204" pitchFamily="18"/>
              </a:rPr>
              <a:t> </a:t>
            </a:r>
            <a:r>
              <a:rPr lang="en-US" sz="1600" dirty="0" err="1">
                <a:latin typeface="UTM Avo" panose="02040603050506020204" pitchFamily="18"/>
              </a:rPr>
              <a:t>trích</a:t>
            </a:r>
            <a:r>
              <a:rPr lang="en-US" sz="1600" dirty="0">
                <a:latin typeface="UTM Avo" panose="02040603050506020204" pitchFamily="18"/>
              </a:rPr>
              <a:t> “</a:t>
            </a:r>
            <a:r>
              <a:rPr lang="en-US" sz="1600" dirty="0" err="1">
                <a:latin typeface="UTM Avo" panose="02040603050506020204" pitchFamily="18"/>
              </a:rPr>
              <a:t>Sống</a:t>
            </a:r>
            <a:r>
              <a:rPr lang="en-US" sz="1600" dirty="0">
                <a:latin typeface="UTM Avo" panose="02040603050506020204" pitchFamily="18"/>
              </a:rPr>
              <a:t>, hay </a:t>
            </a:r>
            <a:r>
              <a:rPr lang="en-US" sz="1600" dirty="0" err="1">
                <a:latin typeface="UTM Avo" panose="02040603050506020204" pitchFamily="18"/>
              </a:rPr>
              <a:t>không</a:t>
            </a:r>
            <a:r>
              <a:rPr lang="en-US" sz="1600" dirty="0">
                <a:latin typeface="UTM Avo" panose="02040603050506020204" pitchFamily="18"/>
              </a:rPr>
              <a:t> </a:t>
            </a:r>
            <a:r>
              <a:rPr lang="en-US" sz="1600" dirty="0" err="1">
                <a:latin typeface="UTM Avo" panose="02040603050506020204" pitchFamily="18"/>
              </a:rPr>
              <a:t>sống</a:t>
            </a:r>
            <a:r>
              <a:rPr lang="en-US" sz="1600" dirty="0">
                <a:latin typeface="UTM Avo" panose="02040603050506020204" pitchFamily="18"/>
              </a:rPr>
              <a:t>?” </a:t>
            </a:r>
            <a:r>
              <a:rPr lang="en-US" sz="1600" dirty="0" err="1">
                <a:latin typeface="UTM Avo" panose="02040603050506020204" pitchFamily="18"/>
              </a:rPr>
              <a:t>đã</a:t>
            </a:r>
            <a:r>
              <a:rPr lang="en-US" sz="1600" dirty="0">
                <a:latin typeface="UTM Avo" panose="02040603050506020204" pitchFamily="18"/>
              </a:rPr>
              <a:t> </a:t>
            </a:r>
            <a:r>
              <a:rPr lang="en-US" sz="1600" dirty="0" err="1">
                <a:latin typeface="UTM Avo" panose="02040603050506020204" pitchFamily="18"/>
              </a:rPr>
              <a:t>khắc</a:t>
            </a:r>
            <a:r>
              <a:rPr lang="en-US" sz="1600" dirty="0">
                <a:latin typeface="UTM Avo" panose="02040603050506020204" pitchFamily="18"/>
              </a:rPr>
              <a:t> </a:t>
            </a:r>
            <a:r>
              <a:rPr lang="en-US" sz="1600" dirty="0" err="1">
                <a:latin typeface="UTM Avo" panose="02040603050506020204" pitchFamily="18"/>
              </a:rPr>
              <a:t>họa</a:t>
            </a:r>
            <a:r>
              <a:rPr lang="en-US" sz="1600" dirty="0">
                <a:latin typeface="UTM Avo" panose="02040603050506020204" pitchFamily="18"/>
              </a:rPr>
              <a:t> </a:t>
            </a:r>
            <a:r>
              <a:rPr lang="en-US" sz="1600" dirty="0" err="1">
                <a:latin typeface="UTM Avo" panose="02040603050506020204" pitchFamily="18"/>
              </a:rPr>
              <a:t>nhân</a:t>
            </a:r>
            <a:r>
              <a:rPr lang="en-US" sz="1600" dirty="0">
                <a:latin typeface="UTM Avo" panose="02040603050506020204" pitchFamily="18"/>
              </a:rPr>
              <a:t> </a:t>
            </a:r>
            <a:r>
              <a:rPr lang="en-US" sz="1600" dirty="0" err="1">
                <a:latin typeface="UTM Avo" panose="02040603050506020204" pitchFamily="18"/>
              </a:rPr>
              <a:t>vật</a:t>
            </a:r>
            <a:r>
              <a:rPr lang="en-US" sz="1600" dirty="0">
                <a:latin typeface="UTM Avo" panose="02040603050506020204" pitchFamily="18"/>
              </a:rPr>
              <a:t> qua </a:t>
            </a:r>
            <a:r>
              <a:rPr lang="en-US" sz="1600" dirty="0" err="1">
                <a:latin typeface="UTM Avo" panose="02040603050506020204" pitchFamily="18"/>
              </a:rPr>
              <a:t>ngôn</a:t>
            </a:r>
            <a:r>
              <a:rPr lang="en-US" sz="1600" dirty="0">
                <a:latin typeface="UTM Avo" panose="02040603050506020204" pitchFamily="18"/>
              </a:rPr>
              <a:t> </a:t>
            </a:r>
            <a:r>
              <a:rPr lang="en-US" sz="1600" dirty="0" err="1">
                <a:latin typeface="UTM Avo" panose="02040603050506020204" pitchFamily="18"/>
              </a:rPr>
              <a:t>ngữ</a:t>
            </a:r>
            <a:r>
              <a:rPr lang="en-US" sz="1600" dirty="0">
                <a:latin typeface="UTM Avo" panose="02040603050506020204" pitchFamily="18"/>
              </a:rPr>
              <a:t> </a:t>
            </a:r>
            <a:r>
              <a:rPr lang="en-US" sz="1600" dirty="0" err="1">
                <a:latin typeface="UTM Avo" panose="02040603050506020204" pitchFamily="18"/>
              </a:rPr>
              <a:t>đặc</a:t>
            </a:r>
            <a:r>
              <a:rPr lang="en-US" sz="1600" dirty="0">
                <a:latin typeface="UTM Avo" panose="02040603050506020204" pitchFamily="18"/>
              </a:rPr>
              <a:t> </a:t>
            </a:r>
            <a:r>
              <a:rPr lang="en-US" sz="1600" dirty="0" err="1">
                <a:latin typeface="UTM Avo" panose="02040603050506020204" pitchFamily="18"/>
              </a:rPr>
              <a:t>trưng</a:t>
            </a:r>
            <a:r>
              <a:rPr lang="en-US" sz="1600" dirty="0">
                <a:latin typeface="UTM Avo" panose="02040603050506020204" pitchFamily="18"/>
              </a:rPr>
              <a:t>. </a:t>
            </a:r>
            <a:r>
              <a:rPr lang="en-US" sz="1600" dirty="0" err="1">
                <a:latin typeface="UTM Avo" panose="02040603050506020204" pitchFamily="18"/>
              </a:rPr>
              <a:t>Nhân</a:t>
            </a:r>
            <a:r>
              <a:rPr lang="en-US" sz="1600" dirty="0">
                <a:latin typeface="UTM Avo" panose="02040603050506020204" pitchFamily="18"/>
              </a:rPr>
              <a:t> </a:t>
            </a:r>
            <a:r>
              <a:rPr lang="en-US" sz="1600" dirty="0" err="1">
                <a:latin typeface="UTM Avo" panose="02040603050506020204" pitchFamily="18"/>
              </a:rPr>
              <a:t>vật</a:t>
            </a:r>
            <a:r>
              <a:rPr lang="en-US" sz="1600" dirty="0">
                <a:latin typeface="UTM Avo" panose="02040603050506020204" pitchFamily="18"/>
              </a:rPr>
              <a:t> Ham–</a:t>
            </a:r>
            <a:r>
              <a:rPr lang="en-US" sz="1600" dirty="0" err="1">
                <a:latin typeface="UTM Avo" panose="02040603050506020204" pitchFamily="18"/>
              </a:rPr>
              <a:t>lét</a:t>
            </a:r>
            <a:r>
              <a:rPr lang="en-US" sz="1600" dirty="0">
                <a:latin typeface="UTM Avo" panose="02040603050506020204" pitchFamily="18"/>
              </a:rPr>
              <a:t> </a:t>
            </a:r>
            <a:r>
              <a:rPr lang="en-US" sz="1600" dirty="0" err="1">
                <a:latin typeface="UTM Avo" panose="02040603050506020204" pitchFamily="18"/>
              </a:rPr>
              <a:t>hiện</a:t>
            </a:r>
            <a:r>
              <a:rPr lang="en-US" sz="1600" dirty="0">
                <a:latin typeface="UTM Avo" panose="02040603050506020204" pitchFamily="18"/>
              </a:rPr>
              <a:t> </a:t>
            </a:r>
            <a:r>
              <a:rPr lang="en-US" sz="1600" dirty="0" err="1">
                <a:latin typeface="UTM Avo" panose="02040603050506020204" pitchFamily="18"/>
              </a:rPr>
              <a:t>lên</a:t>
            </a:r>
            <a:r>
              <a:rPr lang="en-US" sz="1600" dirty="0">
                <a:latin typeface="UTM Avo" panose="02040603050506020204" pitchFamily="18"/>
              </a:rPr>
              <a:t> </a:t>
            </a:r>
            <a:r>
              <a:rPr lang="en-US" sz="1600" dirty="0" err="1">
                <a:latin typeface="UTM Avo" panose="02040603050506020204" pitchFamily="18"/>
              </a:rPr>
              <a:t>chủ</a:t>
            </a:r>
            <a:r>
              <a:rPr lang="en-US" sz="1600" dirty="0">
                <a:latin typeface="UTM Avo" panose="02040603050506020204" pitchFamily="18"/>
              </a:rPr>
              <a:t> </a:t>
            </a:r>
            <a:r>
              <a:rPr lang="en-US" sz="1600" dirty="0" err="1">
                <a:latin typeface="UTM Avo" panose="02040603050506020204" pitchFamily="18"/>
              </a:rPr>
              <a:t>yếu</a:t>
            </a:r>
            <a:r>
              <a:rPr lang="en-US" sz="1600" dirty="0">
                <a:latin typeface="UTM Avo" panose="02040603050506020204" pitchFamily="18"/>
              </a:rPr>
              <a:t> qua </a:t>
            </a:r>
            <a:r>
              <a:rPr lang="en-US" sz="1600" dirty="0" err="1">
                <a:latin typeface="UTM Avo" panose="02040603050506020204" pitchFamily="18"/>
              </a:rPr>
              <a:t>những</a:t>
            </a:r>
            <a:r>
              <a:rPr lang="en-US" sz="1600" dirty="0">
                <a:latin typeface="UTM Avo" panose="02040603050506020204" pitchFamily="18"/>
              </a:rPr>
              <a:t> </a:t>
            </a:r>
            <a:r>
              <a:rPr lang="en-US" sz="1600" dirty="0" err="1">
                <a:latin typeface="UTM Avo" panose="02040603050506020204" pitchFamily="18"/>
              </a:rPr>
              <a:t>lời</a:t>
            </a:r>
            <a:r>
              <a:rPr lang="en-US" sz="1600" dirty="0">
                <a:latin typeface="UTM Avo" panose="02040603050506020204" pitchFamily="18"/>
              </a:rPr>
              <a:t> </a:t>
            </a:r>
            <a:r>
              <a:rPr lang="en-US" sz="1600" dirty="0" err="1">
                <a:latin typeface="UTM Avo" panose="02040603050506020204" pitchFamily="18"/>
              </a:rPr>
              <a:t>độc</a:t>
            </a:r>
            <a:r>
              <a:rPr lang="en-US" sz="1600" dirty="0">
                <a:latin typeface="UTM Avo" panose="02040603050506020204" pitchFamily="18"/>
              </a:rPr>
              <a:t> </a:t>
            </a:r>
            <a:r>
              <a:rPr lang="en-US" sz="1600" dirty="0" err="1">
                <a:latin typeface="UTM Avo" panose="02040603050506020204" pitchFamily="18"/>
              </a:rPr>
              <a:t>thoại</a:t>
            </a:r>
            <a:r>
              <a:rPr lang="en-US" sz="1600" dirty="0">
                <a:latin typeface="UTM Avo" panose="02040603050506020204" pitchFamily="18"/>
              </a:rPr>
              <a:t>. Ham–</a:t>
            </a:r>
            <a:r>
              <a:rPr lang="en-US" sz="1600" dirty="0" err="1">
                <a:latin typeface="UTM Avo" panose="02040603050506020204" pitchFamily="18"/>
              </a:rPr>
              <a:t>lét</a:t>
            </a:r>
            <a:r>
              <a:rPr lang="en-US" sz="1600" dirty="0">
                <a:latin typeface="UTM Avo" panose="02040603050506020204" pitchFamily="18"/>
              </a:rPr>
              <a:t> </a:t>
            </a:r>
            <a:r>
              <a:rPr lang="en-US" sz="1600" dirty="0" err="1">
                <a:latin typeface="UTM Avo" panose="02040603050506020204" pitchFamily="18"/>
              </a:rPr>
              <a:t>trước</a:t>
            </a:r>
            <a:r>
              <a:rPr lang="en-US" sz="1600" dirty="0">
                <a:latin typeface="UTM Avo" panose="02040603050506020204" pitchFamily="18"/>
              </a:rPr>
              <a:t> </a:t>
            </a:r>
            <a:r>
              <a:rPr lang="en-US" sz="1600" dirty="0" err="1">
                <a:latin typeface="UTM Avo" panose="02040603050506020204" pitchFamily="18"/>
              </a:rPr>
              <a:t>hết</a:t>
            </a:r>
            <a:r>
              <a:rPr lang="en-US" sz="1600" dirty="0">
                <a:latin typeface="UTM Avo" panose="02040603050506020204" pitchFamily="18"/>
              </a:rPr>
              <a:t> </a:t>
            </a:r>
            <a:r>
              <a:rPr lang="en-US" sz="1600" dirty="0" err="1">
                <a:latin typeface="UTM Avo" panose="02040603050506020204" pitchFamily="18"/>
              </a:rPr>
              <a:t>là</a:t>
            </a:r>
            <a:r>
              <a:rPr lang="en-US" sz="1600" dirty="0">
                <a:latin typeface="UTM Avo" panose="02040603050506020204" pitchFamily="18"/>
              </a:rPr>
              <a:t> </a:t>
            </a:r>
            <a:r>
              <a:rPr lang="en-US" sz="1600" dirty="0" err="1">
                <a:latin typeface="UTM Avo" panose="02040603050506020204" pitchFamily="18"/>
              </a:rPr>
              <a:t>một</a:t>
            </a:r>
            <a:r>
              <a:rPr lang="en-US" sz="1600" dirty="0">
                <a:latin typeface="UTM Avo" panose="02040603050506020204" pitchFamily="18"/>
              </a:rPr>
              <a:t> con </a:t>
            </a:r>
            <a:r>
              <a:rPr lang="en-US" sz="1600" dirty="0" err="1">
                <a:latin typeface="UTM Avo" panose="02040603050506020204" pitchFamily="18"/>
              </a:rPr>
              <a:t>người</a:t>
            </a:r>
            <a:r>
              <a:rPr lang="en-US" sz="1600" dirty="0">
                <a:latin typeface="UTM Avo" panose="02040603050506020204" pitchFamily="18"/>
              </a:rPr>
              <a:t> </a:t>
            </a:r>
            <a:r>
              <a:rPr lang="en-US" sz="1600" dirty="0" err="1">
                <a:latin typeface="UTM Avo" panose="02040603050506020204" pitchFamily="18"/>
              </a:rPr>
              <a:t>có</a:t>
            </a:r>
            <a:r>
              <a:rPr lang="en-US" sz="1600" dirty="0">
                <a:latin typeface="UTM Avo" panose="02040603050506020204" pitchFamily="18"/>
              </a:rPr>
              <a:t> </a:t>
            </a:r>
            <a:r>
              <a:rPr lang="en-US" sz="1600" dirty="0" err="1">
                <a:latin typeface="UTM Avo" panose="02040603050506020204" pitchFamily="18"/>
              </a:rPr>
              <a:t>tấm</a:t>
            </a:r>
            <a:r>
              <a:rPr lang="en-US" sz="1600" dirty="0">
                <a:latin typeface="UTM Avo" panose="02040603050506020204" pitchFamily="18"/>
              </a:rPr>
              <a:t> </a:t>
            </a:r>
            <a:r>
              <a:rPr lang="en-US" sz="1600" dirty="0" err="1">
                <a:latin typeface="UTM Avo" panose="02040603050506020204" pitchFamily="18"/>
              </a:rPr>
              <a:t>lòng</a:t>
            </a:r>
            <a:r>
              <a:rPr lang="en-US" sz="1600" dirty="0">
                <a:latin typeface="UTM Avo" panose="02040603050506020204" pitchFamily="18"/>
              </a:rPr>
              <a:t> </a:t>
            </a:r>
            <a:r>
              <a:rPr lang="en-US" sz="1600" dirty="0" err="1">
                <a:latin typeface="UTM Avo" panose="02040603050506020204" pitchFamily="18"/>
              </a:rPr>
              <a:t>nhân</a:t>
            </a:r>
            <a:r>
              <a:rPr lang="en-US" sz="1600" dirty="0">
                <a:latin typeface="UTM Avo" panose="02040603050506020204" pitchFamily="18"/>
              </a:rPr>
              <a:t> </a:t>
            </a:r>
            <a:r>
              <a:rPr lang="en-US" sz="1600" dirty="0" err="1">
                <a:latin typeface="UTM Avo" panose="02040603050506020204" pitchFamily="18"/>
              </a:rPr>
              <a:t>hậu</a:t>
            </a:r>
            <a:r>
              <a:rPr lang="en-US" sz="1600" dirty="0">
                <a:latin typeface="UTM Avo" panose="02040603050506020204" pitchFamily="18"/>
              </a:rPr>
              <a:t> </a:t>
            </a:r>
            <a:r>
              <a:rPr lang="en-US" sz="1600" dirty="0" err="1">
                <a:latin typeface="UTM Avo" panose="02040603050506020204" pitchFamily="18"/>
              </a:rPr>
              <a:t>cùng</a:t>
            </a:r>
            <a:r>
              <a:rPr lang="en-US" sz="1600" dirty="0">
                <a:latin typeface="UTM Avo" panose="02040603050506020204" pitchFamily="18"/>
              </a:rPr>
              <a:t> </a:t>
            </a:r>
            <a:r>
              <a:rPr lang="en-US" sz="1600" dirty="0" err="1">
                <a:latin typeface="UTM Avo" panose="02040603050506020204" pitchFamily="18"/>
              </a:rPr>
              <a:t>khát</a:t>
            </a:r>
            <a:r>
              <a:rPr lang="en-US" sz="1600" dirty="0">
                <a:latin typeface="UTM Avo" panose="02040603050506020204" pitchFamily="18"/>
              </a:rPr>
              <a:t> </a:t>
            </a:r>
            <a:r>
              <a:rPr lang="en-US" sz="1600" dirty="0" err="1">
                <a:latin typeface="UTM Avo" panose="02040603050506020204" pitchFamily="18"/>
              </a:rPr>
              <a:t>vọng</a:t>
            </a:r>
            <a:r>
              <a:rPr lang="en-US" sz="1600" dirty="0">
                <a:latin typeface="UTM Avo" panose="02040603050506020204" pitchFamily="18"/>
              </a:rPr>
              <a:t> </a:t>
            </a:r>
            <a:r>
              <a:rPr lang="en-US" sz="1600" dirty="0" err="1">
                <a:latin typeface="UTM Avo" panose="02040603050506020204" pitchFamily="18"/>
              </a:rPr>
              <a:t>lớn</a:t>
            </a:r>
            <a:r>
              <a:rPr lang="en-US" sz="1600" dirty="0">
                <a:latin typeface="UTM Avo" panose="02040603050506020204" pitchFamily="18"/>
              </a:rPr>
              <a:t> </a:t>
            </a:r>
            <a:r>
              <a:rPr lang="en-US" sz="1600" dirty="0" err="1">
                <a:latin typeface="UTM Avo" panose="02040603050506020204" pitchFamily="18"/>
              </a:rPr>
              <a:t>lao</a:t>
            </a:r>
            <a:r>
              <a:rPr lang="en-US" sz="1600" dirty="0">
                <a:latin typeface="UTM Avo" panose="02040603050506020204" pitchFamily="18"/>
              </a:rPr>
              <a:t>. </a:t>
            </a:r>
            <a:r>
              <a:rPr lang="en-US" sz="1600" dirty="0" err="1">
                <a:latin typeface="UTM Avo" panose="02040603050506020204" pitchFamily="18"/>
              </a:rPr>
              <a:t>Đứng</a:t>
            </a:r>
            <a:r>
              <a:rPr lang="en-US" sz="1600" dirty="0">
                <a:latin typeface="UTM Avo" panose="02040603050506020204" pitchFamily="18"/>
              </a:rPr>
              <a:t> </a:t>
            </a:r>
            <a:r>
              <a:rPr lang="en-US" sz="1600" dirty="0" err="1">
                <a:latin typeface="UTM Avo" panose="02040603050506020204" pitchFamily="18"/>
              </a:rPr>
              <a:t>trước</a:t>
            </a:r>
            <a:r>
              <a:rPr lang="en-US" sz="1600" dirty="0">
                <a:latin typeface="UTM Avo" panose="02040603050506020204" pitchFamily="18"/>
              </a:rPr>
              <a:t> </a:t>
            </a:r>
            <a:r>
              <a:rPr lang="en-US" sz="1600" dirty="0" err="1">
                <a:latin typeface="UTM Avo" panose="02040603050506020204" pitchFamily="18"/>
              </a:rPr>
              <a:t>sự</a:t>
            </a:r>
            <a:r>
              <a:rPr lang="en-US" sz="1600" dirty="0">
                <a:latin typeface="UTM Avo" panose="02040603050506020204" pitchFamily="18"/>
              </a:rPr>
              <a:t> </a:t>
            </a:r>
            <a:r>
              <a:rPr lang="en-US" sz="1600" dirty="0" err="1">
                <a:latin typeface="UTM Avo" panose="02040603050506020204" pitchFamily="18"/>
              </a:rPr>
              <a:t>nhiễu</a:t>
            </a:r>
            <a:r>
              <a:rPr lang="en-US" sz="1600" dirty="0">
                <a:latin typeface="UTM Avo" panose="02040603050506020204" pitchFamily="18"/>
              </a:rPr>
              <a:t> </a:t>
            </a:r>
            <a:r>
              <a:rPr lang="en-US" sz="1600" dirty="0" err="1">
                <a:latin typeface="UTM Avo" panose="02040603050506020204" pitchFamily="18"/>
              </a:rPr>
              <a:t>loạn</a:t>
            </a:r>
            <a:r>
              <a:rPr lang="en-US" sz="1600" dirty="0">
                <a:latin typeface="UTM Avo" panose="02040603050506020204" pitchFamily="18"/>
              </a:rPr>
              <a:t> </a:t>
            </a:r>
            <a:r>
              <a:rPr lang="en-US" sz="1600" dirty="0" err="1">
                <a:latin typeface="UTM Avo" panose="02040603050506020204" pitchFamily="18"/>
              </a:rPr>
              <a:t>của</a:t>
            </a:r>
            <a:r>
              <a:rPr lang="en-US" sz="1600" dirty="0">
                <a:latin typeface="UTM Avo" panose="02040603050506020204" pitchFamily="18"/>
              </a:rPr>
              <a:t> </a:t>
            </a:r>
            <a:r>
              <a:rPr lang="en-US" sz="1600" dirty="0" err="1">
                <a:latin typeface="UTM Avo" panose="02040603050506020204" pitchFamily="18"/>
              </a:rPr>
              <a:t>triều</a:t>
            </a:r>
            <a:r>
              <a:rPr lang="en-US" sz="1600" dirty="0">
                <a:latin typeface="UTM Avo" panose="02040603050506020204" pitchFamily="18"/>
              </a:rPr>
              <a:t> </a:t>
            </a:r>
            <a:r>
              <a:rPr lang="en-US" sz="1600" dirty="0" err="1">
                <a:latin typeface="UTM Avo" panose="02040603050506020204" pitchFamily="18"/>
              </a:rPr>
              <a:t>đình</a:t>
            </a:r>
            <a:r>
              <a:rPr lang="en-US" sz="1600" dirty="0">
                <a:latin typeface="UTM Avo" panose="02040603050506020204" pitchFamily="18"/>
              </a:rPr>
              <a:t>, </a:t>
            </a:r>
            <a:r>
              <a:rPr lang="en-US" sz="1600" dirty="0" err="1">
                <a:latin typeface="UTM Avo" panose="02040603050506020204" pitchFamily="18"/>
              </a:rPr>
              <a:t>sự</a:t>
            </a:r>
            <a:r>
              <a:rPr lang="en-US" sz="1600" dirty="0">
                <a:latin typeface="UTM Avo" panose="02040603050506020204" pitchFamily="18"/>
              </a:rPr>
              <a:t> </a:t>
            </a:r>
            <a:r>
              <a:rPr lang="en-US" sz="1600" dirty="0" err="1">
                <a:latin typeface="UTM Avo" panose="02040603050506020204" pitchFamily="18"/>
              </a:rPr>
              <a:t>gian</a:t>
            </a:r>
            <a:r>
              <a:rPr lang="en-US" sz="1600" dirty="0">
                <a:latin typeface="UTM Avo" panose="02040603050506020204" pitchFamily="18"/>
              </a:rPr>
              <a:t> </a:t>
            </a:r>
            <a:r>
              <a:rPr lang="en-US" sz="1600" dirty="0" err="1">
                <a:latin typeface="UTM Avo" panose="02040603050506020204" pitchFamily="18"/>
              </a:rPr>
              <a:t>dối</a:t>
            </a:r>
            <a:r>
              <a:rPr lang="en-US" sz="1600" dirty="0">
                <a:latin typeface="UTM Avo" panose="02040603050506020204" pitchFamily="18"/>
              </a:rPr>
              <a:t> </a:t>
            </a:r>
            <a:r>
              <a:rPr lang="en-US" sz="1600" dirty="0" err="1">
                <a:latin typeface="UTM Avo" panose="02040603050506020204" pitchFamily="18"/>
              </a:rPr>
              <a:t>và</a:t>
            </a:r>
            <a:r>
              <a:rPr lang="en-US" sz="1600" dirty="0">
                <a:latin typeface="UTM Avo" panose="02040603050506020204" pitchFamily="18"/>
              </a:rPr>
              <a:t> </a:t>
            </a:r>
            <a:r>
              <a:rPr lang="en-US" sz="1600" dirty="0" err="1">
                <a:latin typeface="UTM Avo" panose="02040603050506020204" pitchFamily="18"/>
              </a:rPr>
              <a:t>tàn</a:t>
            </a:r>
            <a:r>
              <a:rPr lang="en-US" sz="1600" dirty="0">
                <a:latin typeface="UTM Avo" panose="02040603050506020204" pitchFamily="18"/>
              </a:rPr>
              <a:t> </a:t>
            </a:r>
            <a:r>
              <a:rPr lang="en-US" sz="1600" dirty="0" err="1">
                <a:latin typeface="UTM Avo" panose="02040603050506020204" pitchFamily="18"/>
              </a:rPr>
              <a:t>ác</a:t>
            </a:r>
            <a:r>
              <a:rPr lang="en-US" sz="1600" dirty="0">
                <a:latin typeface="UTM Avo" panose="02040603050506020204" pitchFamily="18"/>
              </a:rPr>
              <a:t> </a:t>
            </a:r>
            <a:r>
              <a:rPr lang="en-US" sz="1600" dirty="0" err="1">
                <a:latin typeface="UTM Avo" panose="02040603050506020204" pitchFamily="18"/>
              </a:rPr>
              <a:t>của</a:t>
            </a:r>
            <a:r>
              <a:rPr lang="en-US" sz="1600" dirty="0">
                <a:latin typeface="UTM Avo" panose="02040603050506020204" pitchFamily="18"/>
              </a:rPr>
              <a:t> </a:t>
            </a:r>
            <a:r>
              <a:rPr lang="en-US" sz="1600" dirty="0" err="1">
                <a:latin typeface="UTM Avo" panose="02040603050506020204" pitchFamily="18"/>
              </a:rPr>
              <a:t>những</a:t>
            </a:r>
            <a:r>
              <a:rPr lang="en-US" sz="1600" dirty="0">
                <a:latin typeface="UTM Avo" panose="02040603050506020204" pitchFamily="18"/>
              </a:rPr>
              <a:t> </a:t>
            </a:r>
            <a:r>
              <a:rPr lang="en-US" sz="1600" dirty="0" err="1">
                <a:latin typeface="UTM Avo" panose="02040603050506020204" pitchFamily="18"/>
              </a:rPr>
              <a:t>người</a:t>
            </a:r>
            <a:r>
              <a:rPr lang="en-US" sz="1600" dirty="0">
                <a:latin typeface="UTM Avo" panose="02040603050506020204" pitchFamily="18"/>
              </a:rPr>
              <a:t> </a:t>
            </a:r>
            <a:r>
              <a:rPr lang="en-US" sz="1600" dirty="0" err="1">
                <a:latin typeface="UTM Avo" panose="02040603050506020204" pitchFamily="18"/>
              </a:rPr>
              <a:t>xung</a:t>
            </a:r>
            <a:r>
              <a:rPr lang="en-US" sz="1600" dirty="0">
                <a:latin typeface="UTM Avo" panose="02040603050506020204" pitchFamily="18"/>
              </a:rPr>
              <a:t> </a:t>
            </a:r>
            <a:r>
              <a:rPr lang="en-US" sz="1600" dirty="0" err="1">
                <a:latin typeface="UTM Avo" panose="02040603050506020204" pitchFamily="18"/>
              </a:rPr>
              <a:t>quanh</a:t>
            </a:r>
            <a:r>
              <a:rPr lang="en-US" sz="1600" dirty="0">
                <a:latin typeface="UTM Avo" panose="02040603050506020204" pitchFamily="18"/>
              </a:rPr>
              <a:t>, Ham–</a:t>
            </a:r>
            <a:r>
              <a:rPr lang="en-US" sz="1600" dirty="0" err="1">
                <a:latin typeface="UTM Avo" panose="02040603050506020204" pitchFamily="18"/>
              </a:rPr>
              <a:t>lét</a:t>
            </a:r>
            <a:r>
              <a:rPr lang="en-US" sz="1600" dirty="0">
                <a:latin typeface="UTM Avo" panose="02040603050506020204" pitchFamily="18"/>
              </a:rPr>
              <a:t> </a:t>
            </a:r>
            <a:r>
              <a:rPr lang="en-US" sz="1600" dirty="0" err="1">
                <a:latin typeface="UTM Avo" panose="02040603050506020204" pitchFamily="18"/>
              </a:rPr>
              <a:t>muốn</a:t>
            </a:r>
            <a:r>
              <a:rPr lang="en-US" sz="1600" dirty="0">
                <a:latin typeface="UTM Avo" panose="02040603050506020204" pitchFamily="18"/>
              </a:rPr>
              <a:t> </a:t>
            </a:r>
            <a:r>
              <a:rPr lang="en-US" sz="1600" dirty="0" err="1">
                <a:latin typeface="UTM Avo" panose="02040603050506020204" pitchFamily="18"/>
              </a:rPr>
              <a:t>chống</a:t>
            </a:r>
            <a:r>
              <a:rPr lang="en-US" sz="1600" dirty="0">
                <a:latin typeface="UTM Avo" panose="02040603050506020204" pitchFamily="18"/>
              </a:rPr>
              <a:t> </a:t>
            </a:r>
            <a:r>
              <a:rPr lang="en-US" sz="1600" dirty="0" err="1">
                <a:latin typeface="UTM Avo" panose="02040603050506020204" pitchFamily="18"/>
              </a:rPr>
              <a:t>lại</a:t>
            </a:r>
            <a:r>
              <a:rPr lang="en-US" sz="1600" dirty="0">
                <a:latin typeface="UTM Avo" panose="02040603050506020204" pitchFamily="18"/>
              </a:rPr>
              <a:t> </a:t>
            </a:r>
            <a:r>
              <a:rPr lang="en-US" sz="1600" dirty="0" err="1">
                <a:latin typeface="UTM Avo" panose="02040603050506020204" pitchFamily="18"/>
              </a:rPr>
              <a:t>tất</a:t>
            </a:r>
            <a:r>
              <a:rPr lang="en-US" sz="1600" dirty="0">
                <a:latin typeface="UTM Avo" panose="02040603050506020204" pitchFamily="18"/>
              </a:rPr>
              <a:t> </a:t>
            </a:r>
            <a:r>
              <a:rPr lang="en-US" sz="1600" dirty="0" err="1">
                <a:latin typeface="UTM Avo" panose="02040603050506020204" pitchFamily="18"/>
              </a:rPr>
              <a:t>cả</a:t>
            </a:r>
            <a:r>
              <a:rPr lang="en-US" sz="1600" dirty="0">
                <a:latin typeface="UTM Avo" panose="02040603050506020204" pitchFamily="18"/>
              </a:rPr>
              <a:t>: “</a:t>
            </a:r>
            <a:r>
              <a:rPr lang="en-US" sz="1600" dirty="0" err="1">
                <a:latin typeface="UTM Avo" panose="02040603050506020204" pitchFamily="18"/>
              </a:rPr>
              <a:t>Bởi</a:t>
            </a:r>
            <a:r>
              <a:rPr lang="en-US" sz="1600" dirty="0">
                <a:latin typeface="UTM Avo" panose="02040603050506020204" pitchFamily="18"/>
              </a:rPr>
              <a:t> </a:t>
            </a:r>
            <a:r>
              <a:rPr lang="en-US" sz="1600" dirty="0" err="1">
                <a:latin typeface="UTM Avo" panose="02040603050506020204" pitchFamily="18"/>
              </a:rPr>
              <a:t>vì</a:t>
            </a:r>
            <a:r>
              <a:rPr lang="en-US" sz="1600" dirty="0">
                <a:latin typeface="UTM Avo" panose="02040603050506020204" pitchFamily="18"/>
              </a:rPr>
              <a:t>, </a:t>
            </a:r>
            <a:r>
              <a:rPr lang="en-US" sz="1600" dirty="0" err="1">
                <a:latin typeface="UTM Avo" panose="02040603050506020204" pitchFamily="18"/>
              </a:rPr>
              <a:t>là</a:t>
            </a:r>
            <a:r>
              <a:rPr lang="en-US" sz="1600" dirty="0">
                <a:latin typeface="UTM Avo" panose="02040603050506020204" pitchFamily="18"/>
              </a:rPr>
              <a:t> </a:t>
            </a:r>
            <a:r>
              <a:rPr lang="en-US" sz="1600" dirty="0" err="1">
                <a:latin typeface="UTM Avo" panose="02040603050506020204" pitchFamily="18"/>
              </a:rPr>
              <a:t>người</a:t>
            </a:r>
            <a:r>
              <a:rPr lang="en-US" sz="1600" dirty="0">
                <a:latin typeface="UTM Avo" panose="02040603050506020204" pitchFamily="18"/>
              </a:rPr>
              <a:t> </a:t>
            </a:r>
            <a:r>
              <a:rPr lang="en-US" sz="1600" dirty="0" err="1">
                <a:latin typeface="UTM Avo" panose="02040603050506020204" pitchFamily="18"/>
              </a:rPr>
              <a:t>có</a:t>
            </a:r>
            <a:r>
              <a:rPr lang="en-US" sz="1600" dirty="0">
                <a:latin typeface="UTM Avo" panose="02040603050506020204" pitchFamily="18"/>
              </a:rPr>
              <a:t> </a:t>
            </a:r>
            <a:r>
              <a:rPr lang="en-US" sz="1600" dirty="0" err="1">
                <a:latin typeface="UTM Avo" panose="02040603050506020204" pitchFamily="18"/>
              </a:rPr>
              <a:t>thể</a:t>
            </a:r>
            <a:r>
              <a:rPr lang="en-US" sz="1600" dirty="0">
                <a:latin typeface="UTM Avo" panose="02040603050506020204" pitchFamily="18"/>
              </a:rPr>
              <a:t> </a:t>
            </a:r>
            <a:r>
              <a:rPr lang="en-US" sz="1600" dirty="0" err="1">
                <a:latin typeface="UTM Avo" panose="02040603050506020204" pitchFamily="18"/>
              </a:rPr>
              <a:t>chịu</a:t>
            </a:r>
            <a:r>
              <a:rPr lang="en-US" sz="1600" dirty="0">
                <a:latin typeface="UTM Avo" panose="02040603050506020204" pitchFamily="18"/>
              </a:rPr>
              <a:t> </a:t>
            </a:r>
            <a:r>
              <a:rPr lang="en-US" sz="1600" dirty="0" err="1">
                <a:latin typeface="UTM Avo" panose="02040603050506020204" pitchFamily="18"/>
              </a:rPr>
              <a:t>đựng</a:t>
            </a:r>
            <a:r>
              <a:rPr lang="en-US" sz="1600" dirty="0">
                <a:latin typeface="UTM Avo" panose="02040603050506020204" pitchFamily="18"/>
              </a:rPr>
              <a:t> </a:t>
            </a:r>
            <a:r>
              <a:rPr lang="en-US" sz="1600" dirty="0" err="1">
                <a:latin typeface="UTM Avo" panose="02040603050506020204" pitchFamily="18"/>
              </a:rPr>
              <a:t>những</a:t>
            </a:r>
            <a:r>
              <a:rPr lang="en-US" sz="1600" dirty="0">
                <a:latin typeface="UTM Avo" panose="02040603050506020204" pitchFamily="18"/>
              </a:rPr>
              <a:t> </a:t>
            </a:r>
            <a:r>
              <a:rPr lang="en-US" sz="1600" dirty="0" err="1">
                <a:latin typeface="UTM Avo" panose="02040603050506020204" pitchFamily="18"/>
              </a:rPr>
              <a:t>roi</a:t>
            </a:r>
            <a:r>
              <a:rPr lang="en-US" sz="1600" dirty="0">
                <a:latin typeface="UTM Avo" panose="02040603050506020204" pitchFamily="18"/>
              </a:rPr>
              <a:t> </a:t>
            </a:r>
            <a:r>
              <a:rPr lang="en-US" sz="1600" dirty="0" err="1">
                <a:latin typeface="UTM Avo" panose="02040603050506020204" pitchFamily="18"/>
              </a:rPr>
              <a:t>vọt</a:t>
            </a:r>
            <a:r>
              <a:rPr lang="en-US" sz="1600" dirty="0">
                <a:latin typeface="UTM Avo" panose="02040603050506020204" pitchFamily="18"/>
              </a:rPr>
              <a:t> </a:t>
            </a:r>
            <a:r>
              <a:rPr lang="en-US" sz="1600" dirty="0" err="1">
                <a:latin typeface="UTM Avo" panose="02040603050506020204" pitchFamily="18"/>
              </a:rPr>
              <a:t>và</a:t>
            </a:r>
            <a:r>
              <a:rPr lang="en-US" sz="1600" dirty="0">
                <a:latin typeface="UTM Avo" panose="02040603050506020204" pitchFamily="18"/>
              </a:rPr>
              <a:t> </a:t>
            </a:r>
            <a:r>
              <a:rPr lang="en-US" sz="1600" dirty="0" err="1">
                <a:latin typeface="UTM Avo" panose="02040603050506020204" pitchFamily="18"/>
              </a:rPr>
              <a:t>khinh</a:t>
            </a:r>
            <a:r>
              <a:rPr lang="en-US" sz="1600" dirty="0">
                <a:latin typeface="UTM Avo" panose="02040603050506020204" pitchFamily="18"/>
              </a:rPr>
              <a:t> </a:t>
            </a:r>
            <a:r>
              <a:rPr lang="en-US" sz="1600" dirty="0" err="1">
                <a:latin typeface="UTM Avo" panose="02040603050506020204" pitchFamily="18"/>
              </a:rPr>
              <a:t>khi</a:t>
            </a:r>
            <a:r>
              <a:rPr lang="en-US" sz="1600" dirty="0">
                <a:latin typeface="UTM Avo" panose="02040603050506020204" pitchFamily="18"/>
              </a:rPr>
              <a:t> </a:t>
            </a:r>
            <a:r>
              <a:rPr lang="en-US" sz="1600" dirty="0" err="1">
                <a:latin typeface="UTM Avo" panose="02040603050506020204" pitchFamily="18"/>
              </a:rPr>
              <a:t>của</a:t>
            </a:r>
            <a:r>
              <a:rPr lang="en-US" sz="1600" dirty="0">
                <a:latin typeface="UTM Avo" panose="02040603050506020204" pitchFamily="18"/>
              </a:rPr>
              <a:t> </a:t>
            </a:r>
            <a:r>
              <a:rPr lang="en-US" sz="1600" dirty="0" err="1">
                <a:latin typeface="UTM Avo" panose="02040603050506020204" pitchFamily="18"/>
              </a:rPr>
              <a:t>thời</a:t>
            </a:r>
            <a:r>
              <a:rPr lang="en-US" sz="1600" dirty="0">
                <a:latin typeface="UTM Avo" panose="02040603050506020204" pitchFamily="18"/>
              </a:rPr>
              <a:t> </a:t>
            </a:r>
            <a:r>
              <a:rPr lang="en-US" sz="1600" dirty="0" err="1">
                <a:latin typeface="UTM Avo" panose="02040603050506020204" pitchFamily="18"/>
              </a:rPr>
              <a:t>đại</a:t>
            </a:r>
            <a:r>
              <a:rPr lang="en-US" sz="1600" dirty="0">
                <a:latin typeface="UTM Avo" panose="02040603050506020204" pitchFamily="18"/>
              </a:rPr>
              <a:t>, </a:t>
            </a:r>
            <a:r>
              <a:rPr lang="en-US" sz="1600" dirty="0" err="1">
                <a:latin typeface="UTM Avo" panose="02040603050506020204" pitchFamily="18"/>
              </a:rPr>
              <a:t>sự</a:t>
            </a:r>
            <a:r>
              <a:rPr lang="en-US" sz="1600" dirty="0">
                <a:latin typeface="UTM Avo" panose="02040603050506020204" pitchFamily="18"/>
              </a:rPr>
              <a:t> </a:t>
            </a:r>
            <a:r>
              <a:rPr lang="en-US" sz="1600" dirty="0" err="1">
                <a:latin typeface="UTM Avo" panose="02040603050506020204" pitchFamily="18"/>
              </a:rPr>
              <a:t>áp</a:t>
            </a:r>
            <a:r>
              <a:rPr lang="en-US" sz="1600" dirty="0">
                <a:latin typeface="UTM Avo" panose="02040603050506020204" pitchFamily="18"/>
              </a:rPr>
              <a:t> </a:t>
            </a:r>
            <a:r>
              <a:rPr lang="en-US" sz="1600" dirty="0" err="1">
                <a:latin typeface="UTM Avo" panose="02040603050506020204" pitchFamily="18"/>
              </a:rPr>
              <a:t>bức</a:t>
            </a:r>
            <a:r>
              <a:rPr lang="en-US" sz="1600" dirty="0">
                <a:latin typeface="UTM Avo" panose="02040603050506020204" pitchFamily="18"/>
              </a:rPr>
              <a:t> </a:t>
            </a:r>
            <a:r>
              <a:rPr lang="en-US" sz="1600" dirty="0" err="1">
                <a:latin typeface="UTM Avo" panose="02040603050506020204" pitchFamily="18"/>
              </a:rPr>
              <a:t>của</a:t>
            </a:r>
            <a:r>
              <a:rPr lang="en-US" sz="1600" dirty="0">
                <a:latin typeface="UTM Avo" panose="02040603050506020204" pitchFamily="18"/>
              </a:rPr>
              <a:t> </a:t>
            </a:r>
            <a:r>
              <a:rPr lang="en-US" sz="1600" dirty="0" err="1">
                <a:latin typeface="UTM Avo" panose="02040603050506020204" pitchFamily="18"/>
              </a:rPr>
              <a:t>kẻ</a:t>
            </a:r>
            <a:r>
              <a:rPr lang="en-US" sz="1600" dirty="0">
                <a:latin typeface="UTM Avo" panose="02040603050506020204" pitchFamily="18"/>
              </a:rPr>
              <a:t> </a:t>
            </a:r>
            <a:r>
              <a:rPr lang="en-US" sz="1600" dirty="0" err="1">
                <a:latin typeface="UTM Avo" panose="02040603050506020204" pitchFamily="18"/>
              </a:rPr>
              <a:t>bạo</a:t>
            </a:r>
            <a:r>
              <a:rPr lang="en-US" sz="1600" dirty="0">
                <a:latin typeface="UTM Avo" panose="02040603050506020204" pitchFamily="18"/>
              </a:rPr>
              <a:t> </a:t>
            </a:r>
            <a:r>
              <a:rPr lang="en-US" sz="1600" dirty="0" err="1">
                <a:latin typeface="UTM Avo" panose="02040603050506020204" pitchFamily="18"/>
              </a:rPr>
              <a:t>ngược</a:t>
            </a:r>
            <a:r>
              <a:rPr lang="en-US" sz="1600" dirty="0">
                <a:latin typeface="UTM Avo" panose="02040603050506020204" pitchFamily="18"/>
              </a:rPr>
              <a:t>, (…) </a:t>
            </a:r>
            <a:r>
              <a:rPr lang="en-US" sz="1600" dirty="0" err="1">
                <a:latin typeface="UTM Avo" panose="02040603050506020204" pitchFamily="18"/>
              </a:rPr>
              <a:t>sự</a:t>
            </a:r>
            <a:r>
              <a:rPr lang="en-US" sz="1600" dirty="0">
                <a:latin typeface="UTM Avo" panose="02040603050506020204" pitchFamily="18"/>
              </a:rPr>
              <a:t> </a:t>
            </a:r>
            <a:r>
              <a:rPr lang="en-US" sz="1600" dirty="0" err="1">
                <a:latin typeface="UTM Avo" panose="02040603050506020204" pitchFamily="18"/>
              </a:rPr>
              <a:t>trì</a:t>
            </a:r>
            <a:r>
              <a:rPr lang="en-US" sz="1600" dirty="0">
                <a:latin typeface="UTM Avo" panose="02040603050506020204" pitchFamily="18"/>
              </a:rPr>
              <a:t> </a:t>
            </a:r>
            <a:r>
              <a:rPr lang="en-US" sz="1600" dirty="0" err="1">
                <a:latin typeface="UTM Avo" panose="02040603050506020204" pitchFamily="18"/>
              </a:rPr>
              <a:t>chậm</a:t>
            </a:r>
            <a:r>
              <a:rPr lang="en-US" sz="1600" dirty="0">
                <a:latin typeface="UTM Avo" panose="02040603050506020204" pitchFamily="18"/>
              </a:rPr>
              <a:t> </a:t>
            </a:r>
            <a:r>
              <a:rPr lang="en-US" sz="1600" dirty="0" err="1">
                <a:latin typeface="UTM Avo" panose="02040603050506020204" pitchFamily="18"/>
              </a:rPr>
              <a:t>của</a:t>
            </a:r>
            <a:r>
              <a:rPr lang="en-US" sz="1600" dirty="0">
                <a:latin typeface="UTM Avo" panose="02040603050506020204" pitchFamily="18"/>
              </a:rPr>
              <a:t> </a:t>
            </a:r>
            <a:r>
              <a:rPr lang="en-US" sz="1600" dirty="0" err="1">
                <a:latin typeface="UTM Avo" panose="02040603050506020204" pitchFamily="18"/>
              </a:rPr>
              <a:t>công</a:t>
            </a:r>
            <a:r>
              <a:rPr lang="en-US" sz="1600" dirty="0">
                <a:latin typeface="UTM Avo" panose="02040603050506020204" pitchFamily="18"/>
              </a:rPr>
              <a:t> </a:t>
            </a:r>
            <a:r>
              <a:rPr lang="en-US" sz="1600" dirty="0" err="1">
                <a:latin typeface="UTM Avo" panose="02040603050506020204" pitchFamily="18"/>
              </a:rPr>
              <a:t>lí</a:t>
            </a:r>
            <a:r>
              <a:rPr lang="en-US" sz="1600" dirty="0">
                <a:latin typeface="UTM Avo" panose="02040603050506020204" pitchFamily="18"/>
              </a:rPr>
              <a:t>, </a:t>
            </a:r>
            <a:r>
              <a:rPr lang="en-US" sz="1600" dirty="0" err="1">
                <a:latin typeface="UTM Avo" panose="02040603050506020204" pitchFamily="18"/>
              </a:rPr>
              <a:t>hỗn</a:t>
            </a:r>
            <a:r>
              <a:rPr lang="en-US" sz="1600" dirty="0">
                <a:latin typeface="UTM Avo" panose="02040603050506020204" pitchFamily="18"/>
              </a:rPr>
              <a:t> </a:t>
            </a:r>
            <a:r>
              <a:rPr lang="en-US" sz="1600" dirty="0" err="1">
                <a:latin typeface="UTM Avo" panose="02040603050506020204" pitchFamily="18"/>
              </a:rPr>
              <a:t>xược</a:t>
            </a:r>
            <a:r>
              <a:rPr lang="en-US" sz="1600" dirty="0">
                <a:latin typeface="UTM Avo" panose="02040603050506020204" pitchFamily="18"/>
              </a:rPr>
              <a:t> </a:t>
            </a:r>
            <a:r>
              <a:rPr lang="en-US" sz="1600" dirty="0" err="1">
                <a:latin typeface="UTM Avo" panose="02040603050506020204" pitchFamily="18"/>
              </a:rPr>
              <a:t>của</a:t>
            </a:r>
            <a:r>
              <a:rPr lang="en-US" sz="1600" dirty="0">
                <a:latin typeface="UTM Avo" panose="02040603050506020204" pitchFamily="18"/>
              </a:rPr>
              <a:t> </a:t>
            </a:r>
            <a:r>
              <a:rPr lang="en-US" sz="1600" dirty="0" err="1">
                <a:latin typeface="UTM Avo" panose="02040603050506020204" pitchFamily="18"/>
              </a:rPr>
              <a:t>cường</a:t>
            </a:r>
            <a:r>
              <a:rPr lang="en-US" sz="1600" dirty="0">
                <a:latin typeface="UTM Avo" panose="02040603050506020204" pitchFamily="18"/>
              </a:rPr>
              <a:t> </a:t>
            </a:r>
            <a:r>
              <a:rPr lang="en-US" sz="1600" dirty="0" err="1">
                <a:latin typeface="UTM Avo" panose="02040603050506020204" pitchFamily="18"/>
              </a:rPr>
              <a:t>quyền</a:t>
            </a:r>
            <a:r>
              <a:rPr lang="en-US" sz="1600" dirty="0">
                <a:latin typeface="UTM Avo" panose="02040603050506020204" pitchFamily="18"/>
              </a:rPr>
              <a:t>, </a:t>
            </a:r>
            <a:r>
              <a:rPr lang="en-US" sz="1600" dirty="0" err="1">
                <a:latin typeface="UTM Avo" panose="02040603050506020204" pitchFamily="18"/>
              </a:rPr>
              <a:t>sự</a:t>
            </a:r>
            <a:r>
              <a:rPr lang="en-US" sz="1600" dirty="0">
                <a:latin typeface="UTM Avo" panose="02040603050506020204" pitchFamily="18"/>
              </a:rPr>
              <a:t> </a:t>
            </a:r>
            <a:r>
              <a:rPr lang="en-US" sz="1600" dirty="0" err="1">
                <a:latin typeface="UTM Avo" panose="02040603050506020204" pitchFamily="18"/>
              </a:rPr>
              <a:t>miệt</a:t>
            </a:r>
            <a:r>
              <a:rPr lang="en-US" sz="1600" dirty="0">
                <a:latin typeface="UTM Avo" panose="02040603050506020204" pitchFamily="18"/>
              </a:rPr>
              <a:t> </a:t>
            </a:r>
            <a:r>
              <a:rPr lang="en-US" sz="1600" dirty="0" err="1">
                <a:latin typeface="UTM Avo" panose="02040603050506020204" pitchFamily="18"/>
              </a:rPr>
              <a:t>thị</a:t>
            </a:r>
            <a:r>
              <a:rPr lang="en-US" sz="1600" dirty="0">
                <a:latin typeface="UTM Avo" panose="02040603050506020204" pitchFamily="18"/>
              </a:rPr>
              <a:t> </a:t>
            </a:r>
            <a:r>
              <a:rPr lang="en-US" sz="1600" dirty="0" err="1">
                <a:latin typeface="UTM Avo" panose="02040603050506020204" pitchFamily="18"/>
              </a:rPr>
              <a:t>của</a:t>
            </a:r>
            <a:r>
              <a:rPr lang="en-US" sz="1600" dirty="0">
                <a:latin typeface="UTM Avo" panose="02040603050506020204" pitchFamily="18"/>
              </a:rPr>
              <a:t> </a:t>
            </a:r>
            <a:r>
              <a:rPr lang="en-US" sz="1600" dirty="0" err="1">
                <a:latin typeface="UTM Avo" panose="02040603050506020204" pitchFamily="18"/>
              </a:rPr>
              <a:t>kẻ</a:t>
            </a:r>
            <a:r>
              <a:rPr lang="en-US" sz="1600" dirty="0">
                <a:latin typeface="UTM Avo" panose="02040603050506020204" pitchFamily="18"/>
              </a:rPr>
              <a:t> </a:t>
            </a:r>
            <a:r>
              <a:rPr lang="en-US" sz="1600" dirty="0" err="1">
                <a:latin typeface="UTM Avo" panose="02040603050506020204" pitchFamily="18"/>
              </a:rPr>
              <a:t>bất</a:t>
            </a:r>
            <a:r>
              <a:rPr lang="en-US" sz="1600" dirty="0">
                <a:latin typeface="UTM Avo" panose="02040603050506020204" pitchFamily="18"/>
              </a:rPr>
              <a:t> </a:t>
            </a:r>
            <a:r>
              <a:rPr lang="en-US" sz="1600" dirty="0" err="1">
                <a:latin typeface="UTM Avo" panose="02040603050506020204" pitchFamily="18"/>
              </a:rPr>
              <a:t>tài</a:t>
            </a:r>
            <a:r>
              <a:rPr lang="en-US" sz="1600" dirty="0">
                <a:latin typeface="UTM Avo" panose="02040603050506020204" pitchFamily="18"/>
              </a:rPr>
              <a:t> </a:t>
            </a:r>
            <a:r>
              <a:rPr lang="en-US" sz="1600" dirty="0" err="1">
                <a:latin typeface="UTM Avo" panose="02040603050506020204" pitchFamily="18"/>
              </a:rPr>
              <a:t>đối</a:t>
            </a:r>
            <a:r>
              <a:rPr lang="en-US" sz="1600" dirty="0">
                <a:latin typeface="UTM Avo" panose="02040603050506020204" pitchFamily="18"/>
              </a:rPr>
              <a:t> </a:t>
            </a:r>
            <a:r>
              <a:rPr lang="en-US" sz="1600" dirty="0" err="1">
                <a:latin typeface="UTM Avo" panose="02040603050506020204" pitchFamily="18"/>
              </a:rPr>
              <a:t>với</a:t>
            </a:r>
            <a:r>
              <a:rPr lang="en-US" sz="1600" dirty="0">
                <a:latin typeface="UTM Avo" panose="02040603050506020204" pitchFamily="18"/>
              </a:rPr>
              <a:t> </a:t>
            </a:r>
            <a:r>
              <a:rPr lang="en-US" sz="1600" dirty="0" err="1">
                <a:latin typeface="UTM Avo" panose="02040603050506020204" pitchFamily="18"/>
              </a:rPr>
              <a:t>đức</a:t>
            </a:r>
            <a:r>
              <a:rPr lang="en-US" sz="1600" dirty="0">
                <a:latin typeface="UTM Avo" panose="02040603050506020204" pitchFamily="18"/>
              </a:rPr>
              <a:t> </a:t>
            </a:r>
            <a:r>
              <a:rPr lang="en-US" sz="1600" dirty="0" err="1">
                <a:latin typeface="UTM Avo" panose="02040603050506020204" pitchFamily="18"/>
              </a:rPr>
              <a:t>tài</a:t>
            </a:r>
            <a:r>
              <a:rPr lang="en-US" sz="1600" dirty="0">
                <a:latin typeface="UTM Avo" panose="02040603050506020204" pitchFamily="18"/>
              </a:rPr>
              <a:t> </a:t>
            </a:r>
            <a:r>
              <a:rPr lang="en-US" sz="1600" dirty="0" err="1">
                <a:latin typeface="UTM Avo" panose="02040603050506020204" pitchFamily="18"/>
              </a:rPr>
              <a:t>nhẫn</a:t>
            </a:r>
            <a:r>
              <a:rPr lang="en-US" sz="1600" dirty="0">
                <a:latin typeface="UTM Avo" panose="02040603050506020204" pitchFamily="18"/>
              </a:rPr>
              <a:t> </a:t>
            </a:r>
            <a:r>
              <a:rPr lang="en-US" sz="1600" dirty="0" err="1">
                <a:latin typeface="UTM Avo" panose="02040603050506020204" pitchFamily="18"/>
              </a:rPr>
              <a:t>nhục</a:t>
            </a:r>
            <a:r>
              <a:rPr lang="en-US" sz="1600" dirty="0">
                <a:latin typeface="UTM Avo" panose="02040603050506020204" pitchFamily="18"/>
              </a:rPr>
              <a:t>”. </a:t>
            </a:r>
            <a:r>
              <a:rPr lang="en-US" sz="1600" dirty="0" err="1">
                <a:latin typeface="UTM Avo" panose="02040603050506020204" pitchFamily="18"/>
              </a:rPr>
              <a:t>Tiếp</a:t>
            </a:r>
            <a:r>
              <a:rPr lang="en-US" sz="1600" dirty="0">
                <a:latin typeface="UTM Avo" panose="02040603050506020204" pitchFamily="18"/>
              </a:rPr>
              <a:t> </a:t>
            </a:r>
            <a:r>
              <a:rPr lang="en-US" sz="1600" dirty="0" err="1">
                <a:latin typeface="UTM Avo" panose="02040603050506020204" pitchFamily="18"/>
              </a:rPr>
              <a:t>theo</a:t>
            </a:r>
            <a:r>
              <a:rPr lang="en-US" sz="1600" dirty="0">
                <a:latin typeface="UTM Avo" panose="02040603050506020204" pitchFamily="18"/>
              </a:rPr>
              <a:t>, Ham–</a:t>
            </a:r>
            <a:r>
              <a:rPr lang="en-US" sz="1600" dirty="0" err="1">
                <a:latin typeface="UTM Avo" panose="02040603050506020204" pitchFamily="18"/>
              </a:rPr>
              <a:t>lét</a:t>
            </a:r>
            <a:r>
              <a:rPr lang="en-US" sz="1600" dirty="0">
                <a:latin typeface="UTM Avo" panose="02040603050506020204" pitchFamily="18"/>
              </a:rPr>
              <a:t> </a:t>
            </a:r>
            <a:r>
              <a:rPr lang="en-US" sz="1600" dirty="0" err="1">
                <a:latin typeface="UTM Avo" panose="02040603050506020204" pitchFamily="18"/>
              </a:rPr>
              <a:t>có</a:t>
            </a:r>
            <a:r>
              <a:rPr lang="en-US" sz="1600" dirty="0">
                <a:latin typeface="UTM Avo" panose="02040603050506020204" pitchFamily="18"/>
              </a:rPr>
              <a:t> ý </a:t>
            </a:r>
            <a:r>
              <a:rPr lang="en-US" sz="1600" dirty="0" err="1">
                <a:latin typeface="UTM Avo" panose="02040603050506020204" pitchFamily="18"/>
              </a:rPr>
              <a:t>thức</a:t>
            </a:r>
            <a:r>
              <a:rPr lang="en-US" sz="1600" dirty="0">
                <a:latin typeface="UTM Avo" panose="02040603050506020204" pitchFamily="18"/>
              </a:rPr>
              <a:t> </a:t>
            </a:r>
            <a:r>
              <a:rPr lang="en-US" sz="1600" dirty="0" err="1">
                <a:latin typeface="UTM Avo" panose="02040603050506020204" pitchFamily="18"/>
              </a:rPr>
              <a:t>rất</a:t>
            </a:r>
            <a:r>
              <a:rPr lang="en-US" sz="1600" dirty="0">
                <a:latin typeface="UTM Avo" panose="02040603050506020204" pitchFamily="18"/>
              </a:rPr>
              <a:t> </a:t>
            </a:r>
            <a:r>
              <a:rPr lang="en-US" sz="1600" dirty="0" err="1">
                <a:latin typeface="UTM Avo" panose="02040603050506020204" pitchFamily="18"/>
              </a:rPr>
              <a:t>rõ</a:t>
            </a:r>
            <a:r>
              <a:rPr lang="en-US" sz="1600" dirty="0">
                <a:latin typeface="UTM Avo" panose="02040603050506020204" pitchFamily="18"/>
              </a:rPr>
              <a:t> </a:t>
            </a:r>
            <a:r>
              <a:rPr lang="en-US" sz="1600" dirty="0" err="1">
                <a:latin typeface="UTM Avo" panose="02040603050506020204" pitchFamily="18"/>
              </a:rPr>
              <a:t>về</a:t>
            </a:r>
            <a:r>
              <a:rPr lang="en-US" sz="1600" dirty="0">
                <a:latin typeface="UTM Avo" panose="02040603050506020204" pitchFamily="18"/>
              </a:rPr>
              <a:t> </a:t>
            </a:r>
            <a:r>
              <a:rPr lang="en-US" sz="1600" dirty="0" err="1">
                <a:latin typeface="UTM Avo" panose="02040603050506020204" pitchFamily="18"/>
              </a:rPr>
              <a:t>trách</a:t>
            </a:r>
            <a:r>
              <a:rPr lang="en-US" sz="1600" dirty="0">
                <a:latin typeface="UTM Avo" panose="02040603050506020204" pitchFamily="18"/>
              </a:rPr>
              <a:t> </a:t>
            </a:r>
            <a:r>
              <a:rPr lang="en-US" sz="1600" dirty="0" err="1">
                <a:latin typeface="UTM Avo" panose="02040603050506020204" pitchFamily="18"/>
              </a:rPr>
              <a:t>nhiệm</a:t>
            </a:r>
            <a:r>
              <a:rPr lang="en-US" sz="1600" dirty="0">
                <a:latin typeface="UTM Avo" panose="02040603050506020204" pitchFamily="18"/>
              </a:rPr>
              <a:t> </a:t>
            </a:r>
            <a:r>
              <a:rPr lang="en-US" sz="1600" dirty="0" err="1">
                <a:latin typeface="UTM Avo" panose="02040603050506020204" pitchFamily="18"/>
              </a:rPr>
              <a:t>của</a:t>
            </a:r>
            <a:r>
              <a:rPr lang="en-US" sz="1600" dirty="0">
                <a:latin typeface="UTM Avo" panose="02040603050506020204" pitchFamily="18"/>
              </a:rPr>
              <a:t> </a:t>
            </a:r>
            <a:r>
              <a:rPr lang="en-US" sz="1600" dirty="0" err="1">
                <a:latin typeface="UTM Avo" panose="02040603050506020204" pitchFamily="18"/>
              </a:rPr>
              <a:t>mình</a:t>
            </a:r>
            <a:r>
              <a:rPr lang="en-US" sz="1600" dirty="0">
                <a:latin typeface="UTM Avo" panose="02040603050506020204" pitchFamily="18"/>
              </a:rPr>
              <a:t> </a:t>
            </a:r>
            <a:r>
              <a:rPr lang="en-US" sz="1600" dirty="0" err="1">
                <a:latin typeface="UTM Avo" panose="02040603050506020204" pitchFamily="18"/>
              </a:rPr>
              <a:t>đối</a:t>
            </a:r>
            <a:r>
              <a:rPr lang="en-US" sz="1600" dirty="0">
                <a:latin typeface="UTM Avo" panose="02040603050506020204" pitchFamily="18"/>
              </a:rPr>
              <a:t> </a:t>
            </a:r>
            <a:r>
              <a:rPr lang="en-US" sz="1600" dirty="0" err="1">
                <a:latin typeface="UTM Avo" panose="02040603050506020204" pitchFamily="18"/>
              </a:rPr>
              <a:t>với</a:t>
            </a:r>
            <a:r>
              <a:rPr lang="en-US" sz="1600" dirty="0">
                <a:latin typeface="UTM Avo" panose="02040603050506020204" pitchFamily="18"/>
              </a:rPr>
              <a:t> </a:t>
            </a:r>
            <a:r>
              <a:rPr lang="en-US" sz="1600" dirty="0" err="1">
                <a:latin typeface="UTM Avo" panose="02040603050506020204" pitchFamily="18"/>
              </a:rPr>
              <a:t>xã</a:t>
            </a:r>
            <a:r>
              <a:rPr lang="en-US" sz="1600" dirty="0">
                <a:latin typeface="UTM Avo" panose="02040603050506020204" pitchFamily="18"/>
              </a:rPr>
              <a:t> </a:t>
            </a:r>
            <a:r>
              <a:rPr lang="en-US" sz="1600" dirty="0" err="1">
                <a:latin typeface="UTM Avo" panose="02040603050506020204" pitchFamily="18"/>
              </a:rPr>
              <a:t>hội</a:t>
            </a:r>
            <a:r>
              <a:rPr lang="en-US" sz="1600" dirty="0">
                <a:latin typeface="UTM Avo" panose="02040603050506020204" pitchFamily="18"/>
              </a:rPr>
              <a:t>, </a:t>
            </a:r>
            <a:r>
              <a:rPr lang="en-US" sz="1600" dirty="0" err="1">
                <a:latin typeface="UTM Avo" panose="02040603050506020204" pitchFamily="18"/>
              </a:rPr>
              <a:t>không</a:t>
            </a:r>
            <a:r>
              <a:rPr lang="en-US" sz="1600" dirty="0">
                <a:latin typeface="UTM Avo" panose="02040603050506020204" pitchFamily="18"/>
              </a:rPr>
              <a:t> </a:t>
            </a:r>
            <a:r>
              <a:rPr lang="en-US" sz="1600" dirty="0" err="1">
                <a:latin typeface="UTM Avo" panose="02040603050506020204" pitchFamily="18"/>
              </a:rPr>
              <a:t>chịu</a:t>
            </a:r>
            <a:r>
              <a:rPr lang="en-US" sz="1600" dirty="0">
                <a:latin typeface="UTM Avo" panose="02040603050506020204" pitchFamily="18"/>
              </a:rPr>
              <a:t> a dua </a:t>
            </a:r>
            <a:r>
              <a:rPr lang="en-US" sz="1600" dirty="0" err="1">
                <a:latin typeface="UTM Avo" panose="02040603050506020204" pitchFamily="18"/>
              </a:rPr>
              <a:t>theo</a:t>
            </a:r>
            <a:r>
              <a:rPr lang="en-US" sz="1600" dirty="0">
                <a:latin typeface="UTM Avo" panose="02040603050506020204" pitchFamily="18"/>
              </a:rPr>
              <a:t> </a:t>
            </a:r>
            <a:r>
              <a:rPr lang="en-US" sz="1600" dirty="0" err="1">
                <a:latin typeface="UTM Avo" panose="02040603050506020204" pitchFamily="18"/>
              </a:rPr>
              <a:t>những</a:t>
            </a:r>
            <a:r>
              <a:rPr lang="en-US" sz="1600" dirty="0">
                <a:latin typeface="UTM Avo" panose="02040603050506020204" pitchFamily="18"/>
              </a:rPr>
              <a:t> </a:t>
            </a:r>
            <a:r>
              <a:rPr lang="en-US" sz="1600" dirty="0" err="1">
                <a:latin typeface="UTM Avo" panose="02040603050506020204" pitchFamily="18"/>
              </a:rPr>
              <a:t>kẻ</a:t>
            </a:r>
            <a:r>
              <a:rPr lang="en-US" sz="1600" dirty="0">
                <a:latin typeface="UTM Avo" panose="02040603050506020204" pitchFamily="18"/>
              </a:rPr>
              <a:t> </a:t>
            </a:r>
            <a:r>
              <a:rPr lang="en-US" sz="1600" dirty="0" err="1">
                <a:latin typeface="UTM Avo" panose="02040603050506020204" pitchFamily="18"/>
              </a:rPr>
              <a:t>xấu</a:t>
            </a:r>
            <a:r>
              <a:rPr lang="en-US" sz="1600" dirty="0">
                <a:latin typeface="UTM Avo" panose="02040603050506020204" pitchFamily="18"/>
              </a:rPr>
              <a:t> xa </a:t>
            </a:r>
            <a:r>
              <a:rPr lang="en-US" sz="1600" dirty="0" err="1">
                <a:latin typeface="UTM Avo" panose="02040603050506020204" pitchFamily="18"/>
              </a:rPr>
              <a:t>nên</a:t>
            </a:r>
            <a:r>
              <a:rPr lang="en-US" sz="1600" dirty="0">
                <a:latin typeface="UTM Avo" panose="02040603050506020204" pitchFamily="18"/>
              </a:rPr>
              <a:t> </a:t>
            </a:r>
            <a:r>
              <a:rPr lang="en-US" sz="1600" dirty="0" err="1">
                <a:latin typeface="UTM Avo" panose="02040603050506020204" pitchFamily="18"/>
              </a:rPr>
              <a:t>chàng</a:t>
            </a:r>
            <a:r>
              <a:rPr lang="en-US" sz="1600" dirty="0">
                <a:latin typeface="UTM Avo" panose="02040603050506020204" pitchFamily="18"/>
              </a:rPr>
              <a:t> </a:t>
            </a:r>
            <a:r>
              <a:rPr lang="en-US" sz="1600" dirty="0" err="1">
                <a:latin typeface="UTM Avo" panose="02040603050506020204" pitchFamily="18"/>
              </a:rPr>
              <a:t>hiểu</a:t>
            </a:r>
            <a:r>
              <a:rPr lang="en-US" sz="1600" dirty="0">
                <a:latin typeface="UTM Avo" panose="02040603050506020204" pitchFamily="18"/>
              </a:rPr>
              <a:t> </a:t>
            </a:r>
            <a:r>
              <a:rPr lang="en-US" sz="1600" dirty="0" err="1">
                <a:latin typeface="UTM Avo" panose="02040603050506020204" pitchFamily="18"/>
              </a:rPr>
              <a:t>rằng</a:t>
            </a:r>
            <a:r>
              <a:rPr lang="en-US" sz="1600" dirty="0">
                <a:latin typeface="UTM Avo" panose="02040603050506020204" pitchFamily="18"/>
              </a:rPr>
              <a:t> </a:t>
            </a:r>
            <a:r>
              <a:rPr lang="en-US" sz="1600" dirty="0" err="1">
                <a:latin typeface="UTM Avo" panose="02040603050506020204" pitchFamily="18"/>
              </a:rPr>
              <a:t>chết</a:t>
            </a:r>
            <a:r>
              <a:rPr lang="en-US" sz="1600" dirty="0">
                <a:latin typeface="UTM Avo" panose="02040603050506020204" pitchFamily="18"/>
              </a:rPr>
              <a:t> </a:t>
            </a:r>
            <a:r>
              <a:rPr lang="en-US" sz="1600" dirty="0" err="1">
                <a:latin typeface="UTM Avo" panose="02040603050506020204" pitchFamily="18"/>
              </a:rPr>
              <a:t>đi</a:t>
            </a:r>
            <a:r>
              <a:rPr lang="en-US" sz="1600" dirty="0">
                <a:latin typeface="UTM Avo" panose="02040603050506020204" pitchFamily="18"/>
              </a:rPr>
              <a:t> </a:t>
            </a:r>
            <a:r>
              <a:rPr lang="en-US" sz="1600" dirty="0" err="1">
                <a:latin typeface="UTM Avo" panose="02040603050506020204" pitchFamily="18"/>
              </a:rPr>
              <a:t>nghĩa</a:t>
            </a:r>
            <a:r>
              <a:rPr lang="en-US" sz="1600" dirty="0">
                <a:latin typeface="UTM Avo" panose="02040603050506020204" pitchFamily="18"/>
              </a:rPr>
              <a:t> </a:t>
            </a:r>
            <a:r>
              <a:rPr lang="en-US" sz="1600" dirty="0" err="1">
                <a:latin typeface="UTM Avo" panose="02040603050506020204" pitchFamily="18"/>
              </a:rPr>
              <a:t>là</a:t>
            </a:r>
            <a:r>
              <a:rPr lang="en-US" sz="1600" dirty="0">
                <a:latin typeface="UTM Avo" panose="02040603050506020204" pitchFamily="18"/>
              </a:rPr>
              <a:t> </a:t>
            </a:r>
            <a:r>
              <a:rPr lang="en-US" sz="1600" dirty="0" err="1">
                <a:latin typeface="UTM Avo" panose="02040603050506020204" pitchFamily="18"/>
              </a:rPr>
              <a:t>thua</a:t>
            </a:r>
            <a:r>
              <a:rPr lang="en-US" sz="1600" dirty="0">
                <a:latin typeface="UTM Avo" panose="02040603050506020204" pitchFamily="18"/>
              </a:rPr>
              <a:t> </a:t>
            </a:r>
            <a:r>
              <a:rPr lang="en-US" sz="1600" dirty="0" err="1">
                <a:latin typeface="UTM Avo" panose="02040603050506020204" pitchFamily="18"/>
              </a:rPr>
              <a:t>cuộc</a:t>
            </a:r>
            <a:r>
              <a:rPr lang="en-US" sz="1600" dirty="0">
                <a:latin typeface="UTM Avo" panose="02040603050506020204" pitchFamily="18"/>
              </a:rPr>
              <a:t>, </a:t>
            </a:r>
            <a:r>
              <a:rPr lang="en-US" sz="1600" dirty="0" err="1">
                <a:latin typeface="UTM Avo" panose="02040603050506020204" pitchFamily="18"/>
              </a:rPr>
              <a:t>nỗi</a:t>
            </a:r>
            <a:r>
              <a:rPr lang="en-US" sz="1600" dirty="0">
                <a:latin typeface="UTM Avo" panose="02040603050506020204" pitchFamily="18"/>
              </a:rPr>
              <a:t> </a:t>
            </a:r>
            <a:r>
              <a:rPr lang="en-US" sz="1600" dirty="0" err="1">
                <a:latin typeface="UTM Avo" panose="02040603050506020204" pitchFamily="18"/>
              </a:rPr>
              <a:t>đau</a:t>
            </a:r>
            <a:r>
              <a:rPr lang="en-US" sz="1600" dirty="0">
                <a:latin typeface="UTM Avo" panose="02040603050506020204" pitchFamily="18"/>
              </a:rPr>
              <a:t> </a:t>
            </a:r>
            <a:r>
              <a:rPr lang="en-US" sz="1600" dirty="0" err="1">
                <a:latin typeface="UTM Avo" panose="02040603050506020204" pitchFamily="18"/>
              </a:rPr>
              <a:t>vẫn</a:t>
            </a:r>
            <a:r>
              <a:rPr lang="en-US" sz="1600" dirty="0">
                <a:latin typeface="UTM Avo" panose="02040603050506020204" pitchFamily="18"/>
              </a:rPr>
              <a:t> </a:t>
            </a:r>
            <a:r>
              <a:rPr lang="en-US" sz="1600" dirty="0" err="1">
                <a:latin typeface="UTM Avo" panose="02040603050506020204" pitchFamily="18"/>
              </a:rPr>
              <a:t>sẽ</a:t>
            </a:r>
            <a:r>
              <a:rPr lang="en-US" sz="1600" dirty="0">
                <a:latin typeface="UTM Avo" panose="02040603050506020204" pitchFamily="18"/>
              </a:rPr>
              <a:t> </a:t>
            </a:r>
            <a:r>
              <a:rPr lang="en-US" sz="1600" dirty="0" err="1">
                <a:latin typeface="UTM Avo" panose="02040603050506020204" pitchFamily="18"/>
              </a:rPr>
              <a:t>giày</a:t>
            </a:r>
            <a:r>
              <a:rPr lang="en-US" sz="1600" dirty="0">
                <a:latin typeface="UTM Avo" panose="02040603050506020204" pitchFamily="18"/>
              </a:rPr>
              <a:t> </a:t>
            </a:r>
            <a:r>
              <a:rPr lang="en-US" sz="1600" dirty="0" err="1">
                <a:latin typeface="UTM Avo" panose="02040603050506020204" pitchFamily="18"/>
              </a:rPr>
              <a:t>vò</a:t>
            </a:r>
            <a:r>
              <a:rPr lang="en-US" sz="1600" dirty="0">
                <a:latin typeface="UTM Avo" panose="02040603050506020204" pitchFamily="18"/>
              </a:rPr>
              <a:t> </a:t>
            </a:r>
            <a:r>
              <a:rPr lang="en-US" sz="1600" dirty="0" err="1">
                <a:latin typeface="UTM Avo" panose="02040603050506020204" pitchFamily="18"/>
              </a:rPr>
              <a:t>tâm</a:t>
            </a:r>
            <a:r>
              <a:rPr lang="en-US" sz="1600" dirty="0">
                <a:latin typeface="UTM Avo" panose="02040603050506020204" pitchFamily="18"/>
              </a:rPr>
              <a:t> can Ham–</a:t>
            </a:r>
            <a:r>
              <a:rPr lang="en-US" sz="1600" dirty="0" err="1">
                <a:latin typeface="UTM Avo" panose="02040603050506020204" pitchFamily="18"/>
              </a:rPr>
              <a:t>lét</a:t>
            </a:r>
            <a:r>
              <a:rPr lang="en-US" sz="1600" dirty="0">
                <a:latin typeface="UTM Avo" panose="02040603050506020204" pitchFamily="18"/>
              </a:rPr>
              <a:t>. Tuy </a:t>
            </a:r>
            <a:r>
              <a:rPr lang="en-US" sz="1600" dirty="0" err="1">
                <a:latin typeface="UTM Avo" panose="02040603050506020204" pitchFamily="18"/>
              </a:rPr>
              <a:t>nhiên</a:t>
            </a:r>
            <a:r>
              <a:rPr lang="en-US" sz="1600" dirty="0">
                <a:latin typeface="UTM Avo" panose="02040603050506020204" pitchFamily="18"/>
              </a:rPr>
              <a:t>, Ham–</a:t>
            </a:r>
            <a:r>
              <a:rPr lang="en-US" sz="1600" dirty="0" err="1">
                <a:latin typeface="UTM Avo" panose="02040603050506020204" pitchFamily="18"/>
              </a:rPr>
              <a:t>lét</a:t>
            </a:r>
            <a:r>
              <a:rPr lang="en-US" sz="1600" dirty="0">
                <a:latin typeface="UTM Avo" panose="02040603050506020204" pitchFamily="18"/>
              </a:rPr>
              <a:t> </a:t>
            </a:r>
            <a:r>
              <a:rPr lang="en-US" sz="1600" dirty="0" err="1">
                <a:latin typeface="UTM Avo" panose="02040603050506020204" pitchFamily="18"/>
              </a:rPr>
              <a:t>cũng</a:t>
            </a:r>
            <a:r>
              <a:rPr lang="en-US" sz="1600" dirty="0">
                <a:latin typeface="UTM Avo" panose="02040603050506020204" pitchFamily="18"/>
              </a:rPr>
              <a:t> </a:t>
            </a:r>
            <a:r>
              <a:rPr lang="en-US" sz="1600" dirty="0" err="1">
                <a:latin typeface="UTM Avo" panose="02040603050506020204" pitchFamily="18"/>
              </a:rPr>
              <a:t>là</a:t>
            </a:r>
            <a:r>
              <a:rPr lang="en-US" sz="1600" dirty="0">
                <a:latin typeface="UTM Avo" panose="02040603050506020204" pitchFamily="18"/>
              </a:rPr>
              <a:t> </a:t>
            </a:r>
            <a:r>
              <a:rPr lang="en-US" sz="1600" dirty="0" err="1">
                <a:latin typeface="UTM Avo" panose="02040603050506020204" pitchFamily="18"/>
              </a:rPr>
              <a:t>người</a:t>
            </a:r>
            <a:r>
              <a:rPr lang="en-US" sz="1600" dirty="0">
                <a:latin typeface="UTM Avo" panose="02040603050506020204" pitchFamily="18"/>
              </a:rPr>
              <a:t> </a:t>
            </a:r>
            <a:r>
              <a:rPr lang="en-US" sz="1600" dirty="0" err="1">
                <a:latin typeface="UTM Avo" panose="02040603050506020204" pitchFamily="18"/>
              </a:rPr>
              <a:t>thiếu</a:t>
            </a:r>
            <a:r>
              <a:rPr lang="en-US" sz="1600" dirty="0">
                <a:latin typeface="UTM Avo" panose="02040603050506020204" pitchFamily="18"/>
              </a:rPr>
              <a:t> </a:t>
            </a:r>
            <a:r>
              <a:rPr lang="en-US" sz="1600" dirty="0" err="1">
                <a:latin typeface="UTM Avo" panose="02040603050506020204" pitchFamily="18"/>
              </a:rPr>
              <a:t>đi</a:t>
            </a:r>
            <a:r>
              <a:rPr lang="en-US" sz="1600" dirty="0">
                <a:latin typeface="UTM Avo" panose="02040603050506020204" pitchFamily="18"/>
              </a:rPr>
              <a:t> </a:t>
            </a:r>
            <a:r>
              <a:rPr lang="en-US" sz="1600" dirty="0" err="1">
                <a:latin typeface="UTM Avo" panose="02040603050506020204" pitchFamily="18"/>
              </a:rPr>
              <a:t>sự</a:t>
            </a:r>
            <a:r>
              <a:rPr lang="en-US" sz="1600" dirty="0">
                <a:latin typeface="UTM Avo" panose="02040603050506020204" pitchFamily="18"/>
              </a:rPr>
              <a:t> </a:t>
            </a:r>
            <a:r>
              <a:rPr lang="en-US" sz="1600" dirty="0" err="1">
                <a:latin typeface="UTM Avo" panose="02040603050506020204" pitchFamily="18"/>
              </a:rPr>
              <a:t>tỉnh</a:t>
            </a:r>
            <a:r>
              <a:rPr lang="en-US" sz="1600" dirty="0">
                <a:latin typeface="UTM Avo" panose="02040603050506020204" pitchFamily="18"/>
              </a:rPr>
              <a:t> </a:t>
            </a:r>
            <a:r>
              <a:rPr lang="en-US" sz="1600" dirty="0" err="1">
                <a:latin typeface="UTM Avo" panose="02040603050506020204" pitchFamily="18"/>
              </a:rPr>
              <a:t>táo</a:t>
            </a:r>
            <a:r>
              <a:rPr lang="en-US" sz="1600" dirty="0">
                <a:latin typeface="UTM Avo" panose="02040603050506020204" pitchFamily="18"/>
              </a:rPr>
              <a:t>, </a:t>
            </a:r>
            <a:r>
              <a:rPr lang="en-US" sz="1600" dirty="0" err="1">
                <a:latin typeface="UTM Avo" panose="02040603050506020204" pitchFamily="18"/>
              </a:rPr>
              <a:t>để</a:t>
            </a:r>
            <a:r>
              <a:rPr lang="en-US" sz="1600" dirty="0">
                <a:latin typeface="UTM Avo" panose="02040603050506020204" pitchFamily="18"/>
              </a:rPr>
              <a:t> </a:t>
            </a:r>
            <a:r>
              <a:rPr lang="en-US" sz="1600" dirty="0" err="1">
                <a:latin typeface="UTM Avo" panose="02040603050506020204" pitchFamily="18"/>
              </a:rPr>
              <a:t>hận</a:t>
            </a:r>
            <a:r>
              <a:rPr lang="en-US" sz="1600" dirty="0">
                <a:latin typeface="UTM Avo" panose="02040603050506020204" pitchFamily="18"/>
              </a:rPr>
              <a:t> </a:t>
            </a:r>
            <a:r>
              <a:rPr lang="en-US" sz="1600" dirty="0" err="1">
                <a:latin typeface="UTM Avo" panose="02040603050506020204" pitchFamily="18"/>
              </a:rPr>
              <a:t>thù</a:t>
            </a:r>
            <a:r>
              <a:rPr lang="en-US" sz="1600" dirty="0">
                <a:latin typeface="UTM Avo" panose="02040603050506020204" pitchFamily="18"/>
              </a:rPr>
              <a:t> </a:t>
            </a:r>
            <a:r>
              <a:rPr lang="en-US" sz="1600" dirty="0" err="1">
                <a:latin typeface="UTM Avo" panose="02040603050506020204" pitchFamily="18"/>
              </a:rPr>
              <a:t>và</a:t>
            </a:r>
            <a:r>
              <a:rPr lang="en-US" sz="1600" dirty="0">
                <a:latin typeface="UTM Avo" panose="02040603050506020204" pitchFamily="18"/>
              </a:rPr>
              <a:t> </a:t>
            </a:r>
            <a:r>
              <a:rPr lang="en-US" sz="1600" dirty="0" err="1">
                <a:latin typeface="UTM Avo" panose="02040603050506020204" pitchFamily="18"/>
              </a:rPr>
              <a:t>nỗi</a:t>
            </a:r>
            <a:r>
              <a:rPr lang="en-US" sz="1600" dirty="0">
                <a:latin typeface="UTM Avo" panose="02040603050506020204" pitchFamily="18"/>
              </a:rPr>
              <a:t> </a:t>
            </a:r>
            <a:r>
              <a:rPr lang="en-US" sz="1600" dirty="0" err="1">
                <a:latin typeface="UTM Avo" panose="02040603050506020204" pitchFamily="18"/>
              </a:rPr>
              <a:t>sợ</a:t>
            </a:r>
            <a:r>
              <a:rPr lang="en-US" sz="1600" dirty="0">
                <a:latin typeface="UTM Avo" panose="02040603050506020204" pitchFamily="18"/>
              </a:rPr>
              <a:t> </a:t>
            </a:r>
            <a:r>
              <a:rPr lang="en-US" sz="1600" dirty="0" err="1">
                <a:latin typeface="UTM Avo" panose="02040603050506020204" pitchFamily="18"/>
              </a:rPr>
              <a:t>xâm</a:t>
            </a:r>
            <a:r>
              <a:rPr lang="en-US" sz="1600" dirty="0">
                <a:latin typeface="UTM Avo" panose="02040603050506020204" pitchFamily="18"/>
              </a:rPr>
              <a:t> </a:t>
            </a:r>
            <a:r>
              <a:rPr lang="en-US" sz="1600" dirty="0" err="1">
                <a:latin typeface="UTM Avo" panose="02040603050506020204" pitchFamily="18"/>
              </a:rPr>
              <a:t>lấn</a:t>
            </a:r>
            <a:r>
              <a:rPr lang="en-US" sz="1600" dirty="0">
                <a:latin typeface="UTM Avo" panose="02040603050506020204" pitchFamily="18"/>
              </a:rPr>
              <a:t>: “</a:t>
            </a:r>
            <a:r>
              <a:rPr lang="en-US" sz="1600" dirty="0" err="1">
                <a:latin typeface="UTM Avo" panose="02040603050506020204" pitchFamily="18"/>
              </a:rPr>
              <a:t>ngọn</a:t>
            </a:r>
            <a:r>
              <a:rPr lang="en-US" sz="1600" dirty="0">
                <a:latin typeface="UTM Avo" panose="02040603050506020204" pitchFamily="18"/>
              </a:rPr>
              <a:t> </a:t>
            </a:r>
            <a:r>
              <a:rPr lang="en-US" sz="1600" dirty="0" err="1">
                <a:latin typeface="UTM Avo" panose="02040603050506020204" pitchFamily="18"/>
              </a:rPr>
              <a:t>lửa</a:t>
            </a:r>
            <a:r>
              <a:rPr lang="en-US" sz="1600" dirty="0">
                <a:latin typeface="UTM Avo" panose="02040603050506020204" pitchFamily="18"/>
              </a:rPr>
              <a:t> </a:t>
            </a:r>
            <a:r>
              <a:rPr lang="en-US" sz="1600" dirty="0" err="1">
                <a:latin typeface="UTM Avo" panose="02040603050506020204" pitchFamily="18"/>
              </a:rPr>
              <a:t>của</a:t>
            </a:r>
            <a:r>
              <a:rPr lang="en-US" sz="1600" dirty="0">
                <a:latin typeface="UTM Avo" panose="02040603050506020204" pitchFamily="18"/>
              </a:rPr>
              <a:t> </a:t>
            </a:r>
            <a:r>
              <a:rPr lang="en-US" sz="1600" dirty="0" err="1">
                <a:latin typeface="UTM Avo" panose="02040603050506020204" pitchFamily="18"/>
              </a:rPr>
              <a:t>quyết</a:t>
            </a:r>
            <a:r>
              <a:rPr lang="en-US" sz="1600" dirty="0">
                <a:latin typeface="UTM Avo" panose="02040603050506020204" pitchFamily="18"/>
              </a:rPr>
              <a:t> </a:t>
            </a:r>
            <a:r>
              <a:rPr lang="en-US" sz="1600" dirty="0" err="1">
                <a:latin typeface="UTM Avo" panose="02040603050506020204" pitchFamily="18"/>
              </a:rPr>
              <a:t>tâm</a:t>
            </a:r>
            <a:r>
              <a:rPr lang="en-US" sz="1600" dirty="0">
                <a:latin typeface="UTM Avo" panose="02040603050506020204" pitchFamily="18"/>
              </a:rPr>
              <a:t> </a:t>
            </a:r>
            <a:r>
              <a:rPr lang="en-US" sz="1600" dirty="0" err="1">
                <a:latin typeface="UTM Avo" panose="02040603050506020204" pitchFamily="18"/>
              </a:rPr>
              <a:t>vừa</a:t>
            </a:r>
            <a:r>
              <a:rPr lang="en-US" sz="1600" dirty="0">
                <a:latin typeface="UTM Avo" panose="02040603050506020204" pitchFamily="18"/>
              </a:rPr>
              <a:t> </a:t>
            </a:r>
            <a:r>
              <a:rPr lang="en-US" sz="1600" dirty="0" err="1">
                <a:latin typeface="UTM Avo" panose="02040603050506020204" pitchFamily="18"/>
              </a:rPr>
              <a:t>bùng</a:t>
            </a:r>
            <a:r>
              <a:rPr lang="en-US" sz="1600" dirty="0">
                <a:latin typeface="UTM Avo" panose="02040603050506020204" pitchFamily="18"/>
              </a:rPr>
              <a:t> </a:t>
            </a:r>
            <a:r>
              <a:rPr lang="en-US" sz="1600" dirty="0" err="1">
                <a:latin typeface="UTM Avo" panose="02040603050506020204" pitchFamily="18"/>
              </a:rPr>
              <a:t>lên</a:t>
            </a:r>
            <a:r>
              <a:rPr lang="en-US" sz="1600" dirty="0">
                <a:latin typeface="UTM Avo" panose="02040603050506020204" pitchFamily="18"/>
              </a:rPr>
              <a:t> </a:t>
            </a:r>
            <a:r>
              <a:rPr lang="en-US" sz="1600" dirty="0" err="1">
                <a:latin typeface="UTM Avo" panose="02040603050506020204" pitchFamily="18"/>
              </a:rPr>
              <a:t>đã</a:t>
            </a:r>
            <a:r>
              <a:rPr lang="en-US" sz="1600" dirty="0">
                <a:latin typeface="UTM Avo" panose="02040603050506020204" pitchFamily="18"/>
              </a:rPr>
              <a:t> </a:t>
            </a:r>
            <a:r>
              <a:rPr lang="en-US" sz="1600" dirty="0" err="1">
                <a:latin typeface="UTM Avo" panose="02040603050506020204" pitchFamily="18"/>
              </a:rPr>
              <a:t>mờ</a:t>
            </a:r>
            <a:r>
              <a:rPr lang="en-US" sz="1600" dirty="0">
                <a:latin typeface="UTM Avo" panose="02040603050506020204" pitchFamily="18"/>
              </a:rPr>
              <a:t> </a:t>
            </a:r>
            <a:r>
              <a:rPr lang="en-US" sz="1600" dirty="0" err="1">
                <a:latin typeface="UTM Avo" panose="02040603050506020204" pitchFamily="18"/>
              </a:rPr>
              <a:t>nhạt</a:t>
            </a:r>
            <a:r>
              <a:rPr lang="en-US" sz="1600" dirty="0">
                <a:latin typeface="UTM Avo" panose="02040603050506020204" pitchFamily="18"/>
              </a:rPr>
              <a:t> </a:t>
            </a:r>
            <a:r>
              <a:rPr lang="en-US" sz="1600" dirty="0" err="1">
                <a:latin typeface="UTM Avo" panose="02040603050506020204" pitchFamily="18"/>
              </a:rPr>
              <a:t>ốm</a:t>
            </a:r>
            <a:r>
              <a:rPr lang="en-US" sz="1600" dirty="0">
                <a:latin typeface="UTM Avo" panose="02040603050506020204" pitchFamily="18"/>
              </a:rPr>
              <a:t> </a:t>
            </a:r>
            <a:r>
              <a:rPr lang="en-US" sz="1600" dirty="0" err="1">
                <a:latin typeface="UTM Avo" panose="02040603050506020204" pitchFamily="18"/>
              </a:rPr>
              <a:t>yếu</a:t>
            </a:r>
            <a:r>
              <a:rPr lang="en-US" sz="1600" dirty="0">
                <a:latin typeface="UTM Avo" panose="02040603050506020204" pitchFamily="18"/>
              </a:rPr>
              <a:t> </a:t>
            </a:r>
            <a:r>
              <a:rPr lang="en-US" sz="1600" dirty="0" err="1">
                <a:latin typeface="UTM Avo" panose="02040603050506020204" pitchFamily="18"/>
              </a:rPr>
              <a:t>đi</a:t>
            </a:r>
            <a:r>
              <a:rPr lang="en-US" sz="1600" dirty="0">
                <a:latin typeface="UTM Avo" panose="02040603050506020204" pitchFamily="18"/>
              </a:rPr>
              <a:t>”. Các </a:t>
            </a:r>
            <a:r>
              <a:rPr lang="en-US" sz="1600" dirty="0" err="1">
                <a:latin typeface="UTM Avo" panose="02040603050506020204" pitchFamily="18"/>
              </a:rPr>
              <a:t>đoạn</a:t>
            </a:r>
            <a:r>
              <a:rPr lang="en-US" sz="1600" dirty="0">
                <a:latin typeface="UTM Avo" panose="02040603050506020204" pitchFamily="18"/>
              </a:rPr>
              <a:t> </a:t>
            </a:r>
            <a:r>
              <a:rPr lang="en-US" sz="1600" dirty="0" err="1">
                <a:latin typeface="UTM Avo" panose="02040603050506020204" pitchFamily="18"/>
              </a:rPr>
              <a:t>độc</a:t>
            </a:r>
            <a:r>
              <a:rPr lang="en-US" sz="1600" dirty="0">
                <a:latin typeface="UTM Avo" panose="02040603050506020204" pitchFamily="18"/>
              </a:rPr>
              <a:t> </a:t>
            </a:r>
            <a:r>
              <a:rPr lang="en-US" sz="1600" dirty="0" err="1">
                <a:latin typeface="UTM Avo" panose="02040603050506020204" pitchFamily="18"/>
              </a:rPr>
              <a:t>thoại</a:t>
            </a:r>
            <a:r>
              <a:rPr lang="en-US" sz="1600" dirty="0">
                <a:latin typeface="UTM Avo" panose="02040603050506020204" pitchFamily="18"/>
              </a:rPr>
              <a:t> </a:t>
            </a:r>
            <a:r>
              <a:rPr lang="en-US" sz="1600" dirty="0" err="1">
                <a:latin typeface="UTM Avo" panose="02040603050506020204" pitchFamily="18"/>
              </a:rPr>
              <a:t>của</a:t>
            </a:r>
            <a:r>
              <a:rPr lang="en-US" sz="1600" dirty="0">
                <a:latin typeface="UTM Avo" panose="02040603050506020204" pitchFamily="18"/>
              </a:rPr>
              <a:t> Ham–</a:t>
            </a:r>
            <a:r>
              <a:rPr lang="en-US" sz="1600" dirty="0" err="1">
                <a:latin typeface="UTM Avo" panose="02040603050506020204" pitchFamily="18"/>
              </a:rPr>
              <a:t>lét</a:t>
            </a:r>
            <a:r>
              <a:rPr lang="en-US" sz="1600" dirty="0">
                <a:latin typeface="UTM Avo" panose="02040603050506020204" pitchFamily="18"/>
              </a:rPr>
              <a:t> </a:t>
            </a:r>
            <a:r>
              <a:rPr lang="en-US" sz="1600" dirty="0" err="1">
                <a:latin typeface="UTM Avo" panose="02040603050506020204" pitchFamily="18"/>
              </a:rPr>
              <a:t>cho</a:t>
            </a:r>
            <a:r>
              <a:rPr lang="en-US" sz="1600" dirty="0">
                <a:latin typeface="UTM Avo" panose="02040603050506020204" pitchFamily="18"/>
              </a:rPr>
              <a:t> </a:t>
            </a:r>
            <a:r>
              <a:rPr lang="en-US" sz="1600" dirty="0" err="1">
                <a:latin typeface="UTM Avo" panose="02040603050506020204" pitchFamily="18"/>
              </a:rPr>
              <a:t>thấy</a:t>
            </a:r>
            <a:r>
              <a:rPr lang="en-US" sz="1600" dirty="0">
                <a:latin typeface="UTM Avo" panose="02040603050506020204" pitchFamily="18"/>
              </a:rPr>
              <a:t> </a:t>
            </a:r>
            <a:r>
              <a:rPr lang="en-US" sz="1600" dirty="0" err="1">
                <a:latin typeface="UTM Avo" panose="02040603050506020204" pitchFamily="18"/>
              </a:rPr>
              <a:t>anh</a:t>
            </a:r>
            <a:r>
              <a:rPr lang="en-US" sz="1600" dirty="0">
                <a:latin typeface="UTM Avo" panose="02040603050506020204" pitchFamily="18"/>
              </a:rPr>
              <a:t> ta </a:t>
            </a:r>
            <a:r>
              <a:rPr lang="en-US" sz="1600" dirty="0" err="1">
                <a:latin typeface="UTM Avo" panose="02040603050506020204" pitchFamily="18"/>
              </a:rPr>
              <a:t>có</a:t>
            </a:r>
            <a:r>
              <a:rPr lang="en-US" sz="1600" dirty="0">
                <a:latin typeface="UTM Avo" panose="02040603050506020204" pitchFamily="18"/>
              </a:rPr>
              <a:t> </a:t>
            </a:r>
            <a:r>
              <a:rPr lang="en-US" sz="1600" dirty="0" err="1">
                <a:latin typeface="UTM Avo" panose="02040603050506020204" pitchFamily="18"/>
              </a:rPr>
              <a:t>cái</a:t>
            </a:r>
            <a:r>
              <a:rPr lang="en-US" sz="1600" dirty="0">
                <a:latin typeface="UTM Avo" panose="02040603050506020204" pitchFamily="18"/>
              </a:rPr>
              <a:t> </a:t>
            </a:r>
            <a:r>
              <a:rPr lang="en-US" sz="1600" dirty="0" err="1">
                <a:latin typeface="UTM Avo" panose="02040603050506020204" pitchFamily="18"/>
              </a:rPr>
              <a:t>nhìn</a:t>
            </a:r>
            <a:r>
              <a:rPr lang="en-US" sz="1600" dirty="0">
                <a:latin typeface="UTM Avo" panose="02040603050506020204" pitchFamily="18"/>
              </a:rPr>
              <a:t> </a:t>
            </a:r>
            <a:r>
              <a:rPr lang="en-US" sz="1600" dirty="0" err="1">
                <a:latin typeface="UTM Avo" panose="02040603050506020204" pitchFamily="18"/>
              </a:rPr>
              <a:t>trung</a:t>
            </a:r>
            <a:r>
              <a:rPr lang="en-US" sz="1600" dirty="0">
                <a:latin typeface="UTM Avo" panose="02040603050506020204" pitchFamily="18"/>
              </a:rPr>
              <a:t> </a:t>
            </a:r>
            <a:r>
              <a:rPr lang="en-US" sz="1600" dirty="0" err="1">
                <a:latin typeface="UTM Avo" panose="02040603050506020204" pitchFamily="18"/>
              </a:rPr>
              <a:t>thực</a:t>
            </a:r>
            <a:r>
              <a:rPr lang="en-US" sz="1600" dirty="0">
                <a:latin typeface="UTM Avo" panose="02040603050506020204" pitchFamily="18"/>
              </a:rPr>
              <a:t> </a:t>
            </a:r>
            <a:r>
              <a:rPr lang="en-US" sz="1600" dirty="0" err="1">
                <a:latin typeface="UTM Avo" panose="02040603050506020204" pitchFamily="18"/>
              </a:rPr>
              <a:t>về</a:t>
            </a:r>
            <a:r>
              <a:rPr lang="en-US" sz="1600" dirty="0">
                <a:latin typeface="UTM Avo" panose="02040603050506020204" pitchFamily="18"/>
              </a:rPr>
              <a:t> </a:t>
            </a:r>
            <a:r>
              <a:rPr lang="en-US" sz="1600" dirty="0" err="1">
                <a:latin typeface="UTM Avo" panose="02040603050506020204" pitchFamily="18"/>
              </a:rPr>
              <a:t>hiện</a:t>
            </a:r>
            <a:r>
              <a:rPr lang="en-US" sz="1600" dirty="0">
                <a:latin typeface="UTM Avo" panose="02040603050506020204" pitchFamily="18"/>
              </a:rPr>
              <a:t> </a:t>
            </a:r>
            <a:r>
              <a:rPr lang="en-US" sz="1600" dirty="0" err="1">
                <a:latin typeface="UTM Avo" panose="02040603050506020204" pitchFamily="18"/>
              </a:rPr>
              <a:t>thực</a:t>
            </a:r>
            <a:r>
              <a:rPr lang="en-US" sz="1600" dirty="0">
                <a:latin typeface="UTM Avo" panose="02040603050506020204" pitchFamily="18"/>
              </a:rPr>
              <a:t> </a:t>
            </a:r>
            <a:r>
              <a:rPr lang="en-US" sz="1600" dirty="0" err="1">
                <a:latin typeface="UTM Avo" panose="02040603050506020204" pitchFamily="18"/>
              </a:rPr>
              <a:t>đang</a:t>
            </a:r>
            <a:r>
              <a:rPr lang="en-US" sz="1600" dirty="0">
                <a:latin typeface="UTM Avo" panose="02040603050506020204" pitchFamily="18"/>
              </a:rPr>
              <a:t> </a:t>
            </a:r>
            <a:r>
              <a:rPr lang="en-US" sz="1600" dirty="0" err="1">
                <a:latin typeface="UTM Avo" panose="02040603050506020204" pitchFamily="18"/>
              </a:rPr>
              <a:t>diễn</a:t>
            </a:r>
            <a:r>
              <a:rPr lang="en-US" sz="1600" dirty="0">
                <a:latin typeface="UTM Avo" panose="02040603050506020204" pitchFamily="18"/>
              </a:rPr>
              <a:t> </a:t>
            </a:r>
            <a:r>
              <a:rPr lang="en-US" sz="1600" dirty="0" err="1">
                <a:latin typeface="UTM Avo" panose="02040603050506020204" pitchFamily="18"/>
              </a:rPr>
              <a:t>ra</a:t>
            </a:r>
            <a:r>
              <a:rPr lang="en-US" sz="1600" dirty="0">
                <a:latin typeface="UTM Avo" panose="02040603050506020204" pitchFamily="18"/>
              </a:rPr>
              <a:t> </a:t>
            </a:r>
            <a:r>
              <a:rPr lang="en-US" sz="1600" dirty="0" err="1">
                <a:latin typeface="UTM Avo" panose="02040603050506020204" pitchFamily="18"/>
              </a:rPr>
              <a:t>cũng</a:t>
            </a:r>
            <a:r>
              <a:rPr lang="en-US" sz="1600" dirty="0">
                <a:latin typeface="UTM Avo" panose="02040603050506020204" pitchFamily="18"/>
              </a:rPr>
              <a:t> </a:t>
            </a:r>
            <a:r>
              <a:rPr lang="en-US" sz="1600" dirty="0" err="1">
                <a:latin typeface="UTM Avo" panose="02040603050506020204" pitchFamily="18"/>
              </a:rPr>
              <a:t>như</a:t>
            </a:r>
            <a:r>
              <a:rPr lang="en-US" sz="1600" dirty="0">
                <a:latin typeface="UTM Avo" panose="02040603050506020204" pitchFamily="18"/>
              </a:rPr>
              <a:t> </a:t>
            </a:r>
            <a:r>
              <a:rPr lang="en-US" sz="1600" dirty="0" err="1">
                <a:latin typeface="UTM Avo" panose="02040603050506020204" pitchFamily="18"/>
              </a:rPr>
              <a:t>ước</a:t>
            </a:r>
            <a:r>
              <a:rPr lang="en-US" sz="1600" dirty="0">
                <a:latin typeface="UTM Avo" panose="02040603050506020204" pitchFamily="18"/>
              </a:rPr>
              <a:t> </a:t>
            </a:r>
            <a:r>
              <a:rPr lang="en-US" sz="1600" dirty="0" err="1">
                <a:latin typeface="UTM Avo" panose="02040603050506020204" pitchFamily="18"/>
              </a:rPr>
              <a:t>mơ</a:t>
            </a:r>
            <a:r>
              <a:rPr lang="en-US" sz="1600" dirty="0">
                <a:latin typeface="UTM Avo" panose="02040603050506020204" pitchFamily="18"/>
              </a:rPr>
              <a:t> </a:t>
            </a:r>
            <a:r>
              <a:rPr lang="en-US" sz="1600" dirty="0" err="1">
                <a:latin typeface="UTM Avo" panose="02040603050506020204" pitchFamily="18"/>
              </a:rPr>
              <a:t>lật</a:t>
            </a:r>
            <a:r>
              <a:rPr lang="en-US" sz="1600" dirty="0">
                <a:latin typeface="UTM Avo" panose="02040603050506020204" pitchFamily="18"/>
              </a:rPr>
              <a:t> </a:t>
            </a:r>
            <a:r>
              <a:rPr lang="en-US" sz="1600" dirty="0" err="1">
                <a:latin typeface="UTM Avo" panose="02040603050506020204" pitchFamily="18"/>
              </a:rPr>
              <a:t>đổ</a:t>
            </a:r>
            <a:r>
              <a:rPr lang="en-US" sz="1600" dirty="0">
                <a:latin typeface="UTM Avo" panose="02040603050506020204" pitchFamily="18"/>
              </a:rPr>
              <a:t> </a:t>
            </a:r>
            <a:r>
              <a:rPr lang="en-US" sz="1600" dirty="0" err="1">
                <a:latin typeface="UTM Avo" panose="02040603050506020204" pitchFamily="18"/>
              </a:rPr>
              <a:t>kẻ</a:t>
            </a:r>
            <a:r>
              <a:rPr lang="en-US" sz="1600" dirty="0">
                <a:latin typeface="UTM Avo" panose="02040603050506020204" pitchFamily="18"/>
              </a:rPr>
              <a:t> </a:t>
            </a:r>
            <a:r>
              <a:rPr lang="en-US" sz="1600" dirty="0" err="1">
                <a:latin typeface="UTM Avo" panose="02040603050506020204" pitchFamily="18"/>
              </a:rPr>
              <a:t>thủ</a:t>
            </a:r>
            <a:r>
              <a:rPr lang="en-US" sz="1600" dirty="0">
                <a:latin typeface="UTM Avo" panose="02040603050506020204" pitchFamily="18"/>
              </a:rPr>
              <a:t> </a:t>
            </a:r>
            <a:r>
              <a:rPr lang="en-US" sz="1600" dirty="0" err="1">
                <a:latin typeface="UTM Avo" panose="02040603050506020204" pitchFamily="18"/>
              </a:rPr>
              <a:t>ác</a:t>
            </a:r>
            <a:r>
              <a:rPr lang="en-US" sz="1600" dirty="0">
                <a:latin typeface="UTM Avo" panose="02040603050506020204" pitchFamily="18"/>
              </a:rPr>
              <a:t> </a:t>
            </a:r>
            <a:r>
              <a:rPr lang="en-US" sz="1600" dirty="0" err="1">
                <a:latin typeface="UTM Avo" panose="02040603050506020204" pitchFamily="18"/>
              </a:rPr>
              <a:t>để</a:t>
            </a:r>
            <a:r>
              <a:rPr lang="en-US" sz="1600" dirty="0">
                <a:latin typeface="UTM Avo" panose="02040603050506020204" pitchFamily="18"/>
              </a:rPr>
              <a:t> </a:t>
            </a:r>
            <a:r>
              <a:rPr lang="en-US" sz="1600" dirty="0" err="1">
                <a:latin typeface="UTM Avo" panose="02040603050506020204" pitchFamily="18"/>
              </a:rPr>
              <a:t>lập</a:t>
            </a:r>
            <a:r>
              <a:rPr lang="en-US" sz="1600" dirty="0">
                <a:latin typeface="UTM Avo" panose="02040603050506020204" pitchFamily="18"/>
              </a:rPr>
              <a:t> </a:t>
            </a:r>
            <a:r>
              <a:rPr lang="en-US" sz="1600" dirty="0" err="1">
                <a:latin typeface="UTM Avo" panose="02040603050506020204" pitchFamily="18"/>
              </a:rPr>
              <a:t>lại</a:t>
            </a:r>
            <a:r>
              <a:rPr lang="en-US" sz="1600" dirty="0">
                <a:latin typeface="UTM Avo" panose="02040603050506020204" pitchFamily="18"/>
              </a:rPr>
              <a:t> </a:t>
            </a:r>
            <a:r>
              <a:rPr lang="en-US" sz="1600" dirty="0" err="1">
                <a:latin typeface="UTM Avo" panose="02040603050506020204" pitchFamily="18"/>
              </a:rPr>
              <a:t>hòa</a:t>
            </a:r>
            <a:r>
              <a:rPr lang="en-US" sz="1600" dirty="0">
                <a:latin typeface="UTM Avo" panose="02040603050506020204" pitchFamily="18"/>
              </a:rPr>
              <a:t> </a:t>
            </a:r>
            <a:r>
              <a:rPr lang="en-US" sz="1600" dirty="0" err="1">
                <a:latin typeface="UTM Avo" panose="02040603050506020204" pitchFamily="18"/>
              </a:rPr>
              <a:t>bình</a:t>
            </a:r>
            <a:r>
              <a:rPr lang="en-US" sz="1600" dirty="0">
                <a:latin typeface="UTM Avo" panose="02040603050506020204" pitchFamily="18"/>
              </a:rPr>
              <a:t> </a:t>
            </a:r>
            <a:r>
              <a:rPr lang="en-US" sz="1600" dirty="0" err="1">
                <a:latin typeface="UTM Avo" panose="02040603050506020204" pitchFamily="18"/>
              </a:rPr>
              <a:t>và</a:t>
            </a:r>
            <a:r>
              <a:rPr lang="en-US" sz="1600" dirty="0">
                <a:latin typeface="UTM Avo" panose="02040603050506020204" pitchFamily="18"/>
              </a:rPr>
              <a:t> </a:t>
            </a:r>
            <a:r>
              <a:rPr lang="en-US" sz="1600" dirty="0" err="1">
                <a:latin typeface="UTM Avo" panose="02040603050506020204" pitchFamily="18"/>
              </a:rPr>
              <a:t>công</a:t>
            </a:r>
            <a:r>
              <a:rPr lang="en-US" sz="1600" dirty="0">
                <a:latin typeface="UTM Avo" panose="02040603050506020204" pitchFamily="18"/>
              </a:rPr>
              <a:t> </a:t>
            </a:r>
            <a:r>
              <a:rPr lang="en-US" sz="1600" dirty="0" err="1">
                <a:latin typeface="UTM Avo" panose="02040603050506020204" pitchFamily="18"/>
              </a:rPr>
              <a:t>lí</a:t>
            </a:r>
            <a:r>
              <a:rPr lang="en-US" sz="1600" dirty="0">
                <a:latin typeface="UTM Avo" panose="02040603050506020204" pitchFamily="18"/>
              </a:rPr>
              <a:t>. </a:t>
            </a:r>
            <a:r>
              <a:rPr lang="en-US" sz="1600" dirty="0" err="1">
                <a:latin typeface="UTM Avo" panose="02040603050506020204" pitchFamily="18"/>
              </a:rPr>
              <a:t>Thế</a:t>
            </a:r>
            <a:r>
              <a:rPr lang="en-US" sz="1600" dirty="0">
                <a:latin typeface="UTM Avo" panose="02040603050506020204" pitchFamily="18"/>
              </a:rPr>
              <a:t> </a:t>
            </a:r>
            <a:r>
              <a:rPr lang="en-US" sz="1600" dirty="0" err="1">
                <a:latin typeface="UTM Avo" panose="02040603050506020204" pitchFamily="18"/>
              </a:rPr>
              <a:t>nhưng</a:t>
            </a:r>
            <a:r>
              <a:rPr lang="en-US" sz="1600" dirty="0">
                <a:latin typeface="UTM Avo" panose="02040603050506020204" pitchFamily="18"/>
              </a:rPr>
              <a:t>, Ham–</a:t>
            </a:r>
            <a:r>
              <a:rPr lang="en-US" sz="1600" dirty="0" err="1">
                <a:latin typeface="UTM Avo" panose="02040603050506020204" pitchFamily="18"/>
              </a:rPr>
              <a:t>lét</a:t>
            </a:r>
            <a:r>
              <a:rPr lang="en-US" sz="1600" dirty="0">
                <a:latin typeface="UTM Avo" panose="02040603050506020204" pitchFamily="18"/>
              </a:rPr>
              <a:t> </a:t>
            </a:r>
            <a:r>
              <a:rPr lang="en-US" sz="1600" dirty="0" err="1">
                <a:latin typeface="UTM Avo" panose="02040603050506020204" pitchFamily="18"/>
              </a:rPr>
              <a:t>cũng</a:t>
            </a:r>
            <a:r>
              <a:rPr lang="en-US" sz="1600" dirty="0">
                <a:latin typeface="UTM Avo" panose="02040603050506020204" pitchFamily="18"/>
              </a:rPr>
              <a:t> </a:t>
            </a:r>
            <a:r>
              <a:rPr lang="en-US" sz="1600" dirty="0" err="1">
                <a:latin typeface="UTM Avo" panose="02040603050506020204" pitchFamily="18"/>
              </a:rPr>
              <a:t>phải</a:t>
            </a:r>
            <a:r>
              <a:rPr lang="en-US" sz="1600" dirty="0">
                <a:latin typeface="UTM Avo" panose="02040603050506020204" pitchFamily="18"/>
              </a:rPr>
              <a:t> </a:t>
            </a:r>
            <a:r>
              <a:rPr lang="en-US" sz="1600" dirty="0" err="1">
                <a:latin typeface="UTM Avo" panose="02040603050506020204" pitchFamily="18"/>
              </a:rPr>
              <a:t>giả</a:t>
            </a:r>
            <a:r>
              <a:rPr lang="en-US" sz="1600" dirty="0">
                <a:latin typeface="UTM Avo" panose="02040603050506020204" pitchFamily="18"/>
              </a:rPr>
              <a:t> </a:t>
            </a:r>
            <a:r>
              <a:rPr lang="en-US" sz="1600" dirty="0" err="1">
                <a:latin typeface="UTM Avo" panose="02040603050506020204" pitchFamily="18"/>
              </a:rPr>
              <a:t>điên</a:t>
            </a:r>
            <a:r>
              <a:rPr lang="en-US" sz="1600" dirty="0">
                <a:latin typeface="UTM Avo" panose="02040603050506020204" pitchFamily="18"/>
              </a:rPr>
              <a:t> </a:t>
            </a:r>
            <a:r>
              <a:rPr lang="en-US" sz="1600" dirty="0" err="1">
                <a:latin typeface="UTM Avo" panose="02040603050506020204" pitchFamily="18"/>
              </a:rPr>
              <a:t>để</a:t>
            </a:r>
            <a:r>
              <a:rPr lang="en-US" sz="1600" dirty="0">
                <a:latin typeface="UTM Avo" panose="02040603050506020204" pitchFamily="18"/>
              </a:rPr>
              <a:t> </a:t>
            </a:r>
            <a:r>
              <a:rPr lang="en-US" sz="1600" dirty="0" err="1">
                <a:latin typeface="UTM Avo" panose="02040603050506020204" pitchFamily="18"/>
              </a:rPr>
              <a:t>được</a:t>
            </a:r>
            <a:r>
              <a:rPr lang="en-US" sz="1600" dirty="0">
                <a:latin typeface="UTM Avo" panose="02040603050506020204" pitchFamily="18"/>
              </a:rPr>
              <a:t> </a:t>
            </a:r>
            <a:r>
              <a:rPr lang="en-US" sz="1600" dirty="0" err="1">
                <a:latin typeface="UTM Avo" panose="02040603050506020204" pitchFamily="18"/>
              </a:rPr>
              <a:t>thốt</a:t>
            </a:r>
            <a:r>
              <a:rPr lang="en-US" sz="1600" dirty="0">
                <a:latin typeface="UTM Avo" panose="02040603050506020204" pitchFamily="18"/>
              </a:rPr>
              <a:t> </a:t>
            </a:r>
            <a:r>
              <a:rPr lang="en-US" sz="1600" dirty="0" err="1">
                <a:latin typeface="UTM Avo" panose="02040603050506020204" pitchFamily="18"/>
              </a:rPr>
              <a:t>ra</a:t>
            </a:r>
            <a:r>
              <a:rPr lang="en-US" sz="1600" dirty="0">
                <a:latin typeface="UTM Avo" panose="02040603050506020204" pitchFamily="18"/>
              </a:rPr>
              <a:t> </a:t>
            </a:r>
            <a:r>
              <a:rPr lang="en-US" sz="1600" dirty="0" err="1">
                <a:latin typeface="UTM Avo" panose="02040603050506020204" pitchFamily="18"/>
              </a:rPr>
              <a:t>những</a:t>
            </a:r>
            <a:r>
              <a:rPr lang="en-US" sz="1600" dirty="0">
                <a:latin typeface="UTM Avo" panose="02040603050506020204" pitchFamily="18"/>
              </a:rPr>
              <a:t> </a:t>
            </a:r>
            <a:r>
              <a:rPr lang="en-US" sz="1600" dirty="0" err="1">
                <a:latin typeface="UTM Avo" panose="02040603050506020204" pitchFamily="18"/>
              </a:rPr>
              <a:t>lời</a:t>
            </a:r>
            <a:r>
              <a:rPr lang="en-US" sz="1600" dirty="0">
                <a:latin typeface="UTM Avo" panose="02040603050506020204" pitchFamily="18"/>
              </a:rPr>
              <a:t> </a:t>
            </a:r>
            <a:r>
              <a:rPr lang="en-US" sz="1600" dirty="0" err="1">
                <a:latin typeface="UTM Avo" panose="02040603050506020204" pitchFamily="18"/>
              </a:rPr>
              <a:t>nói</a:t>
            </a:r>
            <a:r>
              <a:rPr lang="en-US" sz="1600" dirty="0">
                <a:latin typeface="UTM Avo" panose="02040603050506020204" pitchFamily="18"/>
              </a:rPr>
              <a:t> </a:t>
            </a:r>
            <a:r>
              <a:rPr lang="en-US" sz="1600" dirty="0" err="1">
                <a:latin typeface="UTM Avo" panose="02040603050506020204" pitchFamily="18"/>
              </a:rPr>
              <a:t>ấy</a:t>
            </a:r>
            <a:r>
              <a:rPr lang="en-US" sz="1600" dirty="0">
                <a:latin typeface="UTM Avo" panose="02040603050506020204" pitchFamily="18"/>
              </a:rPr>
              <a:t>. </a:t>
            </a:r>
            <a:r>
              <a:rPr lang="en-US" sz="1600" dirty="0" err="1">
                <a:latin typeface="UTM Avo" panose="02040603050506020204" pitchFamily="18"/>
              </a:rPr>
              <a:t>Từ</a:t>
            </a:r>
            <a:r>
              <a:rPr lang="en-US" sz="1600" dirty="0">
                <a:latin typeface="UTM Avo" panose="02040603050506020204" pitchFamily="18"/>
              </a:rPr>
              <a:t> </a:t>
            </a:r>
            <a:r>
              <a:rPr lang="en-US" sz="1600" dirty="0" err="1">
                <a:latin typeface="UTM Avo" panose="02040603050506020204" pitchFamily="18"/>
              </a:rPr>
              <a:t>những</a:t>
            </a:r>
            <a:r>
              <a:rPr lang="en-US" sz="1600" dirty="0">
                <a:latin typeface="UTM Avo" panose="02040603050506020204" pitchFamily="18"/>
              </a:rPr>
              <a:t> </a:t>
            </a:r>
            <a:r>
              <a:rPr lang="en-US" sz="1600" dirty="0" err="1">
                <a:latin typeface="UTM Avo" panose="02040603050506020204" pitchFamily="18"/>
              </a:rPr>
              <a:t>lời</a:t>
            </a:r>
            <a:r>
              <a:rPr lang="en-US" sz="1600" dirty="0">
                <a:latin typeface="UTM Avo" panose="02040603050506020204" pitchFamily="18"/>
              </a:rPr>
              <a:t> </a:t>
            </a:r>
            <a:r>
              <a:rPr lang="en-US" sz="1600" dirty="0" err="1">
                <a:latin typeface="UTM Avo" panose="02040603050506020204" pitchFamily="18"/>
              </a:rPr>
              <a:t>độc</a:t>
            </a:r>
            <a:r>
              <a:rPr lang="en-US" sz="1600" dirty="0">
                <a:latin typeface="UTM Avo" panose="02040603050506020204" pitchFamily="18"/>
              </a:rPr>
              <a:t> </a:t>
            </a:r>
            <a:r>
              <a:rPr lang="en-US" sz="1600" dirty="0" err="1">
                <a:latin typeface="UTM Avo" panose="02040603050506020204" pitchFamily="18"/>
              </a:rPr>
              <a:t>thoại</a:t>
            </a:r>
            <a:r>
              <a:rPr lang="en-US" sz="1600" dirty="0">
                <a:latin typeface="UTM Avo" panose="02040603050506020204" pitchFamily="18"/>
              </a:rPr>
              <a:t> </a:t>
            </a:r>
            <a:r>
              <a:rPr lang="en-US" sz="1600" dirty="0" err="1">
                <a:latin typeface="UTM Avo" panose="02040603050506020204" pitchFamily="18"/>
              </a:rPr>
              <a:t>của</a:t>
            </a:r>
            <a:r>
              <a:rPr lang="en-US" sz="1600" dirty="0">
                <a:latin typeface="UTM Avo" panose="02040603050506020204" pitchFamily="18"/>
              </a:rPr>
              <a:t> </a:t>
            </a:r>
            <a:r>
              <a:rPr lang="en-US" sz="1600" dirty="0" err="1">
                <a:latin typeface="UTM Avo" panose="02040603050506020204" pitchFamily="18"/>
              </a:rPr>
              <a:t>nhân</a:t>
            </a:r>
            <a:r>
              <a:rPr lang="en-US" sz="1600" dirty="0">
                <a:latin typeface="UTM Avo" panose="02040603050506020204" pitchFamily="18"/>
              </a:rPr>
              <a:t> </a:t>
            </a:r>
            <a:r>
              <a:rPr lang="en-US" sz="1600" dirty="0" err="1">
                <a:latin typeface="UTM Avo" panose="02040603050506020204" pitchFamily="18"/>
              </a:rPr>
              <a:t>vật</a:t>
            </a:r>
            <a:r>
              <a:rPr lang="en-US" sz="1600" dirty="0">
                <a:latin typeface="UTM Avo" panose="02040603050506020204" pitchFamily="18"/>
              </a:rPr>
              <a:t>, ta </a:t>
            </a:r>
            <a:r>
              <a:rPr lang="en-US" sz="1600" dirty="0" err="1">
                <a:latin typeface="UTM Avo" panose="02040603050506020204" pitchFamily="18"/>
              </a:rPr>
              <a:t>thấy</a:t>
            </a:r>
            <a:r>
              <a:rPr lang="en-US" sz="1600" dirty="0">
                <a:latin typeface="UTM Avo" panose="02040603050506020204" pitchFamily="18"/>
              </a:rPr>
              <a:t> </a:t>
            </a:r>
            <a:r>
              <a:rPr lang="en-US" sz="1600" dirty="0" err="1">
                <a:latin typeface="UTM Avo" panose="02040603050506020204" pitchFamily="18"/>
              </a:rPr>
              <a:t>được</a:t>
            </a:r>
            <a:r>
              <a:rPr lang="en-US" sz="1600" dirty="0">
                <a:latin typeface="UTM Avo" panose="02040603050506020204" pitchFamily="18"/>
              </a:rPr>
              <a:t> </a:t>
            </a:r>
            <a:r>
              <a:rPr lang="en-US" sz="1600" dirty="0" err="1">
                <a:latin typeface="UTM Avo" panose="02040603050506020204" pitchFamily="18"/>
              </a:rPr>
              <a:t>sự</a:t>
            </a:r>
            <a:r>
              <a:rPr lang="en-US" sz="1600" dirty="0">
                <a:latin typeface="UTM Avo" panose="02040603050506020204" pitchFamily="18"/>
              </a:rPr>
              <a:t> </a:t>
            </a:r>
            <a:r>
              <a:rPr lang="en-US" sz="1600" dirty="0" err="1">
                <a:latin typeface="UTM Avo" panose="02040603050506020204" pitchFamily="18"/>
              </a:rPr>
              <a:t>tuyệt</a:t>
            </a:r>
            <a:r>
              <a:rPr lang="en-US" sz="1600" dirty="0">
                <a:latin typeface="UTM Avo" panose="02040603050506020204" pitchFamily="18"/>
              </a:rPr>
              <a:t> </a:t>
            </a:r>
            <a:r>
              <a:rPr lang="en-US" sz="1600" dirty="0" err="1">
                <a:latin typeface="UTM Avo" panose="02040603050506020204" pitchFamily="18"/>
              </a:rPr>
              <a:t>vọng</a:t>
            </a:r>
            <a:r>
              <a:rPr lang="en-US" sz="1600" dirty="0">
                <a:latin typeface="UTM Avo" panose="02040603050506020204" pitchFamily="18"/>
              </a:rPr>
              <a:t> </a:t>
            </a:r>
            <a:r>
              <a:rPr lang="en-US" sz="1600" dirty="0" err="1">
                <a:latin typeface="UTM Avo" panose="02040603050506020204" pitchFamily="18"/>
              </a:rPr>
              <a:t>và</a:t>
            </a:r>
            <a:r>
              <a:rPr lang="en-US" sz="1600" dirty="0">
                <a:latin typeface="UTM Avo" panose="02040603050506020204" pitchFamily="18"/>
              </a:rPr>
              <a:t> </a:t>
            </a:r>
            <a:r>
              <a:rPr lang="en-US" sz="1600" dirty="0" err="1">
                <a:latin typeface="UTM Avo" panose="02040603050506020204" pitchFamily="18"/>
              </a:rPr>
              <a:t>giằng</a:t>
            </a:r>
            <a:r>
              <a:rPr lang="en-US" sz="1600" dirty="0">
                <a:latin typeface="UTM Avo" panose="02040603050506020204" pitchFamily="18"/>
              </a:rPr>
              <a:t> </a:t>
            </a:r>
            <a:r>
              <a:rPr lang="en-US" sz="1600" dirty="0" err="1">
                <a:latin typeface="UTM Avo" panose="02040603050506020204" pitchFamily="18"/>
              </a:rPr>
              <a:t>xé</a:t>
            </a:r>
            <a:r>
              <a:rPr lang="en-US" sz="1600" dirty="0">
                <a:latin typeface="UTM Avo" panose="02040603050506020204" pitchFamily="18"/>
              </a:rPr>
              <a:t> </a:t>
            </a:r>
            <a:r>
              <a:rPr lang="en-US" sz="1600" dirty="0" err="1">
                <a:latin typeface="UTM Avo" panose="02040603050506020204" pitchFamily="18"/>
              </a:rPr>
              <a:t>nội</a:t>
            </a:r>
            <a:r>
              <a:rPr lang="en-US" sz="1600" dirty="0">
                <a:latin typeface="UTM Avo" panose="02040603050506020204" pitchFamily="18"/>
              </a:rPr>
              <a:t> </a:t>
            </a:r>
            <a:r>
              <a:rPr lang="en-US" sz="1600" dirty="0" err="1">
                <a:latin typeface="UTM Avo" panose="02040603050506020204" pitchFamily="18"/>
              </a:rPr>
              <a:t>tâm</a:t>
            </a:r>
            <a:r>
              <a:rPr lang="en-US" sz="1600" dirty="0">
                <a:latin typeface="UTM Avo" panose="02040603050506020204" pitchFamily="18"/>
              </a:rPr>
              <a:t> </a:t>
            </a:r>
            <a:r>
              <a:rPr lang="en-US" sz="1600" dirty="0" err="1">
                <a:latin typeface="UTM Avo" panose="02040603050506020204" pitchFamily="18"/>
              </a:rPr>
              <a:t>của</a:t>
            </a:r>
            <a:r>
              <a:rPr lang="en-US" sz="1600" dirty="0">
                <a:latin typeface="UTM Avo" panose="02040603050506020204" pitchFamily="18"/>
              </a:rPr>
              <a:t> </a:t>
            </a:r>
            <a:r>
              <a:rPr lang="en-US" sz="1600" dirty="0" err="1">
                <a:latin typeface="UTM Avo" panose="02040603050506020204" pitchFamily="18"/>
              </a:rPr>
              <a:t>nhân</a:t>
            </a:r>
            <a:r>
              <a:rPr lang="en-US" sz="1600" dirty="0">
                <a:latin typeface="UTM Avo" panose="02040603050506020204" pitchFamily="18"/>
              </a:rPr>
              <a:t> </a:t>
            </a:r>
            <a:r>
              <a:rPr lang="en-US" sz="1600" dirty="0" err="1">
                <a:latin typeface="UTM Avo" panose="02040603050506020204" pitchFamily="18"/>
              </a:rPr>
              <a:t>vật</a:t>
            </a:r>
            <a:r>
              <a:rPr lang="en-US" sz="1600" dirty="0">
                <a:latin typeface="UTM Avo" panose="02040603050506020204" pitchFamily="18"/>
              </a:rPr>
              <a:t> </a:t>
            </a:r>
            <a:r>
              <a:rPr lang="en-US" sz="1600" dirty="0" err="1">
                <a:latin typeface="UTM Avo" panose="02040603050506020204" pitchFamily="18"/>
              </a:rPr>
              <a:t>khi</a:t>
            </a:r>
            <a:r>
              <a:rPr lang="en-US" sz="1600" dirty="0">
                <a:latin typeface="UTM Avo" panose="02040603050506020204" pitchFamily="18"/>
              </a:rPr>
              <a:t> </a:t>
            </a:r>
            <a:r>
              <a:rPr lang="en-US" sz="1600" dirty="0" err="1">
                <a:latin typeface="UTM Avo" panose="02040603050506020204" pitchFamily="18"/>
              </a:rPr>
              <a:t>sống</a:t>
            </a:r>
            <a:r>
              <a:rPr lang="en-US" sz="1600" dirty="0">
                <a:latin typeface="UTM Avo" panose="02040603050506020204" pitchFamily="18"/>
              </a:rPr>
              <a:t> </a:t>
            </a:r>
            <a:r>
              <a:rPr lang="en-US" sz="1600" dirty="0" err="1">
                <a:latin typeface="UTM Avo" panose="02040603050506020204" pitchFamily="18"/>
              </a:rPr>
              <a:t>trong</a:t>
            </a:r>
            <a:r>
              <a:rPr lang="en-US" sz="1600" dirty="0">
                <a:latin typeface="UTM Avo" panose="02040603050506020204" pitchFamily="18"/>
              </a:rPr>
              <a:t> </a:t>
            </a:r>
            <a:r>
              <a:rPr lang="en-US" sz="1600" dirty="0" err="1">
                <a:latin typeface="UTM Avo" panose="02040603050506020204" pitchFamily="18"/>
              </a:rPr>
              <a:t>cung</a:t>
            </a:r>
            <a:r>
              <a:rPr lang="en-US" sz="1600" dirty="0">
                <a:latin typeface="UTM Avo" panose="02040603050506020204" pitchFamily="18"/>
              </a:rPr>
              <a:t> </a:t>
            </a:r>
            <a:r>
              <a:rPr lang="en-US" sz="1600" dirty="0" err="1">
                <a:latin typeface="UTM Avo" panose="02040603050506020204" pitchFamily="18"/>
              </a:rPr>
              <a:t>điện</a:t>
            </a:r>
            <a:r>
              <a:rPr lang="en-US" sz="1600" dirty="0">
                <a:latin typeface="UTM Avo" panose="02040603050506020204" pitchFamily="18"/>
              </a:rPr>
              <a:t> </a:t>
            </a:r>
            <a:r>
              <a:rPr lang="en-US" sz="1600" dirty="0" err="1">
                <a:latin typeface="UTM Avo" panose="02040603050506020204" pitchFamily="18"/>
              </a:rPr>
              <a:t>toàn</a:t>
            </a:r>
            <a:r>
              <a:rPr lang="en-US" sz="1600" dirty="0">
                <a:latin typeface="UTM Avo" panose="02040603050506020204" pitchFamily="18"/>
              </a:rPr>
              <a:t> </a:t>
            </a:r>
            <a:r>
              <a:rPr lang="en-US" sz="1600" dirty="0" err="1">
                <a:latin typeface="UTM Avo" panose="02040603050506020204" pitchFamily="18"/>
              </a:rPr>
              <a:t>những</a:t>
            </a:r>
            <a:r>
              <a:rPr lang="en-US" sz="1600" dirty="0">
                <a:latin typeface="UTM Avo" panose="02040603050506020204" pitchFamily="18"/>
              </a:rPr>
              <a:t> </a:t>
            </a:r>
            <a:r>
              <a:rPr lang="en-US" sz="1600" dirty="0" err="1">
                <a:latin typeface="UTM Avo" panose="02040603050506020204" pitchFamily="18"/>
              </a:rPr>
              <a:t>kẻ</a:t>
            </a:r>
            <a:r>
              <a:rPr lang="en-US" sz="1600" dirty="0">
                <a:latin typeface="UTM Avo" panose="02040603050506020204" pitchFamily="18"/>
              </a:rPr>
              <a:t> </a:t>
            </a:r>
            <a:r>
              <a:rPr lang="en-US" sz="1600" dirty="0" err="1">
                <a:latin typeface="UTM Avo" panose="02040603050506020204" pitchFamily="18"/>
              </a:rPr>
              <a:t>giả</a:t>
            </a:r>
            <a:r>
              <a:rPr lang="en-US" sz="1600" dirty="0">
                <a:latin typeface="UTM Avo" panose="02040603050506020204" pitchFamily="18"/>
              </a:rPr>
              <a:t> </a:t>
            </a:r>
            <a:r>
              <a:rPr lang="en-US" sz="1600" dirty="0" err="1">
                <a:latin typeface="UTM Avo" panose="02040603050506020204" pitchFamily="18"/>
              </a:rPr>
              <a:t>dối</a:t>
            </a:r>
            <a:r>
              <a:rPr lang="en-US" sz="1600" dirty="0">
                <a:latin typeface="UTM Avo" panose="02040603050506020204" pitchFamily="18"/>
              </a:rPr>
              <a:t>. Bi </a:t>
            </a:r>
            <a:r>
              <a:rPr lang="en-US" sz="1600" dirty="0" err="1">
                <a:latin typeface="UTM Avo" panose="02040603050506020204" pitchFamily="18"/>
              </a:rPr>
              <a:t>kịch</a:t>
            </a:r>
            <a:r>
              <a:rPr lang="en-US" sz="1600" dirty="0">
                <a:latin typeface="UTM Avo" panose="02040603050506020204" pitchFamily="18"/>
              </a:rPr>
              <a:t> </a:t>
            </a:r>
            <a:r>
              <a:rPr lang="en-US" sz="1600" dirty="0" err="1">
                <a:latin typeface="UTM Avo" panose="02040603050506020204" pitchFamily="18"/>
              </a:rPr>
              <a:t>của</a:t>
            </a:r>
            <a:r>
              <a:rPr lang="en-US" sz="1600" dirty="0">
                <a:latin typeface="UTM Avo" panose="02040603050506020204" pitchFamily="18"/>
              </a:rPr>
              <a:t> Ham–</a:t>
            </a:r>
            <a:r>
              <a:rPr lang="en-US" sz="1600" dirty="0" err="1">
                <a:latin typeface="UTM Avo" panose="02040603050506020204" pitchFamily="18"/>
              </a:rPr>
              <a:t>lét</a:t>
            </a:r>
            <a:r>
              <a:rPr lang="en-US" sz="1600" dirty="0">
                <a:latin typeface="UTM Avo" panose="02040603050506020204" pitchFamily="18"/>
              </a:rPr>
              <a:t> </a:t>
            </a:r>
            <a:r>
              <a:rPr lang="en-US" sz="1600" dirty="0" err="1">
                <a:latin typeface="UTM Avo" panose="02040603050506020204" pitchFamily="18"/>
              </a:rPr>
              <a:t>chính</a:t>
            </a:r>
            <a:r>
              <a:rPr lang="en-US" sz="1600" dirty="0">
                <a:latin typeface="UTM Avo" panose="02040603050506020204" pitchFamily="18"/>
              </a:rPr>
              <a:t> </a:t>
            </a:r>
            <a:r>
              <a:rPr lang="en-US" sz="1600" dirty="0" err="1">
                <a:latin typeface="UTM Avo" panose="02040603050506020204" pitchFamily="18"/>
              </a:rPr>
              <a:t>là</a:t>
            </a:r>
            <a:r>
              <a:rPr lang="en-US" sz="1600" dirty="0">
                <a:latin typeface="UTM Avo" panose="02040603050506020204" pitchFamily="18"/>
              </a:rPr>
              <a:t> bi </a:t>
            </a:r>
            <a:r>
              <a:rPr lang="en-US" sz="1600" dirty="0" err="1">
                <a:latin typeface="UTM Avo" panose="02040603050506020204" pitchFamily="18"/>
              </a:rPr>
              <a:t>kịch</a:t>
            </a:r>
            <a:r>
              <a:rPr lang="en-US" sz="1600" dirty="0">
                <a:latin typeface="UTM Avo" panose="02040603050506020204" pitchFamily="18"/>
              </a:rPr>
              <a:t> </a:t>
            </a:r>
            <a:r>
              <a:rPr lang="en-US" sz="1600" dirty="0" err="1">
                <a:latin typeface="UTM Avo" panose="02040603050506020204" pitchFamily="18"/>
              </a:rPr>
              <a:t>của</a:t>
            </a:r>
            <a:r>
              <a:rPr lang="en-US" sz="1600" dirty="0">
                <a:latin typeface="UTM Avo" panose="02040603050506020204" pitchFamily="18"/>
              </a:rPr>
              <a:t> </a:t>
            </a:r>
            <a:r>
              <a:rPr lang="en-US" sz="1600" dirty="0" err="1">
                <a:latin typeface="UTM Avo" panose="02040603050506020204" pitchFamily="18"/>
              </a:rPr>
              <a:t>những</a:t>
            </a:r>
            <a:r>
              <a:rPr lang="en-US" sz="1600" dirty="0">
                <a:latin typeface="UTM Avo" panose="02040603050506020204" pitchFamily="18"/>
              </a:rPr>
              <a:t> </a:t>
            </a:r>
            <a:r>
              <a:rPr lang="en-US" sz="1600" dirty="0" err="1">
                <a:latin typeface="UTM Avo" panose="02040603050506020204" pitchFamily="18"/>
              </a:rPr>
              <a:t>người</a:t>
            </a:r>
            <a:r>
              <a:rPr lang="en-US" sz="1600" dirty="0">
                <a:latin typeface="UTM Avo" panose="02040603050506020204" pitchFamily="18"/>
              </a:rPr>
              <a:t> </a:t>
            </a:r>
            <a:r>
              <a:rPr lang="en-US" sz="1600" dirty="0" err="1">
                <a:latin typeface="UTM Avo" panose="02040603050506020204" pitchFamily="18"/>
              </a:rPr>
              <a:t>tài</a:t>
            </a:r>
            <a:r>
              <a:rPr lang="en-US" sz="1600" dirty="0">
                <a:latin typeface="UTM Avo" panose="02040603050506020204" pitchFamily="18"/>
              </a:rPr>
              <a:t> </a:t>
            </a:r>
            <a:r>
              <a:rPr lang="en-US" sz="1600" dirty="0" err="1">
                <a:latin typeface="UTM Avo" panose="02040603050506020204" pitchFamily="18"/>
              </a:rPr>
              <a:t>năng</a:t>
            </a:r>
            <a:r>
              <a:rPr lang="en-US" sz="1600" dirty="0">
                <a:latin typeface="UTM Avo" panose="02040603050506020204" pitchFamily="18"/>
              </a:rPr>
              <a:t> </a:t>
            </a:r>
            <a:r>
              <a:rPr lang="en-US" sz="1600" dirty="0" err="1">
                <a:latin typeface="UTM Avo" panose="02040603050506020204" pitchFamily="18"/>
              </a:rPr>
              <a:t>giữa</a:t>
            </a:r>
            <a:r>
              <a:rPr lang="en-US" sz="1600" dirty="0">
                <a:latin typeface="UTM Avo" panose="02040603050506020204" pitchFamily="18"/>
              </a:rPr>
              <a:t> </a:t>
            </a:r>
            <a:r>
              <a:rPr lang="en-US" sz="1600" dirty="0" err="1">
                <a:latin typeface="UTM Avo" panose="02040603050506020204" pitchFamily="18"/>
              </a:rPr>
              <a:t>xã</a:t>
            </a:r>
            <a:r>
              <a:rPr lang="en-US" sz="1600" dirty="0">
                <a:latin typeface="UTM Avo" panose="02040603050506020204" pitchFamily="18"/>
              </a:rPr>
              <a:t> </a:t>
            </a:r>
            <a:r>
              <a:rPr lang="en-US" sz="1600" dirty="0" err="1">
                <a:latin typeface="UTM Avo" panose="02040603050506020204" pitchFamily="18"/>
              </a:rPr>
              <a:t>hội</a:t>
            </a:r>
            <a:r>
              <a:rPr lang="en-US" sz="1600" dirty="0">
                <a:latin typeface="UTM Avo" panose="02040603050506020204" pitchFamily="18"/>
              </a:rPr>
              <a:t> </a:t>
            </a:r>
            <a:r>
              <a:rPr lang="en-US" sz="1600" dirty="0" err="1">
                <a:latin typeface="UTM Avo" panose="02040603050506020204" pitchFamily="18"/>
              </a:rPr>
              <a:t>mục</a:t>
            </a:r>
            <a:r>
              <a:rPr lang="en-US" sz="1600" dirty="0">
                <a:latin typeface="UTM Avo" panose="02040603050506020204" pitchFamily="18"/>
              </a:rPr>
              <a:t> </a:t>
            </a:r>
            <a:r>
              <a:rPr lang="en-US" sz="1600" dirty="0" err="1">
                <a:latin typeface="UTM Avo" panose="02040603050506020204" pitchFamily="18"/>
              </a:rPr>
              <a:t>nát</a:t>
            </a:r>
            <a:r>
              <a:rPr lang="en-US" sz="1600" dirty="0">
                <a:latin typeface="UTM Avo" panose="02040603050506020204" pitchFamily="18"/>
              </a:rPr>
              <a:t>.</a:t>
            </a:r>
          </a:p>
        </p:txBody>
      </p:sp>
      <p:sp>
        <p:nvSpPr>
          <p:cNvPr id="7" name="TextBox 6">
            <a:extLst>
              <a:ext uri="{FF2B5EF4-FFF2-40B4-BE49-F238E27FC236}">
                <a16:creationId xmlns:a16="http://schemas.microsoft.com/office/drawing/2014/main" id="{D2720F2C-66C3-E161-B26A-4E1730100D16}"/>
              </a:ext>
            </a:extLst>
          </p:cNvPr>
          <p:cNvSpPr txBox="1"/>
          <p:nvPr/>
        </p:nvSpPr>
        <p:spPr>
          <a:xfrm>
            <a:off x="3435680" y="622079"/>
            <a:ext cx="6019216" cy="1152367"/>
          </a:xfrm>
          <a:prstGeom prst="rect">
            <a:avLst/>
          </a:prstGeom>
          <a:noFill/>
        </p:spPr>
        <p:txBody>
          <a:bodyPr wrap="square">
            <a:spAutoFit/>
          </a:bodyPr>
          <a:lstStyle/>
          <a:p>
            <a:pPr algn="ctr">
              <a:lnSpc>
                <a:spcPct val="150000"/>
              </a:lnSpc>
            </a:pPr>
            <a:r>
              <a:rPr lang="en-US" sz="1600" b="1" dirty="0">
                <a:solidFill>
                  <a:schemeClr val="tx1"/>
                </a:solidFill>
                <a:latin typeface="UTM Avo" panose="02040603050506020204" pitchFamily="18"/>
              </a:rPr>
              <a:t>Tham </a:t>
            </a:r>
            <a:r>
              <a:rPr lang="en-US" sz="1600" b="1" dirty="0" err="1">
                <a:solidFill>
                  <a:schemeClr val="tx1"/>
                </a:solidFill>
                <a:latin typeface="UTM Avo" panose="02040603050506020204" pitchFamily="18"/>
              </a:rPr>
              <a:t>khảo</a:t>
            </a:r>
            <a:r>
              <a:rPr lang="en-US" sz="1600" b="1" dirty="0">
                <a:solidFill>
                  <a:schemeClr val="tx1"/>
                </a:solidFill>
                <a:latin typeface="UTM Avo" panose="02040603050506020204" pitchFamily="18"/>
              </a:rPr>
              <a:t> </a:t>
            </a:r>
            <a:r>
              <a:rPr lang="en-US" sz="1600" b="1" dirty="0" err="1">
                <a:solidFill>
                  <a:schemeClr val="tx1"/>
                </a:solidFill>
                <a:latin typeface="UTM Avo" panose="02040603050506020204" pitchFamily="18"/>
              </a:rPr>
              <a:t>đoạn</a:t>
            </a:r>
            <a:r>
              <a:rPr lang="en-US" sz="1600" b="1" dirty="0">
                <a:solidFill>
                  <a:schemeClr val="tx1"/>
                </a:solidFill>
                <a:latin typeface="UTM Avo" panose="02040603050506020204" pitchFamily="18"/>
              </a:rPr>
              <a:t> </a:t>
            </a:r>
            <a:r>
              <a:rPr lang="en-US" sz="1600" b="1" dirty="0" err="1">
                <a:solidFill>
                  <a:schemeClr val="tx1"/>
                </a:solidFill>
                <a:latin typeface="UTM Avo" panose="02040603050506020204" pitchFamily="18"/>
              </a:rPr>
              <a:t>văn</a:t>
            </a:r>
            <a:r>
              <a:rPr lang="en-US" sz="1600" b="1" dirty="0">
                <a:solidFill>
                  <a:schemeClr val="tx1"/>
                </a:solidFill>
                <a:latin typeface="UTM Avo" panose="02040603050506020204" pitchFamily="18"/>
              </a:rPr>
              <a:t> </a:t>
            </a:r>
            <a:r>
              <a:rPr lang="en-US" sz="1600" b="1" dirty="0" err="1">
                <a:solidFill>
                  <a:schemeClr val="tx1"/>
                </a:solidFill>
                <a:latin typeface="UTM Avo" panose="02040603050506020204" pitchFamily="18"/>
              </a:rPr>
              <a:t>giải</a:t>
            </a:r>
            <a:r>
              <a:rPr lang="en-US" sz="1600" b="1" dirty="0">
                <a:solidFill>
                  <a:schemeClr val="tx1"/>
                </a:solidFill>
                <a:latin typeface="UTM Avo" panose="02040603050506020204" pitchFamily="18"/>
              </a:rPr>
              <a:t> </a:t>
            </a:r>
            <a:r>
              <a:rPr lang="en-US" sz="1600" b="1" dirty="0" err="1">
                <a:solidFill>
                  <a:schemeClr val="tx1"/>
                </a:solidFill>
                <a:latin typeface="UTM Avo" panose="02040603050506020204" pitchFamily="18"/>
              </a:rPr>
              <a:t>thích</a:t>
            </a:r>
            <a:r>
              <a:rPr lang="en-US" sz="1600" b="1" dirty="0">
                <a:solidFill>
                  <a:schemeClr val="tx1"/>
                </a:solidFill>
                <a:latin typeface="UTM Avo" panose="02040603050506020204" pitchFamily="18"/>
              </a:rPr>
              <a:t> </a:t>
            </a:r>
            <a:r>
              <a:rPr lang="en-US" sz="1600" b="1" dirty="0" err="1">
                <a:solidFill>
                  <a:schemeClr val="tx1"/>
                </a:solidFill>
                <a:latin typeface="UTM Avo" panose="02040603050506020204" pitchFamily="18"/>
              </a:rPr>
              <a:t>lí</a:t>
            </a:r>
            <a:r>
              <a:rPr lang="en-US" sz="1600" b="1" dirty="0">
                <a:solidFill>
                  <a:schemeClr val="tx1"/>
                </a:solidFill>
                <a:latin typeface="UTM Avo" panose="02040603050506020204" pitchFamily="18"/>
              </a:rPr>
              <a:t> do: </a:t>
            </a:r>
            <a:r>
              <a:rPr lang="en-US" sz="1600" b="1" dirty="0" err="1">
                <a:solidFill>
                  <a:schemeClr val="tx1"/>
                </a:solidFill>
                <a:latin typeface="UTM Avo" panose="02040603050506020204" pitchFamily="18"/>
              </a:rPr>
              <a:t>Vì</a:t>
            </a:r>
            <a:r>
              <a:rPr lang="en-US" sz="1600" b="1" dirty="0">
                <a:solidFill>
                  <a:schemeClr val="tx1"/>
                </a:solidFill>
                <a:latin typeface="UTM Avo" panose="02040603050506020204" pitchFamily="18"/>
              </a:rPr>
              <a:t> </a:t>
            </a:r>
            <a:r>
              <a:rPr lang="en-US" sz="1600" b="1" dirty="0" err="1">
                <a:solidFill>
                  <a:schemeClr val="tx1"/>
                </a:solidFill>
                <a:latin typeface="UTM Avo" panose="02040603050506020204" pitchFamily="18"/>
              </a:rPr>
              <a:t>sao</a:t>
            </a:r>
            <a:r>
              <a:rPr lang="en-US" sz="1600" b="1" dirty="0">
                <a:solidFill>
                  <a:schemeClr val="tx1"/>
                </a:solidFill>
                <a:latin typeface="UTM Avo" panose="02040603050506020204" pitchFamily="18"/>
              </a:rPr>
              <a:t> </a:t>
            </a:r>
            <a:r>
              <a:rPr lang="en-US" sz="1600" b="1" dirty="0" err="1">
                <a:solidFill>
                  <a:schemeClr val="tx1"/>
                </a:solidFill>
                <a:latin typeface="UTM Avo" panose="02040603050506020204" pitchFamily="18"/>
              </a:rPr>
              <a:t>những</a:t>
            </a:r>
            <a:r>
              <a:rPr lang="en-US" sz="1600" b="1" dirty="0">
                <a:solidFill>
                  <a:schemeClr val="tx1"/>
                </a:solidFill>
                <a:latin typeface="UTM Avo" panose="02040603050506020204" pitchFamily="18"/>
              </a:rPr>
              <a:t> </a:t>
            </a:r>
            <a:r>
              <a:rPr lang="en-US" sz="1600" b="1" dirty="0" err="1">
                <a:solidFill>
                  <a:schemeClr val="tx1"/>
                </a:solidFill>
                <a:latin typeface="UTM Avo" panose="02040603050506020204" pitchFamily="18"/>
              </a:rPr>
              <a:t>lời</a:t>
            </a:r>
            <a:r>
              <a:rPr lang="en-US" sz="1600" b="1" dirty="0">
                <a:solidFill>
                  <a:schemeClr val="tx1"/>
                </a:solidFill>
                <a:latin typeface="UTM Avo" panose="02040603050506020204" pitchFamily="18"/>
              </a:rPr>
              <a:t> </a:t>
            </a:r>
            <a:r>
              <a:rPr lang="en-US" sz="1600" b="1" dirty="0" err="1">
                <a:solidFill>
                  <a:schemeClr val="tx1"/>
                </a:solidFill>
                <a:latin typeface="UTM Avo" panose="02040603050506020204" pitchFamily="18"/>
              </a:rPr>
              <a:t>độc</a:t>
            </a:r>
            <a:r>
              <a:rPr lang="en-US" sz="1600" b="1" dirty="0">
                <a:solidFill>
                  <a:schemeClr val="tx1"/>
                </a:solidFill>
                <a:latin typeface="UTM Avo" panose="02040603050506020204" pitchFamily="18"/>
              </a:rPr>
              <a:t> </a:t>
            </a:r>
            <a:r>
              <a:rPr lang="en-US" sz="1600" b="1" dirty="0" err="1">
                <a:solidFill>
                  <a:schemeClr val="tx1"/>
                </a:solidFill>
                <a:latin typeface="UTM Avo" panose="02040603050506020204" pitchFamily="18"/>
              </a:rPr>
              <a:t>thoại</a:t>
            </a:r>
            <a:r>
              <a:rPr lang="en-US" sz="1600" b="1" dirty="0">
                <a:solidFill>
                  <a:schemeClr val="tx1"/>
                </a:solidFill>
                <a:latin typeface="UTM Avo" panose="02040603050506020204" pitchFamily="18"/>
              </a:rPr>
              <a:t> </a:t>
            </a:r>
            <a:r>
              <a:rPr lang="en-US" sz="1600" b="1" dirty="0" err="1">
                <a:solidFill>
                  <a:schemeClr val="tx1"/>
                </a:solidFill>
                <a:latin typeface="UTM Avo" panose="02040603050506020204" pitchFamily="18"/>
              </a:rPr>
              <a:t>của</a:t>
            </a:r>
            <a:r>
              <a:rPr lang="en-US" sz="1600" b="1" dirty="0">
                <a:solidFill>
                  <a:schemeClr val="tx1"/>
                </a:solidFill>
                <a:latin typeface="UTM Avo" panose="02040603050506020204" pitchFamily="18"/>
              </a:rPr>
              <a:t> Ham-</a:t>
            </a:r>
            <a:r>
              <a:rPr lang="en-US" sz="1600" b="1" dirty="0" err="1">
                <a:solidFill>
                  <a:schemeClr val="tx1"/>
                </a:solidFill>
                <a:latin typeface="UTM Avo" panose="02040603050506020204" pitchFamily="18"/>
              </a:rPr>
              <a:t>lét</a:t>
            </a:r>
            <a:r>
              <a:rPr lang="en-US" sz="1600" b="1" dirty="0">
                <a:solidFill>
                  <a:schemeClr val="tx1"/>
                </a:solidFill>
                <a:latin typeface="UTM Avo" panose="02040603050506020204" pitchFamily="18"/>
              </a:rPr>
              <a:t> </a:t>
            </a:r>
            <a:r>
              <a:rPr lang="en-US" sz="1600" b="1" dirty="0" err="1">
                <a:solidFill>
                  <a:schemeClr val="tx1"/>
                </a:solidFill>
                <a:latin typeface="UTM Avo" panose="02040603050506020204" pitchFamily="18"/>
              </a:rPr>
              <a:t>lại</a:t>
            </a:r>
            <a:r>
              <a:rPr lang="en-US" sz="1600" b="1" dirty="0">
                <a:solidFill>
                  <a:schemeClr val="tx1"/>
                </a:solidFill>
                <a:latin typeface="UTM Avo" panose="02040603050506020204" pitchFamily="18"/>
              </a:rPr>
              <a:t> </a:t>
            </a:r>
            <a:r>
              <a:rPr lang="en-US" sz="1600" b="1" dirty="0" err="1">
                <a:solidFill>
                  <a:schemeClr val="tx1"/>
                </a:solidFill>
                <a:latin typeface="UTM Avo" panose="02040603050506020204" pitchFamily="18"/>
              </a:rPr>
              <a:t>có</a:t>
            </a:r>
            <a:r>
              <a:rPr lang="en-US" sz="1600" b="1" dirty="0">
                <a:solidFill>
                  <a:schemeClr val="tx1"/>
                </a:solidFill>
                <a:latin typeface="UTM Avo" panose="02040603050506020204" pitchFamily="18"/>
              </a:rPr>
              <a:t> </a:t>
            </a:r>
            <a:r>
              <a:rPr lang="en-US" sz="1600" b="1" dirty="0" err="1">
                <a:solidFill>
                  <a:schemeClr val="tx1"/>
                </a:solidFill>
                <a:latin typeface="UTM Avo" panose="02040603050506020204" pitchFamily="18"/>
              </a:rPr>
              <a:t>vai</a:t>
            </a:r>
            <a:r>
              <a:rPr lang="en-US" sz="1600" b="1" dirty="0">
                <a:solidFill>
                  <a:schemeClr val="tx1"/>
                </a:solidFill>
                <a:latin typeface="UTM Avo" panose="02040603050506020204" pitchFamily="18"/>
              </a:rPr>
              <a:t> </a:t>
            </a:r>
            <a:r>
              <a:rPr lang="en-US" sz="1600" b="1" dirty="0" err="1">
                <a:solidFill>
                  <a:schemeClr val="tx1"/>
                </a:solidFill>
                <a:latin typeface="UTM Avo" panose="02040603050506020204" pitchFamily="18"/>
              </a:rPr>
              <a:t>trò</a:t>
            </a:r>
            <a:r>
              <a:rPr lang="en-US" sz="1600" b="1" dirty="0">
                <a:solidFill>
                  <a:schemeClr val="tx1"/>
                </a:solidFill>
                <a:latin typeface="UTM Avo" panose="02040603050506020204" pitchFamily="18"/>
              </a:rPr>
              <a:t> </a:t>
            </a:r>
            <a:r>
              <a:rPr lang="en-US" sz="1600" b="1" dirty="0" err="1">
                <a:solidFill>
                  <a:schemeClr val="tx1"/>
                </a:solidFill>
                <a:latin typeface="UTM Avo" panose="02040603050506020204" pitchFamily="18"/>
              </a:rPr>
              <a:t>tạo</a:t>
            </a:r>
            <a:r>
              <a:rPr lang="en-US" sz="1600" b="1" dirty="0">
                <a:solidFill>
                  <a:schemeClr val="tx1"/>
                </a:solidFill>
                <a:latin typeface="UTM Avo" panose="02040603050506020204" pitchFamily="18"/>
              </a:rPr>
              <a:t> </a:t>
            </a:r>
            <a:r>
              <a:rPr lang="en-US" sz="1600" b="1" dirty="0" err="1">
                <a:solidFill>
                  <a:schemeClr val="tx1"/>
                </a:solidFill>
                <a:latin typeface="UTM Avo" panose="02040603050506020204" pitchFamily="18"/>
              </a:rPr>
              <a:t>nên</a:t>
            </a:r>
            <a:r>
              <a:rPr lang="en-US" sz="1600" b="1" dirty="0">
                <a:solidFill>
                  <a:schemeClr val="tx1"/>
                </a:solidFill>
                <a:latin typeface="UTM Avo" panose="02040603050506020204" pitchFamily="18"/>
              </a:rPr>
              <a:t> </a:t>
            </a:r>
            <a:r>
              <a:rPr lang="en-US" sz="1600" b="1" dirty="0" err="1">
                <a:solidFill>
                  <a:schemeClr val="tx1"/>
                </a:solidFill>
                <a:latin typeface="UTM Avo" panose="02040603050506020204" pitchFamily="18"/>
              </a:rPr>
              <a:t>tính</a:t>
            </a:r>
            <a:r>
              <a:rPr lang="en-US" sz="1600" b="1" dirty="0">
                <a:solidFill>
                  <a:schemeClr val="tx1"/>
                </a:solidFill>
                <a:latin typeface="UTM Avo" panose="02040603050506020204" pitchFamily="18"/>
              </a:rPr>
              <a:t> bi </a:t>
            </a:r>
            <a:r>
              <a:rPr lang="en-US" sz="1600" b="1" dirty="0" err="1">
                <a:solidFill>
                  <a:schemeClr val="tx1"/>
                </a:solidFill>
                <a:latin typeface="UTM Avo" panose="02040603050506020204" pitchFamily="18"/>
              </a:rPr>
              <a:t>kịch</a:t>
            </a:r>
            <a:r>
              <a:rPr lang="en-US" sz="1600" b="1" dirty="0">
                <a:solidFill>
                  <a:schemeClr val="tx1"/>
                </a:solidFill>
                <a:latin typeface="UTM Avo" panose="02040603050506020204" pitchFamily="18"/>
              </a:rPr>
              <a:t> </a:t>
            </a:r>
            <a:r>
              <a:rPr lang="en-US" sz="1600" b="1" dirty="0" err="1">
                <a:solidFill>
                  <a:schemeClr val="tx1"/>
                </a:solidFill>
                <a:latin typeface="UTM Avo" panose="02040603050506020204" pitchFamily="18"/>
              </a:rPr>
              <a:t>trong</a:t>
            </a:r>
            <a:r>
              <a:rPr lang="en-US" sz="1600" b="1" dirty="0">
                <a:solidFill>
                  <a:schemeClr val="tx1"/>
                </a:solidFill>
                <a:latin typeface="UTM Avo" panose="02040603050506020204" pitchFamily="18"/>
              </a:rPr>
              <a:t> </a:t>
            </a:r>
            <a:r>
              <a:rPr lang="en-US" sz="1600" b="1" dirty="0" err="1">
                <a:solidFill>
                  <a:schemeClr val="tx1"/>
                </a:solidFill>
                <a:latin typeface="UTM Avo" panose="02040603050506020204" pitchFamily="18"/>
              </a:rPr>
              <a:t>đoạn</a:t>
            </a:r>
            <a:r>
              <a:rPr lang="en-US" sz="1600" b="1" dirty="0">
                <a:solidFill>
                  <a:schemeClr val="tx1"/>
                </a:solidFill>
                <a:latin typeface="UTM Avo" panose="02040603050506020204" pitchFamily="18"/>
              </a:rPr>
              <a:t> </a:t>
            </a:r>
            <a:r>
              <a:rPr lang="en-US" sz="1600" b="1" dirty="0" err="1">
                <a:solidFill>
                  <a:schemeClr val="tx1"/>
                </a:solidFill>
                <a:latin typeface="UTM Avo" panose="02040603050506020204" pitchFamily="18"/>
              </a:rPr>
              <a:t>trích</a:t>
            </a:r>
            <a:r>
              <a:rPr lang="en-US" sz="1600" b="1" dirty="0">
                <a:solidFill>
                  <a:schemeClr val="tx1"/>
                </a:solidFill>
                <a:latin typeface="UTM Avo" panose="02040603050506020204" pitchFamily="18"/>
              </a:rPr>
              <a:t> “</a:t>
            </a:r>
            <a:r>
              <a:rPr lang="en-US" sz="1600" b="1" dirty="0" err="1">
                <a:solidFill>
                  <a:schemeClr val="tx1"/>
                </a:solidFill>
                <a:latin typeface="UTM Avo" panose="02040603050506020204" pitchFamily="18"/>
              </a:rPr>
              <a:t>Sống</a:t>
            </a:r>
            <a:r>
              <a:rPr lang="en-US" sz="1600" b="1" dirty="0">
                <a:solidFill>
                  <a:schemeClr val="tx1"/>
                </a:solidFill>
                <a:latin typeface="UTM Avo" panose="02040603050506020204" pitchFamily="18"/>
              </a:rPr>
              <a:t>, hay </a:t>
            </a:r>
            <a:r>
              <a:rPr lang="en-US" sz="1600" b="1" dirty="0" err="1">
                <a:solidFill>
                  <a:schemeClr val="tx1"/>
                </a:solidFill>
                <a:latin typeface="UTM Avo" panose="02040603050506020204" pitchFamily="18"/>
              </a:rPr>
              <a:t>không</a:t>
            </a:r>
            <a:r>
              <a:rPr lang="en-US" sz="1600" b="1" dirty="0">
                <a:solidFill>
                  <a:schemeClr val="tx1"/>
                </a:solidFill>
                <a:latin typeface="UTM Avo" panose="02040603050506020204" pitchFamily="18"/>
              </a:rPr>
              <a:t> </a:t>
            </a:r>
            <a:r>
              <a:rPr lang="en-US" sz="1600" b="1" dirty="0" err="1">
                <a:solidFill>
                  <a:schemeClr val="tx1"/>
                </a:solidFill>
                <a:latin typeface="UTM Avo" panose="02040603050506020204" pitchFamily="18"/>
              </a:rPr>
              <a:t>sống</a:t>
            </a:r>
            <a:r>
              <a:rPr lang="en-US" sz="1600" b="1" dirty="0">
                <a:solidFill>
                  <a:schemeClr val="tx1"/>
                </a:solidFill>
                <a:latin typeface="UTM Avo" panose="02040603050506020204" pitchFamily="18"/>
              </a:rPr>
              <a:t>?”?</a:t>
            </a:r>
          </a:p>
        </p:txBody>
      </p:sp>
    </p:spTree>
    <p:extLst>
      <p:ext uri="{BB962C8B-B14F-4D97-AF65-F5344CB8AC3E}">
        <p14:creationId xmlns:p14="http://schemas.microsoft.com/office/powerpoint/2010/main" val="2645738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42"/>
        <p:cNvGrpSpPr/>
        <p:nvPr/>
      </p:nvGrpSpPr>
      <p:grpSpPr>
        <a:xfrm>
          <a:off x="0" y="0"/>
          <a:ext cx="0" cy="0"/>
          <a:chOff x="0" y="0"/>
          <a:chExt cx="0" cy="0"/>
        </a:xfrm>
      </p:grpSpPr>
      <p:pic>
        <p:nvPicPr>
          <p:cNvPr id="2" name="Google Shape;169;p2">
            <a:hlinkClick r:id="rId4"/>
            <a:extLst>
              <a:ext uri="{FF2B5EF4-FFF2-40B4-BE49-F238E27FC236}">
                <a16:creationId xmlns:a16="http://schemas.microsoft.com/office/drawing/2014/main" id="{6097D75B-1214-1AFB-5F7A-8165BC7CEB21}"/>
              </a:ext>
            </a:extLst>
          </p:cNvPr>
          <p:cNvPicPr preferRelativeResize="0"/>
          <p:nvPr/>
        </p:nvPicPr>
        <p:blipFill rotWithShape="1">
          <a:blip r:embed="rId5">
            <a:alphaModFix/>
          </a:blip>
          <a:srcRect/>
          <a:stretch/>
        </p:blipFill>
        <p:spPr>
          <a:xfrm>
            <a:off x="4619855" y="3002947"/>
            <a:ext cx="2952289" cy="1633356"/>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47"/>
        <p:cNvGrpSpPr/>
        <p:nvPr/>
      </p:nvGrpSpPr>
      <p:grpSpPr>
        <a:xfrm>
          <a:off x="0" y="0"/>
          <a:ext cx="0" cy="0"/>
          <a:chOff x="0" y="0"/>
          <a:chExt cx="0" cy="0"/>
        </a:xfrm>
      </p:grpSpPr>
      <p:grpSp>
        <p:nvGrpSpPr>
          <p:cNvPr id="2" name="Group 1">
            <a:extLst>
              <a:ext uri="{FF2B5EF4-FFF2-40B4-BE49-F238E27FC236}">
                <a16:creationId xmlns:a16="http://schemas.microsoft.com/office/drawing/2014/main" id="{3E45F7EA-8D6B-D371-2E2A-8ACB600408D2}"/>
              </a:ext>
            </a:extLst>
          </p:cNvPr>
          <p:cNvGrpSpPr/>
          <p:nvPr/>
        </p:nvGrpSpPr>
        <p:grpSpPr>
          <a:xfrm>
            <a:off x="2081394" y="2201629"/>
            <a:ext cx="3577293" cy="3204825"/>
            <a:chOff x="1722127" y="2065680"/>
            <a:chExt cx="4006599" cy="3589432"/>
          </a:xfrm>
        </p:grpSpPr>
        <p:grpSp>
          <p:nvGrpSpPr>
            <p:cNvPr id="3" name="Group 2">
              <a:extLst>
                <a:ext uri="{FF2B5EF4-FFF2-40B4-BE49-F238E27FC236}">
                  <a16:creationId xmlns:a16="http://schemas.microsoft.com/office/drawing/2014/main" id="{B88E3800-4777-3E5A-B18E-DCAD29AE29BB}"/>
                </a:ext>
              </a:extLst>
            </p:cNvPr>
            <p:cNvGrpSpPr/>
            <p:nvPr/>
          </p:nvGrpSpPr>
          <p:grpSpPr>
            <a:xfrm>
              <a:off x="1722127" y="2065680"/>
              <a:ext cx="4006599" cy="3589432"/>
              <a:chOff x="956696" y="3662190"/>
              <a:chExt cx="5474020" cy="4904065"/>
            </a:xfrm>
          </p:grpSpPr>
          <p:grpSp>
            <p:nvGrpSpPr>
              <p:cNvPr id="5" name="Group 3">
                <a:extLst>
                  <a:ext uri="{FF2B5EF4-FFF2-40B4-BE49-F238E27FC236}">
                    <a16:creationId xmlns:a16="http://schemas.microsoft.com/office/drawing/2014/main" id="{8C14D557-BD30-B2D4-8EB4-D3A478C1AE94}"/>
                  </a:ext>
                </a:extLst>
              </p:cNvPr>
              <p:cNvGrpSpPr/>
              <p:nvPr/>
            </p:nvGrpSpPr>
            <p:grpSpPr>
              <a:xfrm>
                <a:off x="956696" y="4250927"/>
                <a:ext cx="5474020" cy="4315328"/>
                <a:chOff x="-38277" y="-38100"/>
                <a:chExt cx="1679774" cy="1324214"/>
              </a:xfrm>
            </p:grpSpPr>
            <p:sp>
              <p:nvSpPr>
                <p:cNvPr id="10" name="Freeform 4">
                  <a:extLst>
                    <a:ext uri="{FF2B5EF4-FFF2-40B4-BE49-F238E27FC236}">
                      <a16:creationId xmlns:a16="http://schemas.microsoft.com/office/drawing/2014/main" id="{D33C0B85-120F-CBB6-3D17-B413B25B1026}"/>
                    </a:ext>
                  </a:extLst>
                </p:cNvPr>
                <p:cNvSpPr/>
                <p:nvPr/>
              </p:nvSpPr>
              <p:spPr>
                <a:xfrm>
                  <a:off x="-38277" y="-7458"/>
                  <a:ext cx="1679774" cy="1286114"/>
                </a:xfrm>
                <a:custGeom>
                  <a:avLst/>
                  <a:gdLst/>
                  <a:ahLst/>
                  <a:cxnLst/>
                  <a:rect l="l" t="t" r="r" b="b"/>
                  <a:pathLst>
                    <a:path w="1541211" h="1286114">
                      <a:moveTo>
                        <a:pt x="78614" y="0"/>
                      </a:moveTo>
                      <a:lnTo>
                        <a:pt x="1462596" y="0"/>
                      </a:lnTo>
                      <a:cubicBezTo>
                        <a:pt x="1506014" y="0"/>
                        <a:pt x="1541211" y="35197"/>
                        <a:pt x="1541211" y="78614"/>
                      </a:cubicBezTo>
                      <a:lnTo>
                        <a:pt x="1541211" y="1207500"/>
                      </a:lnTo>
                      <a:cubicBezTo>
                        <a:pt x="1541211" y="1250917"/>
                        <a:pt x="1506014" y="1286114"/>
                        <a:pt x="1462596" y="1286114"/>
                      </a:cubicBezTo>
                      <a:lnTo>
                        <a:pt x="78614" y="1286114"/>
                      </a:lnTo>
                      <a:cubicBezTo>
                        <a:pt x="35197" y="1286114"/>
                        <a:pt x="0" y="1250917"/>
                        <a:pt x="0" y="1207500"/>
                      </a:cubicBezTo>
                      <a:lnTo>
                        <a:pt x="0" y="78614"/>
                      </a:lnTo>
                      <a:cubicBezTo>
                        <a:pt x="0" y="35197"/>
                        <a:pt x="35197" y="0"/>
                        <a:pt x="78614" y="0"/>
                      </a:cubicBezTo>
                      <a:close/>
                    </a:path>
                  </a:pathLst>
                </a:custGeom>
                <a:solidFill>
                  <a:srgbClr val="FFFFFF"/>
                </a:solidFill>
                <a:ln w="28575" cap="rnd">
                  <a:solidFill>
                    <a:srgbClr val="000000"/>
                  </a:solidFill>
                  <a:prstDash val="solid"/>
                  <a:round/>
                </a:ln>
              </p:spPr>
            </p:sp>
            <p:sp>
              <p:nvSpPr>
                <p:cNvPr id="11" name="TextBox 5">
                  <a:extLst>
                    <a:ext uri="{FF2B5EF4-FFF2-40B4-BE49-F238E27FC236}">
                      <a16:creationId xmlns:a16="http://schemas.microsoft.com/office/drawing/2014/main" id="{820AA1C4-C259-E80C-B9ED-2AA4D5901E92}"/>
                    </a:ext>
                  </a:extLst>
                </p:cNvPr>
                <p:cNvSpPr txBox="1"/>
                <p:nvPr/>
              </p:nvSpPr>
              <p:spPr>
                <a:xfrm>
                  <a:off x="0" y="-38100"/>
                  <a:ext cx="1541211" cy="1324214"/>
                </a:xfrm>
                <a:prstGeom prst="rect">
                  <a:avLst/>
                </a:prstGeom>
              </p:spPr>
              <p:txBody>
                <a:bodyPr lIns="45357" tIns="45357" rIns="45357" bIns="45357" rtlCol="0" anchor="ctr"/>
                <a:lstStyle/>
                <a:p>
                  <a:pPr algn="ctr" defTabSz="1088518">
                    <a:lnSpc>
                      <a:spcPts val="2375"/>
                    </a:lnSpc>
                    <a:spcBef>
                      <a:spcPct val="0"/>
                    </a:spcBef>
                    <a:defRPr/>
                  </a:pPr>
                  <a:endParaRPr sz="2268">
                    <a:solidFill>
                      <a:prstClr val="black"/>
                    </a:solidFill>
                    <a:latin typeface="UTM Avo" panose="02040603050506020204" pitchFamily="18" charset="0"/>
                    <a:cs typeface="Times New Roman" panose="02020603050405020304" pitchFamily="18" charset="0"/>
                  </a:endParaRPr>
                </a:p>
              </p:txBody>
            </p:sp>
          </p:grpSp>
          <p:grpSp>
            <p:nvGrpSpPr>
              <p:cNvPr id="6" name="Group 12">
                <a:extLst>
                  <a:ext uri="{FF2B5EF4-FFF2-40B4-BE49-F238E27FC236}">
                    <a16:creationId xmlns:a16="http://schemas.microsoft.com/office/drawing/2014/main" id="{163A3D0B-C2B3-341E-FFEB-19BEF0F07E1E}"/>
                  </a:ext>
                </a:extLst>
              </p:cNvPr>
              <p:cNvGrpSpPr/>
              <p:nvPr/>
            </p:nvGrpSpPr>
            <p:grpSpPr>
              <a:xfrm>
                <a:off x="2754146" y="3662190"/>
                <a:ext cx="1677046" cy="1790082"/>
                <a:chOff x="76200" y="31688"/>
                <a:chExt cx="660400" cy="704912"/>
              </a:xfrm>
            </p:grpSpPr>
            <p:sp>
              <p:nvSpPr>
                <p:cNvPr id="8" name="Freeform 13">
                  <a:extLst>
                    <a:ext uri="{FF2B5EF4-FFF2-40B4-BE49-F238E27FC236}">
                      <a16:creationId xmlns:a16="http://schemas.microsoft.com/office/drawing/2014/main" id="{2BF1EB32-827D-B674-B24A-9ADCB9C4D6CC}"/>
                    </a:ext>
                  </a:extLst>
                </p:cNvPr>
                <p:cNvSpPr/>
                <p:nvPr/>
              </p:nvSpPr>
              <p:spPr>
                <a:xfrm>
                  <a:off x="175029" y="31688"/>
                  <a:ext cx="542317" cy="542317"/>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37F78"/>
                </a:solidFill>
                <a:ln w="28575" cap="sq">
                  <a:solidFill>
                    <a:srgbClr val="000000"/>
                  </a:solidFill>
                  <a:prstDash val="solid"/>
                  <a:miter/>
                </a:ln>
              </p:spPr>
            </p:sp>
            <p:sp>
              <p:nvSpPr>
                <p:cNvPr id="9" name="TextBox 14">
                  <a:extLst>
                    <a:ext uri="{FF2B5EF4-FFF2-40B4-BE49-F238E27FC236}">
                      <a16:creationId xmlns:a16="http://schemas.microsoft.com/office/drawing/2014/main" id="{39F806A3-4D21-7357-C2C4-0388EE8A8AD6}"/>
                    </a:ext>
                  </a:extLst>
                </p:cNvPr>
                <p:cNvSpPr txBox="1"/>
                <p:nvPr/>
              </p:nvSpPr>
              <p:spPr>
                <a:xfrm>
                  <a:off x="76200" y="38100"/>
                  <a:ext cx="660400" cy="698500"/>
                </a:xfrm>
                <a:prstGeom prst="rect">
                  <a:avLst/>
                </a:prstGeom>
                <a:ln>
                  <a:noFill/>
                </a:ln>
              </p:spPr>
              <p:txBody>
                <a:bodyPr lIns="45357" tIns="45357" rIns="45357" bIns="45357" rtlCol="0" anchor="ctr"/>
                <a:lstStyle/>
                <a:p>
                  <a:pPr algn="ctr" defTabSz="1088518">
                    <a:lnSpc>
                      <a:spcPts val="2375"/>
                    </a:lnSpc>
                    <a:defRPr/>
                  </a:pPr>
                  <a:endParaRPr sz="2268">
                    <a:solidFill>
                      <a:prstClr val="black"/>
                    </a:solidFill>
                    <a:latin typeface="UTM Avo" panose="02040603050506020204" pitchFamily="18" charset="0"/>
                    <a:cs typeface="Times New Roman" panose="02020603050405020304" pitchFamily="18" charset="0"/>
                  </a:endParaRPr>
                </a:p>
              </p:txBody>
            </p:sp>
          </p:grpSp>
          <p:sp>
            <p:nvSpPr>
              <p:cNvPr id="7" name="Freeform 21">
                <a:extLst>
                  <a:ext uri="{FF2B5EF4-FFF2-40B4-BE49-F238E27FC236}">
                    <a16:creationId xmlns:a16="http://schemas.microsoft.com/office/drawing/2014/main" id="{37D0F450-3717-E377-ADFA-3BF667B3E7B5}"/>
                  </a:ext>
                </a:extLst>
              </p:cNvPr>
              <p:cNvSpPr/>
              <p:nvPr/>
            </p:nvSpPr>
            <p:spPr>
              <a:xfrm>
                <a:off x="3235599" y="3863010"/>
                <a:ext cx="916215" cy="1032354"/>
              </a:xfrm>
              <a:custGeom>
                <a:avLst/>
                <a:gdLst/>
                <a:ahLst/>
                <a:cxnLst/>
                <a:rect l="l" t="t" r="r" b="b"/>
                <a:pathLst>
                  <a:path w="1355788" h="1527648">
                    <a:moveTo>
                      <a:pt x="0" y="0"/>
                    </a:moveTo>
                    <a:lnTo>
                      <a:pt x="1355788" y="0"/>
                    </a:lnTo>
                    <a:lnTo>
                      <a:pt x="1355788" y="1527649"/>
                    </a:lnTo>
                    <a:lnTo>
                      <a:pt x="0" y="152764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grpSp>
        <p:sp>
          <p:nvSpPr>
            <p:cNvPr id="4" name="TextBox 3">
              <a:extLst>
                <a:ext uri="{FF2B5EF4-FFF2-40B4-BE49-F238E27FC236}">
                  <a16:creationId xmlns:a16="http://schemas.microsoft.com/office/drawing/2014/main" id="{6866D7ED-CF00-4EDD-D5A7-0210D932A152}"/>
                </a:ext>
              </a:extLst>
            </p:cNvPr>
            <p:cNvSpPr txBox="1"/>
            <p:nvPr/>
          </p:nvSpPr>
          <p:spPr>
            <a:xfrm>
              <a:off x="2015393" y="3524721"/>
              <a:ext cx="3420064" cy="1193136"/>
            </a:xfrm>
            <a:prstGeom prst="rect">
              <a:avLst/>
            </a:prstGeom>
            <a:noFill/>
          </p:spPr>
          <p:txBody>
            <a:bodyPr wrap="square">
              <a:spAutoFit/>
            </a:bodyPr>
            <a:lstStyle/>
            <a:p>
              <a:pPr algn="ctr" defTabSz="1088518">
                <a:lnSpc>
                  <a:spcPct val="150000"/>
                </a:lnSpc>
                <a:defRPr/>
              </a:pPr>
              <a:r>
                <a:rPr lang="en-US" sz="2268" dirty="0">
                  <a:solidFill>
                    <a:prstClr val="black"/>
                  </a:solidFill>
                  <a:latin typeface="UTM Avo" panose="02040603050506020204" pitchFamily="18" charset="0"/>
                  <a:ea typeface="Calibri" panose="020F0502020204030204" pitchFamily="34" charset="0"/>
                  <a:cs typeface="Times New Roman" panose="02020603050405020304" pitchFamily="18" charset="0"/>
                </a:rPr>
                <a:t>Hoàn </a:t>
              </a:r>
              <a:r>
                <a:rPr lang="en-US" sz="2268"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thành</a:t>
              </a:r>
              <a:r>
                <a:rPr lang="en-US" sz="2268"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268"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các</a:t>
              </a:r>
              <a:r>
                <a:rPr lang="en-US" sz="2268" dirty="0">
                  <a:solidFill>
                    <a:prstClr val="black"/>
                  </a:solidFill>
                  <a:latin typeface="UTM Avo" panose="02040603050506020204" pitchFamily="18" charset="0"/>
                  <a:ea typeface="Calibri" panose="020F0502020204030204" pitchFamily="34" charset="0"/>
                  <a:cs typeface="Times New Roman" panose="02020603050405020304" pitchFamily="18" charset="0"/>
                </a:rPr>
                <a:t> BT </a:t>
              </a:r>
              <a:r>
                <a:rPr lang="en-US" sz="2268"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trong</a:t>
              </a:r>
              <a:r>
                <a:rPr lang="en-US" sz="2268" dirty="0">
                  <a:solidFill>
                    <a:prstClr val="black"/>
                  </a:solidFill>
                  <a:latin typeface="UTM Avo" panose="02040603050506020204" pitchFamily="18" charset="0"/>
                  <a:ea typeface="Calibri" panose="020F0502020204030204" pitchFamily="34" charset="0"/>
                  <a:cs typeface="Times New Roman" panose="02020603050405020304" pitchFamily="18" charset="0"/>
                </a:rPr>
                <a:t> SGK tr98, 99.</a:t>
              </a:r>
            </a:p>
          </p:txBody>
        </p:sp>
      </p:grpSp>
      <p:grpSp>
        <p:nvGrpSpPr>
          <p:cNvPr id="12" name="Group 11">
            <a:extLst>
              <a:ext uri="{FF2B5EF4-FFF2-40B4-BE49-F238E27FC236}">
                <a16:creationId xmlns:a16="http://schemas.microsoft.com/office/drawing/2014/main" id="{6CF0A827-D3FC-1D32-DABE-E75389F5FBF8}"/>
              </a:ext>
            </a:extLst>
          </p:cNvPr>
          <p:cNvGrpSpPr/>
          <p:nvPr/>
        </p:nvGrpSpPr>
        <p:grpSpPr>
          <a:xfrm>
            <a:off x="6427573" y="2192324"/>
            <a:ext cx="3745422" cy="3214128"/>
            <a:chOff x="6632594" y="2164039"/>
            <a:chExt cx="4194905" cy="3599853"/>
          </a:xfrm>
        </p:grpSpPr>
        <p:grpSp>
          <p:nvGrpSpPr>
            <p:cNvPr id="13" name="Group 12">
              <a:extLst>
                <a:ext uri="{FF2B5EF4-FFF2-40B4-BE49-F238E27FC236}">
                  <a16:creationId xmlns:a16="http://schemas.microsoft.com/office/drawing/2014/main" id="{B9F16444-DB00-733B-2C9B-CE6E94831E3C}"/>
                </a:ext>
              </a:extLst>
            </p:cNvPr>
            <p:cNvGrpSpPr/>
            <p:nvPr/>
          </p:nvGrpSpPr>
          <p:grpSpPr>
            <a:xfrm>
              <a:off x="6702474" y="2164039"/>
              <a:ext cx="4055147" cy="3599853"/>
              <a:chOff x="6734096" y="3504314"/>
              <a:chExt cx="6455703" cy="5730886"/>
            </a:xfrm>
          </p:grpSpPr>
          <p:grpSp>
            <p:nvGrpSpPr>
              <p:cNvPr id="15" name="Group 9">
                <a:extLst>
                  <a:ext uri="{FF2B5EF4-FFF2-40B4-BE49-F238E27FC236}">
                    <a16:creationId xmlns:a16="http://schemas.microsoft.com/office/drawing/2014/main" id="{68824005-AA9E-65BB-A273-5490A571FF69}"/>
                  </a:ext>
                </a:extLst>
              </p:cNvPr>
              <p:cNvGrpSpPr/>
              <p:nvPr/>
            </p:nvGrpSpPr>
            <p:grpSpPr>
              <a:xfrm>
                <a:off x="6734096" y="4250927"/>
                <a:ext cx="6455703" cy="4984273"/>
                <a:chOff x="-72328" y="-38100"/>
                <a:chExt cx="1981016" cy="1529488"/>
              </a:xfrm>
            </p:grpSpPr>
            <p:sp>
              <p:nvSpPr>
                <p:cNvPr id="18" name="Freeform 10">
                  <a:extLst>
                    <a:ext uri="{FF2B5EF4-FFF2-40B4-BE49-F238E27FC236}">
                      <a16:creationId xmlns:a16="http://schemas.microsoft.com/office/drawing/2014/main" id="{2B7246D7-B73B-674B-46D6-32AFC8791018}"/>
                    </a:ext>
                  </a:extLst>
                </p:cNvPr>
                <p:cNvSpPr/>
                <p:nvPr/>
              </p:nvSpPr>
              <p:spPr>
                <a:xfrm>
                  <a:off x="-72328" y="-7212"/>
                  <a:ext cx="1981016" cy="1498600"/>
                </a:xfrm>
                <a:custGeom>
                  <a:avLst/>
                  <a:gdLst/>
                  <a:ahLst/>
                  <a:cxnLst/>
                  <a:rect l="l" t="t" r="r" b="b"/>
                  <a:pathLst>
                    <a:path w="1541211" h="1286114">
                      <a:moveTo>
                        <a:pt x="78614" y="0"/>
                      </a:moveTo>
                      <a:lnTo>
                        <a:pt x="1462596" y="0"/>
                      </a:lnTo>
                      <a:cubicBezTo>
                        <a:pt x="1506014" y="0"/>
                        <a:pt x="1541211" y="35197"/>
                        <a:pt x="1541211" y="78614"/>
                      </a:cubicBezTo>
                      <a:lnTo>
                        <a:pt x="1541211" y="1207500"/>
                      </a:lnTo>
                      <a:cubicBezTo>
                        <a:pt x="1541211" y="1250917"/>
                        <a:pt x="1506014" y="1286114"/>
                        <a:pt x="1462596" y="1286114"/>
                      </a:cubicBezTo>
                      <a:lnTo>
                        <a:pt x="78614" y="1286114"/>
                      </a:lnTo>
                      <a:cubicBezTo>
                        <a:pt x="35197" y="1286114"/>
                        <a:pt x="0" y="1250917"/>
                        <a:pt x="0" y="1207500"/>
                      </a:cubicBezTo>
                      <a:lnTo>
                        <a:pt x="0" y="78614"/>
                      </a:lnTo>
                      <a:cubicBezTo>
                        <a:pt x="0" y="35197"/>
                        <a:pt x="35197" y="0"/>
                        <a:pt x="78614" y="0"/>
                      </a:cubicBezTo>
                      <a:close/>
                    </a:path>
                  </a:pathLst>
                </a:custGeom>
                <a:solidFill>
                  <a:srgbClr val="FFFFFF"/>
                </a:solidFill>
                <a:ln w="28575" cap="rnd">
                  <a:solidFill>
                    <a:srgbClr val="000000"/>
                  </a:solidFill>
                  <a:prstDash val="solid"/>
                  <a:round/>
                </a:ln>
              </p:spPr>
            </p:sp>
            <p:sp>
              <p:nvSpPr>
                <p:cNvPr id="19" name="TextBox 11">
                  <a:extLst>
                    <a:ext uri="{FF2B5EF4-FFF2-40B4-BE49-F238E27FC236}">
                      <a16:creationId xmlns:a16="http://schemas.microsoft.com/office/drawing/2014/main" id="{F0D5AAAD-952D-2D79-C179-FB350EBD9A7B}"/>
                    </a:ext>
                  </a:extLst>
                </p:cNvPr>
                <p:cNvSpPr txBox="1"/>
                <p:nvPr/>
              </p:nvSpPr>
              <p:spPr>
                <a:xfrm>
                  <a:off x="0" y="-38100"/>
                  <a:ext cx="1541211" cy="1324214"/>
                </a:xfrm>
                <a:prstGeom prst="rect">
                  <a:avLst/>
                </a:prstGeom>
              </p:spPr>
              <p:txBody>
                <a:bodyPr lIns="45357" tIns="45357" rIns="45357" bIns="45357" rtlCol="0" anchor="ctr"/>
                <a:lstStyle/>
                <a:p>
                  <a:pPr algn="ctr" defTabSz="1088518">
                    <a:lnSpc>
                      <a:spcPts val="2375"/>
                    </a:lnSpc>
                    <a:spcBef>
                      <a:spcPct val="0"/>
                    </a:spcBef>
                    <a:defRPr/>
                  </a:pPr>
                  <a:endParaRPr sz="2268">
                    <a:solidFill>
                      <a:prstClr val="black"/>
                    </a:solidFill>
                    <a:latin typeface="UTM Avo" panose="02040603050506020204" pitchFamily="18" charset="0"/>
                    <a:cs typeface="Times New Roman" panose="02020603050405020304" pitchFamily="18" charset="0"/>
                  </a:endParaRPr>
                </a:p>
              </p:txBody>
            </p:sp>
          </p:grpSp>
          <p:sp>
            <p:nvSpPr>
              <p:cNvPr id="16" name="Freeform 19">
                <a:extLst>
                  <a:ext uri="{FF2B5EF4-FFF2-40B4-BE49-F238E27FC236}">
                    <a16:creationId xmlns:a16="http://schemas.microsoft.com/office/drawing/2014/main" id="{E15C52B0-EDB4-DED3-BCF8-81241D3CFE10}"/>
                  </a:ext>
                </a:extLst>
              </p:cNvPr>
              <p:cNvSpPr/>
              <p:nvPr/>
            </p:nvSpPr>
            <p:spPr>
              <a:xfrm>
                <a:off x="9198242" y="3504314"/>
                <a:ext cx="1604712" cy="1604714"/>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CB64"/>
              </a:solidFill>
              <a:ln w="28575" cap="sq">
                <a:solidFill>
                  <a:srgbClr val="000000"/>
                </a:solidFill>
                <a:prstDash val="solid"/>
                <a:miter/>
              </a:ln>
            </p:spPr>
            <p:txBody>
              <a:bodyPr/>
              <a:lstStyle/>
              <a:p>
                <a:pPr defTabSz="1088518">
                  <a:defRPr/>
                </a:pPr>
                <a:endParaRPr lang="en-VN" sz="2268" dirty="0">
                  <a:solidFill>
                    <a:prstClr val="black"/>
                  </a:solidFill>
                  <a:latin typeface="UTM Avo" panose="02040603050506020204" pitchFamily="18" charset="0"/>
                  <a:cs typeface="Times New Roman" panose="02020603050405020304" pitchFamily="18" charset="0"/>
                </a:endParaRPr>
              </a:p>
            </p:txBody>
          </p:sp>
          <p:sp>
            <p:nvSpPr>
              <p:cNvPr id="17" name="Freeform 23">
                <a:extLst>
                  <a:ext uri="{FF2B5EF4-FFF2-40B4-BE49-F238E27FC236}">
                    <a16:creationId xmlns:a16="http://schemas.microsoft.com/office/drawing/2014/main" id="{14947CC0-926C-E5E5-98D9-60A6F63D9319}"/>
                  </a:ext>
                </a:extLst>
              </p:cNvPr>
              <p:cNvSpPr/>
              <p:nvPr/>
            </p:nvSpPr>
            <p:spPr>
              <a:xfrm>
                <a:off x="9488481" y="3696096"/>
                <a:ext cx="1024230" cy="1210319"/>
              </a:xfrm>
              <a:custGeom>
                <a:avLst/>
                <a:gdLst/>
                <a:ahLst/>
                <a:cxnLst/>
                <a:rect l="l" t="t" r="r" b="b"/>
                <a:pathLst>
                  <a:path w="1243444" h="1469357">
                    <a:moveTo>
                      <a:pt x="0" y="0"/>
                    </a:moveTo>
                    <a:lnTo>
                      <a:pt x="1243444" y="0"/>
                    </a:lnTo>
                    <a:lnTo>
                      <a:pt x="1243444" y="1469358"/>
                    </a:lnTo>
                    <a:lnTo>
                      <a:pt x="0" y="146935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grpSp>
        <p:sp>
          <p:nvSpPr>
            <p:cNvPr id="14" name="TextBox 13">
              <a:extLst>
                <a:ext uri="{FF2B5EF4-FFF2-40B4-BE49-F238E27FC236}">
                  <a16:creationId xmlns:a16="http://schemas.microsoft.com/office/drawing/2014/main" id="{75EA635A-D4A8-758E-2A34-300F04D211E7}"/>
                </a:ext>
              </a:extLst>
            </p:cNvPr>
            <p:cNvSpPr txBox="1"/>
            <p:nvPr/>
          </p:nvSpPr>
          <p:spPr>
            <a:xfrm>
              <a:off x="6632594" y="3203654"/>
              <a:ext cx="4194905" cy="2365877"/>
            </a:xfrm>
            <a:prstGeom prst="rect">
              <a:avLst/>
            </a:prstGeom>
            <a:noFill/>
          </p:spPr>
          <p:txBody>
            <a:bodyPr wrap="square">
              <a:spAutoFit/>
            </a:bodyPr>
            <a:lstStyle/>
            <a:p>
              <a:pPr algn="ctr" defTabSz="1088518">
                <a:lnSpc>
                  <a:spcPct val="150000"/>
                </a:lnSpc>
                <a:defRPr/>
              </a:pPr>
              <a:r>
                <a:rPr lang="en-US" sz="2268"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Chuẩn</a:t>
              </a:r>
              <a:r>
                <a:rPr lang="en-US" sz="2268"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268"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bị</a:t>
              </a:r>
              <a:r>
                <a:rPr lang="en-US" sz="2268"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268"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bài</a:t>
              </a:r>
              <a:endParaRPr lang="en-US" sz="2268" dirty="0">
                <a:solidFill>
                  <a:prstClr val="black"/>
                </a:solidFill>
                <a:latin typeface="UTM Avo" panose="02040603050506020204" pitchFamily="18" charset="0"/>
                <a:ea typeface="Calibri" panose="020F0502020204030204" pitchFamily="34" charset="0"/>
                <a:cs typeface="Times New Roman" panose="02020603050405020304" pitchFamily="18" charset="0"/>
              </a:endParaRPr>
            </a:p>
            <a:p>
              <a:pPr algn="ctr" defTabSz="1088518">
                <a:lnSpc>
                  <a:spcPct val="150000"/>
                </a:lnSpc>
                <a:defRPr/>
              </a:pPr>
              <a:r>
                <a:rPr lang="en-US" sz="2268" i="1"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Nói</a:t>
              </a:r>
              <a:r>
                <a:rPr lang="en-US" sz="2268" i="1"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268" i="1"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và</a:t>
              </a:r>
              <a:r>
                <a:rPr lang="en-US" sz="2268" i="1"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268" i="1"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nghe</a:t>
              </a:r>
              <a:r>
                <a:rPr lang="en-US" sz="2268" i="1"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268" i="1"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Thảo</a:t>
              </a:r>
              <a:r>
                <a:rPr lang="en-US" sz="2268" i="1"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268" i="1"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luận</a:t>
              </a:r>
              <a:r>
                <a:rPr lang="en-US" sz="2268" i="1"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268" i="1"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về</a:t>
              </a:r>
              <a:r>
                <a:rPr lang="en-US" sz="2268" i="1"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268" i="1"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một</a:t>
              </a:r>
              <a:r>
                <a:rPr lang="en-US" sz="2268" i="1"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268" i="1"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vấn</a:t>
              </a:r>
              <a:r>
                <a:rPr lang="en-US" sz="2268" i="1"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268" i="1"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đề</a:t>
              </a:r>
              <a:r>
                <a:rPr lang="en-US" sz="2268" i="1"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268" i="1"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đáng</a:t>
              </a:r>
              <a:r>
                <a:rPr lang="en-US" sz="2268" i="1"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268" i="1"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quan</a:t>
              </a:r>
              <a:r>
                <a:rPr lang="en-US" sz="2268" i="1"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268" i="1"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tâm</a:t>
              </a:r>
              <a:r>
                <a:rPr lang="en-US" sz="2268" i="1"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268" i="1"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trong</a:t>
              </a:r>
              <a:r>
                <a:rPr lang="en-US" sz="2268" i="1"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268" i="1"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đời</a:t>
              </a:r>
              <a:r>
                <a:rPr lang="en-US" sz="2268" i="1"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268" i="1"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sống</a:t>
              </a:r>
              <a:r>
                <a:rPr lang="en-US" sz="2268" dirty="0">
                  <a:solidFill>
                    <a:prstClr val="black"/>
                  </a:solidFill>
                  <a:latin typeface="UTM Avo" panose="02040603050506020204" pitchFamily="18" charset="0"/>
                  <a:ea typeface="Calibri" panose="020F0502020204030204" pitchFamily="34" charset="0"/>
                  <a:cs typeface="Times New Roman" panose="02020603050405020304" pitchFamily="18" charset="0"/>
                </a:rPr>
                <a:t>.</a:t>
              </a:r>
              <a:endParaRPr lang="en-US" sz="2268" i="1" dirty="0">
                <a:solidFill>
                  <a:prstClr val="black"/>
                </a:solidFill>
                <a:latin typeface="UTM Avo" panose="02040603050506020204" pitchFamily="18" charset="0"/>
                <a:ea typeface="Calibri" panose="020F0502020204030204" pitchFamily="34" charset="0"/>
                <a:cs typeface="Times New Roman" panose="02020603050405020304" pitchFamily="18" charset="0"/>
              </a:endParaRP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ppt_x"/>
                                          </p:val>
                                        </p:tav>
                                        <p:tav tm="100000">
                                          <p:val>
                                            <p:strVal val="#ppt_x"/>
                                          </p:val>
                                        </p:tav>
                                      </p:tavLst>
                                    </p:anim>
                                    <p:anim calcmode="lin" valueType="num">
                                      <p:cBhvr additive="base">
                                        <p:cTn id="1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66"/>
        <p:cNvGrpSpPr/>
        <p:nvPr/>
      </p:nvGrpSpPr>
      <p:grpSpPr>
        <a:xfrm>
          <a:off x="0" y="0"/>
          <a:ext cx="0" cy="0"/>
          <a:chOff x="0" y="0"/>
          <a:chExt cx="0" cy="0"/>
        </a:xfrm>
      </p:grpSpPr>
      <p:pic>
        <p:nvPicPr>
          <p:cNvPr id="367" name="Google Shape;367;p28" descr="A screenshot of a qr code&#10;&#10;Description automatically generated">
            <a:hlinkClick r:id="rId4"/>
          </p:cNvPr>
          <p:cNvPicPr preferRelativeResize="0"/>
          <p:nvPr/>
        </p:nvPicPr>
        <p:blipFill rotWithShape="1">
          <a:blip r:embed="rId5">
            <a:alphaModFix/>
          </a:blip>
          <a:srcRect/>
          <a:stretch/>
        </p:blipFill>
        <p:spPr>
          <a:xfrm>
            <a:off x="0" y="0"/>
            <a:ext cx="12192000" cy="68580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71"/>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theme/theme1.xml><?xml version="1.0" encoding="utf-8"?>
<a:theme xmlns:a="http://schemas.openxmlformats.org/drawingml/2006/main" name="2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83</TotalTime>
  <Words>2614</Words>
  <Application>Microsoft Office PowerPoint</Application>
  <PresentationFormat>Widescreen</PresentationFormat>
  <Paragraphs>116</Paragraphs>
  <Slides>24</Slides>
  <Notes>24</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24</vt:i4>
      </vt:variant>
    </vt:vector>
  </HeadingPairs>
  <TitlesOfParts>
    <vt:vector size="32" baseType="lpstr">
      <vt:lpstr>Calibri</vt:lpstr>
      <vt:lpstr>Symbol</vt:lpstr>
      <vt:lpstr>Times New Roman</vt:lpstr>
      <vt:lpstr>Arial</vt:lpstr>
      <vt:lpstr>UTM Avo</vt:lpstr>
      <vt:lpstr>#9Slide04 Rokkitt Black</vt:lpstr>
      <vt:lpstr>2_Office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OnePercent</dc:creator>
  <cp:lastModifiedBy>Monkey</cp:lastModifiedBy>
  <cp:revision>18</cp:revision>
  <dcterms:created xsi:type="dcterms:W3CDTF">2023-10-19T01:39:18Z</dcterms:created>
  <dcterms:modified xsi:type="dcterms:W3CDTF">2025-03-13T03:06:31Z</dcterms:modified>
</cp:coreProperties>
</file>