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sldIdLst>
    <p:sldId id="256" r:id="rId5"/>
    <p:sldId id="257" r:id="rId6"/>
    <p:sldId id="1067" r:id="rId7"/>
    <p:sldId id="260" r:id="rId8"/>
    <p:sldId id="1082" r:id="rId9"/>
    <p:sldId id="1019" r:id="rId10"/>
    <p:sldId id="285" r:id="rId11"/>
    <p:sldId id="1085" r:id="rId12"/>
    <p:sldId id="1086" r:id="rId13"/>
    <p:sldId id="1084" r:id="rId14"/>
    <p:sldId id="1087" r:id="rId15"/>
    <p:sldId id="1089" r:id="rId16"/>
    <p:sldId id="1088" r:id="rId17"/>
    <p:sldId id="1090" r:id="rId18"/>
    <p:sldId id="1091" r:id="rId19"/>
    <p:sldId id="1092" r:id="rId20"/>
    <p:sldId id="263" r:id="rId21"/>
    <p:sldId id="1093" r:id="rId22"/>
    <p:sldId id="947" r:id="rId23"/>
    <p:sldId id="268" r:id="rId24"/>
    <p:sldId id="291" r:id="rId25"/>
    <p:sldId id="836" r:id="rId26"/>
    <p:sldId id="267" r:id="rId27"/>
  </p:sldIdLst>
  <p:sldSz cx="12192000" cy="6858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UTM Avo" panose="02040603050506020204" pitchFamily="18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g+TKISDTokyxyqbwrhPLkfeGhRr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1" clrIdx="0"/>
  <p:cmAuthor id="1" name="vanle562004@gmail.com" initials="" lastIdx="1" clrIdx="1">
    <p:extLst>
      <p:ext uri="{19B8F6BF-5375-455C-9EA6-DF929625EA0E}">
        <p15:presenceInfo xmlns:p15="http://schemas.microsoft.com/office/powerpoint/2012/main" userId="8dde7f88f6d444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6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6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49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28T09:32:41.516" idx="1">
    <p:pos x="10" y="10"/>
    <p:text/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commentPostId="AAABC1HAPoI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0231F5CE-2FA0-50E6-3EBD-5969C0B18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>
            <a:extLst>
              <a:ext uri="{FF2B5EF4-FFF2-40B4-BE49-F238E27FC236}">
                <a16:creationId xmlns:a16="http://schemas.microsoft.com/office/drawing/2014/main" id="{10A33366-3C35-A4E3-373F-9F7949DE1A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9" name="Google Shape;179;p4:notes">
            <a:extLst>
              <a:ext uri="{FF2B5EF4-FFF2-40B4-BE49-F238E27FC236}">
                <a16:creationId xmlns:a16="http://schemas.microsoft.com/office/drawing/2014/main" id="{82E75B4D-1A46-FAEA-B39A-A0294FC4D0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2689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41DD1925-5CF1-EC6E-B547-984D08F76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60D3850C-BB14-B479-DD61-97F06901C8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7091BC83-EBEB-517C-2D24-F441F9494F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4879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FBC840B5-292D-7F40-97BD-E259C9D9A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701BA9F2-E697-4B26-3EA9-AB2B52E3D3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48919C71-EAF9-ACDD-ED4E-41E796FAA7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686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088E3E25-F9FF-EE09-48FE-748A81C94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B10AF1C1-D551-A348-8633-737D545FB8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92EEB099-5AB3-8731-BCEC-B851FBF833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2431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252C35AB-876D-CA6E-C966-2708D4992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5DA9E18D-E43D-4CEF-95DB-C9DAF5E631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5CDAC089-47A8-FCA7-E510-10576AFDB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2910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FCCCC670-4AE7-56F7-5B77-9EC39B7D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6E6DAD82-90DB-40E8-D591-6AFBEB5698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F1955052-59B5-974F-1D11-BA1FDA78D2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574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319B2D7A-E3B7-F30C-B6C0-D79677FCF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B1C2F1C1-56DC-F59A-4869-E13F6815D6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E2CE0D44-AF30-8502-CADD-624FF0B47F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2300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51E99419-FD38-50E1-6AB0-FEDAFCCA6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40FB4C71-88D7-52B8-A908-5FCEB11897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E384BC13-6578-C776-251C-491E2B2A78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4460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715FE1A4-6868-0A7D-E1A4-2A9182B0A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2F69D8D9-6A7F-3FBA-3BBE-E6F80D1F89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8BE9014C-DA83-178F-E497-39963C39FF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6277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4ACD1376-F30E-D6CB-14CF-5635478E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80BD05F8-6A92-91CC-DDFA-F1B1F168E0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75559B3D-9353-1B26-C579-4D54CA02E7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3364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E1B364C9-9F6C-6385-BDBC-955633E62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EA66D175-7159-A9D6-73A6-43101E4C62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B8BAA333-C137-911E-8C23-E9A9B09346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874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31592219-FA9E-FB77-6E43-149275B19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0DA8C965-0090-A734-7941-8B8DDBA86C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296BD1FD-C3C0-19D0-561F-6CD876C535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236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6FF455FE-83D7-1C3A-D4A0-B5FB6C81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>
            <a:extLst>
              <a:ext uri="{FF2B5EF4-FFF2-40B4-BE49-F238E27FC236}">
                <a16:creationId xmlns:a16="http://schemas.microsoft.com/office/drawing/2014/main" id="{9931CD51-61F0-12CC-72B3-44E79B79E3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7:notes">
            <a:extLst>
              <a:ext uri="{FF2B5EF4-FFF2-40B4-BE49-F238E27FC236}">
                <a16:creationId xmlns:a16="http://schemas.microsoft.com/office/drawing/2014/main" id="{DF5C9A2D-A83C-9EFC-BEA9-1C8822FF44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8177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4F1E5DD1-6236-013C-74BB-4E6F58F4B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88B1E502-409A-1809-65C7-25D45FD088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6E460F04-BB4E-7FB1-843F-3B4B32E78C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216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E2D8B31E-B34A-43D0-AAD8-A8ADA4E2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4CB3F311-0340-EDDB-3394-7D5E06046A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7D110EE2-1B7F-1840-4FDB-936B2339D9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9120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34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46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1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96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49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9830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0531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95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928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176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38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694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8548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47683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08514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141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9384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2823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7887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9509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01750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642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10778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8800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1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11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11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2/1/700/11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539914" y="2195423"/>
            <a:ext cx="11149933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Thực hành phần mềm GeoGebra - Tiết 1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"/>
          <p:cNvGrpSpPr/>
          <p:nvPr/>
        </p:nvGrpSpPr>
        <p:grpSpPr>
          <a:xfrm>
            <a:off x="4822032" y="3011092"/>
            <a:ext cx="2736543" cy="1558939"/>
            <a:chOff x="309542" y="967667"/>
            <a:chExt cx="2878585" cy="1558939"/>
          </a:xfrm>
        </p:grpSpPr>
        <p:pic>
          <p:nvPicPr>
            <p:cNvPr id="171" name="Google Shape;171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>
          <a:extLst>
            <a:ext uri="{FF2B5EF4-FFF2-40B4-BE49-F238E27FC236}">
              <a16:creationId xmlns:a16="http://schemas.microsoft.com/office/drawing/2014/main" id="{386242BD-74C8-C5C5-7351-300B2153D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F2A4BA-CB4A-771D-E8CA-064DA2A8E232}"/>
              </a:ext>
            </a:extLst>
          </p:cNvPr>
          <p:cNvSpPr/>
          <p:nvPr/>
        </p:nvSpPr>
        <p:spPr>
          <a:xfrm>
            <a:off x="827449" y="1852744"/>
            <a:ext cx="10338391" cy="603407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accent2"/>
                </a:solidFill>
                <a:latin typeface="UTM Avo" panose="02040603050506020204" pitchFamily="18" charset="0"/>
                <a:ea typeface="Core Bandi Face"/>
                <a:cs typeface="Arial" panose="020B0604020202020204" pitchFamily="34" charset="0"/>
                <a:sym typeface="Core Bandi Face"/>
              </a:rPr>
              <a:t>GIỚI THIỆU MỘT SỐ HÌNH ẢNH VỀ PHẦN MỀM GEOGEBRA</a:t>
            </a:r>
          </a:p>
        </p:txBody>
      </p:sp>
      <p:pic>
        <p:nvPicPr>
          <p:cNvPr id="7" name="Picture 2" descr="Hướng dẫn từ “A-Z” cách sử dụng phần mềm học toán geogebra">
            <a:extLst>
              <a:ext uri="{FF2B5EF4-FFF2-40B4-BE49-F238E27FC236}">
                <a16:creationId xmlns:a16="http://schemas.microsoft.com/office/drawing/2014/main" id="{15085141-BD84-F5DF-F6F6-3A2FB7FFF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97" y="2759616"/>
            <a:ext cx="4855124" cy="303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ải GeoGebra 6 - Phần mềm toán học, vẽ đồ thị">
            <a:extLst>
              <a:ext uri="{FF2B5EF4-FFF2-40B4-BE49-F238E27FC236}">
                <a16:creationId xmlns:a16="http://schemas.microsoft.com/office/drawing/2014/main" id="{9CF09802-6879-D8B1-8D70-449A7EF20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65" y="2670018"/>
            <a:ext cx="5713159" cy="321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69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0;p2">
            <a:extLst>
              <a:ext uri="{FF2B5EF4-FFF2-40B4-BE49-F238E27FC236}">
                <a16:creationId xmlns:a16="http://schemas.microsoft.com/office/drawing/2014/main" id="{5403885D-253F-33BD-8BF2-8FE996553576}"/>
              </a:ext>
            </a:extLst>
          </p:cNvPr>
          <p:cNvGrpSpPr/>
          <p:nvPr/>
        </p:nvGrpSpPr>
        <p:grpSpPr>
          <a:xfrm>
            <a:off x="4880089" y="2989321"/>
            <a:ext cx="2736543" cy="1558939"/>
            <a:chOff x="309542" y="967667"/>
            <a:chExt cx="2878585" cy="1558939"/>
          </a:xfrm>
        </p:grpSpPr>
        <p:pic>
          <p:nvPicPr>
            <p:cNvPr id="3" name="Google Shape;171;p2">
              <a:hlinkClick r:id="rId4"/>
              <a:extLst>
                <a:ext uri="{FF2B5EF4-FFF2-40B4-BE49-F238E27FC236}">
                  <a16:creationId xmlns:a16="http://schemas.microsoft.com/office/drawing/2014/main" id="{7421FEC6-B3F3-2A7C-3A02-543F7D1C1F5E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72;p2">
              <a:extLst>
                <a:ext uri="{FF2B5EF4-FFF2-40B4-BE49-F238E27FC236}">
                  <a16:creationId xmlns:a16="http://schemas.microsoft.com/office/drawing/2014/main" id="{B3E43F75-F856-1522-BAEE-3E4BE55C8C4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Ấn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để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đến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trang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sách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FB5E6FDD-4168-099F-99DD-BBC2C63D3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31267A-7DDD-2549-7631-9C88DBB5F727}"/>
                  </a:ext>
                </a:extLst>
              </p:cNvPr>
              <p:cNvSpPr/>
              <p:nvPr/>
            </p:nvSpPr>
            <p:spPr>
              <a:xfrm>
                <a:off x="733730" y="1909638"/>
                <a:ext cx="5300869" cy="2581082"/>
              </a:xfrm>
              <a:prstGeom prst="rect">
                <a:avLst/>
              </a:prstGeom>
              <a:solidFill>
                <a:srgbClr val="FFCB77">
                  <a:lumMod val="20000"/>
                  <a:lumOff val="80000"/>
                </a:srgbClr>
              </a:solidFill>
              <a:ln w="25400" cap="flat" cmpd="sng" algn="ctr">
                <a:solidFill>
                  <a:srgbClr val="44BEB2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2667" dirty="0">
                    <a:solidFill>
                      <a:srgbClr val="2C2B2B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I. </a:t>
                </a:r>
                <a:r>
                  <a:rPr kumimoji="0" lang="da-DK" sz="26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2B2B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Tạo công cụ vẽ đồ thị của hàm số </a:t>
                </a:r>
                <a14:m>
                  <m:oMath xmlns:m="http://schemas.openxmlformats.org/officeDocument/2006/math">
                    <m:r>
                      <a:rPr kumimoji="0" lang="da-DK" sz="2667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C2B2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kumimoji="0" lang="da-DK" sz="2667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C2B2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US" sz="2667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C2B2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da-DK" sz="2667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C2B2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𝑎𝑥</m:t>
                        </m:r>
                      </m:e>
                      <m:sup>
                        <m:r>
                          <a:rPr kumimoji="0" lang="da-DK" sz="2667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C2B2B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kumimoji="0" lang="da-DK" sz="2667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C2B2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(</m:t>
                    </m:r>
                    <m:r>
                      <a:rPr kumimoji="0" lang="da-DK" sz="2667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C2B2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kumimoji="0" lang="da-DK" sz="2667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C2B2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≠0)</m:t>
                    </m:r>
                  </m:oMath>
                </a14:m>
                <a:r>
                  <a:rPr kumimoji="0" lang="da-DK" sz="2667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2B2B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trải nghiệm tính đối xứng trục của đồ thị đó.</a:t>
                </a:r>
                <a:endParaRPr kumimoji="0" lang="en-US" sz="2667" b="0" i="0" u="none" strike="noStrike" kern="0" cap="none" spc="0" normalizeH="0" baseline="0" noProof="0" dirty="0">
                  <a:ln>
                    <a:noFill/>
                  </a:ln>
                  <a:solidFill>
                    <a:srgbClr val="2C2B2B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31267A-7DDD-2549-7631-9C88DBB5F7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30" y="1909638"/>
                <a:ext cx="5300869" cy="2581082"/>
              </a:xfrm>
              <a:prstGeom prst="rect">
                <a:avLst/>
              </a:prstGeom>
              <a:blipFill>
                <a:blip r:embed="rId4"/>
                <a:stretch>
                  <a:fillRect l="-1945" r="-1831" b="-3037"/>
                </a:stretch>
              </a:blipFill>
              <a:ln w="25400" cap="flat" cmpd="sng" algn="ctr">
                <a:solidFill>
                  <a:srgbClr val="44BEB2">
                    <a:shade val="15000"/>
                  </a:srgb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50C8AC9A-D8F7-46A2-93AF-5830BF5B06AF}"/>
              </a:ext>
            </a:extLst>
          </p:cNvPr>
          <p:cNvSpPr/>
          <p:nvPr/>
        </p:nvSpPr>
        <p:spPr>
          <a:xfrm>
            <a:off x="733730" y="4592320"/>
            <a:ext cx="5300869" cy="1725874"/>
          </a:xfrm>
          <a:prstGeom prst="rect">
            <a:avLst/>
          </a:prstGeom>
          <a:solidFill>
            <a:srgbClr val="71A5DE">
              <a:lumMod val="20000"/>
              <a:lumOff val="80000"/>
            </a:srgbClr>
          </a:solidFill>
          <a:ln w="25400" cap="flat" cmpd="sng" algn="ctr">
            <a:solidFill>
              <a:srgbClr val="44BEB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III.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Phép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quay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237144-D4A2-75B4-439F-48C3D1A47725}"/>
              </a:ext>
            </a:extLst>
          </p:cNvPr>
          <p:cNvSpPr/>
          <p:nvPr/>
        </p:nvSpPr>
        <p:spPr>
          <a:xfrm>
            <a:off x="6299644" y="1909638"/>
            <a:ext cx="5300869" cy="2581082"/>
          </a:xfrm>
          <a:prstGeom prst="rect">
            <a:avLst/>
          </a:prstGeom>
          <a:solidFill>
            <a:srgbClr val="44BEB2">
              <a:lumMod val="20000"/>
              <a:lumOff val="80000"/>
            </a:srgbClr>
          </a:solidFill>
          <a:ln w="25400" cap="flat" cmpd="sng" algn="ctr">
            <a:solidFill>
              <a:srgbClr val="44BEB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667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Xác định tâm, bán kính, vẽ đường tròn ngoại tiếp và đường tròn nội tiếp tam giác</a:t>
            </a:r>
            <a:endParaRPr kumimoji="0" lang="en-US" sz="2667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D760FC-54C1-AE9D-DEE3-79288BA8B2F2}"/>
              </a:ext>
            </a:extLst>
          </p:cNvPr>
          <p:cNvSpPr/>
          <p:nvPr/>
        </p:nvSpPr>
        <p:spPr>
          <a:xfrm>
            <a:off x="6299644" y="4592320"/>
            <a:ext cx="5300869" cy="1725874"/>
          </a:xfrm>
          <a:prstGeom prst="rect">
            <a:avLst/>
          </a:prstGeom>
          <a:solidFill>
            <a:srgbClr val="FFFDF7">
              <a:lumMod val="90000"/>
            </a:srgbClr>
          </a:solidFill>
          <a:ln w="25400" cap="flat" cmpd="sng" algn="ctr">
            <a:solidFill>
              <a:srgbClr val="44BEB2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667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IV. Tạo lập hình trụ, hình nón, hình cầu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30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B626CA59-2817-88C3-3D6D-A9D847562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406;p35">
            <a:extLst>
              <a:ext uri="{FF2B5EF4-FFF2-40B4-BE49-F238E27FC236}">
                <a16:creationId xmlns:a16="http://schemas.microsoft.com/office/drawing/2014/main" id="{24B12208-8F11-1BFA-4EF9-A65CED8A1C83}"/>
              </a:ext>
            </a:extLst>
          </p:cNvPr>
          <p:cNvGrpSpPr/>
          <p:nvPr/>
        </p:nvGrpSpPr>
        <p:grpSpPr>
          <a:xfrm>
            <a:off x="1052947" y="1623921"/>
            <a:ext cx="3785429" cy="3650801"/>
            <a:chOff x="881150" y="1202700"/>
            <a:chExt cx="2839072" cy="2738101"/>
          </a:xfrm>
        </p:grpSpPr>
        <p:sp>
          <p:nvSpPr>
            <p:cNvPr id="11" name="Google Shape;407;p35">
              <a:extLst>
                <a:ext uri="{FF2B5EF4-FFF2-40B4-BE49-F238E27FC236}">
                  <a16:creationId xmlns:a16="http://schemas.microsoft.com/office/drawing/2014/main" id="{132BB478-1705-DB76-8764-5CA9EBE6D7B9}"/>
                </a:ext>
              </a:extLst>
            </p:cNvPr>
            <p:cNvSpPr/>
            <p:nvPr/>
          </p:nvSpPr>
          <p:spPr>
            <a:xfrm>
              <a:off x="1076745" y="3746690"/>
              <a:ext cx="563321" cy="183119"/>
            </a:xfrm>
            <a:custGeom>
              <a:avLst/>
              <a:gdLst/>
              <a:ahLst/>
              <a:cxnLst/>
              <a:rect l="l" t="t" r="r" b="b"/>
              <a:pathLst>
                <a:path w="37561" h="12210" extrusionOk="0">
                  <a:moveTo>
                    <a:pt x="0" y="1"/>
                  </a:moveTo>
                  <a:lnTo>
                    <a:pt x="0" y="12209"/>
                  </a:lnTo>
                  <a:lnTo>
                    <a:pt x="37560" y="12209"/>
                  </a:lnTo>
                  <a:lnTo>
                    <a:pt x="37560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408;p35">
              <a:extLst>
                <a:ext uri="{FF2B5EF4-FFF2-40B4-BE49-F238E27FC236}">
                  <a16:creationId xmlns:a16="http://schemas.microsoft.com/office/drawing/2014/main" id="{7EB3ECD1-A5B7-F322-267D-227FB2533E03}"/>
                </a:ext>
              </a:extLst>
            </p:cNvPr>
            <p:cNvSpPr/>
            <p:nvPr/>
          </p:nvSpPr>
          <p:spPr>
            <a:xfrm>
              <a:off x="1052736" y="3695163"/>
              <a:ext cx="606844" cy="51546"/>
            </a:xfrm>
            <a:custGeom>
              <a:avLst/>
              <a:gdLst/>
              <a:ahLst/>
              <a:cxnLst/>
              <a:rect l="l" t="t" r="r" b="b"/>
              <a:pathLst>
                <a:path w="40463" h="3437" extrusionOk="0">
                  <a:moveTo>
                    <a:pt x="0" y="1"/>
                  </a:moveTo>
                  <a:lnTo>
                    <a:pt x="0" y="3437"/>
                  </a:lnTo>
                  <a:lnTo>
                    <a:pt x="40462" y="3437"/>
                  </a:lnTo>
                  <a:lnTo>
                    <a:pt x="40462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409;p35">
              <a:extLst>
                <a:ext uri="{FF2B5EF4-FFF2-40B4-BE49-F238E27FC236}">
                  <a16:creationId xmlns:a16="http://schemas.microsoft.com/office/drawing/2014/main" id="{3A997FF1-3AE9-576F-5D90-4BD97CF0F186}"/>
                </a:ext>
              </a:extLst>
            </p:cNvPr>
            <p:cNvSpPr/>
            <p:nvPr/>
          </p:nvSpPr>
          <p:spPr>
            <a:xfrm>
              <a:off x="1344366" y="3695163"/>
              <a:ext cx="315187" cy="234651"/>
            </a:xfrm>
            <a:custGeom>
              <a:avLst/>
              <a:gdLst/>
              <a:ahLst/>
              <a:cxnLst/>
              <a:rect l="l" t="t" r="r" b="b"/>
              <a:pathLst>
                <a:path w="21016" h="15646" extrusionOk="0">
                  <a:moveTo>
                    <a:pt x="0" y="1"/>
                  </a:moveTo>
                  <a:lnTo>
                    <a:pt x="0" y="3103"/>
                  </a:lnTo>
                  <a:lnTo>
                    <a:pt x="801" y="15645"/>
                  </a:lnTo>
                  <a:lnTo>
                    <a:pt x="19714" y="15645"/>
                  </a:lnTo>
                  <a:lnTo>
                    <a:pt x="19714" y="3437"/>
                  </a:lnTo>
                  <a:lnTo>
                    <a:pt x="21015" y="3437"/>
                  </a:lnTo>
                  <a:lnTo>
                    <a:pt x="21015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410;p35">
              <a:extLst>
                <a:ext uri="{FF2B5EF4-FFF2-40B4-BE49-F238E27FC236}">
                  <a16:creationId xmlns:a16="http://schemas.microsoft.com/office/drawing/2014/main" id="{783569E9-C4E1-2A4F-FE2B-3F7D3810EE43}"/>
                </a:ext>
              </a:extLst>
            </p:cNvPr>
            <p:cNvSpPr/>
            <p:nvPr/>
          </p:nvSpPr>
          <p:spPr>
            <a:xfrm>
              <a:off x="1155279" y="3776202"/>
              <a:ext cx="114071" cy="27535"/>
            </a:xfrm>
            <a:custGeom>
              <a:avLst/>
              <a:gdLst/>
              <a:ahLst/>
              <a:cxnLst/>
              <a:rect l="l" t="t" r="r" b="b"/>
              <a:pathLst>
                <a:path w="7606" h="1836" extrusionOk="0">
                  <a:moveTo>
                    <a:pt x="0" y="1"/>
                  </a:moveTo>
                  <a:lnTo>
                    <a:pt x="0" y="1835"/>
                  </a:lnTo>
                  <a:lnTo>
                    <a:pt x="7606" y="1835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411;p35">
              <a:extLst>
                <a:ext uri="{FF2B5EF4-FFF2-40B4-BE49-F238E27FC236}">
                  <a16:creationId xmlns:a16="http://schemas.microsoft.com/office/drawing/2014/main" id="{744D838C-C250-587C-77AE-97D892E93E73}"/>
                </a:ext>
              </a:extLst>
            </p:cNvPr>
            <p:cNvSpPr/>
            <p:nvPr/>
          </p:nvSpPr>
          <p:spPr>
            <a:xfrm>
              <a:off x="1140763" y="3838241"/>
              <a:ext cx="146601" cy="58040"/>
            </a:xfrm>
            <a:custGeom>
              <a:avLst/>
              <a:gdLst/>
              <a:ahLst/>
              <a:cxnLst/>
              <a:rect l="l" t="t" r="r" b="b"/>
              <a:pathLst>
                <a:path w="9775" h="3870" extrusionOk="0">
                  <a:moveTo>
                    <a:pt x="1" y="0"/>
                  </a:moveTo>
                  <a:lnTo>
                    <a:pt x="1" y="3870"/>
                  </a:lnTo>
                  <a:lnTo>
                    <a:pt x="9775" y="3870"/>
                  </a:lnTo>
                  <a:lnTo>
                    <a:pt x="9775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412;p35">
              <a:extLst>
                <a:ext uri="{FF2B5EF4-FFF2-40B4-BE49-F238E27FC236}">
                  <a16:creationId xmlns:a16="http://schemas.microsoft.com/office/drawing/2014/main" id="{9AF3D913-968D-74E2-60D2-097BD7211129}"/>
                </a:ext>
              </a:extLst>
            </p:cNvPr>
            <p:cNvSpPr/>
            <p:nvPr/>
          </p:nvSpPr>
          <p:spPr>
            <a:xfrm>
              <a:off x="1163272" y="3512092"/>
              <a:ext cx="563336" cy="183614"/>
            </a:xfrm>
            <a:custGeom>
              <a:avLst/>
              <a:gdLst/>
              <a:ahLst/>
              <a:cxnLst/>
              <a:rect l="l" t="t" r="r" b="b"/>
              <a:pathLst>
                <a:path w="37562" h="12243" extrusionOk="0">
                  <a:moveTo>
                    <a:pt x="1" y="0"/>
                  </a:moveTo>
                  <a:lnTo>
                    <a:pt x="1" y="12242"/>
                  </a:lnTo>
                  <a:lnTo>
                    <a:pt x="37561" y="12242"/>
                  </a:lnTo>
                  <a:lnTo>
                    <a:pt x="37561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413;p35">
              <a:extLst>
                <a:ext uri="{FF2B5EF4-FFF2-40B4-BE49-F238E27FC236}">
                  <a16:creationId xmlns:a16="http://schemas.microsoft.com/office/drawing/2014/main" id="{79DAB46E-ABC2-8E9A-51B4-C00F8FBC4914}"/>
                </a:ext>
              </a:extLst>
            </p:cNvPr>
            <p:cNvSpPr/>
            <p:nvPr/>
          </p:nvSpPr>
          <p:spPr>
            <a:xfrm>
              <a:off x="1139773" y="3461060"/>
              <a:ext cx="606844" cy="51051"/>
            </a:xfrm>
            <a:custGeom>
              <a:avLst/>
              <a:gdLst/>
              <a:ahLst/>
              <a:cxnLst/>
              <a:rect l="l" t="t" r="r" b="b"/>
              <a:pathLst>
                <a:path w="40463" h="3404" extrusionOk="0">
                  <a:moveTo>
                    <a:pt x="0" y="1"/>
                  </a:moveTo>
                  <a:lnTo>
                    <a:pt x="0" y="3403"/>
                  </a:lnTo>
                  <a:lnTo>
                    <a:pt x="40462" y="3403"/>
                  </a:lnTo>
                  <a:lnTo>
                    <a:pt x="40462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414;p35">
              <a:extLst>
                <a:ext uri="{FF2B5EF4-FFF2-40B4-BE49-F238E27FC236}">
                  <a16:creationId xmlns:a16="http://schemas.microsoft.com/office/drawing/2014/main" id="{7A7A06EE-0923-0423-7860-C6F59D4635AE}"/>
                </a:ext>
              </a:extLst>
            </p:cNvPr>
            <p:cNvSpPr/>
            <p:nvPr/>
          </p:nvSpPr>
          <p:spPr>
            <a:xfrm>
              <a:off x="1431403" y="3461060"/>
              <a:ext cx="315187" cy="234651"/>
            </a:xfrm>
            <a:custGeom>
              <a:avLst/>
              <a:gdLst/>
              <a:ahLst/>
              <a:cxnLst/>
              <a:rect l="l" t="t" r="r" b="b"/>
              <a:pathLst>
                <a:path w="21016" h="15646" extrusionOk="0">
                  <a:moveTo>
                    <a:pt x="0" y="1"/>
                  </a:moveTo>
                  <a:lnTo>
                    <a:pt x="0" y="3103"/>
                  </a:lnTo>
                  <a:lnTo>
                    <a:pt x="768" y="15645"/>
                  </a:lnTo>
                  <a:lnTo>
                    <a:pt x="19681" y="15645"/>
                  </a:lnTo>
                  <a:lnTo>
                    <a:pt x="19681" y="3403"/>
                  </a:lnTo>
                  <a:lnTo>
                    <a:pt x="21015" y="3403"/>
                  </a:lnTo>
                  <a:lnTo>
                    <a:pt x="21015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415;p35">
              <a:extLst>
                <a:ext uri="{FF2B5EF4-FFF2-40B4-BE49-F238E27FC236}">
                  <a16:creationId xmlns:a16="http://schemas.microsoft.com/office/drawing/2014/main" id="{8F9D6D26-C761-40B9-8802-CB5688CC9B66}"/>
                </a:ext>
              </a:extLst>
            </p:cNvPr>
            <p:cNvSpPr/>
            <p:nvPr/>
          </p:nvSpPr>
          <p:spPr>
            <a:xfrm>
              <a:off x="1241822" y="3541604"/>
              <a:ext cx="114566" cy="28030"/>
            </a:xfrm>
            <a:custGeom>
              <a:avLst/>
              <a:gdLst/>
              <a:ahLst/>
              <a:cxnLst/>
              <a:rect l="l" t="t" r="r" b="b"/>
              <a:pathLst>
                <a:path w="7639" h="1869" extrusionOk="0">
                  <a:moveTo>
                    <a:pt x="0" y="0"/>
                  </a:moveTo>
                  <a:lnTo>
                    <a:pt x="0" y="1868"/>
                  </a:lnTo>
                  <a:lnTo>
                    <a:pt x="7639" y="1868"/>
                  </a:lnTo>
                  <a:lnTo>
                    <a:pt x="7639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416;p35">
              <a:extLst>
                <a:ext uri="{FF2B5EF4-FFF2-40B4-BE49-F238E27FC236}">
                  <a16:creationId xmlns:a16="http://schemas.microsoft.com/office/drawing/2014/main" id="{D922E6CE-DB86-4B1B-FF9D-C383F3B2F1C8}"/>
                </a:ext>
              </a:extLst>
            </p:cNvPr>
            <p:cNvSpPr/>
            <p:nvPr/>
          </p:nvSpPr>
          <p:spPr>
            <a:xfrm>
              <a:off x="1227306" y="3603628"/>
              <a:ext cx="146601" cy="58550"/>
            </a:xfrm>
            <a:custGeom>
              <a:avLst/>
              <a:gdLst/>
              <a:ahLst/>
              <a:cxnLst/>
              <a:rect l="l" t="t" r="r" b="b"/>
              <a:pathLst>
                <a:path w="9775" h="3904" extrusionOk="0">
                  <a:moveTo>
                    <a:pt x="1" y="1"/>
                  </a:moveTo>
                  <a:lnTo>
                    <a:pt x="1" y="3903"/>
                  </a:lnTo>
                  <a:lnTo>
                    <a:pt x="9774" y="3903"/>
                  </a:lnTo>
                  <a:lnTo>
                    <a:pt x="9774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417;p35">
              <a:extLst>
                <a:ext uri="{FF2B5EF4-FFF2-40B4-BE49-F238E27FC236}">
                  <a16:creationId xmlns:a16="http://schemas.microsoft.com/office/drawing/2014/main" id="{CC5F9D91-1DA7-9B2F-508E-B3F8AD49DE32}"/>
                </a:ext>
              </a:extLst>
            </p:cNvPr>
            <p:cNvSpPr/>
            <p:nvPr/>
          </p:nvSpPr>
          <p:spPr>
            <a:xfrm>
              <a:off x="3411808" y="3463534"/>
              <a:ext cx="164598" cy="99703"/>
            </a:xfrm>
            <a:custGeom>
              <a:avLst/>
              <a:gdLst/>
              <a:ahLst/>
              <a:cxnLst/>
              <a:rect l="l" t="t" r="r" b="b"/>
              <a:pathLst>
                <a:path w="10975" h="6648" extrusionOk="0">
                  <a:moveTo>
                    <a:pt x="5798" y="0"/>
                  </a:moveTo>
                  <a:cubicBezTo>
                    <a:pt x="4518" y="0"/>
                    <a:pt x="3245" y="283"/>
                    <a:pt x="2068" y="836"/>
                  </a:cubicBezTo>
                  <a:cubicBezTo>
                    <a:pt x="1101" y="1337"/>
                    <a:pt x="401" y="2271"/>
                    <a:pt x="234" y="3372"/>
                  </a:cubicBezTo>
                  <a:cubicBezTo>
                    <a:pt x="0" y="4139"/>
                    <a:pt x="67" y="4973"/>
                    <a:pt x="434" y="5707"/>
                  </a:cubicBezTo>
                  <a:cubicBezTo>
                    <a:pt x="770" y="6294"/>
                    <a:pt x="1411" y="6647"/>
                    <a:pt x="2081" y="6647"/>
                  </a:cubicBezTo>
                  <a:cubicBezTo>
                    <a:pt x="2210" y="6647"/>
                    <a:pt x="2340" y="6634"/>
                    <a:pt x="2469" y="6607"/>
                  </a:cubicBezTo>
                  <a:cubicBezTo>
                    <a:pt x="3269" y="6374"/>
                    <a:pt x="3703" y="5540"/>
                    <a:pt x="4337" y="5040"/>
                  </a:cubicBezTo>
                  <a:cubicBezTo>
                    <a:pt x="5049" y="4531"/>
                    <a:pt x="5909" y="4432"/>
                    <a:pt x="6798" y="4432"/>
                  </a:cubicBezTo>
                  <a:cubicBezTo>
                    <a:pt x="7367" y="4432"/>
                    <a:pt x="7947" y="4472"/>
                    <a:pt x="8506" y="4472"/>
                  </a:cubicBezTo>
                  <a:cubicBezTo>
                    <a:pt x="8566" y="4476"/>
                    <a:pt x="8625" y="4477"/>
                    <a:pt x="8685" y="4477"/>
                  </a:cubicBezTo>
                  <a:cubicBezTo>
                    <a:pt x="9225" y="4477"/>
                    <a:pt x="9757" y="4339"/>
                    <a:pt x="10208" y="4039"/>
                  </a:cubicBezTo>
                  <a:cubicBezTo>
                    <a:pt x="10975" y="3405"/>
                    <a:pt x="10841" y="2104"/>
                    <a:pt x="10174" y="1370"/>
                  </a:cubicBezTo>
                  <a:cubicBezTo>
                    <a:pt x="9507" y="636"/>
                    <a:pt x="8473" y="336"/>
                    <a:pt x="7506" y="169"/>
                  </a:cubicBezTo>
                  <a:cubicBezTo>
                    <a:pt x="6940" y="56"/>
                    <a:pt x="6369" y="0"/>
                    <a:pt x="5798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418;p35">
              <a:extLst>
                <a:ext uri="{FF2B5EF4-FFF2-40B4-BE49-F238E27FC236}">
                  <a16:creationId xmlns:a16="http://schemas.microsoft.com/office/drawing/2014/main" id="{D20B6A34-0971-3B54-D88B-E03A209A9AEA}"/>
                </a:ext>
              </a:extLst>
            </p:cNvPr>
            <p:cNvSpPr/>
            <p:nvPr/>
          </p:nvSpPr>
          <p:spPr>
            <a:xfrm>
              <a:off x="3372293" y="3143234"/>
              <a:ext cx="121075" cy="237605"/>
            </a:xfrm>
            <a:custGeom>
              <a:avLst/>
              <a:gdLst/>
              <a:ahLst/>
              <a:cxnLst/>
              <a:rect l="l" t="t" r="r" b="b"/>
              <a:pathLst>
                <a:path w="8073" h="15843" extrusionOk="0">
                  <a:moveTo>
                    <a:pt x="4515" y="1"/>
                  </a:moveTo>
                  <a:cubicBezTo>
                    <a:pt x="4356" y="1"/>
                    <a:pt x="4195" y="16"/>
                    <a:pt x="4036" y="46"/>
                  </a:cubicBezTo>
                  <a:cubicBezTo>
                    <a:pt x="3069" y="313"/>
                    <a:pt x="2435" y="1281"/>
                    <a:pt x="2002" y="2181"/>
                  </a:cubicBezTo>
                  <a:cubicBezTo>
                    <a:pt x="701" y="4916"/>
                    <a:pt x="0" y="7885"/>
                    <a:pt x="0" y="10887"/>
                  </a:cubicBezTo>
                  <a:cubicBezTo>
                    <a:pt x="0" y="12288"/>
                    <a:pt x="167" y="13756"/>
                    <a:pt x="934" y="14924"/>
                  </a:cubicBezTo>
                  <a:cubicBezTo>
                    <a:pt x="1411" y="15585"/>
                    <a:pt x="2079" y="15842"/>
                    <a:pt x="2749" y="15842"/>
                  </a:cubicBezTo>
                  <a:cubicBezTo>
                    <a:pt x="3533" y="15842"/>
                    <a:pt x="4318" y="15491"/>
                    <a:pt x="4804" y="15024"/>
                  </a:cubicBezTo>
                  <a:cubicBezTo>
                    <a:pt x="5738" y="14123"/>
                    <a:pt x="6104" y="12855"/>
                    <a:pt x="6471" y="11655"/>
                  </a:cubicBezTo>
                  <a:cubicBezTo>
                    <a:pt x="7272" y="8886"/>
                    <a:pt x="8073" y="5951"/>
                    <a:pt x="7472" y="3149"/>
                  </a:cubicBezTo>
                  <a:cubicBezTo>
                    <a:pt x="7305" y="2281"/>
                    <a:pt x="6938" y="1481"/>
                    <a:pt x="6371" y="814"/>
                  </a:cubicBezTo>
                  <a:cubicBezTo>
                    <a:pt x="5908" y="296"/>
                    <a:pt x="5223" y="1"/>
                    <a:pt x="4515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419;p35">
              <a:extLst>
                <a:ext uri="{FF2B5EF4-FFF2-40B4-BE49-F238E27FC236}">
                  <a16:creationId xmlns:a16="http://schemas.microsoft.com/office/drawing/2014/main" id="{C47D11AE-4C06-FB29-4F84-2634D905DE6A}"/>
                </a:ext>
              </a:extLst>
            </p:cNvPr>
            <p:cNvSpPr/>
            <p:nvPr/>
          </p:nvSpPr>
          <p:spPr>
            <a:xfrm>
              <a:off x="3166696" y="3212381"/>
              <a:ext cx="197532" cy="196377"/>
            </a:xfrm>
            <a:custGeom>
              <a:avLst/>
              <a:gdLst/>
              <a:ahLst/>
              <a:cxnLst/>
              <a:rect l="l" t="t" r="r" b="b"/>
              <a:pathLst>
                <a:path w="13171" h="13094" extrusionOk="0">
                  <a:moveTo>
                    <a:pt x="2700" y="0"/>
                  </a:moveTo>
                  <a:cubicBezTo>
                    <a:pt x="2623" y="0"/>
                    <a:pt x="2546" y="2"/>
                    <a:pt x="2469" y="5"/>
                  </a:cubicBezTo>
                  <a:cubicBezTo>
                    <a:pt x="1668" y="39"/>
                    <a:pt x="934" y="506"/>
                    <a:pt x="534" y="1173"/>
                  </a:cubicBezTo>
                  <a:cubicBezTo>
                    <a:pt x="0" y="2207"/>
                    <a:pt x="501" y="3441"/>
                    <a:pt x="1068" y="4475"/>
                  </a:cubicBezTo>
                  <a:cubicBezTo>
                    <a:pt x="2068" y="6243"/>
                    <a:pt x="3169" y="7944"/>
                    <a:pt x="4437" y="9579"/>
                  </a:cubicBezTo>
                  <a:cubicBezTo>
                    <a:pt x="5438" y="10880"/>
                    <a:pt x="6572" y="12147"/>
                    <a:pt x="8106" y="12714"/>
                  </a:cubicBezTo>
                  <a:cubicBezTo>
                    <a:pt x="8733" y="12960"/>
                    <a:pt x="9370" y="13093"/>
                    <a:pt x="9960" y="13093"/>
                  </a:cubicBezTo>
                  <a:cubicBezTo>
                    <a:pt x="10735" y="13093"/>
                    <a:pt x="11427" y="12862"/>
                    <a:pt x="11903" y="12348"/>
                  </a:cubicBezTo>
                  <a:lnTo>
                    <a:pt x="11903" y="12348"/>
                  </a:lnTo>
                  <a:lnTo>
                    <a:pt x="11875" y="12381"/>
                  </a:lnTo>
                  <a:cubicBezTo>
                    <a:pt x="11885" y="12369"/>
                    <a:pt x="11895" y="12358"/>
                    <a:pt x="11904" y="12347"/>
                  </a:cubicBezTo>
                  <a:lnTo>
                    <a:pt x="11904" y="12347"/>
                  </a:lnTo>
                  <a:cubicBezTo>
                    <a:pt x="11952" y="12294"/>
                    <a:pt x="11999" y="12239"/>
                    <a:pt x="12042" y="12181"/>
                  </a:cubicBezTo>
                  <a:lnTo>
                    <a:pt x="12042" y="12181"/>
                  </a:lnTo>
                  <a:lnTo>
                    <a:pt x="11915" y="12334"/>
                  </a:lnTo>
                  <a:lnTo>
                    <a:pt x="11915" y="12334"/>
                  </a:lnTo>
                  <a:cubicBezTo>
                    <a:pt x="12981" y="11034"/>
                    <a:pt x="13171" y="9159"/>
                    <a:pt x="12709" y="7544"/>
                  </a:cubicBezTo>
                  <a:cubicBezTo>
                    <a:pt x="12176" y="5943"/>
                    <a:pt x="11175" y="4508"/>
                    <a:pt x="9874" y="3408"/>
                  </a:cubicBezTo>
                  <a:cubicBezTo>
                    <a:pt x="8373" y="2073"/>
                    <a:pt x="6638" y="1073"/>
                    <a:pt x="4770" y="406"/>
                  </a:cubicBezTo>
                  <a:cubicBezTo>
                    <a:pt x="4110" y="135"/>
                    <a:pt x="3395" y="0"/>
                    <a:pt x="2700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420;p35">
              <a:extLst>
                <a:ext uri="{FF2B5EF4-FFF2-40B4-BE49-F238E27FC236}">
                  <a16:creationId xmlns:a16="http://schemas.microsoft.com/office/drawing/2014/main" id="{99D3D3C6-B3EF-726D-4AEF-2E328ED6E910}"/>
                </a:ext>
              </a:extLst>
            </p:cNvPr>
            <p:cNvSpPr/>
            <p:nvPr/>
          </p:nvSpPr>
          <p:spPr>
            <a:xfrm>
              <a:off x="3385295" y="3493707"/>
              <a:ext cx="113081" cy="198492"/>
            </a:xfrm>
            <a:custGeom>
              <a:avLst/>
              <a:gdLst/>
              <a:ahLst/>
              <a:cxnLst/>
              <a:rect l="l" t="t" r="r" b="b"/>
              <a:pathLst>
                <a:path w="7540" h="13235" extrusionOk="0">
                  <a:moveTo>
                    <a:pt x="7193" y="0"/>
                  </a:moveTo>
                  <a:cubicBezTo>
                    <a:pt x="7080" y="0"/>
                    <a:pt x="6972" y="9"/>
                    <a:pt x="6872" y="25"/>
                  </a:cubicBezTo>
                  <a:cubicBezTo>
                    <a:pt x="6272" y="59"/>
                    <a:pt x="5671" y="225"/>
                    <a:pt x="5104" y="492"/>
                  </a:cubicBezTo>
                  <a:cubicBezTo>
                    <a:pt x="4303" y="859"/>
                    <a:pt x="3603" y="1426"/>
                    <a:pt x="3036" y="2160"/>
                  </a:cubicBezTo>
                  <a:cubicBezTo>
                    <a:pt x="2335" y="2994"/>
                    <a:pt x="1802" y="3962"/>
                    <a:pt x="1401" y="4996"/>
                  </a:cubicBezTo>
                  <a:cubicBezTo>
                    <a:pt x="1001" y="5996"/>
                    <a:pt x="668" y="7064"/>
                    <a:pt x="467" y="8131"/>
                  </a:cubicBezTo>
                  <a:cubicBezTo>
                    <a:pt x="267" y="8998"/>
                    <a:pt x="167" y="9899"/>
                    <a:pt x="100" y="10800"/>
                  </a:cubicBezTo>
                  <a:cubicBezTo>
                    <a:pt x="67" y="11534"/>
                    <a:pt x="34" y="12167"/>
                    <a:pt x="34" y="12568"/>
                  </a:cubicBezTo>
                  <a:cubicBezTo>
                    <a:pt x="0" y="12801"/>
                    <a:pt x="0" y="13001"/>
                    <a:pt x="0" y="13235"/>
                  </a:cubicBezTo>
                  <a:cubicBezTo>
                    <a:pt x="67" y="13035"/>
                    <a:pt x="100" y="12801"/>
                    <a:pt x="100" y="12601"/>
                  </a:cubicBezTo>
                  <a:cubicBezTo>
                    <a:pt x="134" y="12101"/>
                    <a:pt x="201" y="11500"/>
                    <a:pt x="267" y="10800"/>
                  </a:cubicBezTo>
                  <a:cubicBezTo>
                    <a:pt x="367" y="9932"/>
                    <a:pt x="501" y="9032"/>
                    <a:pt x="701" y="8198"/>
                  </a:cubicBezTo>
                  <a:cubicBezTo>
                    <a:pt x="934" y="7130"/>
                    <a:pt x="1235" y="6096"/>
                    <a:pt x="1635" y="5096"/>
                  </a:cubicBezTo>
                  <a:cubicBezTo>
                    <a:pt x="2035" y="4095"/>
                    <a:pt x="2569" y="3161"/>
                    <a:pt x="3236" y="2294"/>
                  </a:cubicBezTo>
                  <a:cubicBezTo>
                    <a:pt x="3736" y="1593"/>
                    <a:pt x="4437" y="1026"/>
                    <a:pt x="5204" y="626"/>
                  </a:cubicBezTo>
                  <a:cubicBezTo>
                    <a:pt x="5738" y="359"/>
                    <a:pt x="6305" y="192"/>
                    <a:pt x="6872" y="125"/>
                  </a:cubicBezTo>
                  <a:cubicBezTo>
                    <a:pt x="7105" y="92"/>
                    <a:pt x="7306" y="59"/>
                    <a:pt x="7539" y="25"/>
                  </a:cubicBezTo>
                  <a:cubicBezTo>
                    <a:pt x="7422" y="9"/>
                    <a:pt x="7306" y="0"/>
                    <a:pt x="7193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421;p35">
              <a:extLst>
                <a:ext uri="{FF2B5EF4-FFF2-40B4-BE49-F238E27FC236}">
                  <a16:creationId xmlns:a16="http://schemas.microsoft.com/office/drawing/2014/main" id="{16D91C06-24A7-BAE4-F46A-D02D0AFF3E26}"/>
                </a:ext>
              </a:extLst>
            </p:cNvPr>
            <p:cNvSpPr/>
            <p:nvPr/>
          </p:nvSpPr>
          <p:spPr>
            <a:xfrm>
              <a:off x="3385295" y="3229461"/>
              <a:ext cx="52041" cy="442261"/>
            </a:xfrm>
            <a:custGeom>
              <a:avLst/>
              <a:gdLst/>
              <a:ahLst/>
              <a:cxnLst/>
              <a:rect l="l" t="t" r="r" b="b"/>
              <a:pathLst>
                <a:path w="3470" h="29489" extrusionOk="0">
                  <a:moveTo>
                    <a:pt x="3470" y="0"/>
                  </a:moveTo>
                  <a:cubicBezTo>
                    <a:pt x="3403" y="100"/>
                    <a:pt x="3369" y="201"/>
                    <a:pt x="3369" y="301"/>
                  </a:cubicBezTo>
                  <a:cubicBezTo>
                    <a:pt x="3303" y="501"/>
                    <a:pt x="3203" y="801"/>
                    <a:pt x="3103" y="1135"/>
                  </a:cubicBezTo>
                  <a:cubicBezTo>
                    <a:pt x="3003" y="1468"/>
                    <a:pt x="2869" y="1935"/>
                    <a:pt x="2736" y="2469"/>
                  </a:cubicBezTo>
                  <a:cubicBezTo>
                    <a:pt x="2602" y="2969"/>
                    <a:pt x="2469" y="3570"/>
                    <a:pt x="2335" y="4237"/>
                  </a:cubicBezTo>
                  <a:cubicBezTo>
                    <a:pt x="1602" y="7673"/>
                    <a:pt x="1034" y="11142"/>
                    <a:pt x="668" y="14644"/>
                  </a:cubicBezTo>
                  <a:cubicBezTo>
                    <a:pt x="201" y="18714"/>
                    <a:pt x="0" y="22450"/>
                    <a:pt x="0" y="25152"/>
                  </a:cubicBezTo>
                  <a:cubicBezTo>
                    <a:pt x="0" y="26486"/>
                    <a:pt x="0" y="27587"/>
                    <a:pt x="34" y="28321"/>
                  </a:cubicBezTo>
                  <a:cubicBezTo>
                    <a:pt x="67" y="28688"/>
                    <a:pt x="67" y="28954"/>
                    <a:pt x="100" y="29188"/>
                  </a:cubicBezTo>
                  <a:cubicBezTo>
                    <a:pt x="100" y="29288"/>
                    <a:pt x="100" y="29388"/>
                    <a:pt x="134" y="29488"/>
                  </a:cubicBezTo>
                  <a:cubicBezTo>
                    <a:pt x="134" y="29388"/>
                    <a:pt x="134" y="29288"/>
                    <a:pt x="134" y="29188"/>
                  </a:cubicBezTo>
                  <a:lnTo>
                    <a:pt x="134" y="28321"/>
                  </a:lnTo>
                  <a:cubicBezTo>
                    <a:pt x="134" y="27553"/>
                    <a:pt x="134" y="26486"/>
                    <a:pt x="167" y="25118"/>
                  </a:cubicBezTo>
                  <a:cubicBezTo>
                    <a:pt x="234" y="22450"/>
                    <a:pt x="467" y="19548"/>
                    <a:pt x="934" y="15478"/>
                  </a:cubicBezTo>
                  <a:cubicBezTo>
                    <a:pt x="1335" y="11642"/>
                    <a:pt x="1902" y="7172"/>
                    <a:pt x="2502" y="4270"/>
                  </a:cubicBezTo>
                  <a:cubicBezTo>
                    <a:pt x="2636" y="3603"/>
                    <a:pt x="2769" y="3003"/>
                    <a:pt x="2902" y="2469"/>
                  </a:cubicBezTo>
                  <a:cubicBezTo>
                    <a:pt x="3003" y="1968"/>
                    <a:pt x="3103" y="1501"/>
                    <a:pt x="3203" y="1135"/>
                  </a:cubicBezTo>
                  <a:lnTo>
                    <a:pt x="3403" y="301"/>
                  </a:lnTo>
                  <a:cubicBezTo>
                    <a:pt x="3436" y="201"/>
                    <a:pt x="3470" y="100"/>
                    <a:pt x="3470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422;p35">
              <a:extLst>
                <a:ext uri="{FF2B5EF4-FFF2-40B4-BE49-F238E27FC236}">
                  <a16:creationId xmlns:a16="http://schemas.microsoft.com/office/drawing/2014/main" id="{32B95059-754B-4DBB-C535-6D2F4A6980CD}"/>
                </a:ext>
              </a:extLst>
            </p:cNvPr>
            <p:cNvSpPr/>
            <p:nvPr/>
          </p:nvSpPr>
          <p:spPr>
            <a:xfrm>
              <a:off x="3243222" y="3262467"/>
              <a:ext cx="144606" cy="301690"/>
            </a:xfrm>
            <a:custGeom>
              <a:avLst/>
              <a:gdLst/>
              <a:ahLst/>
              <a:cxnLst/>
              <a:rect l="l" t="t" r="r" b="b"/>
              <a:pathLst>
                <a:path w="9642" h="20116" extrusionOk="0">
                  <a:moveTo>
                    <a:pt x="1" y="1"/>
                  </a:moveTo>
                  <a:cubicBezTo>
                    <a:pt x="902" y="701"/>
                    <a:pt x="1736" y="1435"/>
                    <a:pt x="2503" y="2236"/>
                  </a:cubicBezTo>
                  <a:cubicBezTo>
                    <a:pt x="4304" y="4237"/>
                    <a:pt x="5772" y="6539"/>
                    <a:pt x="6806" y="9074"/>
                  </a:cubicBezTo>
                  <a:cubicBezTo>
                    <a:pt x="7406" y="10408"/>
                    <a:pt x="7907" y="11809"/>
                    <a:pt x="8307" y="13244"/>
                  </a:cubicBezTo>
                  <a:cubicBezTo>
                    <a:pt x="8640" y="14378"/>
                    <a:pt x="8907" y="15579"/>
                    <a:pt x="9141" y="16780"/>
                  </a:cubicBezTo>
                  <a:cubicBezTo>
                    <a:pt x="9341" y="17780"/>
                    <a:pt x="9441" y="18614"/>
                    <a:pt x="9508" y="19215"/>
                  </a:cubicBezTo>
                  <a:cubicBezTo>
                    <a:pt x="9508" y="19515"/>
                    <a:pt x="9574" y="19815"/>
                    <a:pt x="9641" y="20115"/>
                  </a:cubicBezTo>
                  <a:cubicBezTo>
                    <a:pt x="9641" y="19815"/>
                    <a:pt x="9641" y="19515"/>
                    <a:pt x="9641" y="19215"/>
                  </a:cubicBezTo>
                  <a:cubicBezTo>
                    <a:pt x="9574" y="18381"/>
                    <a:pt x="9474" y="17547"/>
                    <a:pt x="9341" y="16746"/>
                  </a:cubicBezTo>
                  <a:cubicBezTo>
                    <a:pt x="9141" y="15545"/>
                    <a:pt x="8874" y="14345"/>
                    <a:pt x="8540" y="13177"/>
                  </a:cubicBezTo>
                  <a:cubicBezTo>
                    <a:pt x="8173" y="11709"/>
                    <a:pt x="7673" y="10308"/>
                    <a:pt x="7039" y="8941"/>
                  </a:cubicBezTo>
                  <a:cubicBezTo>
                    <a:pt x="6005" y="6406"/>
                    <a:pt x="4538" y="4104"/>
                    <a:pt x="2670" y="2102"/>
                  </a:cubicBezTo>
                  <a:cubicBezTo>
                    <a:pt x="2336" y="1769"/>
                    <a:pt x="2002" y="1435"/>
                    <a:pt x="1635" y="1135"/>
                  </a:cubicBezTo>
                  <a:cubicBezTo>
                    <a:pt x="1469" y="1002"/>
                    <a:pt x="1335" y="868"/>
                    <a:pt x="1202" y="768"/>
                  </a:cubicBezTo>
                  <a:lnTo>
                    <a:pt x="768" y="501"/>
                  </a:lnTo>
                  <a:cubicBezTo>
                    <a:pt x="535" y="301"/>
                    <a:pt x="268" y="134"/>
                    <a:pt x="1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423;p35">
              <a:extLst>
                <a:ext uri="{FF2B5EF4-FFF2-40B4-BE49-F238E27FC236}">
                  <a16:creationId xmlns:a16="http://schemas.microsoft.com/office/drawing/2014/main" id="{FE3E784B-4A6D-EF71-1C69-26F9916754AD}"/>
                </a:ext>
              </a:extLst>
            </p:cNvPr>
            <p:cNvSpPr/>
            <p:nvPr/>
          </p:nvSpPr>
          <p:spPr>
            <a:xfrm>
              <a:off x="3283246" y="3753693"/>
              <a:ext cx="211630" cy="148100"/>
            </a:xfrm>
            <a:custGeom>
              <a:avLst/>
              <a:gdLst/>
              <a:ahLst/>
              <a:cxnLst/>
              <a:rect l="l" t="t" r="r" b="b"/>
              <a:pathLst>
                <a:path w="14111" h="9875" extrusionOk="0">
                  <a:moveTo>
                    <a:pt x="1" y="1"/>
                  </a:moveTo>
                  <a:lnTo>
                    <a:pt x="734" y="9874"/>
                  </a:lnTo>
                  <a:lnTo>
                    <a:pt x="13410" y="9874"/>
                  </a:lnTo>
                  <a:lnTo>
                    <a:pt x="14111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424;p35">
              <a:extLst>
                <a:ext uri="{FF2B5EF4-FFF2-40B4-BE49-F238E27FC236}">
                  <a16:creationId xmlns:a16="http://schemas.microsoft.com/office/drawing/2014/main" id="{C7C5C283-0121-03F1-9CB8-6486A8CBE4F7}"/>
                </a:ext>
              </a:extLst>
            </p:cNvPr>
            <p:cNvSpPr/>
            <p:nvPr/>
          </p:nvSpPr>
          <p:spPr>
            <a:xfrm>
              <a:off x="3265236" y="3695673"/>
              <a:ext cx="252663" cy="58040"/>
            </a:xfrm>
            <a:custGeom>
              <a:avLst/>
              <a:gdLst/>
              <a:ahLst/>
              <a:cxnLst/>
              <a:rect l="l" t="t" r="r" b="b"/>
              <a:pathLst>
                <a:path w="16847" h="3870" extrusionOk="0">
                  <a:moveTo>
                    <a:pt x="1" y="0"/>
                  </a:moveTo>
                  <a:lnTo>
                    <a:pt x="1" y="3870"/>
                  </a:lnTo>
                  <a:lnTo>
                    <a:pt x="16846" y="3870"/>
                  </a:lnTo>
                  <a:lnTo>
                    <a:pt x="16846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425;p35">
              <a:extLst>
                <a:ext uri="{FF2B5EF4-FFF2-40B4-BE49-F238E27FC236}">
                  <a16:creationId xmlns:a16="http://schemas.microsoft.com/office/drawing/2014/main" id="{54605EE8-EEBD-837B-2B59-662B51F9F371}"/>
                </a:ext>
              </a:extLst>
            </p:cNvPr>
            <p:cNvSpPr/>
            <p:nvPr/>
          </p:nvSpPr>
          <p:spPr>
            <a:xfrm>
              <a:off x="3265236" y="3896260"/>
              <a:ext cx="248149" cy="16017"/>
            </a:xfrm>
            <a:custGeom>
              <a:avLst/>
              <a:gdLst/>
              <a:ahLst/>
              <a:cxnLst/>
              <a:rect l="l" t="t" r="r" b="b"/>
              <a:pathLst>
                <a:path w="16546" h="1068" extrusionOk="0">
                  <a:moveTo>
                    <a:pt x="1" y="1"/>
                  </a:moveTo>
                  <a:lnTo>
                    <a:pt x="1" y="1068"/>
                  </a:lnTo>
                  <a:lnTo>
                    <a:pt x="16546" y="1068"/>
                  </a:lnTo>
                  <a:lnTo>
                    <a:pt x="1654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426;p35">
              <a:extLst>
                <a:ext uri="{FF2B5EF4-FFF2-40B4-BE49-F238E27FC236}">
                  <a16:creationId xmlns:a16="http://schemas.microsoft.com/office/drawing/2014/main" id="{211DA78D-621D-571F-D3FB-8B6FC3247384}"/>
                </a:ext>
              </a:extLst>
            </p:cNvPr>
            <p:cNvSpPr/>
            <p:nvPr/>
          </p:nvSpPr>
          <p:spPr>
            <a:xfrm>
              <a:off x="3277248" y="3912261"/>
              <a:ext cx="227137" cy="28540"/>
            </a:xfrm>
            <a:custGeom>
              <a:avLst/>
              <a:gdLst/>
              <a:ahLst/>
              <a:cxnLst/>
              <a:rect l="l" t="t" r="r" b="b"/>
              <a:pathLst>
                <a:path w="15145" h="1903" extrusionOk="0">
                  <a:moveTo>
                    <a:pt x="0" y="1"/>
                  </a:moveTo>
                  <a:lnTo>
                    <a:pt x="767" y="1902"/>
                  </a:lnTo>
                  <a:lnTo>
                    <a:pt x="14244" y="1902"/>
                  </a:lnTo>
                  <a:lnTo>
                    <a:pt x="15144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427;p35">
              <a:extLst>
                <a:ext uri="{FF2B5EF4-FFF2-40B4-BE49-F238E27FC236}">
                  <a16:creationId xmlns:a16="http://schemas.microsoft.com/office/drawing/2014/main" id="{F47AD240-87ED-7B66-C29F-0E92B1A232DE}"/>
                </a:ext>
              </a:extLst>
            </p:cNvPr>
            <p:cNvSpPr/>
            <p:nvPr/>
          </p:nvSpPr>
          <p:spPr>
            <a:xfrm>
              <a:off x="3286755" y="3781706"/>
              <a:ext cx="204626" cy="41543"/>
            </a:xfrm>
            <a:custGeom>
              <a:avLst/>
              <a:gdLst/>
              <a:ahLst/>
              <a:cxnLst/>
              <a:rect l="l" t="t" r="r" b="b"/>
              <a:pathLst>
                <a:path w="13644" h="2770" extrusionOk="0">
                  <a:moveTo>
                    <a:pt x="0" y="1102"/>
                  </a:moveTo>
                  <a:cubicBezTo>
                    <a:pt x="0" y="1135"/>
                    <a:pt x="33" y="1168"/>
                    <a:pt x="67" y="1202"/>
                  </a:cubicBezTo>
                  <a:cubicBezTo>
                    <a:pt x="33" y="1135"/>
                    <a:pt x="33" y="1135"/>
                    <a:pt x="0" y="1102"/>
                  </a:cubicBezTo>
                  <a:close/>
                  <a:moveTo>
                    <a:pt x="13643" y="1368"/>
                  </a:moveTo>
                  <a:cubicBezTo>
                    <a:pt x="13643" y="1368"/>
                    <a:pt x="13610" y="1402"/>
                    <a:pt x="13576" y="1468"/>
                  </a:cubicBezTo>
                  <a:cubicBezTo>
                    <a:pt x="13610" y="1435"/>
                    <a:pt x="13643" y="1402"/>
                    <a:pt x="13643" y="1368"/>
                  </a:cubicBezTo>
                  <a:close/>
                  <a:moveTo>
                    <a:pt x="6938" y="1"/>
                  </a:moveTo>
                  <a:lnTo>
                    <a:pt x="6872" y="67"/>
                  </a:lnTo>
                  <a:lnTo>
                    <a:pt x="6772" y="201"/>
                  </a:lnTo>
                  <a:lnTo>
                    <a:pt x="4939" y="2516"/>
                  </a:lnTo>
                  <a:lnTo>
                    <a:pt x="4939" y="2516"/>
                  </a:lnTo>
                  <a:cubicBezTo>
                    <a:pt x="4298" y="1648"/>
                    <a:pt x="3719" y="843"/>
                    <a:pt x="3202" y="101"/>
                  </a:cubicBezTo>
                  <a:lnTo>
                    <a:pt x="3136" y="34"/>
                  </a:lnTo>
                  <a:lnTo>
                    <a:pt x="3069" y="101"/>
                  </a:lnTo>
                  <a:lnTo>
                    <a:pt x="972" y="2591"/>
                  </a:lnTo>
                  <a:lnTo>
                    <a:pt x="972" y="2591"/>
                  </a:lnTo>
                  <a:lnTo>
                    <a:pt x="267" y="1468"/>
                  </a:lnTo>
                  <a:lnTo>
                    <a:pt x="67" y="1202"/>
                  </a:lnTo>
                  <a:lnTo>
                    <a:pt x="234" y="1502"/>
                  </a:lnTo>
                  <a:lnTo>
                    <a:pt x="901" y="2669"/>
                  </a:lnTo>
                  <a:lnTo>
                    <a:pt x="934" y="2703"/>
                  </a:lnTo>
                  <a:lnTo>
                    <a:pt x="1001" y="2669"/>
                  </a:lnTo>
                  <a:lnTo>
                    <a:pt x="3114" y="231"/>
                  </a:lnTo>
                  <a:lnTo>
                    <a:pt x="3114" y="231"/>
                  </a:lnTo>
                  <a:lnTo>
                    <a:pt x="4870" y="2703"/>
                  </a:lnTo>
                  <a:lnTo>
                    <a:pt x="4937" y="2769"/>
                  </a:lnTo>
                  <a:lnTo>
                    <a:pt x="4970" y="2703"/>
                  </a:lnTo>
                  <a:cubicBezTo>
                    <a:pt x="5571" y="1935"/>
                    <a:pt x="6238" y="1168"/>
                    <a:pt x="6872" y="334"/>
                  </a:cubicBezTo>
                  <a:lnTo>
                    <a:pt x="6940" y="249"/>
                  </a:lnTo>
                  <a:lnTo>
                    <a:pt x="6940" y="249"/>
                  </a:lnTo>
                  <a:cubicBezTo>
                    <a:pt x="7651" y="1089"/>
                    <a:pt x="8359" y="1926"/>
                    <a:pt x="8973" y="2669"/>
                  </a:cubicBezTo>
                  <a:lnTo>
                    <a:pt x="9040" y="2736"/>
                  </a:lnTo>
                  <a:lnTo>
                    <a:pt x="9107" y="2669"/>
                  </a:lnTo>
                  <a:lnTo>
                    <a:pt x="10842" y="259"/>
                  </a:lnTo>
                  <a:lnTo>
                    <a:pt x="10842" y="259"/>
                  </a:lnTo>
                  <a:lnTo>
                    <a:pt x="12609" y="2669"/>
                  </a:lnTo>
                  <a:lnTo>
                    <a:pt x="12642" y="2703"/>
                  </a:lnTo>
                  <a:lnTo>
                    <a:pt x="12676" y="2669"/>
                  </a:lnTo>
                  <a:lnTo>
                    <a:pt x="13410" y="1702"/>
                  </a:lnTo>
                  <a:lnTo>
                    <a:pt x="13576" y="1468"/>
                  </a:lnTo>
                  <a:lnTo>
                    <a:pt x="13576" y="1468"/>
                  </a:lnTo>
                  <a:lnTo>
                    <a:pt x="13376" y="1702"/>
                  </a:lnTo>
                  <a:lnTo>
                    <a:pt x="12646" y="2560"/>
                  </a:lnTo>
                  <a:lnTo>
                    <a:pt x="12646" y="2560"/>
                  </a:lnTo>
                  <a:lnTo>
                    <a:pt x="10908" y="101"/>
                  </a:lnTo>
                  <a:lnTo>
                    <a:pt x="10841" y="1"/>
                  </a:lnTo>
                  <a:lnTo>
                    <a:pt x="10774" y="101"/>
                  </a:lnTo>
                  <a:lnTo>
                    <a:pt x="9035" y="2517"/>
                  </a:lnTo>
                  <a:lnTo>
                    <a:pt x="9035" y="2517"/>
                  </a:lnTo>
                  <a:cubicBezTo>
                    <a:pt x="8389" y="1742"/>
                    <a:pt x="7713" y="936"/>
                    <a:pt x="7005" y="67"/>
                  </a:cubicBezTo>
                  <a:lnTo>
                    <a:pt x="69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08" name="Google Shape;428;p35">
              <a:extLst>
                <a:ext uri="{FF2B5EF4-FFF2-40B4-BE49-F238E27FC236}">
                  <a16:creationId xmlns:a16="http://schemas.microsoft.com/office/drawing/2014/main" id="{1F409B38-B683-233F-B660-4464AD39E5AF}"/>
                </a:ext>
              </a:extLst>
            </p:cNvPr>
            <p:cNvSpPr/>
            <p:nvPr/>
          </p:nvSpPr>
          <p:spPr>
            <a:xfrm>
              <a:off x="3285241" y="3751699"/>
              <a:ext cx="212635" cy="2520"/>
            </a:xfrm>
            <a:custGeom>
              <a:avLst/>
              <a:gdLst/>
              <a:ahLst/>
              <a:cxnLst/>
              <a:rect l="l" t="t" r="r" b="b"/>
              <a:pathLst>
                <a:path w="14178" h="168" extrusionOk="0">
                  <a:moveTo>
                    <a:pt x="7073" y="0"/>
                  </a:moveTo>
                  <a:cubicBezTo>
                    <a:pt x="3170" y="0"/>
                    <a:pt x="1" y="34"/>
                    <a:pt x="1" y="67"/>
                  </a:cubicBezTo>
                  <a:cubicBezTo>
                    <a:pt x="1" y="134"/>
                    <a:pt x="3170" y="167"/>
                    <a:pt x="7073" y="167"/>
                  </a:cubicBezTo>
                  <a:cubicBezTo>
                    <a:pt x="10975" y="167"/>
                    <a:pt x="14178" y="134"/>
                    <a:pt x="14178" y="67"/>
                  </a:cubicBezTo>
                  <a:cubicBezTo>
                    <a:pt x="14178" y="34"/>
                    <a:pt x="10975" y="0"/>
                    <a:pt x="7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09" name="Google Shape;429;p35">
              <a:extLst>
                <a:ext uri="{FF2B5EF4-FFF2-40B4-BE49-F238E27FC236}">
                  <a16:creationId xmlns:a16="http://schemas.microsoft.com/office/drawing/2014/main" id="{B95526B7-67C5-7D9F-33D2-0668D5B7956A}"/>
                </a:ext>
              </a:extLst>
            </p:cNvPr>
            <p:cNvSpPr/>
            <p:nvPr/>
          </p:nvSpPr>
          <p:spPr>
            <a:xfrm>
              <a:off x="3276243" y="3912771"/>
              <a:ext cx="231141" cy="2520"/>
            </a:xfrm>
            <a:custGeom>
              <a:avLst/>
              <a:gdLst/>
              <a:ahLst/>
              <a:cxnLst/>
              <a:rect l="l" t="t" r="r" b="b"/>
              <a:pathLst>
                <a:path w="15412" h="168" extrusionOk="0">
                  <a:moveTo>
                    <a:pt x="7706" y="0"/>
                  </a:moveTo>
                  <a:cubicBezTo>
                    <a:pt x="3436" y="0"/>
                    <a:pt x="1" y="34"/>
                    <a:pt x="1" y="67"/>
                  </a:cubicBezTo>
                  <a:cubicBezTo>
                    <a:pt x="1" y="100"/>
                    <a:pt x="3436" y="167"/>
                    <a:pt x="7706" y="167"/>
                  </a:cubicBezTo>
                  <a:cubicBezTo>
                    <a:pt x="11942" y="167"/>
                    <a:pt x="15412" y="100"/>
                    <a:pt x="15412" y="67"/>
                  </a:cubicBezTo>
                  <a:cubicBezTo>
                    <a:pt x="15412" y="34"/>
                    <a:pt x="11942" y="0"/>
                    <a:pt x="7706" y="0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0" name="Google Shape;430;p35">
              <a:extLst>
                <a:ext uri="{FF2B5EF4-FFF2-40B4-BE49-F238E27FC236}">
                  <a16:creationId xmlns:a16="http://schemas.microsoft.com/office/drawing/2014/main" id="{FF431518-860C-250F-7DB3-03A9E2B22CA0}"/>
                </a:ext>
              </a:extLst>
            </p:cNvPr>
            <p:cNvSpPr/>
            <p:nvPr/>
          </p:nvSpPr>
          <p:spPr>
            <a:xfrm>
              <a:off x="1506429" y="3621143"/>
              <a:ext cx="374728" cy="51531"/>
            </a:xfrm>
            <a:custGeom>
              <a:avLst/>
              <a:gdLst/>
              <a:ahLst/>
              <a:cxnLst/>
              <a:rect l="l" t="t" r="r" b="b"/>
              <a:pathLst>
                <a:path w="24986" h="3436" extrusionOk="0">
                  <a:moveTo>
                    <a:pt x="1" y="0"/>
                  </a:moveTo>
                  <a:lnTo>
                    <a:pt x="1" y="3436"/>
                  </a:lnTo>
                  <a:lnTo>
                    <a:pt x="24985" y="3436"/>
                  </a:lnTo>
                  <a:lnTo>
                    <a:pt x="249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1" name="Google Shape;431;p35">
              <a:extLst>
                <a:ext uri="{FF2B5EF4-FFF2-40B4-BE49-F238E27FC236}">
                  <a16:creationId xmlns:a16="http://schemas.microsoft.com/office/drawing/2014/main" id="{47D48F5A-B76C-764B-2971-0C5953688F41}"/>
                </a:ext>
              </a:extLst>
            </p:cNvPr>
            <p:cNvSpPr/>
            <p:nvPr/>
          </p:nvSpPr>
          <p:spPr>
            <a:xfrm>
              <a:off x="1505934" y="3620633"/>
              <a:ext cx="375717" cy="53046"/>
            </a:xfrm>
            <a:custGeom>
              <a:avLst/>
              <a:gdLst/>
              <a:ahLst/>
              <a:cxnLst/>
              <a:rect l="l" t="t" r="r" b="b"/>
              <a:pathLst>
                <a:path w="25052" h="3537" extrusionOk="0">
                  <a:moveTo>
                    <a:pt x="24985" y="101"/>
                  </a:moveTo>
                  <a:lnTo>
                    <a:pt x="24985" y="3437"/>
                  </a:lnTo>
                  <a:lnTo>
                    <a:pt x="101" y="3437"/>
                  </a:lnTo>
                  <a:lnTo>
                    <a:pt x="101" y="101"/>
                  </a:lnTo>
                  <a:close/>
                  <a:moveTo>
                    <a:pt x="1" y="1"/>
                  </a:moveTo>
                  <a:lnTo>
                    <a:pt x="1" y="3537"/>
                  </a:lnTo>
                  <a:lnTo>
                    <a:pt x="25052" y="3537"/>
                  </a:lnTo>
                  <a:lnTo>
                    <a:pt x="250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2" name="Google Shape;432;p35">
              <a:extLst>
                <a:ext uri="{FF2B5EF4-FFF2-40B4-BE49-F238E27FC236}">
                  <a16:creationId xmlns:a16="http://schemas.microsoft.com/office/drawing/2014/main" id="{4B86BD4F-2E07-C506-7C3F-57DC14CC8D64}"/>
                </a:ext>
              </a:extLst>
            </p:cNvPr>
            <p:cNvSpPr/>
            <p:nvPr/>
          </p:nvSpPr>
          <p:spPr>
            <a:xfrm>
              <a:off x="1541445" y="3655649"/>
              <a:ext cx="305184" cy="266161"/>
            </a:xfrm>
            <a:custGeom>
              <a:avLst/>
              <a:gdLst/>
              <a:ahLst/>
              <a:cxnLst/>
              <a:rect l="l" t="t" r="r" b="b"/>
              <a:pathLst>
                <a:path w="20349" h="17747" extrusionOk="0">
                  <a:moveTo>
                    <a:pt x="1" y="1"/>
                  </a:moveTo>
                  <a:lnTo>
                    <a:pt x="3604" y="17747"/>
                  </a:lnTo>
                  <a:lnTo>
                    <a:pt x="16880" y="17747"/>
                  </a:lnTo>
                  <a:lnTo>
                    <a:pt x="20349" y="11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3" name="Google Shape;433;p35">
              <a:extLst>
                <a:ext uri="{FF2B5EF4-FFF2-40B4-BE49-F238E27FC236}">
                  <a16:creationId xmlns:a16="http://schemas.microsoft.com/office/drawing/2014/main" id="{0FD40000-7C37-43D2-F285-384F026E2503}"/>
                </a:ext>
              </a:extLst>
            </p:cNvPr>
            <p:cNvSpPr/>
            <p:nvPr/>
          </p:nvSpPr>
          <p:spPr>
            <a:xfrm>
              <a:off x="1541445" y="3896260"/>
              <a:ext cx="305184" cy="39533"/>
            </a:xfrm>
            <a:custGeom>
              <a:avLst/>
              <a:gdLst/>
              <a:ahLst/>
              <a:cxnLst/>
              <a:rect l="l" t="t" r="r" b="b"/>
              <a:pathLst>
                <a:path w="20349" h="2636" extrusionOk="0">
                  <a:moveTo>
                    <a:pt x="1" y="1"/>
                  </a:moveTo>
                  <a:lnTo>
                    <a:pt x="1902" y="2636"/>
                  </a:lnTo>
                  <a:lnTo>
                    <a:pt x="18081" y="2636"/>
                  </a:lnTo>
                  <a:lnTo>
                    <a:pt x="2034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4" name="Google Shape;434;p35">
              <a:extLst>
                <a:ext uri="{FF2B5EF4-FFF2-40B4-BE49-F238E27FC236}">
                  <a16:creationId xmlns:a16="http://schemas.microsoft.com/office/drawing/2014/main" id="{05432AF2-0C8C-C510-E4AD-07FAA0787C05}"/>
                </a:ext>
              </a:extLst>
            </p:cNvPr>
            <p:cNvSpPr/>
            <p:nvPr/>
          </p:nvSpPr>
          <p:spPr>
            <a:xfrm>
              <a:off x="1677520" y="3112912"/>
              <a:ext cx="3509" cy="550318"/>
            </a:xfrm>
            <a:custGeom>
              <a:avLst/>
              <a:gdLst/>
              <a:ahLst/>
              <a:cxnLst/>
              <a:rect l="l" t="t" r="r" b="b"/>
              <a:pathLst>
                <a:path w="234" h="36694" extrusionOk="0">
                  <a:moveTo>
                    <a:pt x="33" y="0"/>
                  </a:moveTo>
                  <a:cubicBezTo>
                    <a:pt x="0" y="0"/>
                    <a:pt x="0" y="8239"/>
                    <a:pt x="0" y="18347"/>
                  </a:cubicBezTo>
                  <a:cubicBezTo>
                    <a:pt x="33" y="28487"/>
                    <a:pt x="100" y="36693"/>
                    <a:pt x="167" y="36693"/>
                  </a:cubicBezTo>
                  <a:cubicBezTo>
                    <a:pt x="200" y="36693"/>
                    <a:pt x="234" y="28487"/>
                    <a:pt x="200" y="18347"/>
                  </a:cubicBezTo>
                  <a:cubicBezTo>
                    <a:pt x="167" y="8239"/>
                    <a:pt x="100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5" name="Google Shape;435;p35">
              <a:extLst>
                <a:ext uri="{FF2B5EF4-FFF2-40B4-BE49-F238E27FC236}">
                  <a16:creationId xmlns:a16="http://schemas.microsoft.com/office/drawing/2014/main" id="{83E440F5-8A11-A128-BD4C-5F1A4CE6DB67}"/>
                </a:ext>
              </a:extLst>
            </p:cNvPr>
            <p:cNvSpPr/>
            <p:nvPr/>
          </p:nvSpPr>
          <p:spPr>
            <a:xfrm>
              <a:off x="1728042" y="3355023"/>
              <a:ext cx="35034" cy="292166"/>
            </a:xfrm>
            <a:custGeom>
              <a:avLst/>
              <a:gdLst/>
              <a:ahLst/>
              <a:cxnLst/>
              <a:rect l="l" t="t" r="r" b="b"/>
              <a:pathLst>
                <a:path w="2336" h="19481" extrusionOk="0">
                  <a:moveTo>
                    <a:pt x="2335" y="0"/>
                  </a:moveTo>
                  <a:lnTo>
                    <a:pt x="2335" y="0"/>
                  </a:lnTo>
                  <a:cubicBezTo>
                    <a:pt x="2335" y="0"/>
                    <a:pt x="2302" y="67"/>
                    <a:pt x="2268" y="167"/>
                  </a:cubicBezTo>
                  <a:lnTo>
                    <a:pt x="2002" y="701"/>
                  </a:lnTo>
                  <a:cubicBezTo>
                    <a:pt x="1935" y="801"/>
                    <a:pt x="1868" y="934"/>
                    <a:pt x="1835" y="1067"/>
                  </a:cubicBezTo>
                  <a:cubicBezTo>
                    <a:pt x="1768" y="1234"/>
                    <a:pt x="1701" y="1368"/>
                    <a:pt x="1635" y="1534"/>
                  </a:cubicBezTo>
                  <a:lnTo>
                    <a:pt x="1435" y="2068"/>
                  </a:lnTo>
                  <a:cubicBezTo>
                    <a:pt x="1368" y="2268"/>
                    <a:pt x="1301" y="2468"/>
                    <a:pt x="1234" y="2669"/>
                  </a:cubicBezTo>
                  <a:cubicBezTo>
                    <a:pt x="934" y="3703"/>
                    <a:pt x="667" y="4703"/>
                    <a:pt x="501" y="5737"/>
                  </a:cubicBezTo>
                  <a:cubicBezTo>
                    <a:pt x="300" y="7038"/>
                    <a:pt x="134" y="8306"/>
                    <a:pt x="67" y="9607"/>
                  </a:cubicBezTo>
                  <a:cubicBezTo>
                    <a:pt x="0" y="11942"/>
                    <a:pt x="67" y="14277"/>
                    <a:pt x="334" y="16612"/>
                  </a:cubicBezTo>
                  <a:cubicBezTo>
                    <a:pt x="434" y="17479"/>
                    <a:pt x="534" y="18213"/>
                    <a:pt x="601" y="18713"/>
                  </a:cubicBezTo>
                  <a:cubicBezTo>
                    <a:pt x="634" y="18947"/>
                    <a:pt x="667" y="19114"/>
                    <a:pt x="701" y="19281"/>
                  </a:cubicBezTo>
                  <a:cubicBezTo>
                    <a:pt x="701" y="19347"/>
                    <a:pt x="734" y="19414"/>
                    <a:pt x="734" y="19481"/>
                  </a:cubicBezTo>
                  <a:cubicBezTo>
                    <a:pt x="767" y="19414"/>
                    <a:pt x="767" y="19347"/>
                    <a:pt x="734" y="19281"/>
                  </a:cubicBezTo>
                  <a:cubicBezTo>
                    <a:pt x="734" y="19114"/>
                    <a:pt x="701" y="18914"/>
                    <a:pt x="701" y="18680"/>
                  </a:cubicBezTo>
                  <a:cubicBezTo>
                    <a:pt x="634" y="18213"/>
                    <a:pt x="534" y="17479"/>
                    <a:pt x="467" y="16579"/>
                  </a:cubicBezTo>
                  <a:cubicBezTo>
                    <a:pt x="234" y="14277"/>
                    <a:pt x="167" y="11942"/>
                    <a:pt x="267" y="9607"/>
                  </a:cubicBezTo>
                  <a:cubicBezTo>
                    <a:pt x="334" y="8306"/>
                    <a:pt x="467" y="7038"/>
                    <a:pt x="667" y="5771"/>
                  </a:cubicBezTo>
                  <a:cubicBezTo>
                    <a:pt x="834" y="4737"/>
                    <a:pt x="1068" y="3736"/>
                    <a:pt x="1368" y="2735"/>
                  </a:cubicBezTo>
                  <a:cubicBezTo>
                    <a:pt x="1435" y="2502"/>
                    <a:pt x="1468" y="2302"/>
                    <a:pt x="1535" y="2102"/>
                  </a:cubicBezTo>
                  <a:cubicBezTo>
                    <a:pt x="1601" y="1935"/>
                    <a:pt x="1668" y="1735"/>
                    <a:pt x="1735" y="1568"/>
                  </a:cubicBezTo>
                  <a:cubicBezTo>
                    <a:pt x="1801" y="1401"/>
                    <a:pt x="1835" y="1268"/>
                    <a:pt x="1902" y="1101"/>
                  </a:cubicBezTo>
                  <a:lnTo>
                    <a:pt x="2068" y="734"/>
                  </a:lnTo>
                  <a:lnTo>
                    <a:pt x="2268" y="200"/>
                  </a:lnTo>
                  <a:cubicBezTo>
                    <a:pt x="2302" y="133"/>
                    <a:pt x="2335" y="67"/>
                    <a:pt x="23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6" name="Google Shape;436;p35">
              <a:extLst>
                <a:ext uri="{FF2B5EF4-FFF2-40B4-BE49-F238E27FC236}">
                  <a16:creationId xmlns:a16="http://schemas.microsoft.com/office/drawing/2014/main" id="{84429E57-C5F5-3D82-DA30-15B79A1331B7}"/>
                </a:ext>
              </a:extLst>
            </p:cNvPr>
            <p:cNvSpPr/>
            <p:nvPr/>
          </p:nvSpPr>
          <p:spPr>
            <a:xfrm>
              <a:off x="1705023" y="3255464"/>
              <a:ext cx="49042" cy="409252"/>
            </a:xfrm>
            <a:custGeom>
              <a:avLst/>
              <a:gdLst/>
              <a:ahLst/>
              <a:cxnLst/>
              <a:rect l="l" t="t" r="r" b="b"/>
              <a:pathLst>
                <a:path w="3270" h="27288" extrusionOk="0">
                  <a:moveTo>
                    <a:pt x="3270" y="1"/>
                  </a:moveTo>
                  <a:cubicBezTo>
                    <a:pt x="3203" y="68"/>
                    <a:pt x="3170" y="168"/>
                    <a:pt x="3136" y="234"/>
                  </a:cubicBezTo>
                  <a:cubicBezTo>
                    <a:pt x="3070" y="435"/>
                    <a:pt x="2970" y="668"/>
                    <a:pt x="2836" y="1002"/>
                  </a:cubicBezTo>
                  <a:lnTo>
                    <a:pt x="2636" y="1535"/>
                  </a:lnTo>
                  <a:lnTo>
                    <a:pt x="2436" y="2203"/>
                  </a:lnTo>
                  <a:cubicBezTo>
                    <a:pt x="2269" y="2670"/>
                    <a:pt x="2102" y="3203"/>
                    <a:pt x="1935" y="3804"/>
                  </a:cubicBezTo>
                  <a:cubicBezTo>
                    <a:pt x="1835" y="4104"/>
                    <a:pt x="1735" y="4437"/>
                    <a:pt x="1669" y="4771"/>
                  </a:cubicBezTo>
                  <a:cubicBezTo>
                    <a:pt x="1602" y="5105"/>
                    <a:pt x="1502" y="5438"/>
                    <a:pt x="1435" y="5805"/>
                  </a:cubicBezTo>
                  <a:cubicBezTo>
                    <a:pt x="1235" y="6506"/>
                    <a:pt x="1102" y="7273"/>
                    <a:pt x="935" y="8107"/>
                  </a:cubicBezTo>
                  <a:cubicBezTo>
                    <a:pt x="668" y="9741"/>
                    <a:pt x="401" y="11543"/>
                    <a:pt x="234" y="13477"/>
                  </a:cubicBezTo>
                  <a:cubicBezTo>
                    <a:pt x="67" y="15379"/>
                    <a:pt x="1" y="17180"/>
                    <a:pt x="1" y="18848"/>
                  </a:cubicBezTo>
                  <a:cubicBezTo>
                    <a:pt x="1" y="20516"/>
                    <a:pt x="34" y="22017"/>
                    <a:pt x="134" y="23251"/>
                  </a:cubicBezTo>
                  <a:cubicBezTo>
                    <a:pt x="168" y="23885"/>
                    <a:pt x="201" y="24452"/>
                    <a:pt x="234" y="24952"/>
                  </a:cubicBezTo>
                  <a:cubicBezTo>
                    <a:pt x="301" y="25453"/>
                    <a:pt x="334" y="25886"/>
                    <a:pt x="368" y="26220"/>
                  </a:cubicBezTo>
                  <a:cubicBezTo>
                    <a:pt x="401" y="26553"/>
                    <a:pt x="434" y="26820"/>
                    <a:pt x="468" y="27020"/>
                  </a:cubicBezTo>
                  <a:cubicBezTo>
                    <a:pt x="468" y="27120"/>
                    <a:pt x="468" y="27220"/>
                    <a:pt x="501" y="27287"/>
                  </a:cubicBezTo>
                  <a:cubicBezTo>
                    <a:pt x="501" y="27220"/>
                    <a:pt x="501" y="27120"/>
                    <a:pt x="501" y="27020"/>
                  </a:cubicBezTo>
                  <a:cubicBezTo>
                    <a:pt x="501" y="26820"/>
                    <a:pt x="468" y="26553"/>
                    <a:pt x="434" y="26220"/>
                  </a:cubicBezTo>
                  <a:cubicBezTo>
                    <a:pt x="401" y="25853"/>
                    <a:pt x="401" y="25419"/>
                    <a:pt x="368" y="24952"/>
                  </a:cubicBezTo>
                  <a:cubicBezTo>
                    <a:pt x="334" y="24452"/>
                    <a:pt x="268" y="23885"/>
                    <a:pt x="268" y="23284"/>
                  </a:cubicBezTo>
                  <a:cubicBezTo>
                    <a:pt x="168" y="22017"/>
                    <a:pt x="134" y="20516"/>
                    <a:pt x="168" y="18881"/>
                  </a:cubicBezTo>
                  <a:cubicBezTo>
                    <a:pt x="201" y="17213"/>
                    <a:pt x="268" y="15412"/>
                    <a:pt x="434" y="13511"/>
                  </a:cubicBezTo>
                  <a:cubicBezTo>
                    <a:pt x="601" y="11609"/>
                    <a:pt x="835" y="9808"/>
                    <a:pt x="1102" y="8173"/>
                  </a:cubicBezTo>
                  <a:cubicBezTo>
                    <a:pt x="1268" y="7340"/>
                    <a:pt x="1402" y="6572"/>
                    <a:pt x="1569" y="5872"/>
                  </a:cubicBezTo>
                  <a:cubicBezTo>
                    <a:pt x="1635" y="5505"/>
                    <a:pt x="1735" y="5138"/>
                    <a:pt x="1802" y="4804"/>
                  </a:cubicBezTo>
                  <a:cubicBezTo>
                    <a:pt x="1902" y="4504"/>
                    <a:pt x="1969" y="4171"/>
                    <a:pt x="2069" y="3870"/>
                  </a:cubicBezTo>
                  <a:cubicBezTo>
                    <a:pt x="2202" y="3270"/>
                    <a:pt x="2369" y="2736"/>
                    <a:pt x="2536" y="2236"/>
                  </a:cubicBezTo>
                  <a:cubicBezTo>
                    <a:pt x="2603" y="2002"/>
                    <a:pt x="2669" y="1802"/>
                    <a:pt x="2736" y="1602"/>
                  </a:cubicBezTo>
                  <a:cubicBezTo>
                    <a:pt x="2803" y="1402"/>
                    <a:pt x="2869" y="1202"/>
                    <a:pt x="2903" y="1035"/>
                  </a:cubicBezTo>
                  <a:cubicBezTo>
                    <a:pt x="3036" y="701"/>
                    <a:pt x="3136" y="435"/>
                    <a:pt x="3170" y="268"/>
                  </a:cubicBezTo>
                  <a:cubicBezTo>
                    <a:pt x="3236" y="101"/>
                    <a:pt x="3270" y="1"/>
                    <a:pt x="3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7" name="Google Shape;437;p35">
              <a:extLst>
                <a:ext uri="{FF2B5EF4-FFF2-40B4-BE49-F238E27FC236}">
                  <a16:creationId xmlns:a16="http://schemas.microsoft.com/office/drawing/2014/main" id="{E7CDEEAB-CFF4-957B-A947-3232D1540934}"/>
                </a:ext>
              </a:extLst>
            </p:cNvPr>
            <p:cNvSpPr/>
            <p:nvPr/>
          </p:nvSpPr>
          <p:spPr>
            <a:xfrm>
              <a:off x="1584979" y="3129917"/>
              <a:ext cx="71043" cy="549808"/>
            </a:xfrm>
            <a:custGeom>
              <a:avLst/>
              <a:gdLst/>
              <a:ahLst/>
              <a:cxnLst/>
              <a:rect l="l" t="t" r="r" b="b"/>
              <a:pathLst>
                <a:path w="4737" h="36660" extrusionOk="0">
                  <a:moveTo>
                    <a:pt x="0" y="0"/>
                  </a:moveTo>
                  <a:cubicBezTo>
                    <a:pt x="0" y="34"/>
                    <a:pt x="0" y="67"/>
                    <a:pt x="0" y="100"/>
                  </a:cubicBezTo>
                  <a:cubicBezTo>
                    <a:pt x="33" y="167"/>
                    <a:pt x="33" y="267"/>
                    <a:pt x="67" y="367"/>
                  </a:cubicBezTo>
                  <a:cubicBezTo>
                    <a:pt x="133" y="634"/>
                    <a:pt x="200" y="968"/>
                    <a:pt x="334" y="1435"/>
                  </a:cubicBezTo>
                  <a:cubicBezTo>
                    <a:pt x="467" y="1868"/>
                    <a:pt x="600" y="2435"/>
                    <a:pt x="734" y="3103"/>
                  </a:cubicBezTo>
                  <a:cubicBezTo>
                    <a:pt x="901" y="3736"/>
                    <a:pt x="1067" y="4504"/>
                    <a:pt x="1234" y="5337"/>
                  </a:cubicBezTo>
                  <a:cubicBezTo>
                    <a:pt x="1401" y="6138"/>
                    <a:pt x="1568" y="7072"/>
                    <a:pt x="1768" y="8039"/>
                  </a:cubicBezTo>
                  <a:cubicBezTo>
                    <a:pt x="1968" y="9007"/>
                    <a:pt x="2135" y="10074"/>
                    <a:pt x="2335" y="11175"/>
                  </a:cubicBezTo>
                  <a:cubicBezTo>
                    <a:pt x="2669" y="13377"/>
                    <a:pt x="3002" y="15812"/>
                    <a:pt x="3302" y="18380"/>
                  </a:cubicBezTo>
                  <a:cubicBezTo>
                    <a:pt x="3869" y="23517"/>
                    <a:pt x="4170" y="28187"/>
                    <a:pt x="4403" y="31556"/>
                  </a:cubicBezTo>
                  <a:cubicBezTo>
                    <a:pt x="4503" y="33224"/>
                    <a:pt x="4603" y="34592"/>
                    <a:pt x="4637" y="35559"/>
                  </a:cubicBezTo>
                  <a:cubicBezTo>
                    <a:pt x="4670" y="36026"/>
                    <a:pt x="4703" y="36393"/>
                    <a:pt x="4737" y="36660"/>
                  </a:cubicBezTo>
                  <a:cubicBezTo>
                    <a:pt x="4737" y="36393"/>
                    <a:pt x="4703" y="36026"/>
                    <a:pt x="4703" y="35559"/>
                  </a:cubicBezTo>
                  <a:cubicBezTo>
                    <a:pt x="4670" y="34625"/>
                    <a:pt x="4603" y="33257"/>
                    <a:pt x="4503" y="31556"/>
                  </a:cubicBezTo>
                  <a:cubicBezTo>
                    <a:pt x="4303" y="28187"/>
                    <a:pt x="4036" y="23517"/>
                    <a:pt x="3469" y="18347"/>
                  </a:cubicBezTo>
                  <a:cubicBezTo>
                    <a:pt x="3169" y="15778"/>
                    <a:pt x="2835" y="13343"/>
                    <a:pt x="2468" y="11142"/>
                  </a:cubicBezTo>
                  <a:cubicBezTo>
                    <a:pt x="2268" y="10041"/>
                    <a:pt x="2102" y="9007"/>
                    <a:pt x="1901" y="8006"/>
                  </a:cubicBezTo>
                  <a:cubicBezTo>
                    <a:pt x="1735" y="7039"/>
                    <a:pt x="1501" y="6138"/>
                    <a:pt x="1334" y="5304"/>
                  </a:cubicBezTo>
                  <a:cubicBezTo>
                    <a:pt x="1168" y="4470"/>
                    <a:pt x="967" y="3736"/>
                    <a:pt x="834" y="3069"/>
                  </a:cubicBezTo>
                  <a:cubicBezTo>
                    <a:pt x="667" y="2435"/>
                    <a:pt x="534" y="1868"/>
                    <a:pt x="400" y="1401"/>
                  </a:cubicBezTo>
                  <a:cubicBezTo>
                    <a:pt x="267" y="968"/>
                    <a:pt x="200" y="601"/>
                    <a:pt x="100" y="367"/>
                  </a:cubicBezTo>
                  <a:cubicBezTo>
                    <a:pt x="67" y="234"/>
                    <a:pt x="33" y="167"/>
                    <a:pt x="33" y="100"/>
                  </a:cubicBezTo>
                  <a:cubicBezTo>
                    <a:pt x="33" y="67"/>
                    <a:pt x="0" y="3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8" name="Google Shape;438;p35">
              <a:extLst>
                <a:ext uri="{FF2B5EF4-FFF2-40B4-BE49-F238E27FC236}">
                  <a16:creationId xmlns:a16="http://schemas.microsoft.com/office/drawing/2014/main" id="{3B01FE79-BA7D-D049-0DB4-1BB6A953A301}"/>
                </a:ext>
              </a:extLst>
            </p:cNvPr>
            <p:cNvSpPr/>
            <p:nvPr/>
          </p:nvSpPr>
          <p:spPr>
            <a:xfrm>
              <a:off x="1556456" y="3141419"/>
              <a:ext cx="178620" cy="321486"/>
            </a:xfrm>
            <a:custGeom>
              <a:avLst/>
              <a:gdLst/>
              <a:ahLst/>
              <a:cxnLst/>
              <a:rect l="l" t="t" r="r" b="b"/>
              <a:pathLst>
                <a:path w="11910" h="21436" extrusionOk="0">
                  <a:moveTo>
                    <a:pt x="5571" y="1"/>
                  </a:moveTo>
                  <a:cubicBezTo>
                    <a:pt x="4370" y="67"/>
                    <a:pt x="3303" y="668"/>
                    <a:pt x="2603" y="1635"/>
                  </a:cubicBezTo>
                  <a:cubicBezTo>
                    <a:pt x="1935" y="2569"/>
                    <a:pt x="1435" y="3670"/>
                    <a:pt x="1168" y="4804"/>
                  </a:cubicBezTo>
                  <a:cubicBezTo>
                    <a:pt x="301" y="7539"/>
                    <a:pt x="1" y="10408"/>
                    <a:pt x="301" y="13243"/>
                  </a:cubicBezTo>
                  <a:cubicBezTo>
                    <a:pt x="634" y="16079"/>
                    <a:pt x="1769" y="18881"/>
                    <a:pt x="3803" y="20882"/>
                  </a:cubicBezTo>
                  <a:cubicBezTo>
                    <a:pt x="4093" y="21171"/>
                    <a:pt x="4457" y="21435"/>
                    <a:pt x="4831" y="21435"/>
                  </a:cubicBezTo>
                  <a:cubicBezTo>
                    <a:pt x="4889" y="21435"/>
                    <a:pt x="4947" y="21429"/>
                    <a:pt x="5004" y="21416"/>
                  </a:cubicBezTo>
                  <a:cubicBezTo>
                    <a:pt x="5271" y="21349"/>
                    <a:pt x="5471" y="21216"/>
                    <a:pt x="5671" y="21049"/>
                  </a:cubicBezTo>
                  <a:cubicBezTo>
                    <a:pt x="9674" y="17346"/>
                    <a:pt x="11909" y="12109"/>
                    <a:pt x="11809" y="6639"/>
                  </a:cubicBezTo>
                  <a:cubicBezTo>
                    <a:pt x="11842" y="5571"/>
                    <a:pt x="11576" y="4504"/>
                    <a:pt x="11042" y="3536"/>
                  </a:cubicBezTo>
                  <a:cubicBezTo>
                    <a:pt x="10531" y="2799"/>
                    <a:pt x="9442" y="1989"/>
                    <a:pt x="8511" y="1989"/>
                  </a:cubicBezTo>
                  <a:cubicBezTo>
                    <a:pt x="8348" y="1989"/>
                    <a:pt x="8189" y="2014"/>
                    <a:pt x="8040" y="2069"/>
                  </a:cubicBezTo>
                  <a:cubicBezTo>
                    <a:pt x="7906" y="901"/>
                    <a:pt x="6739" y="34"/>
                    <a:pt x="55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59" name="Google Shape;439;p35">
              <a:extLst>
                <a:ext uri="{FF2B5EF4-FFF2-40B4-BE49-F238E27FC236}">
                  <a16:creationId xmlns:a16="http://schemas.microsoft.com/office/drawing/2014/main" id="{9501D5A0-6DBB-4622-5C00-0C2AC3A1CCCD}"/>
                </a:ext>
              </a:extLst>
            </p:cNvPr>
            <p:cNvSpPr/>
            <p:nvPr/>
          </p:nvSpPr>
          <p:spPr>
            <a:xfrm>
              <a:off x="1450403" y="2968845"/>
              <a:ext cx="95579" cy="110577"/>
            </a:xfrm>
            <a:custGeom>
              <a:avLst/>
              <a:gdLst/>
              <a:ahLst/>
              <a:cxnLst/>
              <a:rect l="l" t="t" r="r" b="b"/>
              <a:pathLst>
                <a:path w="6373" h="7373" extrusionOk="0">
                  <a:moveTo>
                    <a:pt x="1002" y="0"/>
                  </a:moveTo>
                  <a:lnTo>
                    <a:pt x="1" y="567"/>
                  </a:lnTo>
                  <a:lnTo>
                    <a:pt x="4371" y="7239"/>
                  </a:lnTo>
                  <a:cubicBezTo>
                    <a:pt x="4404" y="7306"/>
                    <a:pt x="4471" y="7372"/>
                    <a:pt x="4571" y="7372"/>
                  </a:cubicBezTo>
                  <a:cubicBezTo>
                    <a:pt x="4638" y="7372"/>
                    <a:pt x="4671" y="7306"/>
                    <a:pt x="4738" y="7239"/>
                  </a:cubicBezTo>
                  <a:lnTo>
                    <a:pt x="6372" y="4237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F72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1" name="Google Shape;440;p35">
              <a:extLst>
                <a:ext uri="{FF2B5EF4-FFF2-40B4-BE49-F238E27FC236}">
                  <a16:creationId xmlns:a16="http://schemas.microsoft.com/office/drawing/2014/main" id="{E8875067-BA65-CE7E-1085-061B9B71B070}"/>
                </a:ext>
              </a:extLst>
            </p:cNvPr>
            <p:cNvSpPr/>
            <p:nvPr/>
          </p:nvSpPr>
          <p:spPr>
            <a:xfrm>
              <a:off x="1450403" y="2968845"/>
              <a:ext cx="95579" cy="110577"/>
            </a:xfrm>
            <a:custGeom>
              <a:avLst/>
              <a:gdLst/>
              <a:ahLst/>
              <a:cxnLst/>
              <a:rect l="l" t="t" r="r" b="b"/>
              <a:pathLst>
                <a:path w="6373" h="7373" extrusionOk="0">
                  <a:moveTo>
                    <a:pt x="1002" y="0"/>
                  </a:moveTo>
                  <a:lnTo>
                    <a:pt x="1" y="567"/>
                  </a:lnTo>
                  <a:lnTo>
                    <a:pt x="4371" y="7239"/>
                  </a:lnTo>
                  <a:cubicBezTo>
                    <a:pt x="4404" y="7306"/>
                    <a:pt x="4471" y="7372"/>
                    <a:pt x="4571" y="7372"/>
                  </a:cubicBezTo>
                  <a:cubicBezTo>
                    <a:pt x="4638" y="7372"/>
                    <a:pt x="4671" y="7306"/>
                    <a:pt x="4738" y="7239"/>
                  </a:cubicBezTo>
                  <a:lnTo>
                    <a:pt x="6372" y="4237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2" name="Google Shape;441;p35">
              <a:extLst>
                <a:ext uri="{FF2B5EF4-FFF2-40B4-BE49-F238E27FC236}">
                  <a16:creationId xmlns:a16="http://schemas.microsoft.com/office/drawing/2014/main" id="{03C118EB-CF44-BABE-1D68-97F2FCD02819}"/>
                </a:ext>
              </a:extLst>
            </p:cNvPr>
            <p:cNvSpPr/>
            <p:nvPr/>
          </p:nvSpPr>
          <p:spPr>
            <a:xfrm>
              <a:off x="1449414" y="2920572"/>
              <a:ext cx="253143" cy="192373"/>
            </a:xfrm>
            <a:custGeom>
              <a:avLst/>
              <a:gdLst/>
              <a:ahLst/>
              <a:cxnLst/>
              <a:rect l="l" t="t" r="r" b="b"/>
              <a:pathLst>
                <a:path w="16879" h="12827" extrusionOk="0">
                  <a:moveTo>
                    <a:pt x="7665" y="1"/>
                  </a:moveTo>
                  <a:cubicBezTo>
                    <a:pt x="4899" y="1"/>
                    <a:pt x="2235" y="1122"/>
                    <a:pt x="300" y="3119"/>
                  </a:cubicBezTo>
                  <a:cubicBezTo>
                    <a:pt x="167" y="3286"/>
                    <a:pt x="0" y="3486"/>
                    <a:pt x="67" y="3720"/>
                  </a:cubicBezTo>
                  <a:cubicBezTo>
                    <a:pt x="134" y="3886"/>
                    <a:pt x="267" y="4020"/>
                    <a:pt x="401" y="4087"/>
                  </a:cubicBezTo>
                  <a:lnTo>
                    <a:pt x="15244" y="12826"/>
                  </a:lnTo>
                  <a:cubicBezTo>
                    <a:pt x="16879" y="10424"/>
                    <a:pt x="16846" y="7022"/>
                    <a:pt x="15411" y="4453"/>
                  </a:cubicBezTo>
                  <a:cubicBezTo>
                    <a:pt x="13910" y="1885"/>
                    <a:pt x="11208" y="217"/>
                    <a:pt x="8239" y="17"/>
                  </a:cubicBezTo>
                  <a:cubicBezTo>
                    <a:pt x="8048" y="6"/>
                    <a:pt x="7856" y="1"/>
                    <a:pt x="76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3" name="Google Shape;442;p35">
              <a:extLst>
                <a:ext uri="{FF2B5EF4-FFF2-40B4-BE49-F238E27FC236}">
                  <a16:creationId xmlns:a16="http://schemas.microsoft.com/office/drawing/2014/main" id="{88588DC0-5B9E-A055-6CF3-533B03843526}"/>
                </a:ext>
              </a:extLst>
            </p:cNvPr>
            <p:cNvSpPr/>
            <p:nvPr/>
          </p:nvSpPr>
          <p:spPr>
            <a:xfrm>
              <a:off x="1487924" y="2938823"/>
              <a:ext cx="191623" cy="174616"/>
            </a:xfrm>
            <a:custGeom>
              <a:avLst/>
              <a:gdLst/>
              <a:ahLst/>
              <a:cxnLst/>
              <a:rect l="l" t="t" r="r" b="b"/>
              <a:pathLst>
                <a:path w="12777" h="11643" extrusionOk="0">
                  <a:moveTo>
                    <a:pt x="735" y="1"/>
                  </a:moveTo>
                  <a:cubicBezTo>
                    <a:pt x="501" y="1"/>
                    <a:pt x="301" y="34"/>
                    <a:pt x="168" y="34"/>
                  </a:cubicBezTo>
                  <a:lnTo>
                    <a:pt x="1" y="68"/>
                  </a:lnTo>
                  <a:lnTo>
                    <a:pt x="735" y="68"/>
                  </a:lnTo>
                  <a:cubicBezTo>
                    <a:pt x="1402" y="68"/>
                    <a:pt x="2102" y="168"/>
                    <a:pt x="2769" y="301"/>
                  </a:cubicBezTo>
                  <a:cubicBezTo>
                    <a:pt x="7339" y="1102"/>
                    <a:pt x="11009" y="4437"/>
                    <a:pt x="12276" y="8907"/>
                  </a:cubicBezTo>
                  <a:cubicBezTo>
                    <a:pt x="12476" y="9541"/>
                    <a:pt x="12610" y="10208"/>
                    <a:pt x="12676" y="10909"/>
                  </a:cubicBezTo>
                  <a:cubicBezTo>
                    <a:pt x="12710" y="11142"/>
                    <a:pt x="12710" y="11409"/>
                    <a:pt x="12676" y="11643"/>
                  </a:cubicBezTo>
                  <a:cubicBezTo>
                    <a:pt x="12743" y="11542"/>
                    <a:pt x="12777" y="11442"/>
                    <a:pt x="12777" y="11309"/>
                  </a:cubicBezTo>
                  <a:cubicBezTo>
                    <a:pt x="12777" y="11176"/>
                    <a:pt x="12777" y="11042"/>
                    <a:pt x="12777" y="10909"/>
                  </a:cubicBezTo>
                  <a:cubicBezTo>
                    <a:pt x="12710" y="10208"/>
                    <a:pt x="12576" y="9541"/>
                    <a:pt x="12376" y="8874"/>
                  </a:cubicBezTo>
                  <a:cubicBezTo>
                    <a:pt x="11175" y="4337"/>
                    <a:pt x="7406" y="968"/>
                    <a:pt x="2803" y="168"/>
                  </a:cubicBezTo>
                  <a:cubicBezTo>
                    <a:pt x="2136" y="68"/>
                    <a:pt x="1435" y="1"/>
                    <a:pt x="7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4" name="Google Shape;443;p35">
              <a:extLst>
                <a:ext uri="{FF2B5EF4-FFF2-40B4-BE49-F238E27FC236}">
                  <a16:creationId xmlns:a16="http://schemas.microsoft.com/office/drawing/2014/main" id="{651204D0-7BCA-E794-2311-1583648DB206}"/>
                </a:ext>
              </a:extLst>
            </p:cNvPr>
            <p:cNvSpPr/>
            <p:nvPr/>
          </p:nvSpPr>
          <p:spPr>
            <a:xfrm>
              <a:off x="1567958" y="3022366"/>
              <a:ext cx="80072" cy="25526"/>
            </a:xfrm>
            <a:custGeom>
              <a:avLst/>
              <a:gdLst/>
              <a:ahLst/>
              <a:cxnLst/>
              <a:rect l="l" t="t" r="r" b="b"/>
              <a:pathLst>
                <a:path w="5339" h="1702" extrusionOk="0">
                  <a:moveTo>
                    <a:pt x="5338" y="1"/>
                  </a:moveTo>
                  <a:cubicBezTo>
                    <a:pt x="5071" y="67"/>
                    <a:pt x="4804" y="134"/>
                    <a:pt x="4537" y="234"/>
                  </a:cubicBezTo>
                  <a:lnTo>
                    <a:pt x="2669" y="834"/>
                  </a:lnTo>
                  <a:lnTo>
                    <a:pt x="768" y="1435"/>
                  </a:lnTo>
                  <a:cubicBezTo>
                    <a:pt x="501" y="1502"/>
                    <a:pt x="234" y="1568"/>
                    <a:pt x="1" y="1702"/>
                  </a:cubicBezTo>
                  <a:cubicBezTo>
                    <a:pt x="268" y="1668"/>
                    <a:pt x="535" y="1635"/>
                    <a:pt x="801" y="1535"/>
                  </a:cubicBezTo>
                  <a:cubicBezTo>
                    <a:pt x="1302" y="1435"/>
                    <a:pt x="1969" y="1235"/>
                    <a:pt x="2736" y="1001"/>
                  </a:cubicBezTo>
                  <a:cubicBezTo>
                    <a:pt x="3470" y="768"/>
                    <a:pt x="4137" y="534"/>
                    <a:pt x="4604" y="334"/>
                  </a:cubicBezTo>
                  <a:cubicBezTo>
                    <a:pt x="4871" y="267"/>
                    <a:pt x="5105" y="134"/>
                    <a:pt x="5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5" name="Google Shape;444;p35">
              <a:extLst>
                <a:ext uri="{FF2B5EF4-FFF2-40B4-BE49-F238E27FC236}">
                  <a16:creationId xmlns:a16="http://schemas.microsoft.com/office/drawing/2014/main" id="{01FF0A2F-9FE4-99E7-6407-6FE867C8CA11}"/>
                </a:ext>
              </a:extLst>
            </p:cNvPr>
            <p:cNvSpPr/>
            <p:nvPr/>
          </p:nvSpPr>
          <p:spPr>
            <a:xfrm>
              <a:off x="1612482" y="2928325"/>
              <a:ext cx="4019" cy="50047"/>
            </a:xfrm>
            <a:custGeom>
              <a:avLst/>
              <a:gdLst/>
              <a:ahLst/>
              <a:cxnLst/>
              <a:rect l="l" t="t" r="r" b="b"/>
              <a:pathLst>
                <a:path w="268" h="3337" extrusionOk="0">
                  <a:moveTo>
                    <a:pt x="34" y="0"/>
                  </a:moveTo>
                  <a:cubicBezTo>
                    <a:pt x="1" y="567"/>
                    <a:pt x="1" y="1101"/>
                    <a:pt x="34" y="1668"/>
                  </a:cubicBezTo>
                  <a:cubicBezTo>
                    <a:pt x="34" y="2235"/>
                    <a:pt x="34" y="2769"/>
                    <a:pt x="134" y="3336"/>
                  </a:cubicBezTo>
                  <a:cubicBezTo>
                    <a:pt x="234" y="2769"/>
                    <a:pt x="268" y="2235"/>
                    <a:pt x="234" y="1668"/>
                  </a:cubicBezTo>
                  <a:cubicBezTo>
                    <a:pt x="234" y="1101"/>
                    <a:pt x="167" y="534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6" name="Google Shape;445;p35">
              <a:extLst>
                <a:ext uri="{FF2B5EF4-FFF2-40B4-BE49-F238E27FC236}">
                  <a16:creationId xmlns:a16="http://schemas.microsoft.com/office/drawing/2014/main" id="{3A54213D-9FE3-E974-E40D-45D716CDB00B}"/>
                </a:ext>
              </a:extLst>
            </p:cNvPr>
            <p:cNvSpPr/>
            <p:nvPr/>
          </p:nvSpPr>
          <p:spPr>
            <a:xfrm>
              <a:off x="1453912" y="2951839"/>
              <a:ext cx="113576" cy="27520"/>
            </a:xfrm>
            <a:custGeom>
              <a:avLst/>
              <a:gdLst/>
              <a:ahLst/>
              <a:cxnLst/>
              <a:rect l="l" t="t" r="r" b="b"/>
              <a:pathLst>
                <a:path w="7573" h="1835" extrusionOk="0">
                  <a:moveTo>
                    <a:pt x="7573" y="0"/>
                  </a:moveTo>
                  <a:lnTo>
                    <a:pt x="7573" y="0"/>
                  </a:lnTo>
                  <a:cubicBezTo>
                    <a:pt x="7172" y="33"/>
                    <a:pt x="6805" y="67"/>
                    <a:pt x="6438" y="167"/>
                  </a:cubicBezTo>
                  <a:cubicBezTo>
                    <a:pt x="5738" y="300"/>
                    <a:pt x="4771" y="467"/>
                    <a:pt x="3736" y="734"/>
                  </a:cubicBezTo>
                  <a:cubicBezTo>
                    <a:pt x="2669" y="967"/>
                    <a:pt x="1735" y="1234"/>
                    <a:pt x="1068" y="1468"/>
                  </a:cubicBezTo>
                  <a:cubicBezTo>
                    <a:pt x="701" y="1568"/>
                    <a:pt x="334" y="1668"/>
                    <a:pt x="0" y="1835"/>
                  </a:cubicBezTo>
                  <a:cubicBezTo>
                    <a:pt x="367" y="1768"/>
                    <a:pt x="734" y="1701"/>
                    <a:pt x="1101" y="1568"/>
                  </a:cubicBezTo>
                  <a:cubicBezTo>
                    <a:pt x="1768" y="1401"/>
                    <a:pt x="2702" y="1168"/>
                    <a:pt x="3770" y="901"/>
                  </a:cubicBezTo>
                  <a:cubicBezTo>
                    <a:pt x="4804" y="667"/>
                    <a:pt x="5771" y="434"/>
                    <a:pt x="6438" y="300"/>
                  </a:cubicBezTo>
                  <a:cubicBezTo>
                    <a:pt x="6839" y="234"/>
                    <a:pt x="7206" y="134"/>
                    <a:pt x="7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7" name="Google Shape;446;p35">
              <a:extLst>
                <a:ext uri="{FF2B5EF4-FFF2-40B4-BE49-F238E27FC236}">
                  <a16:creationId xmlns:a16="http://schemas.microsoft.com/office/drawing/2014/main" id="{262DE08F-2B1E-A71F-8B82-B45AC3BD8068}"/>
                </a:ext>
              </a:extLst>
            </p:cNvPr>
            <p:cNvSpPr/>
            <p:nvPr/>
          </p:nvSpPr>
          <p:spPr>
            <a:xfrm>
              <a:off x="1325860" y="3117741"/>
              <a:ext cx="269655" cy="220328"/>
            </a:xfrm>
            <a:custGeom>
              <a:avLst/>
              <a:gdLst/>
              <a:ahLst/>
              <a:cxnLst/>
              <a:rect l="l" t="t" r="r" b="b"/>
              <a:pathLst>
                <a:path w="17980" h="14691" extrusionOk="0">
                  <a:moveTo>
                    <a:pt x="13543" y="0"/>
                  </a:moveTo>
                  <a:cubicBezTo>
                    <a:pt x="13368" y="0"/>
                    <a:pt x="13190" y="4"/>
                    <a:pt x="13009" y="12"/>
                  </a:cubicBezTo>
                  <a:cubicBezTo>
                    <a:pt x="11408" y="112"/>
                    <a:pt x="9840" y="545"/>
                    <a:pt x="8373" y="1213"/>
                  </a:cubicBezTo>
                  <a:cubicBezTo>
                    <a:pt x="5871" y="2313"/>
                    <a:pt x="3536" y="3915"/>
                    <a:pt x="2035" y="6216"/>
                  </a:cubicBezTo>
                  <a:cubicBezTo>
                    <a:pt x="534" y="8518"/>
                    <a:pt x="0" y="11520"/>
                    <a:pt x="1134" y="14022"/>
                  </a:cubicBezTo>
                  <a:cubicBezTo>
                    <a:pt x="1234" y="14289"/>
                    <a:pt x="1401" y="14489"/>
                    <a:pt x="1635" y="14656"/>
                  </a:cubicBezTo>
                  <a:cubicBezTo>
                    <a:pt x="1729" y="14679"/>
                    <a:pt x="1828" y="14690"/>
                    <a:pt x="1928" y="14690"/>
                  </a:cubicBezTo>
                  <a:cubicBezTo>
                    <a:pt x="2110" y="14690"/>
                    <a:pt x="2296" y="14653"/>
                    <a:pt x="2468" y="14589"/>
                  </a:cubicBezTo>
                  <a:cubicBezTo>
                    <a:pt x="5304" y="13655"/>
                    <a:pt x="8173" y="12721"/>
                    <a:pt x="10808" y="11253"/>
                  </a:cubicBezTo>
                  <a:cubicBezTo>
                    <a:pt x="13443" y="9785"/>
                    <a:pt x="15811" y="7751"/>
                    <a:pt x="17212" y="5115"/>
                  </a:cubicBezTo>
                  <a:cubicBezTo>
                    <a:pt x="17579" y="4482"/>
                    <a:pt x="17813" y="3814"/>
                    <a:pt x="17879" y="3081"/>
                  </a:cubicBezTo>
                  <a:cubicBezTo>
                    <a:pt x="17980" y="2347"/>
                    <a:pt x="17746" y="1646"/>
                    <a:pt x="17246" y="1113"/>
                  </a:cubicBezTo>
                  <a:cubicBezTo>
                    <a:pt x="16121" y="254"/>
                    <a:pt x="14918" y="0"/>
                    <a:pt x="135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8" name="Google Shape;447;p35">
              <a:extLst>
                <a:ext uri="{FF2B5EF4-FFF2-40B4-BE49-F238E27FC236}">
                  <a16:creationId xmlns:a16="http://schemas.microsoft.com/office/drawing/2014/main" id="{D14E1D1E-B3CD-D3E2-06E9-A4FC27EBB9A2}"/>
                </a:ext>
              </a:extLst>
            </p:cNvPr>
            <p:cNvSpPr/>
            <p:nvPr/>
          </p:nvSpPr>
          <p:spPr>
            <a:xfrm>
              <a:off x="1348865" y="3129917"/>
              <a:ext cx="236151" cy="208120"/>
            </a:xfrm>
            <a:custGeom>
              <a:avLst/>
              <a:gdLst/>
              <a:ahLst/>
              <a:cxnLst/>
              <a:rect l="l" t="t" r="r" b="b"/>
              <a:pathLst>
                <a:path w="15746" h="13877" extrusionOk="0">
                  <a:moveTo>
                    <a:pt x="15745" y="0"/>
                  </a:moveTo>
                  <a:cubicBezTo>
                    <a:pt x="15678" y="0"/>
                    <a:pt x="15612" y="34"/>
                    <a:pt x="15545" y="67"/>
                  </a:cubicBezTo>
                  <a:lnTo>
                    <a:pt x="14944" y="234"/>
                  </a:lnTo>
                  <a:lnTo>
                    <a:pt x="14511" y="367"/>
                  </a:lnTo>
                  <a:cubicBezTo>
                    <a:pt x="14344" y="401"/>
                    <a:pt x="14177" y="467"/>
                    <a:pt x="14010" y="534"/>
                  </a:cubicBezTo>
                  <a:cubicBezTo>
                    <a:pt x="13610" y="701"/>
                    <a:pt x="13210" y="834"/>
                    <a:pt x="12743" y="1034"/>
                  </a:cubicBezTo>
                  <a:lnTo>
                    <a:pt x="12042" y="1335"/>
                  </a:lnTo>
                  <a:cubicBezTo>
                    <a:pt x="11809" y="1435"/>
                    <a:pt x="11542" y="1568"/>
                    <a:pt x="11309" y="1702"/>
                  </a:cubicBezTo>
                  <a:cubicBezTo>
                    <a:pt x="10775" y="1968"/>
                    <a:pt x="10241" y="2269"/>
                    <a:pt x="9674" y="2602"/>
                  </a:cubicBezTo>
                  <a:cubicBezTo>
                    <a:pt x="7272" y="4070"/>
                    <a:pt x="5137" y="5971"/>
                    <a:pt x="3370" y="8173"/>
                  </a:cubicBezTo>
                  <a:cubicBezTo>
                    <a:pt x="2969" y="8673"/>
                    <a:pt x="2569" y="9174"/>
                    <a:pt x="2269" y="9674"/>
                  </a:cubicBezTo>
                  <a:cubicBezTo>
                    <a:pt x="2102" y="9907"/>
                    <a:pt x="1935" y="10108"/>
                    <a:pt x="1802" y="10341"/>
                  </a:cubicBezTo>
                  <a:lnTo>
                    <a:pt x="1401" y="11008"/>
                  </a:lnTo>
                  <a:cubicBezTo>
                    <a:pt x="1135" y="11442"/>
                    <a:pt x="934" y="11842"/>
                    <a:pt x="768" y="12176"/>
                  </a:cubicBezTo>
                  <a:cubicBezTo>
                    <a:pt x="668" y="12342"/>
                    <a:pt x="568" y="12509"/>
                    <a:pt x="501" y="12676"/>
                  </a:cubicBezTo>
                  <a:cubicBezTo>
                    <a:pt x="434" y="12809"/>
                    <a:pt x="367" y="12943"/>
                    <a:pt x="334" y="13076"/>
                  </a:cubicBezTo>
                  <a:cubicBezTo>
                    <a:pt x="234" y="13310"/>
                    <a:pt x="134" y="13510"/>
                    <a:pt x="67" y="13677"/>
                  </a:cubicBezTo>
                  <a:cubicBezTo>
                    <a:pt x="34" y="13743"/>
                    <a:pt x="0" y="13810"/>
                    <a:pt x="0" y="13877"/>
                  </a:cubicBezTo>
                  <a:cubicBezTo>
                    <a:pt x="0" y="13877"/>
                    <a:pt x="34" y="13810"/>
                    <a:pt x="101" y="13677"/>
                  </a:cubicBezTo>
                  <a:cubicBezTo>
                    <a:pt x="167" y="13510"/>
                    <a:pt x="267" y="13343"/>
                    <a:pt x="367" y="13110"/>
                  </a:cubicBezTo>
                  <a:cubicBezTo>
                    <a:pt x="434" y="12976"/>
                    <a:pt x="501" y="12843"/>
                    <a:pt x="568" y="12676"/>
                  </a:cubicBezTo>
                  <a:cubicBezTo>
                    <a:pt x="668" y="12543"/>
                    <a:pt x="734" y="12376"/>
                    <a:pt x="834" y="12209"/>
                  </a:cubicBezTo>
                  <a:cubicBezTo>
                    <a:pt x="1035" y="11875"/>
                    <a:pt x="1235" y="11475"/>
                    <a:pt x="1502" y="11075"/>
                  </a:cubicBezTo>
                  <a:lnTo>
                    <a:pt x="1902" y="10408"/>
                  </a:lnTo>
                  <a:cubicBezTo>
                    <a:pt x="2069" y="10208"/>
                    <a:pt x="2235" y="9974"/>
                    <a:pt x="2369" y="9741"/>
                  </a:cubicBezTo>
                  <a:cubicBezTo>
                    <a:pt x="2702" y="9274"/>
                    <a:pt x="3069" y="8773"/>
                    <a:pt x="3470" y="8273"/>
                  </a:cubicBezTo>
                  <a:cubicBezTo>
                    <a:pt x="4370" y="7205"/>
                    <a:pt x="5371" y="6171"/>
                    <a:pt x="6405" y="5237"/>
                  </a:cubicBezTo>
                  <a:cubicBezTo>
                    <a:pt x="7472" y="4337"/>
                    <a:pt x="8573" y="3503"/>
                    <a:pt x="9774" y="2736"/>
                  </a:cubicBezTo>
                  <a:cubicBezTo>
                    <a:pt x="10341" y="2402"/>
                    <a:pt x="10842" y="2102"/>
                    <a:pt x="11375" y="1835"/>
                  </a:cubicBezTo>
                  <a:cubicBezTo>
                    <a:pt x="11642" y="1702"/>
                    <a:pt x="11876" y="1568"/>
                    <a:pt x="12109" y="1468"/>
                  </a:cubicBezTo>
                  <a:lnTo>
                    <a:pt x="12810" y="1134"/>
                  </a:lnTo>
                  <a:cubicBezTo>
                    <a:pt x="13243" y="934"/>
                    <a:pt x="13677" y="768"/>
                    <a:pt x="14010" y="634"/>
                  </a:cubicBezTo>
                  <a:lnTo>
                    <a:pt x="14511" y="434"/>
                  </a:lnTo>
                  <a:lnTo>
                    <a:pt x="14944" y="301"/>
                  </a:lnTo>
                  <a:lnTo>
                    <a:pt x="15545" y="100"/>
                  </a:lnTo>
                  <a:cubicBezTo>
                    <a:pt x="15612" y="67"/>
                    <a:pt x="15678" y="34"/>
                    <a:pt x="15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69" name="Google Shape;448;p35">
              <a:extLst>
                <a:ext uri="{FF2B5EF4-FFF2-40B4-BE49-F238E27FC236}">
                  <a16:creationId xmlns:a16="http://schemas.microsoft.com/office/drawing/2014/main" id="{675F09B4-7AA6-3111-296C-DC5DA40E93A4}"/>
                </a:ext>
              </a:extLst>
            </p:cNvPr>
            <p:cNvSpPr/>
            <p:nvPr/>
          </p:nvSpPr>
          <p:spPr>
            <a:xfrm>
              <a:off x="1340857" y="3210956"/>
              <a:ext cx="94064" cy="27520"/>
            </a:xfrm>
            <a:custGeom>
              <a:avLst/>
              <a:gdLst/>
              <a:ahLst/>
              <a:cxnLst/>
              <a:rect l="l" t="t" r="r" b="b"/>
              <a:pathLst>
                <a:path w="6272" h="1835" extrusionOk="0">
                  <a:moveTo>
                    <a:pt x="6272" y="0"/>
                  </a:moveTo>
                  <a:lnTo>
                    <a:pt x="6272" y="0"/>
                  </a:lnTo>
                  <a:cubicBezTo>
                    <a:pt x="5204" y="200"/>
                    <a:pt x="4137" y="467"/>
                    <a:pt x="3103" y="834"/>
                  </a:cubicBezTo>
                  <a:cubicBezTo>
                    <a:pt x="2069" y="1101"/>
                    <a:pt x="1035" y="1435"/>
                    <a:pt x="1" y="1835"/>
                  </a:cubicBezTo>
                  <a:cubicBezTo>
                    <a:pt x="1068" y="1601"/>
                    <a:pt x="2136" y="1301"/>
                    <a:pt x="3170" y="1001"/>
                  </a:cubicBezTo>
                  <a:cubicBezTo>
                    <a:pt x="4204" y="701"/>
                    <a:pt x="5271" y="367"/>
                    <a:pt x="62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0" name="Google Shape;449;p35">
              <a:extLst>
                <a:ext uri="{FF2B5EF4-FFF2-40B4-BE49-F238E27FC236}">
                  <a16:creationId xmlns:a16="http://schemas.microsoft.com/office/drawing/2014/main" id="{96700536-C1AA-42DE-E2BE-E8918F8F9884}"/>
                </a:ext>
              </a:extLst>
            </p:cNvPr>
            <p:cNvSpPr/>
            <p:nvPr/>
          </p:nvSpPr>
          <p:spPr>
            <a:xfrm>
              <a:off x="1431898" y="3214960"/>
              <a:ext cx="4514" cy="99058"/>
            </a:xfrm>
            <a:custGeom>
              <a:avLst/>
              <a:gdLst/>
              <a:ahLst/>
              <a:cxnLst/>
              <a:rect l="l" t="t" r="r" b="b"/>
              <a:pathLst>
                <a:path w="301" h="6605" extrusionOk="0">
                  <a:moveTo>
                    <a:pt x="268" y="0"/>
                  </a:moveTo>
                  <a:cubicBezTo>
                    <a:pt x="201" y="300"/>
                    <a:pt x="168" y="634"/>
                    <a:pt x="134" y="934"/>
                  </a:cubicBezTo>
                  <a:cubicBezTo>
                    <a:pt x="101" y="1534"/>
                    <a:pt x="34" y="2368"/>
                    <a:pt x="34" y="3269"/>
                  </a:cubicBezTo>
                  <a:lnTo>
                    <a:pt x="34" y="5604"/>
                  </a:lnTo>
                  <a:cubicBezTo>
                    <a:pt x="1" y="5938"/>
                    <a:pt x="34" y="6271"/>
                    <a:pt x="101" y="6605"/>
                  </a:cubicBezTo>
                  <a:cubicBezTo>
                    <a:pt x="134" y="6271"/>
                    <a:pt x="134" y="5938"/>
                    <a:pt x="134" y="5604"/>
                  </a:cubicBezTo>
                  <a:cubicBezTo>
                    <a:pt x="168" y="4970"/>
                    <a:pt x="168" y="4170"/>
                    <a:pt x="201" y="3302"/>
                  </a:cubicBezTo>
                  <a:cubicBezTo>
                    <a:pt x="234" y="2402"/>
                    <a:pt x="234" y="1601"/>
                    <a:pt x="268" y="967"/>
                  </a:cubicBezTo>
                  <a:cubicBezTo>
                    <a:pt x="301" y="634"/>
                    <a:pt x="301" y="30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1" name="Google Shape;450;p35">
              <a:extLst>
                <a:ext uri="{FF2B5EF4-FFF2-40B4-BE49-F238E27FC236}">
                  <a16:creationId xmlns:a16="http://schemas.microsoft.com/office/drawing/2014/main" id="{A6CFEBF2-98C1-BDC4-91E7-112C2BF6FE00}"/>
                </a:ext>
              </a:extLst>
            </p:cNvPr>
            <p:cNvSpPr/>
            <p:nvPr/>
          </p:nvSpPr>
          <p:spPr>
            <a:xfrm>
              <a:off x="1512937" y="3156430"/>
              <a:ext cx="9028" cy="112571"/>
            </a:xfrm>
            <a:custGeom>
              <a:avLst/>
              <a:gdLst/>
              <a:ahLst/>
              <a:cxnLst/>
              <a:rect l="l" t="t" r="r" b="b"/>
              <a:pathLst>
                <a:path w="602" h="7506" extrusionOk="0">
                  <a:moveTo>
                    <a:pt x="34" y="0"/>
                  </a:moveTo>
                  <a:cubicBezTo>
                    <a:pt x="1" y="0"/>
                    <a:pt x="67" y="1668"/>
                    <a:pt x="201" y="3736"/>
                  </a:cubicBezTo>
                  <a:cubicBezTo>
                    <a:pt x="368" y="5838"/>
                    <a:pt x="501" y="7506"/>
                    <a:pt x="568" y="7506"/>
                  </a:cubicBezTo>
                  <a:cubicBezTo>
                    <a:pt x="601" y="7506"/>
                    <a:pt x="534" y="5838"/>
                    <a:pt x="401" y="3736"/>
                  </a:cubicBezTo>
                  <a:cubicBezTo>
                    <a:pt x="234" y="1668"/>
                    <a:pt x="101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2" name="Google Shape;451;p35">
              <a:extLst>
                <a:ext uri="{FF2B5EF4-FFF2-40B4-BE49-F238E27FC236}">
                  <a16:creationId xmlns:a16="http://schemas.microsoft.com/office/drawing/2014/main" id="{5721CE33-5062-C8F3-7A32-2FA1F4C78844}"/>
                </a:ext>
              </a:extLst>
            </p:cNvPr>
            <p:cNvSpPr/>
            <p:nvPr/>
          </p:nvSpPr>
          <p:spPr>
            <a:xfrm>
              <a:off x="1411893" y="3153101"/>
              <a:ext cx="101563" cy="4544"/>
            </a:xfrm>
            <a:custGeom>
              <a:avLst/>
              <a:gdLst/>
              <a:ahLst/>
              <a:cxnLst/>
              <a:rect l="l" t="t" r="r" b="b"/>
              <a:pathLst>
                <a:path w="6772" h="303" extrusionOk="0">
                  <a:moveTo>
                    <a:pt x="556" y="0"/>
                  </a:moveTo>
                  <a:cubicBezTo>
                    <a:pt x="364" y="0"/>
                    <a:pt x="176" y="16"/>
                    <a:pt x="0" y="55"/>
                  </a:cubicBezTo>
                  <a:cubicBezTo>
                    <a:pt x="301" y="89"/>
                    <a:pt x="634" y="122"/>
                    <a:pt x="968" y="122"/>
                  </a:cubicBezTo>
                  <a:cubicBezTo>
                    <a:pt x="1602" y="156"/>
                    <a:pt x="2436" y="222"/>
                    <a:pt x="3370" y="256"/>
                  </a:cubicBezTo>
                  <a:cubicBezTo>
                    <a:pt x="4304" y="256"/>
                    <a:pt x="5171" y="289"/>
                    <a:pt x="5771" y="289"/>
                  </a:cubicBezTo>
                  <a:cubicBezTo>
                    <a:pt x="5869" y="299"/>
                    <a:pt x="5967" y="303"/>
                    <a:pt x="6064" y="303"/>
                  </a:cubicBezTo>
                  <a:cubicBezTo>
                    <a:pt x="6300" y="303"/>
                    <a:pt x="6536" y="279"/>
                    <a:pt x="6772" y="256"/>
                  </a:cubicBezTo>
                  <a:cubicBezTo>
                    <a:pt x="6438" y="189"/>
                    <a:pt x="6105" y="156"/>
                    <a:pt x="5771" y="156"/>
                  </a:cubicBezTo>
                  <a:cubicBezTo>
                    <a:pt x="5171" y="122"/>
                    <a:pt x="4304" y="89"/>
                    <a:pt x="3370" y="55"/>
                  </a:cubicBezTo>
                  <a:cubicBezTo>
                    <a:pt x="2436" y="22"/>
                    <a:pt x="1602" y="22"/>
                    <a:pt x="968" y="22"/>
                  </a:cubicBezTo>
                  <a:cubicBezTo>
                    <a:pt x="830" y="8"/>
                    <a:pt x="691" y="0"/>
                    <a:pt x="5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3" name="Google Shape;452;p35">
              <a:extLst>
                <a:ext uri="{FF2B5EF4-FFF2-40B4-BE49-F238E27FC236}">
                  <a16:creationId xmlns:a16="http://schemas.microsoft.com/office/drawing/2014/main" id="{52A7BC84-5C9F-8963-2A82-E106833A711F}"/>
                </a:ext>
              </a:extLst>
            </p:cNvPr>
            <p:cNvSpPr/>
            <p:nvPr/>
          </p:nvSpPr>
          <p:spPr>
            <a:xfrm>
              <a:off x="1621989" y="3172941"/>
              <a:ext cx="53541" cy="287667"/>
            </a:xfrm>
            <a:custGeom>
              <a:avLst/>
              <a:gdLst/>
              <a:ahLst/>
              <a:cxnLst/>
              <a:rect l="l" t="t" r="r" b="b"/>
              <a:pathLst>
                <a:path w="3570" h="19181" extrusionOk="0">
                  <a:moveTo>
                    <a:pt x="3570" y="0"/>
                  </a:moveTo>
                  <a:cubicBezTo>
                    <a:pt x="3536" y="0"/>
                    <a:pt x="3503" y="67"/>
                    <a:pt x="3470" y="200"/>
                  </a:cubicBezTo>
                  <a:lnTo>
                    <a:pt x="3236" y="734"/>
                  </a:lnTo>
                  <a:cubicBezTo>
                    <a:pt x="3036" y="1168"/>
                    <a:pt x="2769" y="1868"/>
                    <a:pt x="2502" y="2702"/>
                  </a:cubicBezTo>
                  <a:cubicBezTo>
                    <a:pt x="2202" y="3536"/>
                    <a:pt x="1835" y="4537"/>
                    <a:pt x="1568" y="5671"/>
                  </a:cubicBezTo>
                  <a:cubicBezTo>
                    <a:pt x="1268" y="6805"/>
                    <a:pt x="968" y="8072"/>
                    <a:pt x="734" y="9407"/>
                  </a:cubicBezTo>
                  <a:cubicBezTo>
                    <a:pt x="501" y="10741"/>
                    <a:pt x="301" y="12009"/>
                    <a:pt x="201" y="13209"/>
                  </a:cubicBezTo>
                  <a:cubicBezTo>
                    <a:pt x="101" y="14377"/>
                    <a:pt x="67" y="15444"/>
                    <a:pt x="34" y="16312"/>
                  </a:cubicBezTo>
                  <a:cubicBezTo>
                    <a:pt x="0" y="17179"/>
                    <a:pt x="0" y="17913"/>
                    <a:pt x="34" y="18380"/>
                  </a:cubicBezTo>
                  <a:cubicBezTo>
                    <a:pt x="34" y="18613"/>
                    <a:pt x="34" y="18813"/>
                    <a:pt x="34" y="18980"/>
                  </a:cubicBezTo>
                  <a:cubicBezTo>
                    <a:pt x="34" y="19047"/>
                    <a:pt x="67" y="19114"/>
                    <a:pt x="67" y="19180"/>
                  </a:cubicBezTo>
                  <a:cubicBezTo>
                    <a:pt x="101" y="19080"/>
                    <a:pt x="101" y="19014"/>
                    <a:pt x="101" y="18947"/>
                  </a:cubicBezTo>
                  <a:lnTo>
                    <a:pt x="101" y="18380"/>
                  </a:lnTo>
                  <a:cubicBezTo>
                    <a:pt x="67" y="17879"/>
                    <a:pt x="101" y="17179"/>
                    <a:pt x="134" y="16312"/>
                  </a:cubicBezTo>
                  <a:cubicBezTo>
                    <a:pt x="167" y="15411"/>
                    <a:pt x="234" y="14344"/>
                    <a:pt x="367" y="13209"/>
                  </a:cubicBezTo>
                  <a:cubicBezTo>
                    <a:pt x="467" y="12042"/>
                    <a:pt x="634" y="10774"/>
                    <a:pt x="901" y="9440"/>
                  </a:cubicBezTo>
                  <a:cubicBezTo>
                    <a:pt x="1135" y="8106"/>
                    <a:pt x="1401" y="6838"/>
                    <a:pt x="1735" y="5704"/>
                  </a:cubicBezTo>
                  <a:cubicBezTo>
                    <a:pt x="2035" y="4570"/>
                    <a:pt x="2335" y="3569"/>
                    <a:pt x="2602" y="2735"/>
                  </a:cubicBezTo>
                  <a:cubicBezTo>
                    <a:pt x="2869" y="1901"/>
                    <a:pt x="3136" y="1201"/>
                    <a:pt x="3303" y="734"/>
                  </a:cubicBezTo>
                  <a:cubicBezTo>
                    <a:pt x="3370" y="534"/>
                    <a:pt x="3436" y="334"/>
                    <a:pt x="3503" y="200"/>
                  </a:cubicBezTo>
                  <a:cubicBezTo>
                    <a:pt x="3503" y="133"/>
                    <a:pt x="3536" y="67"/>
                    <a:pt x="35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4" name="Google Shape;453;p35">
              <a:extLst>
                <a:ext uri="{FF2B5EF4-FFF2-40B4-BE49-F238E27FC236}">
                  <a16:creationId xmlns:a16="http://schemas.microsoft.com/office/drawing/2014/main" id="{6C84F716-2F0C-B0AF-9B85-5B9AED1DE0D1}"/>
                </a:ext>
              </a:extLst>
            </p:cNvPr>
            <p:cNvSpPr/>
            <p:nvPr/>
          </p:nvSpPr>
          <p:spPr>
            <a:xfrm>
              <a:off x="1567463" y="3314504"/>
              <a:ext cx="67549" cy="59045"/>
            </a:xfrm>
            <a:custGeom>
              <a:avLst/>
              <a:gdLst/>
              <a:ahLst/>
              <a:cxnLst/>
              <a:rect l="l" t="t" r="r" b="b"/>
              <a:pathLst>
                <a:path w="4504" h="3937" extrusionOk="0">
                  <a:moveTo>
                    <a:pt x="4504" y="0"/>
                  </a:moveTo>
                  <a:cubicBezTo>
                    <a:pt x="4270" y="167"/>
                    <a:pt x="4037" y="367"/>
                    <a:pt x="3837" y="567"/>
                  </a:cubicBezTo>
                  <a:lnTo>
                    <a:pt x="2235" y="1968"/>
                  </a:lnTo>
                  <a:lnTo>
                    <a:pt x="634" y="3336"/>
                  </a:lnTo>
                  <a:cubicBezTo>
                    <a:pt x="401" y="3536"/>
                    <a:pt x="201" y="3736"/>
                    <a:pt x="1" y="3936"/>
                  </a:cubicBezTo>
                  <a:cubicBezTo>
                    <a:pt x="267" y="3803"/>
                    <a:pt x="501" y="3636"/>
                    <a:pt x="734" y="3436"/>
                  </a:cubicBezTo>
                  <a:cubicBezTo>
                    <a:pt x="1168" y="3102"/>
                    <a:pt x="1735" y="2635"/>
                    <a:pt x="2369" y="2102"/>
                  </a:cubicBezTo>
                  <a:cubicBezTo>
                    <a:pt x="2969" y="1568"/>
                    <a:pt x="3536" y="1034"/>
                    <a:pt x="3903" y="667"/>
                  </a:cubicBezTo>
                  <a:cubicBezTo>
                    <a:pt x="4137" y="467"/>
                    <a:pt x="4337" y="234"/>
                    <a:pt x="4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5" name="Google Shape;454;p35">
              <a:extLst>
                <a:ext uri="{FF2B5EF4-FFF2-40B4-BE49-F238E27FC236}">
                  <a16:creationId xmlns:a16="http://schemas.microsoft.com/office/drawing/2014/main" id="{D54E02BA-8AE4-7416-7332-C4FF0442E32A}"/>
                </a:ext>
              </a:extLst>
            </p:cNvPr>
            <p:cNvSpPr/>
            <p:nvPr/>
          </p:nvSpPr>
          <p:spPr>
            <a:xfrm>
              <a:off x="1642504" y="3280988"/>
              <a:ext cx="62540" cy="90555"/>
            </a:xfrm>
            <a:custGeom>
              <a:avLst/>
              <a:gdLst/>
              <a:ahLst/>
              <a:cxnLst/>
              <a:rect l="l" t="t" r="r" b="b"/>
              <a:pathLst>
                <a:path w="4170" h="6038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300"/>
                    <a:pt x="367" y="601"/>
                    <a:pt x="601" y="901"/>
                  </a:cubicBezTo>
                  <a:lnTo>
                    <a:pt x="2068" y="3002"/>
                  </a:lnTo>
                  <a:lnTo>
                    <a:pt x="3569" y="5137"/>
                  </a:lnTo>
                  <a:cubicBezTo>
                    <a:pt x="3736" y="5471"/>
                    <a:pt x="3936" y="5738"/>
                    <a:pt x="4170" y="6038"/>
                  </a:cubicBezTo>
                  <a:cubicBezTo>
                    <a:pt x="4036" y="5704"/>
                    <a:pt x="3870" y="5371"/>
                    <a:pt x="3669" y="5104"/>
                  </a:cubicBezTo>
                  <a:cubicBezTo>
                    <a:pt x="3302" y="4537"/>
                    <a:pt x="2802" y="3736"/>
                    <a:pt x="2235" y="2902"/>
                  </a:cubicBezTo>
                  <a:cubicBezTo>
                    <a:pt x="1668" y="2068"/>
                    <a:pt x="1101" y="1368"/>
                    <a:pt x="701" y="834"/>
                  </a:cubicBezTo>
                  <a:cubicBezTo>
                    <a:pt x="467" y="534"/>
                    <a:pt x="234" y="267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6" name="Google Shape;455;p35">
              <a:extLst>
                <a:ext uri="{FF2B5EF4-FFF2-40B4-BE49-F238E27FC236}">
                  <a16:creationId xmlns:a16="http://schemas.microsoft.com/office/drawing/2014/main" id="{10A8B9BC-7FC9-AF48-3AAD-C84DAC9E1159}"/>
                </a:ext>
              </a:extLst>
            </p:cNvPr>
            <p:cNvSpPr/>
            <p:nvPr/>
          </p:nvSpPr>
          <p:spPr>
            <a:xfrm>
              <a:off x="1561960" y="3192901"/>
              <a:ext cx="106572" cy="68104"/>
            </a:xfrm>
            <a:custGeom>
              <a:avLst/>
              <a:gdLst/>
              <a:ahLst/>
              <a:cxnLst/>
              <a:rect l="l" t="t" r="r" b="b"/>
              <a:pathLst>
                <a:path w="7106" h="4541" extrusionOk="0">
                  <a:moveTo>
                    <a:pt x="7098" y="0"/>
                  </a:moveTo>
                  <a:cubicBezTo>
                    <a:pt x="6971" y="0"/>
                    <a:pt x="5409" y="977"/>
                    <a:pt x="3503" y="2205"/>
                  </a:cubicBezTo>
                  <a:cubicBezTo>
                    <a:pt x="1568" y="3439"/>
                    <a:pt x="1" y="4507"/>
                    <a:pt x="34" y="4540"/>
                  </a:cubicBezTo>
                  <a:cubicBezTo>
                    <a:pt x="35" y="4540"/>
                    <a:pt x="36" y="4541"/>
                    <a:pt x="37" y="4541"/>
                  </a:cubicBezTo>
                  <a:cubicBezTo>
                    <a:pt x="121" y="4541"/>
                    <a:pt x="1701" y="3585"/>
                    <a:pt x="3603" y="2338"/>
                  </a:cubicBezTo>
                  <a:cubicBezTo>
                    <a:pt x="5571" y="1104"/>
                    <a:pt x="7106" y="37"/>
                    <a:pt x="7106" y="3"/>
                  </a:cubicBezTo>
                  <a:cubicBezTo>
                    <a:pt x="7105" y="1"/>
                    <a:pt x="7102" y="0"/>
                    <a:pt x="70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7" name="Google Shape;456;p35">
              <a:extLst>
                <a:ext uri="{FF2B5EF4-FFF2-40B4-BE49-F238E27FC236}">
                  <a16:creationId xmlns:a16="http://schemas.microsoft.com/office/drawing/2014/main" id="{2285953E-45DC-8C78-7D51-9D2DE2A54F69}"/>
                </a:ext>
              </a:extLst>
            </p:cNvPr>
            <p:cNvSpPr/>
            <p:nvPr/>
          </p:nvSpPr>
          <p:spPr>
            <a:xfrm>
              <a:off x="1665508" y="3196440"/>
              <a:ext cx="69048" cy="67564"/>
            </a:xfrm>
            <a:custGeom>
              <a:avLst/>
              <a:gdLst/>
              <a:ahLst/>
              <a:cxnLst/>
              <a:rect l="l" t="t" r="r" b="b"/>
              <a:pathLst>
                <a:path w="4604" h="4505" extrusionOk="0">
                  <a:moveTo>
                    <a:pt x="1" y="1"/>
                  </a:moveTo>
                  <a:cubicBezTo>
                    <a:pt x="701" y="835"/>
                    <a:pt x="1435" y="1602"/>
                    <a:pt x="2235" y="2336"/>
                  </a:cubicBezTo>
                  <a:cubicBezTo>
                    <a:pt x="2969" y="3103"/>
                    <a:pt x="3770" y="3837"/>
                    <a:pt x="4604" y="4504"/>
                  </a:cubicBezTo>
                  <a:cubicBezTo>
                    <a:pt x="3903" y="3703"/>
                    <a:pt x="3136" y="2936"/>
                    <a:pt x="2336" y="2202"/>
                  </a:cubicBezTo>
                  <a:cubicBezTo>
                    <a:pt x="1602" y="1435"/>
                    <a:pt x="801" y="70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8" name="Google Shape;457;p35">
              <a:extLst>
                <a:ext uri="{FF2B5EF4-FFF2-40B4-BE49-F238E27FC236}">
                  <a16:creationId xmlns:a16="http://schemas.microsoft.com/office/drawing/2014/main" id="{B5799E89-A4EA-20E0-8C8E-3340969A5E4E}"/>
                </a:ext>
              </a:extLst>
            </p:cNvPr>
            <p:cNvSpPr/>
            <p:nvPr/>
          </p:nvSpPr>
          <p:spPr>
            <a:xfrm>
              <a:off x="1751046" y="3115536"/>
              <a:ext cx="294671" cy="147470"/>
            </a:xfrm>
            <a:custGeom>
              <a:avLst/>
              <a:gdLst/>
              <a:ahLst/>
              <a:cxnLst/>
              <a:rect l="l" t="t" r="r" b="b"/>
              <a:pathLst>
                <a:path w="19648" h="9833" extrusionOk="0">
                  <a:moveTo>
                    <a:pt x="8610" y="1"/>
                  </a:moveTo>
                  <a:cubicBezTo>
                    <a:pt x="6939" y="1"/>
                    <a:pt x="5294" y="399"/>
                    <a:pt x="3937" y="1360"/>
                  </a:cubicBezTo>
                  <a:cubicBezTo>
                    <a:pt x="1378" y="3121"/>
                    <a:pt x="441" y="6704"/>
                    <a:pt x="5" y="9799"/>
                  </a:cubicBezTo>
                  <a:lnTo>
                    <a:pt x="5" y="9799"/>
                  </a:lnTo>
                  <a:lnTo>
                    <a:pt x="1335" y="9699"/>
                  </a:lnTo>
                  <a:cubicBezTo>
                    <a:pt x="2269" y="9632"/>
                    <a:pt x="3203" y="9332"/>
                    <a:pt x="4037" y="8865"/>
                  </a:cubicBezTo>
                  <a:cubicBezTo>
                    <a:pt x="4437" y="8631"/>
                    <a:pt x="4871" y="8398"/>
                    <a:pt x="5304" y="8231"/>
                  </a:cubicBezTo>
                  <a:cubicBezTo>
                    <a:pt x="6972" y="7564"/>
                    <a:pt x="8807" y="7697"/>
                    <a:pt x="10575" y="7597"/>
                  </a:cubicBezTo>
                  <a:cubicBezTo>
                    <a:pt x="13510" y="7431"/>
                    <a:pt x="16346" y="6730"/>
                    <a:pt x="18981" y="5463"/>
                  </a:cubicBezTo>
                  <a:cubicBezTo>
                    <a:pt x="19148" y="5362"/>
                    <a:pt x="19281" y="5262"/>
                    <a:pt x="19348" y="5129"/>
                  </a:cubicBezTo>
                  <a:cubicBezTo>
                    <a:pt x="19648" y="4629"/>
                    <a:pt x="19114" y="4162"/>
                    <a:pt x="18681" y="3895"/>
                  </a:cubicBezTo>
                  <a:cubicBezTo>
                    <a:pt x="16412" y="2494"/>
                    <a:pt x="14111" y="1093"/>
                    <a:pt x="11576" y="392"/>
                  </a:cubicBezTo>
                  <a:cubicBezTo>
                    <a:pt x="10615" y="143"/>
                    <a:pt x="9608" y="1"/>
                    <a:pt x="8610" y="1"/>
                  </a:cubicBezTo>
                  <a:close/>
                  <a:moveTo>
                    <a:pt x="5" y="9799"/>
                  </a:moveTo>
                  <a:lnTo>
                    <a:pt x="1" y="9799"/>
                  </a:lnTo>
                  <a:lnTo>
                    <a:pt x="1" y="9832"/>
                  </a:lnTo>
                  <a:cubicBezTo>
                    <a:pt x="2" y="9821"/>
                    <a:pt x="4" y="9810"/>
                    <a:pt x="5" y="9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79" name="Google Shape;458;p35">
              <a:extLst>
                <a:ext uri="{FF2B5EF4-FFF2-40B4-BE49-F238E27FC236}">
                  <a16:creationId xmlns:a16="http://schemas.microsoft.com/office/drawing/2014/main" id="{292EF48F-1714-9CDA-2265-A3F75D54B744}"/>
                </a:ext>
              </a:extLst>
            </p:cNvPr>
            <p:cNvSpPr/>
            <p:nvPr/>
          </p:nvSpPr>
          <p:spPr>
            <a:xfrm>
              <a:off x="1751541" y="3134551"/>
              <a:ext cx="290682" cy="128949"/>
            </a:xfrm>
            <a:custGeom>
              <a:avLst/>
              <a:gdLst/>
              <a:ahLst/>
              <a:cxnLst/>
              <a:rect l="l" t="t" r="r" b="b"/>
              <a:pathLst>
                <a:path w="19382" h="8598" extrusionOk="0">
                  <a:moveTo>
                    <a:pt x="9269" y="1"/>
                  </a:moveTo>
                  <a:cubicBezTo>
                    <a:pt x="8782" y="1"/>
                    <a:pt x="8294" y="31"/>
                    <a:pt x="7807" y="92"/>
                  </a:cubicBezTo>
                  <a:cubicBezTo>
                    <a:pt x="6172" y="258"/>
                    <a:pt x="4638" y="926"/>
                    <a:pt x="3403" y="1993"/>
                  </a:cubicBezTo>
                  <a:cubicBezTo>
                    <a:pt x="2469" y="2894"/>
                    <a:pt x="1702" y="3994"/>
                    <a:pt x="1168" y="5195"/>
                  </a:cubicBezTo>
                  <a:cubicBezTo>
                    <a:pt x="835" y="5996"/>
                    <a:pt x="501" y="6830"/>
                    <a:pt x="268" y="7664"/>
                  </a:cubicBezTo>
                  <a:cubicBezTo>
                    <a:pt x="168" y="7931"/>
                    <a:pt x="101" y="8164"/>
                    <a:pt x="34" y="8364"/>
                  </a:cubicBezTo>
                  <a:cubicBezTo>
                    <a:pt x="34" y="8431"/>
                    <a:pt x="1" y="8531"/>
                    <a:pt x="1" y="8598"/>
                  </a:cubicBezTo>
                  <a:cubicBezTo>
                    <a:pt x="34" y="8531"/>
                    <a:pt x="68" y="8431"/>
                    <a:pt x="68" y="8364"/>
                  </a:cubicBezTo>
                  <a:cubicBezTo>
                    <a:pt x="134" y="8197"/>
                    <a:pt x="234" y="7964"/>
                    <a:pt x="335" y="7697"/>
                  </a:cubicBezTo>
                  <a:cubicBezTo>
                    <a:pt x="601" y="6863"/>
                    <a:pt x="935" y="6029"/>
                    <a:pt x="1302" y="5229"/>
                  </a:cubicBezTo>
                  <a:cubicBezTo>
                    <a:pt x="1802" y="4061"/>
                    <a:pt x="2569" y="2994"/>
                    <a:pt x="3537" y="2093"/>
                  </a:cubicBezTo>
                  <a:cubicBezTo>
                    <a:pt x="4738" y="1092"/>
                    <a:pt x="6239" y="459"/>
                    <a:pt x="7807" y="258"/>
                  </a:cubicBezTo>
                  <a:cubicBezTo>
                    <a:pt x="8281" y="209"/>
                    <a:pt x="8755" y="183"/>
                    <a:pt x="9226" y="183"/>
                  </a:cubicBezTo>
                  <a:cubicBezTo>
                    <a:pt x="10347" y="183"/>
                    <a:pt x="11453" y="330"/>
                    <a:pt x="12510" y="659"/>
                  </a:cubicBezTo>
                  <a:cubicBezTo>
                    <a:pt x="13777" y="992"/>
                    <a:pt x="14978" y="1459"/>
                    <a:pt x="16146" y="2060"/>
                  </a:cubicBezTo>
                  <a:cubicBezTo>
                    <a:pt x="17147" y="2527"/>
                    <a:pt x="17947" y="2960"/>
                    <a:pt x="18514" y="3261"/>
                  </a:cubicBezTo>
                  <a:lnTo>
                    <a:pt x="19148" y="3594"/>
                  </a:lnTo>
                  <a:cubicBezTo>
                    <a:pt x="19215" y="3627"/>
                    <a:pt x="19281" y="3661"/>
                    <a:pt x="19381" y="3694"/>
                  </a:cubicBezTo>
                  <a:cubicBezTo>
                    <a:pt x="19281" y="3627"/>
                    <a:pt x="19215" y="3561"/>
                    <a:pt x="19148" y="3527"/>
                  </a:cubicBezTo>
                  <a:lnTo>
                    <a:pt x="18548" y="3160"/>
                  </a:lnTo>
                  <a:cubicBezTo>
                    <a:pt x="17980" y="2860"/>
                    <a:pt x="17213" y="2427"/>
                    <a:pt x="16213" y="1926"/>
                  </a:cubicBezTo>
                  <a:cubicBezTo>
                    <a:pt x="15045" y="1326"/>
                    <a:pt x="13811" y="825"/>
                    <a:pt x="12577" y="459"/>
                  </a:cubicBezTo>
                  <a:cubicBezTo>
                    <a:pt x="11486" y="157"/>
                    <a:pt x="10380" y="1"/>
                    <a:pt x="9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80" name="Google Shape;459;p35">
              <a:extLst>
                <a:ext uri="{FF2B5EF4-FFF2-40B4-BE49-F238E27FC236}">
                  <a16:creationId xmlns:a16="http://schemas.microsoft.com/office/drawing/2014/main" id="{1F17AD3F-F89F-B113-1CBC-E4B0E2302B3E}"/>
                </a:ext>
              </a:extLst>
            </p:cNvPr>
            <p:cNvSpPr/>
            <p:nvPr/>
          </p:nvSpPr>
          <p:spPr>
            <a:xfrm>
              <a:off x="1877598" y="3137400"/>
              <a:ext cx="116591" cy="78587"/>
            </a:xfrm>
            <a:custGeom>
              <a:avLst/>
              <a:gdLst/>
              <a:ahLst/>
              <a:cxnLst/>
              <a:rect l="l" t="t" r="r" b="b"/>
              <a:pathLst>
                <a:path w="7774" h="5240" extrusionOk="0">
                  <a:moveTo>
                    <a:pt x="3" y="1"/>
                  </a:moveTo>
                  <a:cubicBezTo>
                    <a:pt x="2" y="1"/>
                    <a:pt x="1" y="1"/>
                    <a:pt x="1" y="2"/>
                  </a:cubicBezTo>
                  <a:cubicBezTo>
                    <a:pt x="1" y="68"/>
                    <a:pt x="1702" y="1269"/>
                    <a:pt x="3837" y="2704"/>
                  </a:cubicBezTo>
                  <a:cubicBezTo>
                    <a:pt x="5941" y="4117"/>
                    <a:pt x="7657" y="5239"/>
                    <a:pt x="7737" y="5239"/>
                  </a:cubicBezTo>
                  <a:cubicBezTo>
                    <a:pt x="7739" y="5239"/>
                    <a:pt x="7739" y="5239"/>
                    <a:pt x="7740" y="5239"/>
                  </a:cubicBezTo>
                  <a:cubicBezTo>
                    <a:pt x="7773" y="5172"/>
                    <a:pt x="6072" y="3971"/>
                    <a:pt x="3937" y="2537"/>
                  </a:cubicBezTo>
                  <a:cubicBezTo>
                    <a:pt x="1833" y="1123"/>
                    <a:pt x="85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81" name="Google Shape;460;p35">
              <a:extLst>
                <a:ext uri="{FF2B5EF4-FFF2-40B4-BE49-F238E27FC236}">
                  <a16:creationId xmlns:a16="http://schemas.microsoft.com/office/drawing/2014/main" id="{02ADBCD7-0FCF-8545-3E52-62E19F03331A}"/>
                </a:ext>
              </a:extLst>
            </p:cNvPr>
            <p:cNvSpPr/>
            <p:nvPr/>
          </p:nvSpPr>
          <p:spPr>
            <a:xfrm>
              <a:off x="1927131" y="3136411"/>
              <a:ext cx="38529" cy="3779"/>
            </a:xfrm>
            <a:custGeom>
              <a:avLst/>
              <a:gdLst/>
              <a:ahLst/>
              <a:cxnLst/>
              <a:rect l="l" t="t" r="r" b="b"/>
              <a:pathLst>
                <a:path w="2569" h="252" extrusionOk="0">
                  <a:moveTo>
                    <a:pt x="2569" y="1"/>
                  </a:moveTo>
                  <a:cubicBezTo>
                    <a:pt x="2135" y="1"/>
                    <a:pt x="1702" y="1"/>
                    <a:pt x="1268" y="68"/>
                  </a:cubicBezTo>
                  <a:cubicBezTo>
                    <a:pt x="834" y="101"/>
                    <a:pt x="401" y="134"/>
                    <a:pt x="0" y="201"/>
                  </a:cubicBezTo>
                  <a:cubicBezTo>
                    <a:pt x="217" y="234"/>
                    <a:pt x="434" y="251"/>
                    <a:pt x="651" y="251"/>
                  </a:cubicBezTo>
                  <a:cubicBezTo>
                    <a:pt x="868" y="251"/>
                    <a:pt x="1084" y="234"/>
                    <a:pt x="1301" y="201"/>
                  </a:cubicBezTo>
                  <a:cubicBezTo>
                    <a:pt x="1735" y="201"/>
                    <a:pt x="2169" y="134"/>
                    <a:pt x="2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82" name="Google Shape;461;p35">
              <a:extLst>
                <a:ext uri="{FF2B5EF4-FFF2-40B4-BE49-F238E27FC236}">
                  <a16:creationId xmlns:a16="http://schemas.microsoft.com/office/drawing/2014/main" id="{0C2CCE5E-A38C-65E3-EF03-A1592FB948C5}"/>
                </a:ext>
              </a:extLst>
            </p:cNvPr>
            <p:cNvSpPr/>
            <p:nvPr/>
          </p:nvSpPr>
          <p:spPr>
            <a:xfrm>
              <a:off x="1831080" y="3121415"/>
              <a:ext cx="19527" cy="26021"/>
            </a:xfrm>
            <a:custGeom>
              <a:avLst/>
              <a:gdLst/>
              <a:ahLst/>
              <a:cxnLst/>
              <a:rect l="l" t="t" r="r" b="b"/>
              <a:pathLst>
                <a:path w="1302" h="1735" extrusionOk="0">
                  <a:moveTo>
                    <a:pt x="1302" y="0"/>
                  </a:moveTo>
                  <a:lnTo>
                    <a:pt x="1302" y="0"/>
                  </a:lnTo>
                  <a:cubicBezTo>
                    <a:pt x="1035" y="234"/>
                    <a:pt x="768" y="501"/>
                    <a:pt x="568" y="834"/>
                  </a:cubicBezTo>
                  <a:cubicBezTo>
                    <a:pt x="334" y="1101"/>
                    <a:pt x="134" y="1401"/>
                    <a:pt x="1" y="1735"/>
                  </a:cubicBezTo>
                  <a:cubicBezTo>
                    <a:pt x="268" y="1468"/>
                    <a:pt x="534" y="1201"/>
                    <a:pt x="735" y="901"/>
                  </a:cubicBezTo>
                  <a:cubicBezTo>
                    <a:pt x="968" y="601"/>
                    <a:pt x="1168" y="300"/>
                    <a:pt x="1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383" name="Google Shape;462;p35">
              <a:extLst>
                <a:ext uri="{FF2B5EF4-FFF2-40B4-BE49-F238E27FC236}">
                  <a16:creationId xmlns:a16="http://schemas.microsoft.com/office/drawing/2014/main" id="{D400F4E2-8A9B-3027-B88A-04496C1C1DB8}"/>
                </a:ext>
              </a:extLst>
            </p:cNvPr>
            <p:cNvSpPr/>
            <p:nvPr/>
          </p:nvSpPr>
          <p:spPr>
            <a:xfrm>
              <a:off x="1794565" y="3174441"/>
              <a:ext cx="79562" cy="57035"/>
            </a:xfrm>
            <a:custGeom>
              <a:avLst/>
              <a:gdLst/>
              <a:ahLst/>
              <a:cxnLst/>
              <a:rect l="l" t="t" r="r" b="b"/>
              <a:pathLst>
                <a:path w="5305" h="3803" extrusionOk="0">
                  <a:moveTo>
                    <a:pt x="1" y="0"/>
                  </a:moveTo>
                  <a:cubicBezTo>
                    <a:pt x="201" y="234"/>
                    <a:pt x="434" y="467"/>
                    <a:pt x="701" y="634"/>
                  </a:cubicBezTo>
                  <a:cubicBezTo>
                    <a:pt x="1168" y="1001"/>
                    <a:pt x="1835" y="1501"/>
                    <a:pt x="2536" y="2035"/>
                  </a:cubicBezTo>
                  <a:cubicBezTo>
                    <a:pt x="3270" y="2569"/>
                    <a:pt x="3970" y="3002"/>
                    <a:pt x="4471" y="3336"/>
                  </a:cubicBezTo>
                  <a:cubicBezTo>
                    <a:pt x="4737" y="3503"/>
                    <a:pt x="5004" y="3669"/>
                    <a:pt x="5304" y="3803"/>
                  </a:cubicBezTo>
                  <a:cubicBezTo>
                    <a:pt x="5071" y="3569"/>
                    <a:pt x="4804" y="3369"/>
                    <a:pt x="4537" y="3236"/>
                  </a:cubicBezTo>
                  <a:cubicBezTo>
                    <a:pt x="4037" y="2902"/>
                    <a:pt x="3370" y="2435"/>
                    <a:pt x="2636" y="1901"/>
                  </a:cubicBezTo>
                  <a:lnTo>
                    <a:pt x="768" y="534"/>
                  </a:lnTo>
                  <a:cubicBezTo>
                    <a:pt x="534" y="334"/>
                    <a:pt x="268" y="167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416" name="Google Shape;463;p35">
              <a:extLst>
                <a:ext uri="{FF2B5EF4-FFF2-40B4-BE49-F238E27FC236}">
                  <a16:creationId xmlns:a16="http://schemas.microsoft.com/office/drawing/2014/main" id="{1CFE7EB8-A7F8-90D9-3487-92FF13D95DE0}"/>
                </a:ext>
              </a:extLst>
            </p:cNvPr>
            <p:cNvSpPr/>
            <p:nvPr/>
          </p:nvSpPr>
          <p:spPr>
            <a:xfrm>
              <a:off x="1730531" y="3339187"/>
              <a:ext cx="218649" cy="247474"/>
            </a:xfrm>
            <a:custGeom>
              <a:avLst/>
              <a:gdLst/>
              <a:ahLst/>
              <a:cxnLst/>
              <a:rect l="l" t="t" r="r" b="b"/>
              <a:pathLst>
                <a:path w="14579" h="16501" extrusionOk="0">
                  <a:moveTo>
                    <a:pt x="4536" y="1"/>
                  </a:moveTo>
                  <a:cubicBezTo>
                    <a:pt x="4013" y="1"/>
                    <a:pt x="3554" y="111"/>
                    <a:pt x="3337" y="589"/>
                  </a:cubicBezTo>
                  <a:lnTo>
                    <a:pt x="3337" y="622"/>
                  </a:lnTo>
                  <a:cubicBezTo>
                    <a:pt x="3194" y="585"/>
                    <a:pt x="3048" y="567"/>
                    <a:pt x="2901" y="567"/>
                  </a:cubicBezTo>
                  <a:cubicBezTo>
                    <a:pt x="1740" y="567"/>
                    <a:pt x="505" y="1669"/>
                    <a:pt x="268" y="2824"/>
                  </a:cubicBezTo>
                  <a:cubicBezTo>
                    <a:pt x="1" y="4092"/>
                    <a:pt x="501" y="5426"/>
                    <a:pt x="1068" y="6627"/>
                  </a:cubicBezTo>
                  <a:cubicBezTo>
                    <a:pt x="2269" y="9295"/>
                    <a:pt x="4071" y="11664"/>
                    <a:pt x="6339" y="13532"/>
                  </a:cubicBezTo>
                  <a:cubicBezTo>
                    <a:pt x="8640" y="15400"/>
                    <a:pt x="11476" y="16467"/>
                    <a:pt x="14445" y="16500"/>
                  </a:cubicBezTo>
                  <a:cubicBezTo>
                    <a:pt x="13878" y="13999"/>
                    <a:pt x="14578" y="11363"/>
                    <a:pt x="14278" y="8828"/>
                  </a:cubicBezTo>
                  <a:cubicBezTo>
                    <a:pt x="13711" y="4192"/>
                    <a:pt x="10041" y="556"/>
                    <a:pt x="5405" y="55"/>
                  </a:cubicBezTo>
                  <a:cubicBezTo>
                    <a:pt x="5115" y="32"/>
                    <a:pt x="4816" y="1"/>
                    <a:pt x="45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417" name="Google Shape;464;p35">
              <a:extLst>
                <a:ext uri="{FF2B5EF4-FFF2-40B4-BE49-F238E27FC236}">
                  <a16:creationId xmlns:a16="http://schemas.microsoft.com/office/drawing/2014/main" id="{5268C318-0EF7-4A25-45B8-0969AAC46663}"/>
                </a:ext>
              </a:extLst>
            </p:cNvPr>
            <p:cNvSpPr/>
            <p:nvPr/>
          </p:nvSpPr>
          <p:spPr>
            <a:xfrm>
              <a:off x="1781068" y="3348020"/>
              <a:ext cx="166097" cy="238640"/>
            </a:xfrm>
            <a:custGeom>
              <a:avLst/>
              <a:gdLst/>
              <a:ahLst/>
              <a:cxnLst/>
              <a:rect l="l" t="t" r="r" b="b"/>
              <a:pathLst>
                <a:path w="11075" h="15912" extrusionOk="0">
                  <a:moveTo>
                    <a:pt x="0" y="0"/>
                  </a:moveTo>
                  <a:cubicBezTo>
                    <a:pt x="0" y="67"/>
                    <a:pt x="0" y="133"/>
                    <a:pt x="33" y="200"/>
                  </a:cubicBezTo>
                  <a:cubicBezTo>
                    <a:pt x="67" y="367"/>
                    <a:pt x="133" y="567"/>
                    <a:pt x="200" y="734"/>
                  </a:cubicBezTo>
                  <a:cubicBezTo>
                    <a:pt x="434" y="1401"/>
                    <a:pt x="767" y="2035"/>
                    <a:pt x="1168" y="2602"/>
                  </a:cubicBezTo>
                  <a:cubicBezTo>
                    <a:pt x="1768" y="3469"/>
                    <a:pt x="2435" y="4270"/>
                    <a:pt x="3169" y="5004"/>
                  </a:cubicBezTo>
                  <a:cubicBezTo>
                    <a:pt x="4003" y="5871"/>
                    <a:pt x="4937" y="6772"/>
                    <a:pt x="5804" y="7772"/>
                  </a:cubicBezTo>
                  <a:cubicBezTo>
                    <a:pt x="6238" y="8273"/>
                    <a:pt x="6638" y="8806"/>
                    <a:pt x="6972" y="9373"/>
                  </a:cubicBezTo>
                  <a:cubicBezTo>
                    <a:pt x="7272" y="9874"/>
                    <a:pt x="7572" y="10441"/>
                    <a:pt x="7806" y="11008"/>
                  </a:cubicBezTo>
                  <a:lnTo>
                    <a:pt x="8506" y="12509"/>
                  </a:lnTo>
                  <a:cubicBezTo>
                    <a:pt x="8740" y="12976"/>
                    <a:pt x="8940" y="13410"/>
                    <a:pt x="9140" y="13810"/>
                  </a:cubicBezTo>
                  <a:cubicBezTo>
                    <a:pt x="9440" y="14444"/>
                    <a:pt x="9874" y="15044"/>
                    <a:pt x="10407" y="15511"/>
                  </a:cubicBezTo>
                  <a:cubicBezTo>
                    <a:pt x="10541" y="15611"/>
                    <a:pt x="10708" y="15711"/>
                    <a:pt x="10874" y="15811"/>
                  </a:cubicBezTo>
                  <a:cubicBezTo>
                    <a:pt x="10941" y="15845"/>
                    <a:pt x="11008" y="15878"/>
                    <a:pt x="11075" y="15911"/>
                  </a:cubicBezTo>
                  <a:cubicBezTo>
                    <a:pt x="11075" y="15878"/>
                    <a:pt x="10808" y="15778"/>
                    <a:pt x="10441" y="15444"/>
                  </a:cubicBezTo>
                  <a:cubicBezTo>
                    <a:pt x="9940" y="14977"/>
                    <a:pt x="9540" y="14377"/>
                    <a:pt x="9273" y="13743"/>
                  </a:cubicBezTo>
                  <a:cubicBezTo>
                    <a:pt x="9040" y="13343"/>
                    <a:pt x="8840" y="12943"/>
                    <a:pt x="8640" y="12442"/>
                  </a:cubicBezTo>
                  <a:cubicBezTo>
                    <a:pt x="8406" y="11975"/>
                    <a:pt x="8173" y="11475"/>
                    <a:pt x="7939" y="10908"/>
                  </a:cubicBezTo>
                  <a:cubicBezTo>
                    <a:pt x="7706" y="10341"/>
                    <a:pt x="7439" y="9807"/>
                    <a:pt x="7105" y="9273"/>
                  </a:cubicBezTo>
                  <a:cubicBezTo>
                    <a:pt x="6772" y="8706"/>
                    <a:pt x="6371" y="8173"/>
                    <a:pt x="5938" y="7672"/>
                  </a:cubicBezTo>
                  <a:cubicBezTo>
                    <a:pt x="5070" y="6638"/>
                    <a:pt x="4136" y="5737"/>
                    <a:pt x="3302" y="4904"/>
                  </a:cubicBezTo>
                  <a:cubicBezTo>
                    <a:pt x="2569" y="4170"/>
                    <a:pt x="1868" y="3369"/>
                    <a:pt x="1268" y="2535"/>
                  </a:cubicBezTo>
                  <a:cubicBezTo>
                    <a:pt x="867" y="1968"/>
                    <a:pt x="534" y="1368"/>
                    <a:pt x="267" y="734"/>
                  </a:cubicBezTo>
                  <a:cubicBezTo>
                    <a:pt x="67" y="26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418" name="Google Shape;465;p35">
              <a:extLst>
                <a:ext uri="{FF2B5EF4-FFF2-40B4-BE49-F238E27FC236}">
                  <a16:creationId xmlns:a16="http://schemas.microsoft.com/office/drawing/2014/main" id="{80A2900E-E65D-F636-9156-5E7AAC5D0C94}"/>
                </a:ext>
              </a:extLst>
            </p:cNvPr>
            <p:cNvSpPr/>
            <p:nvPr/>
          </p:nvSpPr>
          <p:spPr>
            <a:xfrm>
              <a:off x="1847591" y="3470073"/>
              <a:ext cx="24026" cy="85051"/>
            </a:xfrm>
            <a:custGeom>
              <a:avLst/>
              <a:gdLst/>
              <a:ahLst/>
              <a:cxnLst/>
              <a:rect l="l" t="t" r="r" b="b"/>
              <a:pathLst>
                <a:path w="1602" h="5671" extrusionOk="0">
                  <a:moveTo>
                    <a:pt x="1602" y="0"/>
                  </a:moveTo>
                  <a:lnTo>
                    <a:pt x="1602" y="0"/>
                  </a:lnTo>
                  <a:cubicBezTo>
                    <a:pt x="1468" y="234"/>
                    <a:pt x="1335" y="501"/>
                    <a:pt x="1268" y="801"/>
                  </a:cubicBezTo>
                  <a:cubicBezTo>
                    <a:pt x="1068" y="1301"/>
                    <a:pt x="834" y="2002"/>
                    <a:pt x="601" y="2769"/>
                  </a:cubicBezTo>
                  <a:cubicBezTo>
                    <a:pt x="367" y="3569"/>
                    <a:pt x="234" y="4303"/>
                    <a:pt x="134" y="4837"/>
                  </a:cubicBezTo>
                  <a:cubicBezTo>
                    <a:pt x="34" y="5104"/>
                    <a:pt x="1" y="5404"/>
                    <a:pt x="1" y="5671"/>
                  </a:cubicBezTo>
                  <a:cubicBezTo>
                    <a:pt x="101" y="5404"/>
                    <a:pt x="201" y="5137"/>
                    <a:pt x="234" y="4837"/>
                  </a:cubicBezTo>
                  <a:cubicBezTo>
                    <a:pt x="367" y="4337"/>
                    <a:pt x="568" y="3603"/>
                    <a:pt x="768" y="2836"/>
                  </a:cubicBezTo>
                  <a:cubicBezTo>
                    <a:pt x="1001" y="2035"/>
                    <a:pt x="1201" y="1334"/>
                    <a:pt x="1368" y="834"/>
                  </a:cubicBezTo>
                  <a:cubicBezTo>
                    <a:pt x="1468" y="567"/>
                    <a:pt x="1535" y="2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419" name="Google Shape;466;p35">
              <a:extLst>
                <a:ext uri="{FF2B5EF4-FFF2-40B4-BE49-F238E27FC236}">
                  <a16:creationId xmlns:a16="http://schemas.microsoft.com/office/drawing/2014/main" id="{0D2BD7C7-12C6-BC75-2E09-E6071C339FE8}"/>
                </a:ext>
              </a:extLst>
            </p:cNvPr>
            <p:cNvSpPr/>
            <p:nvPr/>
          </p:nvSpPr>
          <p:spPr>
            <a:xfrm>
              <a:off x="1851100" y="3442060"/>
              <a:ext cx="92055" cy="21026"/>
            </a:xfrm>
            <a:custGeom>
              <a:avLst/>
              <a:gdLst/>
              <a:ahLst/>
              <a:cxnLst/>
              <a:rect l="l" t="t" r="r" b="b"/>
              <a:pathLst>
                <a:path w="6138" h="1402" extrusionOk="0">
                  <a:moveTo>
                    <a:pt x="0" y="0"/>
                  </a:moveTo>
                  <a:cubicBezTo>
                    <a:pt x="300" y="100"/>
                    <a:pt x="600" y="167"/>
                    <a:pt x="901" y="200"/>
                  </a:cubicBezTo>
                  <a:cubicBezTo>
                    <a:pt x="1468" y="300"/>
                    <a:pt x="2235" y="467"/>
                    <a:pt x="3102" y="634"/>
                  </a:cubicBezTo>
                  <a:cubicBezTo>
                    <a:pt x="3936" y="834"/>
                    <a:pt x="4703" y="1034"/>
                    <a:pt x="5237" y="1168"/>
                  </a:cubicBezTo>
                  <a:cubicBezTo>
                    <a:pt x="5537" y="1268"/>
                    <a:pt x="5838" y="1334"/>
                    <a:pt x="6138" y="1401"/>
                  </a:cubicBezTo>
                  <a:cubicBezTo>
                    <a:pt x="5871" y="1234"/>
                    <a:pt x="5571" y="1134"/>
                    <a:pt x="5270" y="1068"/>
                  </a:cubicBezTo>
                  <a:cubicBezTo>
                    <a:pt x="4737" y="901"/>
                    <a:pt x="3970" y="667"/>
                    <a:pt x="3136" y="467"/>
                  </a:cubicBezTo>
                  <a:cubicBezTo>
                    <a:pt x="2268" y="300"/>
                    <a:pt x="1501" y="167"/>
                    <a:pt x="934" y="67"/>
                  </a:cubicBezTo>
                  <a:cubicBezTo>
                    <a:pt x="634" y="34"/>
                    <a:pt x="334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420" name="Google Shape;467;p35">
              <a:extLst>
                <a:ext uri="{FF2B5EF4-FFF2-40B4-BE49-F238E27FC236}">
                  <a16:creationId xmlns:a16="http://schemas.microsoft.com/office/drawing/2014/main" id="{9F66747D-B8EC-5ED4-A9BC-938FD9BCCA8B}"/>
                </a:ext>
              </a:extLst>
            </p:cNvPr>
            <p:cNvSpPr/>
            <p:nvPr/>
          </p:nvSpPr>
          <p:spPr>
            <a:xfrm>
              <a:off x="1776554" y="3390534"/>
              <a:ext cx="26036" cy="99073"/>
            </a:xfrm>
            <a:custGeom>
              <a:avLst/>
              <a:gdLst/>
              <a:ahLst/>
              <a:cxnLst/>
              <a:rect l="l" t="t" r="r" b="b"/>
              <a:pathLst>
                <a:path w="1736" h="6606" extrusionOk="0">
                  <a:moveTo>
                    <a:pt x="1735" y="0"/>
                  </a:moveTo>
                  <a:lnTo>
                    <a:pt x="1735" y="0"/>
                  </a:lnTo>
                  <a:cubicBezTo>
                    <a:pt x="1569" y="301"/>
                    <a:pt x="1469" y="601"/>
                    <a:pt x="1368" y="934"/>
                  </a:cubicBezTo>
                  <a:cubicBezTo>
                    <a:pt x="1168" y="1501"/>
                    <a:pt x="901" y="2335"/>
                    <a:pt x="668" y="3269"/>
                  </a:cubicBezTo>
                  <a:cubicBezTo>
                    <a:pt x="434" y="4170"/>
                    <a:pt x="268" y="5004"/>
                    <a:pt x="134" y="5604"/>
                  </a:cubicBezTo>
                  <a:cubicBezTo>
                    <a:pt x="68" y="5938"/>
                    <a:pt x="1" y="6272"/>
                    <a:pt x="1" y="6605"/>
                  </a:cubicBezTo>
                  <a:cubicBezTo>
                    <a:pt x="134" y="6305"/>
                    <a:pt x="201" y="5971"/>
                    <a:pt x="268" y="5638"/>
                  </a:cubicBezTo>
                  <a:cubicBezTo>
                    <a:pt x="434" y="5037"/>
                    <a:pt x="635" y="4203"/>
                    <a:pt x="835" y="3303"/>
                  </a:cubicBezTo>
                  <a:cubicBezTo>
                    <a:pt x="1068" y="2369"/>
                    <a:pt x="1335" y="1568"/>
                    <a:pt x="1502" y="968"/>
                  </a:cubicBezTo>
                  <a:cubicBezTo>
                    <a:pt x="1602" y="634"/>
                    <a:pt x="1669" y="334"/>
                    <a:pt x="1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2" name="Google Shape;468;p35">
              <a:extLst>
                <a:ext uri="{FF2B5EF4-FFF2-40B4-BE49-F238E27FC236}">
                  <a16:creationId xmlns:a16="http://schemas.microsoft.com/office/drawing/2014/main" id="{C9965997-90A4-2254-F3AF-228E8C14A89F}"/>
                </a:ext>
              </a:extLst>
            </p:cNvPr>
            <p:cNvSpPr/>
            <p:nvPr/>
          </p:nvSpPr>
          <p:spPr>
            <a:xfrm>
              <a:off x="1792570" y="3371024"/>
              <a:ext cx="106572" cy="11518"/>
            </a:xfrm>
            <a:custGeom>
              <a:avLst/>
              <a:gdLst/>
              <a:ahLst/>
              <a:cxnLst/>
              <a:rect l="l" t="t" r="r" b="b"/>
              <a:pathLst>
                <a:path w="7106" h="768" extrusionOk="0">
                  <a:moveTo>
                    <a:pt x="0" y="0"/>
                  </a:moveTo>
                  <a:lnTo>
                    <a:pt x="0" y="0"/>
                  </a:lnTo>
                  <a:cubicBezTo>
                    <a:pt x="1168" y="201"/>
                    <a:pt x="2369" y="367"/>
                    <a:pt x="3569" y="467"/>
                  </a:cubicBezTo>
                  <a:cubicBezTo>
                    <a:pt x="4737" y="634"/>
                    <a:pt x="5938" y="734"/>
                    <a:pt x="7105" y="768"/>
                  </a:cubicBezTo>
                  <a:cubicBezTo>
                    <a:pt x="5938" y="534"/>
                    <a:pt x="4770" y="367"/>
                    <a:pt x="3569" y="301"/>
                  </a:cubicBezTo>
                  <a:cubicBezTo>
                    <a:pt x="2402" y="134"/>
                    <a:pt x="1201" y="3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3" name="Google Shape;469;p35">
              <a:extLst>
                <a:ext uri="{FF2B5EF4-FFF2-40B4-BE49-F238E27FC236}">
                  <a16:creationId xmlns:a16="http://schemas.microsoft.com/office/drawing/2014/main" id="{9B876E36-0885-F7F9-9A5F-DF6200C0A7E9}"/>
                </a:ext>
              </a:extLst>
            </p:cNvPr>
            <p:cNvSpPr/>
            <p:nvPr/>
          </p:nvSpPr>
          <p:spPr>
            <a:xfrm>
              <a:off x="1506429" y="3671155"/>
              <a:ext cx="375222" cy="2520"/>
            </a:xfrm>
            <a:custGeom>
              <a:avLst/>
              <a:gdLst/>
              <a:ahLst/>
              <a:cxnLst/>
              <a:rect l="l" t="t" r="r" b="b"/>
              <a:pathLst>
                <a:path w="25019" h="168" extrusionOk="0">
                  <a:moveTo>
                    <a:pt x="12510" y="1"/>
                  </a:moveTo>
                  <a:cubicBezTo>
                    <a:pt x="5605" y="1"/>
                    <a:pt x="1" y="34"/>
                    <a:pt x="1" y="101"/>
                  </a:cubicBezTo>
                  <a:cubicBezTo>
                    <a:pt x="1" y="134"/>
                    <a:pt x="5605" y="168"/>
                    <a:pt x="12510" y="168"/>
                  </a:cubicBezTo>
                  <a:cubicBezTo>
                    <a:pt x="19415" y="168"/>
                    <a:pt x="25019" y="134"/>
                    <a:pt x="25019" y="101"/>
                  </a:cubicBezTo>
                  <a:cubicBezTo>
                    <a:pt x="25019" y="34"/>
                    <a:pt x="19415" y="1"/>
                    <a:pt x="125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4" name="Google Shape;470;p35">
              <a:extLst>
                <a:ext uri="{FF2B5EF4-FFF2-40B4-BE49-F238E27FC236}">
                  <a16:creationId xmlns:a16="http://schemas.microsoft.com/office/drawing/2014/main" id="{407ACD96-3BC7-BE28-A729-625758EDB702}"/>
                </a:ext>
              </a:extLst>
            </p:cNvPr>
            <p:cNvSpPr/>
            <p:nvPr/>
          </p:nvSpPr>
          <p:spPr>
            <a:xfrm>
              <a:off x="1569968" y="3779201"/>
              <a:ext cx="253158" cy="3029"/>
            </a:xfrm>
            <a:custGeom>
              <a:avLst/>
              <a:gdLst/>
              <a:ahLst/>
              <a:cxnLst/>
              <a:rect l="l" t="t" r="r" b="b"/>
              <a:pathLst>
                <a:path w="16880" h="202" extrusionOk="0">
                  <a:moveTo>
                    <a:pt x="8440" y="1"/>
                  </a:moveTo>
                  <a:cubicBezTo>
                    <a:pt x="3770" y="1"/>
                    <a:pt x="0" y="68"/>
                    <a:pt x="0" y="101"/>
                  </a:cubicBezTo>
                  <a:cubicBezTo>
                    <a:pt x="0" y="168"/>
                    <a:pt x="3770" y="201"/>
                    <a:pt x="8440" y="201"/>
                  </a:cubicBezTo>
                  <a:cubicBezTo>
                    <a:pt x="13110" y="201"/>
                    <a:pt x="16879" y="168"/>
                    <a:pt x="16879" y="101"/>
                  </a:cubicBezTo>
                  <a:cubicBezTo>
                    <a:pt x="16879" y="68"/>
                    <a:pt x="13110" y="1"/>
                    <a:pt x="84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5" name="Google Shape;471;p35">
              <a:extLst>
                <a:ext uri="{FF2B5EF4-FFF2-40B4-BE49-F238E27FC236}">
                  <a16:creationId xmlns:a16="http://schemas.microsoft.com/office/drawing/2014/main" id="{266F8CD0-EFDD-37FC-C3F8-BD35F0223A22}"/>
                </a:ext>
              </a:extLst>
            </p:cNvPr>
            <p:cNvSpPr/>
            <p:nvPr/>
          </p:nvSpPr>
          <p:spPr>
            <a:xfrm>
              <a:off x="1572472" y="3794722"/>
              <a:ext cx="248644" cy="3014"/>
            </a:xfrm>
            <a:custGeom>
              <a:avLst/>
              <a:gdLst/>
              <a:ahLst/>
              <a:cxnLst/>
              <a:rect l="l" t="t" r="r" b="b"/>
              <a:pathLst>
                <a:path w="16579" h="201" extrusionOk="0">
                  <a:moveTo>
                    <a:pt x="8273" y="0"/>
                  </a:moveTo>
                  <a:cubicBezTo>
                    <a:pt x="3703" y="0"/>
                    <a:pt x="0" y="67"/>
                    <a:pt x="0" y="100"/>
                  </a:cubicBezTo>
                  <a:cubicBezTo>
                    <a:pt x="0" y="167"/>
                    <a:pt x="3703" y="200"/>
                    <a:pt x="8273" y="200"/>
                  </a:cubicBezTo>
                  <a:cubicBezTo>
                    <a:pt x="12876" y="200"/>
                    <a:pt x="16579" y="167"/>
                    <a:pt x="16579" y="100"/>
                  </a:cubicBezTo>
                  <a:cubicBezTo>
                    <a:pt x="16579" y="67"/>
                    <a:pt x="12876" y="0"/>
                    <a:pt x="8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6" name="Google Shape;472;p35">
              <a:extLst>
                <a:ext uri="{FF2B5EF4-FFF2-40B4-BE49-F238E27FC236}">
                  <a16:creationId xmlns:a16="http://schemas.microsoft.com/office/drawing/2014/main" id="{F9FEA75D-465F-B55F-AFAC-EE5F2B524A40}"/>
                </a:ext>
              </a:extLst>
            </p:cNvPr>
            <p:cNvSpPr/>
            <p:nvPr/>
          </p:nvSpPr>
          <p:spPr>
            <a:xfrm>
              <a:off x="1563459" y="3766710"/>
              <a:ext cx="262156" cy="2505"/>
            </a:xfrm>
            <a:custGeom>
              <a:avLst/>
              <a:gdLst/>
              <a:ahLst/>
              <a:cxnLst/>
              <a:rect l="l" t="t" r="r" b="b"/>
              <a:pathLst>
                <a:path w="17480" h="167" extrusionOk="0">
                  <a:moveTo>
                    <a:pt x="8740" y="0"/>
                  </a:moveTo>
                  <a:cubicBezTo>
                    <a:pt x="3903" y="0"/>
                    <a:pt x="1" y="33"/>
                    <a:pt x="1" y="100"/>
                  </a:cubicBezTo>
                  <a:cubicBezTo>
                    <a:pt x="1" y="133"/>
                    <a:pt x="3903" y="167"/>
                    <a:pt x="8740" y="167"/>
                  </a:cubicBezTo>
                  <a:cubicBezTo>
                    <a:pt x="13577" y="167"/>
                    <a:pt x="17480" y="133"/>
                    <a:pt x="17480" y="100"/>
                  </a:cubicBezTo>
                  <a:cubicBezTo>
                    <a:pt x="17480" y="33"/>
                    <a:pt x="13577" y="0"/>
                    <a:pt x="87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7" name="Google Shape;473;p35">
              <a:extLst>
                <a:ext uri="{FF2B5EF4-FFF2-40B4-BE49-F238E27FC236}">
                  <a16:creationId xmlns:a16="http://schemas.microsoft.com/office/drawing/2014/main" id="{15FFBD27-B349-C313-3563-AFC86B091770}"/>
                </a:ext>
              </a:extLst>
            </p:cNvPr>
            <p:cNvSpPr/>
            <p:nvPr/>
          </p:nvSpPr>
          <p:spPr>
            <a:xfrm>
              <a:off x="2352316" y="2135964"/>
              <a:ext cx="57545" cy="57050"/>
            </a:xfrm>
            <a:custGeom>
              <a:avLst/>
              <a:gdLst/>
              <a:ahLst/>
              <a:cxnLst/>
              <a:rect l="l" t="t" r="r" b="b"/>
              <a:pathLst>
                <a:path w="3837" h="3804" extrusionOk="0">
                  <a:moveTo>
                    <a:pt x="1936" y="1"/>
                  </a:moveTo>
                  <a:cubicBezTo>
                    <a:pt x="868" y="1"/>
                    <a:pt x="1" y="868"/>
                    <a:pt x="1" y="1902"/>
                  </a:cubicBezTo>
                  <a:cubicBezTo>
                    <a:pt x="1" y="2969"/>
                    <a:pt x="868" y="3803"/>
                    <a:pt x="1936" y="3803"/>
                  </a:cubicBezTo>
                  <a:cubicBezTo>
                    <a:pt x="2970" y="3803"/>
                    <a:pt x="3837" y="2969"/>
                    <a:pt x="3837" y="1902"/>
                  </a:cubicBezTo>
                  <a:cubicBezTo>
                    <a:pt x="3837" y="868"/>
                    <a:pt x="2970" y="1"/>
                    <a:pt x="19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8" name="Google Shape;474;p35">
              <a:extLst>
                <a:ext uri="{FF2B5EF4-FFF2-40B4-BE49-F238E27FC236}">
                  <a16:creationId xmlns:a16="http://schemas.microsoft.com/office/drawing/2014/main" id="{94F596CE-E69E-6614-141A-656E02947297}"/>
                </a:ext>
              </a:extLst>
            </p:cNvPr>
            <p:cNvSpPr/>
            <p:nvPr/>
          </p:nvSpPr>
          <p:spPr>
            <a:xfrm>
              <a:off x="2383343" y="1773795"/>
              <a:ext cx="796442" cy="387235"/>
            </a:xfrm>
            <a:custGeom>
              <a:avLst/>
              <a:gdLst/>
              <a:ahLst/>
              <a:cxnLst/>
              <a:rect l="l" t="t" r="r" b="b"/>
              <a:pathLst>
                <a:path w="53105" h="25820" extrusionOk="0">
                  <a:moveTo>
                    <a:pt x="53104" y="1"/>
                  </a:moveTo>
                  <a:cubicBezTo>
                    <a:pt x="53036" y="1"/>
                    <a:pt x="41120" y="5726"/>
                    <a:pt x="26519" y="12810"/>
                  </a:cubicBezTo>
                  <a:cubicBezTo>
                    <a:pt x="11842" y="19949"/>
                    <a:pt x="0" y="25786"/>
                    <a:pt x="33" y="25819"/>
                  </a:cubicBezTo>
                  <a:cubicBezTo>
                    <a:pt x="33" y="25820"/>
                    <a:pt x="34" y="25820"/>
                    <a:pt x="35" y="25820"/>
                  </a:cubicBezTo>
                  <a:cubicBezTo>
                    <a:pt x="171" y="25820"/>
                    <a:pt x="12026" y="20108"/>
                    <a:pt x="26619" y="13010"/>
                  </a:cubicBezTo>
                  <a:cubicBezTo>
                    <a:pt x="41263" y="5905"/>
                    <a:pt x="53105" y="68"/>
                    <a:pt x="53105" y="1"/>
                  </a:cubicBezTo>
                  <a:cubicBezTo>
                    <a:pt x="53105" y="1"/>
                    <a:pt x="53105" y="1"/>
                    <a:pt x="53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19" name="Google Shape;475;p35">
              <a:extLst>
                <a:ext uri="{FF2B5EF4-FFF2-40B4-BE49-F238E27FC236}">
                  <a16:creationId xmlns:a16="http://schemas.microsoft.com/office/drawing/2014/main" id="{91648777-FB79-704D-E812-5F370F98FE92}"/>
                </a:ext>
              </a:extLst>
            </p:cNvPr>
            <p:cNvSpPr/>
            <p:nvPr/>
          </p:nvSpPr>
          <p:spPr>
            <a:xfrm>
              <a:off x="1532447" y="1308092"/>
              <a:ext cx="1632913" cy="1732961"/>
            </a:xfrm>
            <a:custGeom>
              <a:avLst/>
              <a:gdLst/>
              <a:ahLst/>
              <a:cxnLst/>
              <a:rect l="l" t="t" r="r" b="b"/>
              <a:pathLst>
                <a:path w="108879" h="115550" extrusionOk="0">
                  <a:moveTo>
                    <a:pt x="58609" y="0"/>
                  </a:moveTo>
                  <a:lnTo>
                    <a:pt x="56041" y="67"/>
                  </a:lnTo>
                  <a:cubicBezTo>
                    <a:pt x="52505" y="234"/>
                    <a:pt x="49002" y="734"/>
                    <a:pt x="45566" y="1535"/>
                  </a:cubicBezTo>
                  <a:cubicBezTo>
                    <a:pt x="34225" y="4237"/>
                    <a:pt x="23951" y="10308"/>
                    <a:pt x="16145" y="18947"/>
                  </a:cubicBezTo>
                  <a:cubicBezTo>
                    <a:pt x="13377" y="22016"/>
                    <a:pt x="10942" y="25385"/>
                    <a:pt x="8874" y="28954"/>
                  </a:cubicBezTo>
                  <a:cubicBezTo>
                    <a:pt x="4771" y="36026"/>
                    <a:pt x="2269" y="43865"/>
                    <a:pt x="1468" y="52004"/>
                  </a:cubicBezTo>
                  <a:cubicBezTo>
                    <a:pt x="1" y="66515"/>
                    <a:pt x="4070" y="81058"/>
                    <a:pt x="12910" y="92700"/>
                  </a:cubicBezTo>
                  <a:cubicBezTo>
                    <a:pt x="14778" y="95168"/>
                    <a:pt x="16879" y="97470"/>
                    <a:pt x="19148" y="99605"/>
                  </a:cubicBezTo>
                  <a:cubicBezTo>
                    <a:pt x="20182" y="100672"/>
                    <a:pt x="21316" y="101606"/>
                    <a:pt x="22417" y="102540"/>
                  </a:cubicBezTo>
                  <a:lnTo>
                    <a:pt x="24084" y="103841"/>
                  </a:lnTo>
                  <a:cubicBezTo>
                    <a:pt x="24618" y="104275"/>
                    <a:pt x="25185" y="104642"/>
                    <a:pt x="25752" y="105076"/>
                  </a:cubicBezTo>
                  <a:lnTo>
                    <a:pt x="26586" y="105676"/>
                  </a:lnTo>
                  <a:cubicBezTo>
                    <a:pt x="26853" y="105843"/>
                    <a:pt x="27153" y="106010"/>
                    <a:pt x="27420" y="106210"/>
                  </a:cubicBezTo>
                  <a:lnTo>
                    <a:pt x="29088" y="107277"/>
                  </a:lnTo>
                  <a:cubicBezTo>
                    <a:pt x="30222" y="107911"/>
                    <a:pt x="31323" y="108578"/>
                    <a:pt x="32424" y="109112"/>
                  </a:cubicBezTo>
                  <a:cubicBezTo>
                    <a:pt x="32957" y="109412"/>
                    <a:pt x="33524" y="109679"/>
                    <a:pt x="34058" y="109946"/>
                  </a:cubicBezTo>
                  <a:lnTo>
                    <a:pt x="35659" y="110680"/>
                  </a:lnTo>
                  <a:lnTo>
                    <a:pt x="36460" y="111046"/>
                  </a:lnTo>
                  <a:lnTo>
                    <a:pt x="37194" y="111347"/>
                  </a:lnTo>
                  <a:lnTo>
                    <a:pt x="38762" y="111980"/>
                  </a:lnTo>
                  <a:cubicBezTo>
                    <a:pt x="42231" y="113281"/>
                    <a:pt x="45833" y="114215"/>
                    <a:pt x="49503" y="114816"/>
                  </a:cubicBezTo>
                  <a:cubicBezTo>
                    <a:pt x="50270" y="114949"/>
                    <a:pt x="50970" y="115049"/>
                    <a:pt x="51637" y="115116"/>
                  </a:cubicBezTo>
                  <a:cubicBezTo>
                    <a:pt x="52338" y="115183"/>
                    <a:pt x="52938" y="115283"/>
                    <a:pt x="53539" y="115316"/>
                  </a:cubicBezTo>
                  <a:lnTo>
                    <a:pt x="55173" y="115450"/>
                  </a:lnTo>
                  <a:cubicBezTo>
                    <a:pt x="55674" y="115483"/>
                    <a:pt x="56107" y="115516"/>
                    <a:pt x="56508" y="115516"/>
                  </a:cubicBezTo>
                  <a:lnTo>
                    <a:pt x="58342" y="115550"/>
                  </a:lnTo>
                  <a:lnTo>
                    <a:pt x="58976" y="115550"/>
                  </a:lnTo>
                  <a:lnTo>
                    <a:pt x="58342" y="115516"/>
                  </a:lnTo>
                  <a:lnTo>
                    <a:pt x="56508" y="115450"/>
                  </a:lnTo>
                  <a:cubicBezTo>
                    <a:pt x="56107" y="115450"/>
                    <a:pt x="55674" y="115416"/>
                    <a:pt x="55173" y="115383"/>
                  </a:cubicBezTo>
                  <a:lnTo>
                    <a:pt x="53539" y="115250"/>
                  </a:lnTo>
                  <a:cubicBezTo>
                    <a:pt x="52972" y="115216"/>
                    <a:pt x="52338" y="115116"/>
                    <a:pt x="51671" y="115049"/>
                  </a:cubicBezTo>
                  <a:cubicBezTo>
                    <a:pt x="51004" y="114949"/>
                    <a:pt x="50270" y="114883"/>
                    <a:pt x="49536" y="114716"/>
                  </a:cubicBezTo>
                  <a:cubicBezTo>
                    <a:pt x="45867" y="114115"/>
                    <a:pt x="42264" y="113148"/>
                    <a:pt x="38795" y="111847"/>
                  </a:cubicBezTo>
                  <a:lnTo>
                    <a:pt x="37260" y="111247"/>
                  </a:lnTo>
                  <a:lnTo>
                    <a:pt x="36460" y="110913"/>
                  </a:lnTo>
                  <a:lnTo>
                    <a:pt x="35693" y="110579"/>
                  </a:lnTo>
                  <a:lnTo>
                    <a:pt x="34092" y="109846"/>
                  </a:lnTo>
                  <a:cubicBezTo>
                    <a:pt x="33524" y="109579"/>
                    <a:pt x="32991" y="109279"/>
                    <a:pt x="32457" y="109012"/>
                  </a:cubicBezTo>
                  <a:cubicBezTo>
                    <a:pt x="31356" y="108478"/>
                    <a:pt x="30289" y="107777"/>
                    <a:pt x="29155" y="107144"/>
                  </a:cubicBezTo>
                  <a:lnTo>
                    <a:pt x="27487" y="106110"/>
                  </a:lnTo>
                  <a:cubicBezTo>
                    <a:pt x="27220" y="105909"/>
                    <a:pt x="26920" y="105743"/>
                    <a:pt x="26653" y="105543"/>
                  </a:cubicBezTo>
                  <a:lnTo>
                    <a:pt x="25819" y="104942"/>
                  </a:lnTo>
                  <a:cubicBezTo>
                    <a:pt x="25252" y="104542"/>
                    <a:pt x="24685" y="104175"/>
                    <a:pt x="24151" y="103741"/>
                  </a:cubicBezTo>
                  <a:lnTo>
                    <a:pt x="22483" y="102440"/>
                  </a:lnTo>
                  <a:cubicBezTo>
                    <a:pt x="21382" y="101506"/>
                    <a:pt x="20282" y="100572"/>
                    <a:pt x="19214" y="99505"/>
                  </a:cubicBezTo>
                  <a:cubicBezTo>
                    <a:pt x="16946" y="97370"/>
                    <a:pt x="14911" y="95068"/>
                    <a:pt x="13043" y="92600"/>
                  </a:cubicBezTo>
                  <a:cubicBezTo>
                    <a:pt x="4237" y="80992"/>
                    <a:pt x="167" y="66515"/>
                    <a:pt x="1635" y="52038"/>
                  </a:cubicBezTo>
                  <a:cubicBezTo>
                    <a:pt x="2436" y="43965"/>
                    <a:pt x="4971" y="36126"/>
                    <a:pt x="9040" y="29088"/>
                  </a:cubicBezTo>
                  <a:cubicBezTo>
                    <a:pt x="13077" y="22049"/>
                    <a:pt x="18580" y="15912"/>
                    <a:pt x="25152" y="11142"/>
                  </a:cubicBezTo>
                  <a:cubicBezTo>
                    <a:pt x="31290" y="6705"/>
                    <a:pt x="38228" y="3503"/>
                    <a:pt x="45600" y="1768"/>
                  </a:cubicBezTo>
                  <a:cubicBezTo>
                    <a:pt x="49036" y="934"/>
                    <a:pt x="52505" y="434"/>
                    <a:pt x="56007" y="267"/>
                  </a:cubicBezTo>
                  <a:lnTo>
                    <a:pt x="58576" y="200"/>
                  </a:lnTo>
                  <a:cubicBezTo>
                    <a:pt x="58742" y="194"/>
                    <a:pt x="58909" y="191"/>
                    <a:pt x="59076" y="191"/>
                  </a:cubicBezTo>
                  <a:cubicBezTo>
                    <a:pt x="59743" y="191"/>
                    <a:pt x="60410" y="234"/>
                    <a:pt x="61077" y="234"/>
                  </a:cubicBezTo>
                  <a:lnTo>
                    <a:pt x="62312" y="301"/>
                  </a:lnTo>
                  <a:lnTo>
                    <a:pt x="62945" y="301"/>
                  </a:lnTo>
                  <a:lnTo>
                    <a:pt x="63546" y="367"/>
                  </a:lnTo>
                  <a:lnTo>
                    <a:pt x="65948" y="601"/>
                  </a:lnTo>
                  <a:cubicBezTo>
                    <a:pt x="66748" y="667"/>
                    <a:pt x="67549" y="834"/>
                    <a:pt x="68316" y="968"/>
                  </a:cubicBezTo>
                  <a:lnTo>
                    <a:pt x="70651" y="1368"/>
                  </a:lnTo>
                  <a:lnTo>
                    <a:pt x="72853" y="1902"/>
                  </a:lnTo>
                  <a:cubicBezTo>
                    <a:pt x="73586" y="2068"/>
                    <a:pt x="74320" y="2235"/>
                    <a:pt x="75021" y="2469"/>
                  </a:cubicBezTo>
                  <a:cubicBezTo>
                    <a:pt x="76455" y="2936"/>
                    <a:pt x="77889" y="3303"/>
                    <a:pt x="79190" y="3870"/>
                  </a:cubicBezTo>
                  <a:lnTo>
                    <a:pt x="81158" y="4604"/>
                  </a:lnTo>
                  <a:cubicBezTo>
                    <a:pt x="81826" y="4837"/>
                    <a:pt x="82426" y="5171"/>
                    <a:pt x="83060" y="5438"/>
                  </a:cubicBezTo>
                  <a:cubicBezTo>
                    <a:pt x="87530" y="7506"/>
                    <a:pt x="91699" y="10141"/>
                    <a:pt x="95502" y="13243"/>
                  </a:cubicBezTo>
                  <a:cubicBezTo>
                    <a:pt x="97203" y="14577"/>
                    <a:pt x="98671" y="16012"/>
                    <a:pt x="100005" y="17313"/>
                  </a:cubicBezTo>
                  <a:cubicBezTo>
                    <a:pt x="101273" y="18647"/>
                    <a:pt x="102474" y="19848"/>
                    <a:pt x="103408" y="21049"/>
                  </a:cubicBezTo>
                  <a:cubicBezTo>
                    <a:pt x="103875" y="21649"/>
                    <a:pt x="104342" y="22183"/>
                    <a:pt x="104775" y="22717"/>
                  </a:cubicBezTo>
                  <a:lnTo>
                    <a:pt x="105876" y="24251"/>
                  </a:lnTo>
                  <a:lnTo>
                    <a:pt x="106843" y="25585"/>
                  </a:lnTo>
                  <a:cubicBezTo>
                    <a:pt x="107110" y="25986"/>
                    <a:pt x="107344" y="26386"/>
                    <a:pt x="107577" y="26719"/>
                  </a:cubicBezTo>
                  <a:cubicBezTo>
                    <a:pt x="108011" y="27387"/>
                    <a:pt x="108345" y="27920"/>
                    <a:pt x="108545" y="28254"/>
                  </a:cubicBezTo>
                  <a:cubicBezTo>
                    <a:pt x="108778" y="28587"/>
                    <a:pt x="108878" y="28788"/>
                    <a:pt x="108878" y="28788"/>
                  </a:cubicBezTo>
                  <a:lnTo>
                    <a:pt x="108611" y="28221"/>
                  </a:lnTo>
                  <a:cubicBezTo>
                    <a:pt x="108378" y="27854"/>
                    <a:pt x="108044" y="27320"/>
                    <a:pt x="107644" y="26653"/>
                  </a:cubicBezTo>
                  <a:cubicBezTo>
                    <a:pt x="107411" y="26319"/>
                    <a:pt x="107177" y="25919"/>
                    <a:pt x="106910" y="25519"/>
                  </a:cubicBezTo>
                  <a:lnTo>
                    <a:pt x="105976" y="24184"/>
                  </a:lnTo>
                  <a:lnTo>
                    <a:pt x="104875" y="22650"/>
                  </a:lnTo>
                  <a:cubicBezTo>
                    <a:pt x="104442" y="22116"/>
                    <a:pt x="103975" y="21582"/>
                    <a:pt x="103508" y="20982"/>
                  </a:cubicBezTo>
                  <a:cubicBezTo>
                    <a:pt x="102574" y="19748"/>
                    <a:pt x="101373" y="18547"/>
                    <a:pt x="100105" y="17179"/>
                  </a:cubicBezTo>
                  <a:cubicBezTo>
                    <a:pt x="98771" y="15878"/>
                    <a:pt x="97337" y="14477"/>
                    <a:pt x="95635" y="13110"/>
                  </a:cubicBezTo>
                  <a:cubicBezTo>
                    <a:pt x="91833" y="9974"/>
                    <a:pt x="87630" y="7339"/>
                    <a:pt x="83160" y="5271"/>
                  </a:cubicBezTo>
                  <a:cubicBezTo>
                    <a:pt x="82526" y="5037"/>
                    <a:pt x="81926" y="4704"/>
                    <a:pt x="81259" y="4437"/>
                  </a:cubicBezTo>
                  <a:lnTo>
                    <a:pt x="79290" y="3703"/>
                  </a:lnTo>
                  <a:cubicBezTo>
                    <a:pt x="77956" y="3136"/>
                    <a:pt x="76522" y="2769"/>
                    <a:pt x="75121" y="2302"/>
                  </a:cubicBezTo>
                  <a:cubicBezTo>
                    <a:pt x="74420" y="2035"/>
                    <a:pt x="73653" y="1902"/>
                    <a:pt x="72919" y="1702"/>
                  </a:cubicBezTo>
                  <a:lnTo>
                    <a:pt x="70684" y="1168"/>
                  </a:lnTo>
                  <a:lnTo>
                    <a:pt x="68349" y="768"/>
                  </a:lnTo>
                  <a:cubicBezTo>
                    <a:pt x="67582" y="634"/>
                    <a:pt x="66815" y="501"/>
                    <a:pt x="66014" y="434"/>
                  </a:cubicBezTo>
                  <a:lnTo>
                    <a:pt x="63579" y="200"/>
                  </a:lnTo>
                  <a:lnTo>
                    <a:pt x="62979" y="134"/>
                  </a:lnTo>
                  <a:lnTo>
                    <a:pt x="62345" y="100"/>
                  </a:lnTo>
                  <a:lnTo>
                    <a:pt x="61111" y="67"/>
                  </a:lnTo>
                  <a:cubicBezTo>
                    <a:pt x="60277" y="34"/>
                    <a:pt x="59443" y="0"/>
                    <a:pt x="58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0" name="Google Shape;476;p35">
              <a:extLst>
                <a:ext uri="{FF2B5EF4-FFF2-40B4-BE49-F238E27FC236}">
                  <a16:creationId xmlns:a16="http://schemas.microsoft.com/office/drawing/2014/main" id="{1169C639-3B98-B907-480A-D5015A777D84}"/>
                </a:ext>
              </a:extLst>
            </p:cNvPr>
            <p:cNvSpPr/>
            <p:nvPr/>
          </p:nvSpPr>
          <p:spPr>
            <a:xfrm>
              <a:off x="924669" y="2202502"/>
              <a:ext cx="522798" cy="518794"/>
            </a:xfrm>
            <a:custGeom>
              <a:avLst/>
              <a:gdLst/>
              <a:ahLst/>
              <a:cxnLst/>
              <a:rect l="l" t="t" r="r" b="b"/>
              <a:pathLst>
                <a:path w="34859" h="34592" extrusionOk="0">
                  <a:moveTo>
                    <a:pt x="34776" y="15938"/>
                  </a:moveTo>
                  <a:cubicBezTo>
                    <a:pt x="34776" y="16019"/>
                    <a:pt x="34779" y="16097"/>
                    <a:pt x="34792" y="16175"/>
                  </a:cubicBezTo>
                  <a:lnTo>
                    <a:pt x="34792" y="16175"/>
                  </a:lnTo>
                  <a:cubicBezTo>
                    <a:pt x="34790" y="16102"/>
                    <a:pt x="34783" y="16023"/>
                    <a:pt x="34776" y="15938"/>
                  </a:cubicBezTo>
                  <a:close/>
                  <a:moveTo>
                    <a:pt x="34792" y="16175"/>
                  </a:moveTo>
                  <a:cubicBezTo>
                    <a:pt x="34792" y="16188"/>
                    <a:pt x="34792" y="16200"/>
                    <a:pt x="34792" y="16212"/>
                  </a:cubicBezTo>
                  <a:cubicBezTo>
                    <a:pt x="34792" y="16579"/>
                    <a:pt x="34825" y="16845"/>
                    <a:pt x="34825" y="17046"/>
                  </a:cubicBezTo>
                  <a:cubicBezTo>
                    <a:pt x="34826" y="17046"/>
                    <a:pt x="34826" y="17047"/>
                    <a:pt x="34826" y="17047"/>
                  </a:cubicBezTo>
                  <a:lnTo>
                    <a:pt x="34826" y="17047"/>
                  </a:lnTo>
                  <a:cubicBezTo>
                    <a:pt x="34826" y="17036"/>
                    <a:pt x="34825" y="17024"/>
                    <a:pt x="34825" y="17012"/>
                  </a:cubicBezTo>
                  <a:cubicBezTo>
                    <a:pt x="34825" y="16779"/>
                    <a:pt x="34792" y="16512"/>
                    <a:pt x="34792" y="16178"/>
                  </a:cubicBezTo>
                  <a:cubicBezTo>
                    <a:pt x="34792" y="16177"/>
                    <a:pt x="34792" y="16176"/>
                    <a:pt x="34792" y="16175"/>
                  </a:cubicBezTo>
                  <a:close/>
                  <a:moveTo>
                    <a:pt x="34826" y="17047"/>
                  </a:moveTo>
                  <a:cubicBezTo>
                    <a:pt x="34829" y="17224"/>
                    <a:pt x="34859" y="17312"/>
                    <a:pt x="34859" y="17312"/>
                  </a:cubicBezTo>
                  <a:cubicBezTo>
                    <a:pt x="34859" y="17312"/>
                    <a:pt x="34859" y="17213"/>
                    <a:pt x="34826" y="17047"/>
                  </a:cubicBezTo>
                  <a:close/>
                  <a:moveTo>
                    <a:pt x="17513" y="0"/>
                  </a:moveTo>
                  <a:lnTo>
                    <a:pt x="16346" y="67"/>
                  </a:lnTo>
                  <a:cubicBezTo>
                    <a:pt x="16145" y="67"/>
                    <a:pt x="15979" y="67"/>
                    <a:pt x="15779" y="100"/>
                  </a:cubicBezTo>
                  <a:lnTo>
                    <a:pt x="15211" y="200"/>
                  </a:lnTo>
                  <a:cubicBezTo>
                    <a:pt x="14811" y="234"/>
                    <a:pt x="14411" y="300"/>
                    <a:pt x="14044" y="367"/>
                  </a:cubicBezTo>
                  <a:cubicBezTo>
                    <a:pt x="13243" y="534"/>
                    <a:pt x="12476" y="767"/>
                    <a:pt x="11709" y="1034"/>
                  </a:cubicBezTo>
                  <a:cubicBezTo>
                    <a:pt x="10942" y="1334"/>
                    <a:pt x="10208" y="1668"/>
                    <a:pt x="9474" y="2035"/>
                  </a:cubicBezTo>
                  <a:cubicBezTo>
                    <a:pt x="9107" y="2235"/>
                    <a:pt x="8740" y="2468"/>
                    <a:pt x="8373" y="2669"/>
                  </a:cubicBezTo>
                  <a:cubicBezTo>
                    <a:pt x="8206" y="2802"/>
                    <a:pt x="8006" y="2902"/>
                    <a:pt x="7840" y="3002"/>
                  </a:cubicBezTo>
                  <a:lnTo>
                    <a:pt x="7339" y="3402"/>
                  </a:lnTo>
                  <a:cubicBezTo>
                    <a:pt x="6639" y="3903"/>
                    <a:pt x="6005" y="4470"/>
                    <a:pt x="5371" y="5070"/>
                  </a:cubicBezTo>
                  <a:lnTo>
                    <a:pt x="4504" y="6038"/>
                  </a:lnTo>
                  <a:lnTo>
                    <a:pt x="4270" y="6271"/>
                  </a:lnTo>
                  <a:lnTo>
                    <a:pt x="4070" y="6538"/>
                  </a:lnTo>
                  <a:lnTo>
                    <a:pt x="3670" y="7072"/>
                  </a:lnTo>
                  <a:lnTo>
                    <a:pt x="3270" y="7605"/>
                  </a:lnTo>
                  <a:lnTo>
                    <a:pt x="2903" y="8173"/>
                  </a:lnTo>
                  <a:lnTo>
                    <a:pt x="2569" y="8740"/>
                  </a:lnTo>
                  <a:lnTo>
                    <a:pt x="2402" y="9040"/>
                  </a:lnTo>
                  <a:lnTo>
                    <a:pt x="2236" y="9340"/>
                  </a:lnTo>
                  <a:lnTo>
                    <a:pt x="1635" y="10541"/>
                  </a:lnTo>
                  <a:cubicBezTo>
                    <a:pt x="1502" y="10975"/>
                    <a:pt x="1335" y="11408"/>
                    <a:pt x="1168" y="11842"/>
                  </a:cubicBezTo>
                  <a:cubicBezTo>
                    <a:pt x="1" y="15378"/>
                    <a:pt x="1" y="19214"/>
                    <a:pt x="1168" y="22783"/>
                  </a:cubicBezTo>
                  <a:cubicBezTo>
                    <a:pt x="1335" y="23217"/>
                    <a:pt x="1502" y="23650"/>
                    <a:pt x="1635" y="24051"/>
                  </a:cubicBezTo>
                  <a:lnTo>
                    <a:pt x="2236" y="25285"/>
                  </a:lnTo>
                  <a:lnTo>
                    <a:pt x="2369" y="25585"/>
                  </a:lnTo>
                  <a:lnTo>
                    <a:pt x="2569" y="25852"/>
                  </a:lnTo>
                  <a:lnTo>
                    <a:pt x="2903" y="26452"/>
                  </a:lnTo>
                  <a:lnTo>
                    <a:pt x="3270" y="27019"/>
                  </a:lnTo>
                  <a:lnTo>
                    <a:pt x="3670" y="27553"/>
                  </a:lnTo>
                  <a:lnTo>
                    <a:pt x="4070" y="28053"/>
                  </a:lnTo>
                  <a:lnTo>
                    <a:pt x="4270" y="28320"/>
                  </a:lnTo>
                  <a:lnTo>
                    <a:pt x="4504" y="28587"/>
                  </a:lnTo>
                  <a:lnTo>
                    <a:pt x="5371" y="29555"/>
                  </a:lnTo>
                  <a:cubicBezTo>
                    <a:pt x="6005" y="30155"/>
                    <a:pt x="6639" y="30689"/>
                    <a:pt x="7339" y="31222"/>
                  </a:cubicBezTo>
                  <a:lnTo>
                    <a:pt x="7840" y="31589"/>
                  </a:lnTo>
                  <a:cubicBezTo>
                    <a:pt x="8006" y="31723"/>
                    <a:pt x="8206" y="31823"/>
                    <a:pt x="8373" y="31923"/>
                  </a:cubicBezTo>
                  <a:cubicBezTo>
                    <a:pt x="8740" y="32156"/>
                    <a:pt x="9107" y="32390"/>
                    <a:pt x="9474" y="32590"/>
                  </a:cubicBezTo>
                  <a:cubicBezTo>
                    <a:pt x="10208" y="32957"/>
                    <a:pt x="10942" y="33291"/>
                    <a:pt x="11742" y="33557"/>
                  </a:cubicBezTo>
                  <a:cubicBezTo>
                    <a:pt x="12476" y="33824"/>
                    <a:pt x="13243" y="34058"/>
                    <a:pt x="14044" y="34225"/>
                  </a:cubicBezTo>
                  <a:cubicBezTo>
                    <a:pt x="14411" y="34325"/>
                    <a:pt x="14811" y="34358"/>
                    <a:pt x="15211" y="34425"/>
                  </a:cubicBezTo>
                  <a:lnTo>
                    <a:pt x="15779" y="34525"/>
                  </a:lnTo>
                  <a:cubicBezTo>
                    <a:pt x="15979" y="34558"/>
                    <a:pt x="16179" y="34558"/>
                    <a:pt x="16346" y="34558"/>
                  </a:cubicBezTo>
                  <a:lnTo>
                    <a:pt x="17513" y="34591"/>
                  </a:lnTo>
                  <a:cubicBezTo>
                    <a:pt x="17880" y="34591"/>
                    <a:pt x="18247" y="34558"/>
                    <a:pt x="18614" y="34558"/>
                  </a:cubicBezTo>
                  <a:cubicBezTo>
                    <a:pt x="19381" y="34525"/>
                    <a:pt x="20082" y="34425"/>
                    <a:pt x="20815" y="34291"/>
                  </a:cubicBezTo>
                  <a:cubicBezTo>
                    <a:pt x="21182" y="34225"/>
                    <a:pt x="21516" y="34158"/>
                    <a:pt x="21850" y="34058"/>
                  </a:cubicBezTo>
                  <a:cubicBezTo>
                    <a:pt x="22216" y="33958"/>
                    <a:pt x="22550" y="33891"/>
                    <a:pt x="22884" y="33791"/>
                  </a:cubicBezTo>
                  <a:lnTo>
                    <a:pt x="23851" y="33424"/>
                  </a:lnTo>
                  <a:lnTo>
                    <a:pt x="24351" y="33257"/>
                  </a:lnTo>
                  <a:lnTo>
                    <a:pt x="24785" y="33024"/>
                  </a:lnTo>
                  <a:lnTo>
                    <a:pt x="25686" y="32623"/>
                  </a:lnTo>
                  <a:cubicBezTo>
                    <a:pt x="25986" y="32490"/>
                    <a:pt x="26219" y="32290"/>
                    <a:pt x="26520" y="32123"/>
                  </a:cubicBezTo>
                  <a:cubicBezTo>
                    <a:pt x="26820" y="31956"/>
                    <a:pt x="27087" y="31789"/>
                    <a:pt x="27353" y="31623"/>
                  </a:cubicBezTo>
                  <a:lnTo>
                    <a:pt x="28087" y="31022"/>
                  </a:lnTo>
                  <a:cubicBezTo>
                    <a:pt x="29855" y="29688"/>
                    <a:pt x="31356" y="28020"/>
                    <a:pt x="32457" y="26119"/>
                  </a:cubicBezTo>
                  <a:cubicBezTo>
                    <a:pt x="33324" y="24684"/>
                    <a:pt x="33958" y="23150"/>
                    <a:pt x="34358" y="21515"/>
                  </a:cubicBezTo>
                  <a:cubicBezTo>
                    <a:pt x="34425" y="21215"/>
                    <a:pt x="34525" y="20882"/>
                    <a:pt x="34559" y="20581"/>
                  </a:cubicBezTo>
                  <a:cubicBezTo>
                    <a:pt x="34625" y="20281"/>
                    <a:pt x="34659" y="20014"/>
                    <a:pt x="34692" y="19747"/>
                  </a:cubicBezTo>
                  <a:cubicBezTo>
                    <a:pt x="34725" y="19481"/>
                    <a:pt x="34759" y="19247"/>
                    <a:pt x="34792" y="19014"/>
                  </a:cubicBezTo>
                  <a:cubicBezTo>
                    <a:pt x="34825" y="18813"/>
                    <a:pt x="34825" y="18613"/>
                    <a:pt x="34825" y="18413"/>
                  </a:cubicBezTo>
                  <a:cubicBezTo>
                    <a:pt x="34859" y="18046"/>
                    <a:pt x="34859" y="17779"/>
                    <a:pt x="34859" y="17579"/>
                  </a:cubicBezTo>
                  <a:lnTo>
                    <a:pt x="34859" y="17312"/>
                  </a:lnTo>
                  <a:cubicBezTo>
                    <a:pt x="34859" y="17312"/>
                    <a:pt x="34825" y="17412"/>
                    <a:pt x="34825" y="17579"/>
                  </a:cubicBezTo>
                  <a:cubicBezTo>
                    <a:pt x="34792" y="17779"/>
                    <a:pt x="34759" y="18046"/>
                    <a:pt x="34759" y="18413"/>
                  </a:cubicBezTo>
                  <a:cubicBezTo>
                    <a:pt x="34759" y="18580"/>
                    <a:pt x="34759" y="18780"/>
                    <a:pt x="34725" y="19014"/>
                  </a:cubicBezTo>
                  <a:cubicBezTo>
                    <a:pt x="34692" y="19214"/>
                    <a:pt x="34659" y="19481"/>
                    <a:pt x="34625" y="19714"/>
                  </a:cubicBezTo>
                  <a:cubicBezTo>
                    <a:pt x="34592" y="19981"/>
                    <a:pt x="34525" y="20248"/>
                    <a:pt x="34492" y="20548"/>
                  </a:cubicBezTo>
                  <a:cubicBezTo>
                    <a:pt x="34425" y="20882"/>
                    <a:pt x="34358" y="21182"/>
                    <a:pt x="34258" y="21482"/>
                  </a:cubicBezTo>
                  <a:cubicBezTo>
                    <a:pt x="33858" y="23117"/>
                    <a:pt x="33224" y="24651"/>
                    <a:pt x="32357" y="26085"/>
                  </a:cubicBezTo>
                  <a:cubicBezTo>
                    <a:pt x="31223" y="27953"/>
                    <a:pt x="29755" y="29588"/>
                    <a:pt x="28021" y="30922"/>
                  </a:cubicBezTo>
                  <a:lnTo>
                    <a:pt x="27253" y="31456"/>
                  </a:lnTo>
                  <a:cubicBezTo>
                    <a:pt x="27020" y="31623"/>
                    <a:pt x="26753" y="31789"/>
                    <a:pt x="26453" y="31956"/>
                  </a:cubicBezTo>
                  <a:cubicBezTo>
                    <a:pt x="26186" y="32123"/>
                    <a:pt x="25919" y="32290"/>
                    <a:pt x="25619" y="32423"/>
                  </a:cubicBezTo>
                  <a:lnTo>
                    <a:pt x="24752" y="32857"/>
                  </a:lnTo>
                  <a:lnTo>
                    <a:pt x="24285" y="33057"/>
                  </a:lnTo>
                  <a:lnTo>
                    <a:pt x="23818" y="33224"/>
                  </a:lnTo>
                  <a:lnTo>
                    <a:pt x="22850" y="33591"/>
                  </a:lnTo>
                  <a:cubicBezTo>
                    <a:pt x="22517" y="33691"/>
                    <a:pt x="22183" y="33758"/>
                    <a:pt x="21850" y="33858"/>
                  </a:cubicBezTo>
                  <a:cubicBezTo>
                    <a:pt x="21483" y="33958"/>
                    <a:pt x="21149" y="34058"/>
                    <a:pt x="20815" y="34091"/>
                  </a:cubicBezTo>
                  <a:cubicBezTo>
                    <a:pt x="20082" y="34225"/>
                    <a:pt x="19381" y="34325"/>
                    <a:pt x="18647" y="34358"/>
                  </a:cubicBezTo>
                  <a:cubicBezTo>
                    <a:pt x="18280" y="34358"/>
                    <a:pt x="17913" y="34391"/>
                    <a:pt x="17513" y="34391"/>
                  </a:cubicBezTo>
                  <a:lnTo>
                    <a:pt x="16379" y="34325"/>
                  </a:lnTo>
                  <a:cubicBezTo>
                    <a:pt x="16212" y="34325"/>
                    <a:pt x="16012" y="34325"/>
                    <a:pt x="15812" y="34291"/>
                  </a:cubicBezTo>
                  <a:lnTo>
                    <a:pt x="15245" y="34225"/>
                  </a:lnTo>
                  <a:cubicBezTo>
                    <a:pt x="14878" y="34158"/>
                    <a:pt x="14478" y="34091"/>
                    <a:pt x="14111" y="34024"/>
                  </a:cubicBezTo>
                  <a:cubicBezTo>
                    <a:pt x="13310" y="33858"/>
                    <a:pt x="12543" y="33624"/>
                    <a:pt x="11809" y="33357"/>
                  </a:cubicBezTo>
                  <a:cubicBezTo>
                    <a:pt x="11042" y="33090"/>
                    <a:pt x="10308" y="32757"/>
                    <a:pt x="9574" y="32357"/>
                  </a:cubicBezTo>
                  <a:cubicBezTo>
                    <a:pt x="9207" y="32190"/>
                    <a:pt x="8874" y="31956"/>
                    <a:pt x="8507" y="31723"/>
                  </a:cubicBezTo>
                  <a:cubicBezTo>
                    <a:pt x="8340" y="31623"/>
                    <a:pt x="8140" y="31523"/>
                    <a:pt x="7973" y="31389"/>
                  </a:cubicBezTo>
                  <a:lnTo>
                    <a:pt x="7473" y="31022"/>
                  </a:lnTo>
                  <a:cubicBezTo>
                    <a:pt x="6805" y="30522"/>
                    <a:pt x="6138" y="29955"/>
                    <a:pt x="5538" y="29388"/>
                  </a:cubicBezTo>
                  <a:lnTo>
                    <a:pt x="4671" y="28420"/>
                  </a:lnTo>
                  <a:lnTo>
                    <a:pt x="4470" y="28187"/>
                  </a:lnTo>
                  <a:lnTo>
                    <a:pt x="4270" y="27920"/>
                  </a:lnTo>
                  <a:lnTo>
                    <a:pt x="3870" y="27386"/>
                  </a:lnTo>
                  <a:lnTo>
                    <a:pt x="3470" y="26853"/>
                  </a:lnTo>
                  <a:lnTo>
                    <a:pt x="3136" y="26319"/>
                  </a:lnTo>
                  <a:lnTo>
                    <a:pt x="2803" y="25752"/>
                  </a:lnTo>
                  <a:lnTo>
                    <a:pt x="2602" y="25452"/>
                  </a:lnTo>
                  <a:lnTo>
                    <a:pt x="2469" y="25151"/>
                  </a:lnTo>
                  <a:cubicBezTo>
                    <a:pt x="2269" y="24751"/>
                    <a:pt x="2035" y="24351"/>
                    <a:pt x="1902" y="23951"/>
                  </a:cubicBezTo>
                  <a:lnTo>
                    <a:pt x="1435" y="22683"/>
                  </a:lnTo>
                  <a:cubicBezTo>
                    <a:pt x="234" y="19180"/>
                    <a:pt x="234" y="15411"/>
                    <a:pt x="1435" y="11909"/>
                  </a:cubicBezTo>
                  <a:lnTo>
                    <a:pt x="1902" y="10641"/>
                  </a:lnTo>
                  <a:cubicBezTo>
                    <a:pt x="2069" y="10241"/>
                    <a:pt x="2269" y="9874"/>
                    <a:pt x="2469" y="9440"/>
                  </a:cubicBezTo>
                  <a:lnTo>
                    <a:pt x="2602" y="9140"/>
                  </a:lnTo>
                  <a:lnTo>
                    <a:pt x="2803" y="8873"/>
                  </a:lnTo>
                  <a:lnTo>
                    <a:pt x="3136" y="8306"/>
                  </a:lnTo>
                  <a:lnTo>
                    <a:pt x="3470" y="7739"/>
                  </a:lnTo>
                  <a:lnTo>
                    <a:pt x="3870" y="7239"/>
                  </a:lnTo>
                  <a:lnTo>
                    <a:pt x="4270" y="6705"/>
                  </a:lnTo>
                  <a:lnTo>
                    <a:pt x="4470" y="6438"/>
                  </a:lnTo>
                  <a:lnTo>
                    <a:pt x="4704" y="6204"/>
                  </a:lnTo>
                  <a:lnTo>
                    <a:pt x="5571" y="5237"/>
                  </a:lnTo>
                  <a:cubicBezTo>
                    <a:pt x="6172" y="4637"/>
                    <a:pt x="6805" y="4103"/>
                    <a:pt x="7506" y="3569"/>
                  </a:cubicBezTo>
                  <a:lnTo>
                    <a:pt x="8006" y="3202"/>
                  </a:lnTo>
                  <a:cubicBezTo>
                    <a:pt x="8173" y="3069"/>
                    <a:pt x="8340" y="2969"/>
                    <a:pt x="8540" y="2869"/>
                  </a:cubicBezTo>
                  <a:cubicBezTo>
                    <a:pt x="8874" y="2635"/>
                    <a:pt x="9241" y="2435"/>
                    <a:pt x="9607" y="2235"/>
                  </a:cubicBezTo>
                  <a:cubicBezTo>
                    <a:pt x="10308" y="1868"/>
                    <a:pt x="11075" y="1534"/>
                    <a:pt x="11842" y="1268"/>
                  </a:cubicBezTo>
                  <a:cubicBezTo>
                    <a:pt x="12576" y="967"/>
                    <a:pt x="13343" y="767"/>
                    <a:pt x="14111" y="567"/>
                  </a:cubicBezTo>
                  <a:cubicBezTo>
                    <a:pt x="14511" y="500"/>
                    <a:pt x="14878" y="467"/>
                    <a:pt x="15278" y="400"/>
                  </a:cubicBezTo>
                  <a:lnTo>
                    <a:pt x="15812" y="300"/>
                  </a:lnTo>
                  <a:cubicBezTo>
                    <a:pt x="16012" y="267"/>
                    <a:pt x="16212" y="267"/>
                    <a:pt x="16379" y="267"/>
                  </a:cubicBezTo>
                  <a:lnTo>
                    <a:pt x="17513" y="200"/>
                  </a:lnTo>
                  <a:cubicBezTo>
                    <a:pt x="17880" y="200"/>
                    <a:pt x="18280" y="234"/>
                    <a:pt x="18647" y="234"/>
                  </a:cubicBezTo>
                  <a:cubicBezTo>
                    <a:pt x="19348" y="267"/>
                    <a:pt x="20082" y="367"/>
                    <a:pt x="20815" y="500"/>
                  </a:cubicBezTo>
                  <a:cubicBezTo>
                    <a:pt x="21149" y="567"/>
                    <a:pt x="21483" y="634"/>
                    <a:pt x="21850" y="734"/>
                  </a:cubicBezTo>
                  <a:cubicBezTo>
                    <a:pt x="22183" y="834"/>
                    <a:pt x="22517" y="901"/>
                    <a:pt x="22850" y="1001"/>
                  </a:cubicBezTo>
                  <a:lnTo>
                    <a:pt x="23818" y="1368"/>
                  </a:lnTo>
                  <a:lnTo>
                    <a:pt x="24285" y="1501"/>
                  </a:lnTo>
                  <a:lnTo>
                    <a:pt x="24752" y="1735"/>
                  </a:lnTo>
                  <a:lnTo>
                    <a:pt x="25619" y="2135"/>
                  </a:lnTo>
                  <a:cubicBezTo>
                    <a:pt x="25919" y="2268"/>
                    <a:pt x="26186" y="2468"/>
                    <a:pt x="26453" y="2635"/>
                  </a:cubicBezTo>
                  <a:cubicBezTo>
                    <a:pt x="26753" y="2802"/>
                    <a:pt x="27020" y="2935"/>
                    <a:pt x="27287" y="3102"/>
                  </a:cubicBezTo>
                  <a:lnTo>
                    <a:pt x="28021" y="3669"/>
                  </a:lnTo>
                  <a:cubicBezTo>
                    <a:pt x="29755" y="5004"/>
                    <a:pt x="31256" y="6638"/>
                    <a:pt x="32390" y="8539"/>
                  </a:cubicBezTo>
                  <a:cubicBezTo>
                    <a:pt x="33224" y="9940"/>
                    <a:pt x="33891" y="11508"/>
                    <a:pt x="34292" y="13109"/>
                  </a:cubicBezTo>
                  <a:cubicBezTo>
                    <a:pt x="34358" y="13410"/>
                    <a:pt x="34459" y="13743"/>
                    <a:pt x="34492" y="14043"/>
                  </a:cubicBezTo>
                  <a:cubicBezTo>
                    <a:pt x="34559" y="14344"/>
                    <a:pt x="34592" y="14610"/>
                    <a:pt x="34625" y="14877"/>
                  </a:cubicBezTo>
                  <a:cubicBezTo>
                    <a:pt x="34659" y="15144"/>
                    <a:pt x="34759" y="15378"/>
                    <a:pt x="34759" y="15611"/>
                  </a:cubicBezTo>
                  <a:cubicBezTo>
                    <a:pt x="34759" y="15729"/>
                    <a:pt x="34767" y="15838"/>
                    <a:pt x="34776" y="15938"/>
                  </a:cubicBezTo>
                  <a:lnTo>
                    <a:pt x="34776" y="15938"/>
                  </a:lnTo>
                  <a:cubicBezTo>
                    <a:pt x="34775" y="15814"/>
                    <a:pt x="34779" y="15685"/>
                    <a:pt x="34759" y="15544"/>
                  </a:cubicBezTo>
                  <a:cubicBezTo>
                    <a:pt x="34759" y="15344"/>
                    <a:pt x="34692" y="15077"/>
                    <a:pt x="34659" y="14844"/>
                  </a:cubicBezTo>
                  <a:cubicBezTo>
                    <a:pt x="34625" y="14577"/>
                    <a:pt x="34592" y="14310"/>
                    <a:pt x="34559" y="14010"/>
                  </a:cubicBezTo>
                  <a:cubicBezTo>
                    <a:pt x="34492" y="13676"/>
                    <a:pt x="34425" y="13376"/>
                    <a:pt x="34325" y="13043"/>
                  </a:cubicBezTo>
                  <a:cubicBezTo>
                    <a:pt x="33925" y="11442"/>
                    <a:pt x="33291" y="9907"/>
                    <a:pt x="32457" y="8473"/>
                  </a:cubicBezTo>
                  <a:cubicBezTo>
                    <a:pt x="31323" y="6571"/>
                    <a:pt x="29822" y="4904"/>
                    <a:pt x="28087" y="3536"/>
                  </a:cubicBezTo>
                  <a:lnTo>
                    <a:pt x="27320" y="3002"/>
                  </a:lnTo>
                  <a:cubicBezTo>
                    <a:pt x="27053" y="2802"/>
                    <a:pt x="26786" y="2635"/>
                    <a:pt x="26520" y="2502"/>
                  </a:cubicBezTo>
                  <a:cubicBezTo>
                    <a:pt x="26253" y="2335"/>
                    <a:pt x="25986" y="2135"/>
                    <a:pt x="25686" y="2001"/>
                  </a:cubicBezTo>
                  <a:lnTo>
                    <a:pt x="24785" y="1568"/>
                  </a:lnTo>
                  <a:lnTo>
                    <a:pt x="24318" y="1368"/>
                  </a:lnTo>
                  <a:lnTo>
                    <a:pt x="23851" y="1201"/>
                  </a:lnTo>
                  <a:lnTo>
                    <a:pt x="22884" y="834"/>
                  </a:lnTo>
                  <a:cubicBezTo>
                    <a:pt x="22550" y="701"/>
                    <a:pt x="22183" y="634"/>
                    <a:pt x="21850" y="567"/>
                  </a:cubicBezTo>
                  <a:cubicBezTo>
                    <a:pt x="21516" y="434"/>
                    <a:pt x="21149" y="367"/>
                    <a:pt x="20815" y="300"/>
                  </a:cubicBezTo>
                  <a:cubicBezTo>
                    <a:pt x="20082" y="167"/>
                    <a:pt x="19348" y="100"/>
                    <a:pt x="18614" y="67"/>
                  </a:cubicBezTo>
                  <a:cubicBezTo>
                    <a:pt x="18247" y="33"/>
                    <a:pt x="17880" y="0"/>
                    <a:pt x="175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1" name="Google Shape;477;p35">
              <a:extLst>
                <a:ext uri="{FF2B5EF4-FFF2-40B4-BE49-F238E27FC236}">
                  <a16:creationId xmlns:a16="http://schemas.microsoft.com/office/drawing/2014/main" id="{AD012F49-9900-2CAC-B3C5-28C81E581A3C}"/>
                </a:ext>
              </a:extLst>
            </p:cNvPr>
            <p:cNvSpPr/>
            <p:nvPr/>
          </p:nvSpPr>
          <p:spPr>
            <a:xfrm>
              <a:off x="3095660" y="1202700"/>
              <a:ext cx="340698" cy="341283"/>
            </a:xfrm>
            <a:custGeom>
              <a:avLst/>
              <a:gdLst/>
              <a:ahLst/>
              <a:cxnLst/>
              <a:rect l="l" t="t" r="r" b="b"/>
              <a:pathLst>
                <a:path w="22717" h="22756" extrusionOk="0">
                  <a:moveTo>
                    <a:pt x="11495" y="175"/>
                  </a:moveTo>
                  <a:cubicBezTo>
                    <a:pt x="12157" y="175"/>
                    <a:pt x="12821" y="235"/>
                    <a:pt x="13477" y="357"/>
                  </a:cubicBezTo>
                  <a:cubicBezTo>
                    <a:pt x="16646" y="957"/>
                    <a:pt x="19414" y="2892"/>
                    <a:pt x="21082" y="5661"/>
                  </a:cubicBezTo>
                  <a:cubicBezTo>
                    <a:pt x="21649" y="6561"/>
                    <a:pt x="22050" y="7595"/>
                    <a:pt x="22317" y="8629"/>
                  </a:cubicBezTo>
                  <a:cubicBezTo>
                    <a:pt x="22417" y="9030"/>
                    <a:pt x="22517" y="9397"/>
                    <a:pt x="22550" y="9797"/>
                  </a:cubicBezTo>
                  <a:cubicBezTo>
                    <a:pt x="22583" y="9964"/>
                    <a:pt x="22617" y="10131"/>
                    <a:pt x="22650" y="10264"/>
                  </a:cubicBezTo>
                  <a:cubicBezTo>
                    <a:pt x="22650" y="10431"/>
                    <a:pt x="22650" y="10564"/>
                    <a:pt x="22650" y="10664"/>
                  </a:cubicBezTo>
                  <a:cubicBezTo>
                    <a:pt x="22683" y="10898"/>
                    <a:pt x="22683" y="11065"/>
                    <a:pt x="22683" y="11198"/>
                  </a:cubicBezTo>
                  <a:cubicBezTo>
                    <a:pt x="22683" y="11255"/>
                    <a:pt x="22708" y="11312"/>
                    <a:pt x="22715" y="11369"/>
                  </a:cubicBezTo>
                  <a:lnTo>
                    <a:pt x="22715" y="11369"/>
                  </a:lnTo>
                  <a:cubicBezTo>
                    <a:pt x="22683" y="11434"/>
                    <a:pt x="22683" y="11500"/>
                    <a:pt x="22683" y="11565"/>
                  </a:cubicBezTo>
                  <a:cubicBezTo>
                    <a:pt x="22683" y="11665"/>
                    <a:pt x="22650" y="11865"/>
                    <a:pt x="22650" y="12099"/>
                  </a:cubicBezTo>
                  <a:cubicBezTo>
                    <a:pt x="22617" y="12232"/>
                    <a:pt x="22650" y="12365"/>
                    <a:pt x="22617" y="12499"/>
                  </a:cubicBezTo>
                  <a:cubicBezTo>
                    <a:pt x="22617" y="12632"/>
                    <a:pt x="22583" y="12799"/>
                    <a:pt x="22550" y="12966"/>
                  </a:cubicBezTo>
                  <a:cubicBezTo>
                    <a:pt x="22483" y="13366"/>
                    <a:pt x="22417" y="13766"/>
                    <a:pt x="22317" y="14133"/>
                  </a:cubicBezTo>
                  <a:cubicBezTo>
                    <a:pt x="22050" y="15201"/>
                    <a:pt x="21616" y="16202"/>
                    <a:pt x="21049" y="17136"/>
                  </a:cubicBezTo>
                  <a:cubicBezTo>
                    <a:pt x="18970" y="20592"/>
                    <a:pt x="15274" y="22582"/>
                    <a:pt x="11414" y="22582"/>
                  </a:cubicBezTo>
                  <a:cubicBezTo>
                    <a:pt x="10134" y="22582"/>
                    <a:pt x="8836" y="22363"/>
                    <a:pt x="7573" y="21906"/>
                  </a:cubicBezTo>
                  <a:cubicBezTo>
                    <a:pt x="7072" y="21739"/>
                    <a:pt x="6605" y="21505"/>
                    <a:pt x="6138" y="21272"/>
                  </a:cubicBezTo>
                  <a:cubicBezTo>
                    <a:pt x="5905" y="21138"/>
                    <a:pt x="5671" y="21005"/>
                    <a:pt x="5438" y="20838"/>
                  </a:cubicBezTo>
                  <a:cubicBezTo>
                    <a:pt x="5204" y="20705"/>
                    <a:pt x="4971" y="20571"/>
                    <a:pt x="4771" y="20371"/>
                  </a:cubicBezTo>
                  <a:cubicBezTo>
                    <a:pt x="4304" y="20038"/>
                    <a:pt x="3903" y="19704"/>
                    <a:pt x="3503" y="19304"/>
                  </a:cubicBezTo>
                  <a:cubicBezTo>
                    <a:pt x="3103" y="18904"/>
                    <a:pt x="2736" y="18470"/>
                    <a:pt x="2402" y="18003"/>
                  </a:cubicBezTo>
                  <a:cubicBezTo>
                    <a:pt x="1702" y="17069"/>
                    <a:pt x="1168" y="16035"/>
                    <a:pt x="801" y="14934"/>
                  </a:cubicBezTo>
                  <a:cubicBezTo>
                    <a:pt x="434" y="13766"/>
                    <a:pt x="234" y="12599"/>
                    <a:pt x="234" y="11398"/>
                  </a:cubicBezTo>
                  <a:cubicBezTo>
                    <a:pt x="234" y="10197"/>
                    <a:pt x="434" y="8996"/>
                    <a:pt x="801" y="7862"/>
                  </a:cubicBezTo>
                  <a:cubicBezTo>
                    <a:pt x="1168" y="6728"/>
                    <a:pt x="1702" y="5694"/>
                    <a:pt x="2402" y="4760"/>
                  </a:cubicBezTo>
                  <a:cubicBezTo>
                    <a:pt x="2736" y="4293"/>
                    <a:pt x="3103" y="3859"/>
                    <a:pt x="3503" y="3459"/>
                  </a:cubicBezTo>
                  <a:cubicBezTo>
                    <a:pt x="3903" y="3092"/>
                    <a:pt x="4304" y="2725"/>
                    <a:pt x="4771" y="2392"/>
                  </a:cubicBezTo>
                  <a:cubicBezTo>
                    <a:pt x="4971" y="2225"/>
                    <a:pt x="5204" y="2058"/>
                    <a:pt x="5438" y="1925"/>
                  </a:cubicBezTo>
                  <a:cubicBezTo>
                    <a:pt x="5671" y="1791"/>
                    <a:pt x="5905" y="1624"/>
                    <a:pt x="6138" y="1491"/>
                  </a:cubicBezTo>
                  <a:cubicBezTo>
                    <a:pt x="6605" y="1258"/>
                    <a:pt x="7106" y="1057"/>
                    <a:pt x="7606" y="857"/>
                  </a:cubicBezTo>
                  <a:cubicBezTo>
                    <a:pt x="8851" y="412"/>
                    <a:pt x="10171" y="175"/>
                    <a:pt x="11495" y="175"/>
                  </a:cubicBezTo>
                  <a:close/>
                  <a:moveTo>
                    <a:pt x="11432" y="1"/>
                  </a:moveTo>
                  <a:cubicBezTo>
                    <a:pt x="10107" y="1"/>
                    <a:pt x="8787" y="231"/>
                    <a:pt x="7539" y="690"/>
                  </a:cubicBezTo>
                  <a:cubicBezTo>
                    <a:pt x="7006" y="857"/>
                    <a:pt x="6505" y="1091"/>
                    <a:pt x="6038" y="1324"/>
                  </a:cubicBezTo>
                  <a:cubicBezTo>
                    <a:pt x="5805" y="1458"/>
                    <a:pt x="5571" y="1624"/>
                    <a:pt x="5338" y="1758"/>
                  </a:cubicBezTo>
                  <a:cubicBezTo>
                    <a:pt x="5071" y="1891"/>
                    <a:pt x="4871" y="2058"/>
                    <a:pt x="4637" y="2225"/>
                  </a:cubicBezTo>
                  <a:cubicBezTo>
                    <a:pt x="4170" y="2558"/>
                    <a:pt x="3737" y="2925"/>
                    <a:pt x="3336" y="3326"/>
                  </a:cubicBezTo>
                  <a:cubicBezTo>
                    <a:pt x="2936" y="3726"/>
                    <a:pt x="2569" y="4193"/>
                    <a:pt x="2236" y="4660"/>
                  </a:cubicBezTo>
                  <a:cubicBezTo>
                    <a:pt x="1502" y="5594"/>
                    <a:pt x="968" y="6661"/>
                    <a:pt x="601" y="7796"/>
                  </a:cubicBezTo>
                  <a:cubicBezTo>
                    <a:pt x="201" y="8963"/>
                    <a:pt x="1" y="10164"/>
                    <a:pt x="1" y="11398"/>
                  </a:cubicBezTo>
                  <a:cubicBezTo>
                    <a:pt x="1" y="12599"/>
                    <a:pt x="201" y="13833"/>
                    <a:pt x="601" y="15001"/>
                  </a:cubicBezTo>
                  <a:cubicBezTo>
                    <a:pt x="968" y="16101"/>
                    <a:pt x="1535" y="17169"/>
                    <a:pt x="2236" y="18103"/>
                  </a:cubicBezTo>
                  <a:cubicBezTo>
                    <a:pt x="2569" y="18570"/>
                    <a:pt x="2969" y="19037"/>
                    <a:pt x="3370" y="19437"/>
                  </a:cubicBezTo>
                  <a:cubicBezTo>
                    <a:pt x="3770" y="19838"/>
                    <a:pt x="4204" y="20204"/>
                    <a:pt x="4671" y="20538"/>
                  </a:cubicBezTo>
                  <a:cubicBezTo>
                    <a:pt x="4871" y="20705"/>
                    <a:pt x="5104" y="20872"/>
                    <a:pt x="5338" y="21005"/>
                  </a:cubicBezTo>
                  <a:cubicBezTo>
                    <a:pt x="5571" y="21138"/>
                    <a:pt x="5805" y="21305"/>
                    <a:pt x="6072" y="21439"/>
                  </a:cubicBezTo>
                  <a:cubicBezTo>
                    <a:pt x="6539" y="21672"/>
                    <a:pt x="7039" y="21906"/>
                    <a:pt x="7539" y="22072"/>
                  </a:cubicBezTo>
                  <a:cubicBezTo>
                    <a:pt x="8810" y="22535"/>
                    <a:pt x="10118" y="22756"/>
                    <a:pt x="11408" y="22756"/>
                  </a:cubicBezTo>
                  <a:cubicBezTo>
                    <a:pt x="15334" y="22756"/>
                    <a:pt x="19099" y="20709"/>
                    <a:pt x="21182" y="17169"/>
                  </a:cubicBezTo>
                  <a:cubicBezTo>
                    <a:pt x="21749" y="16235"/>
                    <a:pt x="22183" y="15201"/>
                    <a:pt x="22417" y="14133"/>
                  </a:cubicBezTo>
                  <a:cubicBezTo>
                    <a:pt x="22517" y="13733"/>
                    <a:pt x="22583" y="13366"/>
                    <a:pt x="22650" y="12966"/>
                  </a:cubicBezTo>
                  <a:cubicBezTo>
                    <a:pt x="22650" y="12799"/>
                    <a:pt x="22717" y="12632"/>
                    <a:pt x="22717" y="12499"/>
                  </a:cubicBezTo>
                  <a:lnTo>
                    <a:pt x="22717" y="12099"/>
                  </a:lnTo>
                  <a:lnTo>
                    <a:pt x="22717" y="11565"/>
                  </a:lnTo>
                  <a:cubicBezTo>
                    <a:pt x="22717" y="11509"/>
                    <a:pt x="22717" y="11454"/>
                    <a:pt x="22717" y="11398"/>
                  </a:cubicBezTo>
                  <a:cubicBezTo>
                    <a:pt x="22717" y="11331"/>
                    <a:pt x="22717" y="11265"/>
                    <a:pt x="22717" y="11198"/>
                  </a:cubicBezTo>
                  <a:lnTo>
                    <a:pt x="22717" y="10664"/>
                  </a:lnTo>
                  <a:cubicBezTo>
                    <a:pt x="22717" y="10531"/>
                    <a:pt x="22717" y="10431"/>
                    <a:pt x="22717" y="10264"/>
                  </a:cubicBezTo>
                  <a:cubicBezTo>
                    <a:pt x="22683" y="10131"/>
                    <a:pt x="22650" y="9964"/>
                    <a:pt x="22650" y="9797"/>
                  </a:cubicBezTo>
                  <a:cubicBezTo>
                    <a:pt x="22583" y="9397"/>
                    <a:pt x="22517" y="8996"/>
                    <a:pt x="22417" y="8629"/>
                  </a:cubicBezTo>
                  <a:cubicBezTo>
                    <a:pt x="22150" y="7529"/>
                    <a:pt x="21749" y="6528"/>
                    <a:pt x="21182" y="5594"/>
                  </a:cubicBezTo>
                  <a:cubicBezTo>
                    <a:pt x="19515" y="2759"/>
                    <a:pt x="16713" y="791"/>
                    <a:pt x="13510" y="190"/>
                  </a:cubicBezTo>
                  <a:cubicBezTo>
                    <a:pt x="12822" y="64"/>
                    <a:pt x="12126" y="1"/>
                    <a:pt x="114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2" name="Google Shape;478;p35">
              <a:extLst>
                <a:ext uri="{FF2B5EF4-FFF2-40B4-BE49-F238E27FC236}">
                  <a16:creationId xmlns:a16="http://schemas.microsoft.com/office/drawing/2014/main" id="{A5E6A1B9-0AD7-1655-7D32-036A0971937F}"/>
                </a:ext>
              </a:extLst>
            </p:cNvPr>
            <p:cNvSpPr/>
            <p:nvPr/>
          </p:nvSpPr>
          <p:spPr>
            <a:xfrm>
              <a:off x="2338820" y="2158263"/>
              <a:ext cx="111566" cy="232851"/>
            </a:xfrm>
            <a:custGeom>
              <a:avLst/>
              <a:gdLst/>
              <a:ahLst/>
              <a:cxnLst/>
              <a:rect l="l" t="t" r="r" b="b"/>
              <a:pathLst>
                <a:path w="7439" h="15526" extrusionOk="0">
                  <a:moveTo>
                    <a:pt x="3099" y="0"/>
                  </a:moveTo>
                  <a:cubicBezTo>
                    <a:pt x="2931" y="0"/>
                    <a:pt x="2769" y="81"/>
                    <a:pt x="2769" y="81"/>
                  </a:cubicBezTo>
                  <a:cubicBezTo>
                    <a:pt x="2766" y="81"/>
                    <a:pt x="2763" y="80"/>
                    <a:pt x="2761" y="80"/>
                  </a:cubicBezTo>
                  <a:cubicBezTo>
                    <a:pt x="2507" y="80"/>
                    <a:pt x="2733" y="3152"/>
                    <a:pt x="2469" y="3284"/>
                  </a:cubicBezTo>
                  <a:lnTo>
                    <a:pt x="1802" y="3617"/>
                  </a:lnTo>
                  <a:lnTo>
                    <a:pt x="1568" y="3751"/>
                  </a:lnTo>
                  <a:cubicBezTo>
                    <a:pt x="1301" y="3884"/>
                    <a:pt x="1134" y="4118"/>
                    <a:pt x="1101" y="4418"/>
                  </a:cubicBezTo>
                  <a:lnTo>
                    <a:pt x="1068" y="4885"/>
                  </a:lnTo>
                  <a:lnTo>
                    <a:pt x="667" y="5085"/>
                  </a:lnTo>
                  <a:cubicBezTo>
                    <a:pt x="300" y="5285"/>
                    <a:pt x="67" y="5619"/>
                    <a:pt x="0" y="5986"/>
                  </a:cubicBezTo>
                  <a:lnTo>
                    <a:pt x="501" y="9555"/>
                  </a:lnTo>
                  <a:lnTo>
                    <a:pt x="868" y="15526"/>
                  </a:lnTo>
                  <a:lnTo>
                    <a:pt x="5571" y="13925"/>
                  </a:lnTo>
                  <a:lnTo>
                    <a:pt x="5104" y="12123"/>
                  </a:lnTo>
                  <a:lnTo>
                    <a:pt x="5771" y="11356"/>
                  </a:lnTo>
                  <a:cubicBezTo>
                    <a:pt x="6238" y="10889"/>
                    <a:pt x="6538" y="10289"/>
                    <a:pt x="6672" y="9621"/>
                  </a:cubicBezTo>
                  <a:lnTo>
                    <a:pt x="7372" y="6119"/>
                  </a:lnTo>
                  <a:cubicBezTo>
                    <a:pt x="7439" y="5785"/>
                    <a:pt x="7372" y="5452"/>
                    <a:pt x="7205" y="5152"/>
                  </a:cubicBezTo>
                  <a:cubicBezTo>
                    <a:pt x="6744" y="4426"/>
                    <a:pt x="5792" y="2949"/>
                    <a:pt x="5610" y="2949"/>
                  </a:cubicBezTo>
                  <a:cubicBezTo>
                    <a:pt x="5608" y="2949"/>
                    <a:pt x="5606" y="2950"/>
                    <a:pt x="5604" y="2950"/>
                  </a:cubicBezTo>
                  <a:cubicBezTo>
                    <a:pt x="4403" y="3184"/>
                    <a:pt x="5604" y="5418"/>
                    <a:pt x="5604" y="5418"/>
                  </a:cubicBezTo>
                  <a:cubicBezTo>
                    <a:pt x="5604" y="5418"/>
                    <a:pt x="5904" y="6586"/>
                    <a:pt x="5004" y="6886"/>
                  </a:cubicBezTo>
                  <a:cubicBezTo>
                    <a:pt x="4935" y="6909"/>
                    <a:pt x="4871" y="6920"/>
                    <a:pt x="4811" y="6920"/>
                  </a:cubicBezTo>
                  <a:cubicBezTo>
                    <a:pt x="3994" y="6920"/>
                    <a:pt x="3936" y="4951"/>
                    <a:pt x="3936" y="4951"/>
                  </a:cubicBezTo>
                  <a:lnTo>
                    <a:pt x="3436" y="248"/>
                  </a:lnTo>
                  <a:cubicBezTo>
                    <a:pt x="3376" y="54"/>
                    <a:pt x="3236" y="0"/>
                    <a:pt x="3099" y="0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3" name="Google Shape;479;p35">
              <a:extLst>
                <a:ext uri="{FF2B5EF4-FFF2-40B4-BE49-F238E27FC236}">
                  <a16:creationId xmlns:a16="http://schemas.microsoft.com/office/drawing/2014/main" id="{6AF2CA97-438E-1102-9C28-6E567AA8090A}"/>
                </a:ext>
              </a:extLst>
            </p:cNvPr>
            <p:cNvSpPr/>
            <p:nvPr/>
          </p:nvSpPr>
          <p:spPr>
            <a:xfrm>
              <a:off x="2348822" y="2228505"/>
              <a:ext cx="7019" cy="25526"/>
            </a:xfrm>
            <a:custGeom>
              <a:avLst/>
              <a:gdLst/>
              <a:ahLst/>
              <a:cxnLst/>
              <a:rect l="l" t="t" r="r" b="b"/>
              <a:pathLst>
                <a:path w="468" h="1702" extrusionOk="0">
                  <a:moveTo>
                    <a:pt x="434" y="1"/>
                  </a:moveTo>
                  <a:cubicBezTo>
                    <a:pt x="401" y="301"/>
                    <a:pt x="367" y="634"/>
                    <a:pt x="367" y="935"/>
                  </a:cubicBezTo>
                  <a:cubicBezTo>
                    <a:pt x="367" y="952"/>
                    <a:pt x="367" y="969"/>
                    <a:pt x="367" y="986"/>
                  </a:cubicBezTo>
                  <a:lnTo>
                    <a:pt x="367" y="986"/>
                  </a:lnTo>
                  <a:cubicBezTo>
                    <a:pt x="182" y="1090"/>
                    <a:pt x="34" y="1279"/>
                    <a:pt x="34" y="1468"/>
                  </a:cubicBezTo>
                  <a:cubicBezTo>
                    <a:pt x="0" y="1602"/>
                    <a:pt x="67" y="1702"/>
                    <a:pt x="67" y="1702"/>
                  </a:cubicBezTo>
                  <a:cubicBezTo>
                    <a:pt x="34" y="1635"/>
                    <a:pt x="34" y="1535"/>
                    <a:pt x="67" y="1468"/>
                  </a:cubicBezTo>
                  <a:cubicBezTo>
                    <a:pt x="100" y="1268"/>
                    <a:pt x="234" y="1135"/>
                    <a:pt x="401" y="1035"/>
                  </a:cubicBezTo>
                  <a:lnTo>
                    <a:pt x="434" y="1035"/>
                  </a:lnTo>
                  <a:lnTo>
                    <a:pt x="434" y="935"/>
                  </a:lnTo>
                  <a:cubicBezTo>
                    <a:pt x="467" y="634"/>
                    <a:pt x="467" y="301"/>
                    <a:pt x="4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4" name="Google Shape;480;p35">
              <a:extLst>
                <a:ext uri="{FF2B5EF4-FFF2-40B4-BE49-F238E27FC236}">
                  <a16:creationId xmlns:a16="http://schemas.microsoft.com/office/drawing/2014/main" id="{E0374AF0-6C43-B198-17FC-38CD59F5FCD0}"/>
                </a:ext>
              </a:extLst>
            </p:cNvPr>
            <p:cNvSpPr/>
            <p:nvPr/>
          </p:nvSpPr>
          <p:spPr>
            <a:xfrm>
              <a:off x="2365333" y="2205411"/>
              <a:ext cx="14578" cy="58625"/>
            </a:xfrm>
            <a:custGeom>
              <a:avLst/>
              <a:gdLst/>
              <a:ahLst/>
              <a:cxnLst/>
              <a:rect l="l" t="t" r="r" b="b"/>
              <a:pathLst>
                <a:path w="972" h="3909" extrusionOk="0">
                  <a:moveTo>
                    <a:pt x="966" y="0"/>
                  </a:moveTo>
                  <a:cubicBezTo>
                    <a:pt x="932" y="0"/>
                    <a:pt x="685" y="116"/>
                    <a:pt x="567" y="440"/>
                  </a:cubicBezTo>
                  <a:cubicBezTo>
                    <a:pt x="400" y="940"/>
                    <a:pt x="334" y="1441"/>
                    <a:pt x="400" y="1941"/>
                  </a:cubicBezTo>
                  <a:cubicBezTo>
                    <a:pt x="400" y="2074"/>
                    <a:pt x="400" y="2208"/>
                    <a:pt x="400" y="2375"/>
                  </a:cubicBezTo>
                  <a:cubicBezTo>
                    <a:pt x="367" y="2475"/>
                    <a:pt x="300" y="2608"/>
                    <a:pt x="234" y="2708"/>
                  </a:cubicBezTo>
                  <a:cubicBezTo>
                    <a:pt x="100" y="2875"/>
                    <a:pt x="0" y="3108"/>
                    <a:pt x="0" y="3342"/>
                  </a:cubicBezTo>
                  <a:cubicBezTo>
                    <a:pt x="0" y="3575"/>
                    <a:pt x="100" y="3776"/>
                    <a:pt x="267" y="3909"/>
                  </a:cubicBezTo>
                  <a:cubicBezTo>
                    <a:pt x="167" y="3742"/>
                    <a:pt x="100" y="3542"/>
                    <a:pt x="100" y="3342"/>
                  </a:cubicBezTo>
                  <a:cubicBezTo>
                    <a:pt x="134" y="3142"/>
                    <a:pt x="200" y="2942"/>
                    <a:pt x="334" y="2775"/>
                  </a:cubicBezTo>
                  <a:cubicBezTo>
                    <a:pt x="434" y="2641"/>
                    <a:pt x="467" y="2508"/>
                    <a:pt x="501" y="2375"/>
                  </a:cubicBezTo>
                  <a:cubicBezTo>
                    <a:pt x="534" y="2241"/>
                    <a:pt x="534" y="2074"/>
                    <a:pt x="501" y="1941"/>
                  </a:cubicBezTo>
                  <a:cubicBezTo>
                    <a:pt x="467" y="1441"/>
                    <a:pt x="534" y="974"/>
                    <a:pt x="634" y="473"/>
                  </a:cubicBezTo>
                  <a:cubicBezTo>
                    <a:pt x="701" y="306"/>
                    <a:pt x="834" y="140"/>
                    <a:pt x="968" y="6"/>
                  </a:cubicBezTo>
                  <a:cubicBezTo>
                    <a:pt x="971" y="2"/>
                    <a:pt x="971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5" name="Google Shape;481;p35">
              <a:extLst>
                <a:ext uri="{FF2B5EF4-FFF2-40B4-BE49-F238E27FC236}">
                  <a16:creationId xmlns:a16="http://schemas.microsoft.com/office/drawing/2014/main" id="{848E80B2-FBC6-B3BD-7D6E-74027183F94E}"/>
                </a:ext>
              </a:extLst>
            </p:cNvPr>
            <p:cNvSpPr/>
            <p:nvPr/>
          </p:nvSpPr>
          <p:spPr>
            <a:xfrm>
              <a:off x="2733503" y="3737182"/>
              <a:ext cx="114566" cy="198627"/>
            </a:xfrm>
            <a:custGeom>
              <a:avLst/>
              <a:gdLst/>
              <a:ahLst/>
              <a:cxnLst/>
              <a:rect l="l" t="t" r="r" b="b"/>
              <a:pathLst>
                <a:path w="7639" h="13244" extrusionOk="0">
                  <a:moveTo>
                    <a:pt x="7105" y="1"/>
                  </a:moveTo>
                  <a:lnTo>
                    <a:pt x="0" y="168"/>
                  </a:lnTo>
                  <a:lnTo>
                    <a:pt x="567" y="13244"/>
                  </a:lnTo>
                  <a:lnTo>
                    <a:pt x="7639" y="13110"/>
                  </a:lnTo>
                  <a:lnTo>
                    <a:pt x="710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6" name="Google Shape;482;p35">
              <a:extLst>
                <a:ext uri="{FF2B5EF4-FFF2-40B4-BE49-F238E27FC236}">
                  <a16:creationId xmlns:a16="http://schemas.microsoft.com/office/drawing/2014/main" id="{E3DB0599-D6DF-216B-FE35-8AC5D4DB728D}"/>
                </a:ext>
              </a:extLst>
            </p:cNvPr>
            <p:cNvSpPr/>
            <p:nvPr/>
          </p:nvSpPr>
          <p:spPr>
            <a:xfrm>
              <a:off x="2782525" y="3735683"/>
              <a:ext cx="12013" cy="191623"/>
            </a:xfrm>
            <a:custGeom>
              <a:avLst/>
              <a:gdLst/>
              <a:ahLst/>
              <a:cxnLst/>
              <a:rect l="l" t="t" r="r" b="b"/>
              <a:pathLst>
                <a:path w="801" h="12777" extrusionOk="0">
                  <a:moveTo>
                    <a:pt x="67" y="1"/>
                  </a:moveTo>
                  <a:lnTo>
                    <a:pt x="67" y="1"/>
                  </a:lnTo>
                  <a:cubicBezTo>
                    <a:pt x="0" y="1"/>
                    <a:pt x="100" y="2870"/>
                    <a:pt x="300" y="6405"/>
                  </a:cubicBezTo>
                  <a:cubicBezTo>
                    <a:pt x="500" y="9941"/>
                    <a:pt x="701" y="12777"/>
                    <a:pt x="767" y="12777"/>
                  </a:cubicBezTo>
                  <a:cubicBezTo>
                    <a:pt x="801" y="12777"/>
                    <a:pt x="701" y="9908"/>
                    <a:pt x="534" y="6405"/>
                  </a:cubicBezTo>
                  <a:cubicBezTo>
                    <a:pt x="334" y="2870"/>
                    <a:pt x="100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7" name="Google Shape;483;p35">
              <a:extLst>
                <a:ext uri="{FF2B5EF4-FFF2-40B4-BE49-F238E27FC236}">
                  <a16:creationId xmlns:a16="http://schemas.microsoft.com/office/drawing/2014/main" id="{68E9920B-D04B-13B8-FF70-218BA3C6FC0F}"/>
                </a:ext>
              </a:extLst>
            </p:cNvPr>
            <p:cNvSpPr/>
            <p:nvPr/>
          </p:nvSpPr>
          <p:spPr>
            <a:xfrm>
              <a:off x="2741496" y="3919774"/>
              <a:ext cx="106572" cy="16017"/>
            </a:xfrm>
            <a:custGeom>
              <a:avLst/>
              <a:gdLst/>
              <a:ahLst/>
              <a:cxnLst/>
              <a:rect l="l" t="t" r="r" b="b"/>
              <a:pathLst>
                <a:path w="7106" h="1068" extrusionOk="0">
                  <a:moveTo>
                    <a:pt x="7039" y="0"/>
                  </a:moveTo>
                  <a:lnTo>
                    <a:pt x="1" y="167"/>
                  </a:lnTo>
                  <a:lnTo>
                    <a:pt x="34" y="1068"/>
                  </a:lnTo>
                  <a:lnTo>
                    <a:pt x="7106" y="934"/>
                  </a:lnTo>
                  <a:lnTo>
                    <a:pt x="70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8" name="Google Shape;484;p35">
              <a:extLst>
                <a:ext uri="{FF2B5EF4-FFF2-40B4-BE49-F238E27FC236}">
                  <a16:creationId xmlns:a16="http://schemas.microsoft.com/office/drawing/2014/main" id="{4C1DD15B-4A99-B677-AC3B-8419489EA1BC}"/>
                </a:ext>
              </a:extLst>
            </p:cNvPr>
            <p:cNvSpPr/>
            <p:nvPr/>
          </p:nvSpPr>
          <p:spPr>
            <a:xfrm>
              <a:off x="2741001" y="3841570"/>
              <a:ext cx="104068" cy="36699"/>
            </a:xfrm>
            <a:custGeom>
              <a:avLst/>
              <a:gdLst/>
              <a:ahLst/>
              <a:cxnLst/>
              <a:rect l="l" t="t" r="r" b="b"/>
              <a:pathLst>
                <a:path w="6939" h="2447" extrusionOk="0">
                  <a:moveTo>
                    <a:pt x="3447" y="1"/>
                  </a:moveTo>
                  <a:cubicBezTo>
                    <a:pt x="2358" y="1"/>
                    <a:pt x="1299" y="478"/>
                    <a:pt x="567" y="1346"/>
                  </a:cubicBezTo>
                  <a:cubicBezTo>
                    <a:pt x="367" y="1579"/>
                    <a:pt x="201" y="1846"/>
                    <a:pt x="100" y="2113"/>
                  </a:cubicBezTo>
                  <a:cubicBezTo>
                    <a:pt x="34" y="2213"/>
                    <a:pt x="0" y="2347"/>
                    <a:pt x="0" y="2447"/>
                  </a:cubicBezTo>
                  <a:cubicBezTo>
                    <a:pt x="201" y="2080"/>
                    <a:pt x="434" y="1746"/>
                    <a:pt x="701" y="1446"/>
                  </a:cubicBezTo>
                  <a:cubicBezTo>
                    <a:pt x="1368" y="712"/>
                    <a:pt x="2302" y="278"/>
                    <a:pt x="3269" y="212"/>
                  </a:cubicBezTo>
                  <a:cubicBezTo>
                    <a:pt x="4270" y="212"/>
                    <a:pt x="5237" y="545"/>
                    <a:pt x="6005" y="1146"/>
                  </a:cubicBezTo>
                  <a:cubicBezTo>
                    <a:pt x="6580" y="1593"/>
                    <a:pt x="6910" y="1948"/>
                    <a:pt x="6937" y="1948"/>
                  </a:cubicBezTo>
                  <a:cubicBezTo>
                    <a:pt x="6938" y="1948"/>
                    <a:pt x="6939" y="1948"/>
                    <a:pt x="6939" y="1946"/>
                  </a:cubicBezTo>
                  <a:cubicBezTo>
                    <a:pt x="6939" y="1946"/>
                    <a:pt x="6905" y="1846"/>
                    <a:pt x="6772" y="1679"/>
                  </a:cubicBezTo>
                  <a:cubicBezTo>
                    <a:pt x="6572" y="1446"/>
                    <a:pt x="6338" y="1212"/>
                    <a:pt x="6105" y="1012"/>
                  </a:cubicBezTo>
                  <a:cubicBezTo>
                    <a:pt x="5738" y="745"/>
                    <a:pt x="5338" y="479"/>
                    <a:pt x="4937" y="312"/>
                  </a:cubicBezTo>
                  <a:cubicBezTo>
                    <a:pt x="4454" y="102"/>
                    <a:pt x="3947" y="1"/>
                    <a:pt x="34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29" name="Google Shape;485;p35">
              <a:extLst>
                <a:ext uri="{FF2B5EF4-FFF2-40B4-BE49-F238E27FC236}">
                  <a16:creationId xmlns:a16="http://schemas.microsoft.com/office/drawing/2014/main" id="{6618877A-FC34-B84D-45CF-A865FFA3DD90}"/>
                </a:ext>
              </a:extLst>
            </p:cNvPr>
            <p:cNvSpPr/>
            <p:nvPr/>
          </p:nvSpPr>
          <p:spPr>
            <a:xfrm>
              <a:off x="2735992" y="3793208"/>
              <a:ext cx="107082" cy="23531"/>
            </a:xfrm>
            <a:custGeom>
              <a:avLst/>
              <a:gdLst/>
              <a:ahLst/>
              <a:cxnLst/>
              <a:rect l="l" t="t" r="r" b="b"/>
              <a:pathLst>
                <a:path w="7140" h="1569" extrusionOk="0">
                  <a:moveTo>
                    <a:pt x="7073" y="1"/>
                  </a:moveTo>
                  <a:lnTo>
                    <a:pt x="1" y="468"/>
                  </a:lnTo>
                  <a:lnTo>
                    <a:pt x="68" y="1569"/>
                  </a:lnTo>
                  <a:lnTo>
                    <a:pt x="7139" y="1435"/>
                  </a:lnTo>
                  <a:lnTo>
                    <a:pt x="70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0" name="Google Shape;486;p35">
              <a:extLst>
                <a:ext uri="{FF2B5EF4-FFF2-40B4-BE49-F238E27FC236}">
                  <a16:creationId xmlns:a16="http://schemas.microsoft.com/office/drawing/2014/main" id="{FD7A2E52-72B9-B2BE-01C6-450BE9A95035}"/>
                </a:ext>
              </a:extLst>
            </p:cNvPr>
            <p:cNvSpPr/>
            <p:nvPr/>
          </p:nvSpPr>
          <p:spPr>
            <a:xfrm>
              <a:off x="2368827" y="3750694"/>
              <a:ext cx="231651" cy="187619"/>
            </a:xfrm>
            <a:custGeom>
              <a:avLst/>
              <a:gdLst/>
              <a:ahLst/>
              <a:cxnLst/>
              <a:rect l="l" t="t" r="r" b="b"/>
              <a:pathLst>
                <a:path w="15446" h="12510" extrusionOk="0">
                  <a:moveTo>
                    <a:pt x="15445" y="1"/>
                  </a:moveTo>
                  <a:lnTo>
                    <a:pt x="7706" y="67"/>
                  </a:lnTo>
                  <a:lnTo>
                    <a:pt x="8073" y="8006"/>
                  </a:lnTo>
                  <a:cubicBezTo>
                    <a:pt x="8073" y="8006"/>
                    <a:pt x="101" y="11042"/>
                    <a:pt x="1" y="12510"/>
                  </a:cubicBezTo>
                  <a:lnTo>
                    <a:pt x="15445" y="12409"/>
                  </a:lnTo>
                  <a:lnTo>
                    <a:pt x="154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1" name="Google Shape;487;p35">
              <a:extLst>
                <a:ext uri="{FF2B5EF4-FFF2-40B4-BE49-F238E27FC236}">
                  <a16:creationId xmlns:a16="http://schemas.microsoft.com/office/drawing/2014/main" id="{D689D194-AC4B-D329-0652-B77344E9CAB5}"/>
                </a:ext>
              </a:extLst>
            </p:cNvPr>
            <p:cNvSpPr/>
            <p:nvPr/>
          </p:nvSpPr>
          <p:spPr>
            <a:xfrm>
              <a:off x="2547911" y="3860810"/>
              <a:ext cx="19527" cy="17652"/>
            </a:xfrm>
            <a:custGeom>
              <a:avLst/>
              <a:gdLst/>
              <a:ahLst/>
              <a:cxnLst/>
              <a:rect l="l" t="t" r="r" b="b"/>
              <a:pathLst>
                <a:path w="1302" h="1177" extrusionOk="0">
                  <a:moveTo>
                    <a:pt x="655" y="0"/>
                  </a:moveTo>
                  <a:cubicBezTo>
                    <a:pt x="410" y="0"/>
                    <a:pt x="174" y="155"/>
                    <a:pt x="67" y="396"/>
                  </a:cubicBezTo>
                  <a:cubicBezTo>
                    <a:pt x="1" y="730"/>
                    <a:pt x="201" y="1064"/>
                    <a:pt x="534" y="1164"/>
                  </a:cubicBezTo>
                  <a:cubicBezTo>
                    <a:pt x="578" y="1172"/>
                    <a:pt x="621" y="1177"/>
                    <a:pt x="663" y="1177"/>
                  </a:cubicBezTo>
                  <a:cubicBezTo>
                    <a:pt x="943" y="1177"/>
                    <a:pt x="1181" y="991"/>
                    <a:pt x="1268" y="730"/>
                  </a:cubicBezTo>
                  <a:cubicBezTo>
                    <a:pt x="1301" y="396"/>
                    <a:pt x="1101" y="96"/>
                    <a:pt x="801" y="30"/>
                  </a:cubicBezTo>
                  <a:lnTo>
                    <a:pt x="834" y="30"/>
                  </a:lnTo>
                  <a:cubicBezTo>
                    <a:pt x="775" y="10"/>
                    <a:pt x="715" y="0"/>
                    <a:pt x="6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2" name="Google Shape;488;p35">
              <a:extLst>
                <a:ext uri="{FF2B5EF4-FFF2-40B4-BE49-F238E27FC236}">
                  <a16:creationId xmlns:a16="http://schemas.microsoft.com/office/drawing/2014/main" id="{BBBE1A03-801E-D857-A2D7-4560A9169EDD}"/>
                </a:ext>
              </a:extLst>
            </p:cNvPr>
            <p:cNvSpPr/>
            <p:nvPr/>
          </p:nvSpPr>
          <p:spPr>
            <a:xfrm>
              <a:off x="2365828" y="3917765"/>
              <a:ext cx="234651" cy="20532"/>
            </a:xfrm>
            <a:custGeom>
              <a:avLst/>
              <a:gdLst/>
              <a:ahLst/>
              <a:cxnLst/>
              <a:rect l="l" t="t" r="r" b="b"/>
              <a:pathLst>
                <a:path w="15646" h="1369" extrusionOk="0">
                  <a:moveTo>
                    <a:pt x="15645" y="1"/>
                  </a:moveTo>
                  <a:lnTo>
                    <a:pt x="701" y="568"/>
                  </a:lnTo>
                  <a:cubicBezTo>
                    <a:pt x="701" y="568"/>
                    <a:pt x="1" y="868"/>
                    <a:pt x="101" y="1369"/>
                  </a:cubicBezTo>
                  <a:lnTo>
                    <a:pt x="15645" y="1268"/>
                  </a:lnTo>
                  <a:lnTo>
                    <a:pt x="156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3" name="Google Shape;489;p35">
              <a:extLst>
                <a:ext uri="{FF2B5EF4-FFF2-40B4-BE49-F238E27FC236}">
                  <a16:creationId xmlns:a16="http://schemas.microsoft.com/office/drawing/2014/main" id="{448D08EC-7FE9-0C58-D7C9-77D2C3E08DDE}"/>
                </a:ext>
              </a:extLst>
            </p:cNvPr>
            <p:cNvSpPr/>
            <p:nvPr/>
          </p:nvSpPr>
          <p:spPr>
            <a:xfrm>
              <a:off x="2487386" y="3870677"/>
              <a:ext cx="22526" cy="14128"/>
            </a:xfrm>
            <a:custGeom>
              <a:avLst/>
              <a:gdLst/>
              <a:ahLst/>
              <a:cxnLst/>
              <a:rect l="l" t="t" r="r" b="b"/>
              <a:pathLst>
                <a:path w="1502" h="942" extrusionOk="0">
                  <a:moveTo>
                    <a:pt x="264" y="1"/>
                  </a:moveTo>
                  <a:cubicBezTo>
                    <a:pt x="106" y="1"/>
                    <a:pt x="0" y="40"/>
                    <a:pt x="0" y="72"/>
                  </a:cubicBezTo>
                  <a:cubicBezTo>
                    <a:pt x="0" y="139"/>
                    <a:pt x="401" y="172"/>
                    <a:pt x="768" y="406"/>
                  </a:cubicBezTo>
                  <a:cubicBezTo>
                    <a:pt x="1116" y="659"/>
                    <a:pt x="1344" y="942"/>
                    <a:pt x="1423" y="942"/>
                  </a:cubicBezTo>
                  <a:cubicBezTo>
                    <a:pt x="1427" y="942"/>
                    <a:pt x="1431" y="941"/>
                    <a:pt x="1435" y="939"/>
                  </a:cubicBezTo>
                  <a:cubicBezTo>
                    <a:pt x="1501" y="906"/>
                    <a:pt x="1368" y="472"/>
                    <a:pt x="901" y="205"/>
                  </a:cubicBezTo>
                  <a:cubicBezTo>
                    <a:pt x="674" y="48"/>
                    <a:pt x="438" y="1"/>
                    <a:pt x="2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4" name="Google Shape;490;p35">
              <a:extLst>
                <a:ext uri="{FF2B5EF4-FFF2-40B4-BE49-F238E27FC236}">
                  <a16:creationId xmlns:a16="http://schemas.microsoft.com/office/drawing/2014/main" id="{392387F6-25C1-BD2F-B8A0-BAD550277969}"/>
                </a:ext>
              </a:extLst>
            </p:cNvPr>
            <p:cNvSpPr/>
            <p:nvPr/>
          </p:nvSpPr>
          <p:spPr>
            <a:xfrm>
              <a:off x="2463377" y="3881444"/>
              <a:ext cx="16512" cy="18342"/>
            </a:xfrm>
            <a:custGeom>
              <a:avLst/>
              <a:gdLst/>
              <a:ahLst/>
              <a:cxnLst/>
              <a:rect l="l" t="t" r="r" b="b"/>
              <a:pathLst>
                <a:path w="1101" h="1223" extrusionOk="0">
                  <a:moveTo>
                    <a:pt x="119" y="0"/>
                  </a:moveTo>
                  <a:cubicBezTo>
                    <a:pt x="46" y="0"/>
                    <a:pt x="0" y="22"/>
                    <a:pt x="0" y="55"/>
                  </a:cubicBezTo>
                  <a:cubicBezTo>
                    <a:pt x="0" y="121"/>
                    <a:pt x="300" y="255"/>
                    <a:pt x="567" y="555"/>
                  </a:cubicBezTo>
                  <a:cubicBezTo>
                    <a:pt x="834" y="888"/>
                    <a:pt x="901" y="1222"/>
                    <a:pt x="968" y="1222"/>
                  </a:cubicBezTo>
                  <a:cubicBezTo>
                    <a:pt x="1068" y="1222"/>
                    <a:pt x="1101" y="788"/>
                    <a:pt x="767" y="388"/>
                  </a:cubicBezTo>
                  <a:cubicBezTo>
                    <a:pt x="542" y="95"/>
                    <a:pt x="271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5" name="Google Shape;491;p35">
              <a:extLst>
                <a:ext uri="{FF2B5EF4-FFF2-40B4-BE49-F238E27FC236}">
                  <a16:creationId xmlns:a16="http://schemas.microsoft.com/office/drawing/2014/main" id="{2843596C-4C5E-8BEE-710F-EB8B37F47617}"/>
                </a:ext>
              </a:extLst>
            </p:cNvPr>
            <p:cNvSpPr/>
            <p:nvPr/>
          </p:nvSpPr>
          <p:spPr>
            <a:xfrm>
              <a:off x="2439864" y="3892047"/>
              <a:ext cx="12523" cy="19242"/>
            </a:xfrm>
            <a:custGeom>
              <a:avLst/>
              <a:gdLst/>
              <a:ahLst/>
              <a:cxnLst/>
              <a:rect l="l" t="t" r="r" b="b"/>
              <a:pathLst>
                <a:path w="835" h="1283" extrusionOk="0">
                  <a:moveTo>
                    <a:pt x="65" y="0"/>
                  </a:moveTo>
                  <a:cubicBezTo>
                    <a:pt x="49" y="0"/>
                    <a:pt x="39" y="5"/>
                    <a:pt x="34" y="15"/>
                  </a:cubicBezTo>
                  <a:cubicBezTo>
                    <a:pt x="0" y="48"/>
                    <a:pt x="234" y="282"/>
                    <a:pt x="367" y="615"/>
                  </a:cubicBezTo>
                  <a:cubicBezTo>
                    <a:pt x="534" y="982"/>
                    <a:pt x="567" y="1282"/>
                    <a:pt x="634" y="1282"/>
                  </a:cubicBezTo>
                  <a:cubicBezTo>
                    <a:pt x="701" y="1282"/>
                    <a:pt x="834" y="915"/>
                    <a:pt x="634" y="515"/>
                  </a:cubicBezTo>
                  <a:cubicBezTo>
                    <a:pt x="434" y="172"/>
                    <a:pt x="160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6" name="Google Shape;492;p35">
              <a:extLst>
                <a:ext uri="{FF2B5EF4-FFF2-40B4-BE49-F238E27FC236}">
                  <a16:creationId xmlns:a16="http://schemas.microsoft.com/office/drawing/2014/main" id="{5BEAD54B-6C85-9BD7-2C15-149BBD49FB5F}"/>
                </a:ext>
              </a:extLst>
            </p:cNvPr>
            <p:cNvSpPr/>
            <p:nvPr/>
          </p:nvSpPr>
          <p:spPr>
            <a:xfrm>
              <a:off x="2488916" y="3840190"/>
              <a:ext cx="25496" cy="5834"/>
            </a:xfrm>
            <a:custGeom>
              <a:avLst/>
              <a:gdLst/>
              <a:ahLst/>
              <a:cxnLst/>
              <a:rect l="l" t="t" r="r" b="b"/>
              <a:pathLst>
                <a:path w="1700" h="389" extrusionOk="0">
                  <a:moveTo>
                    <a:pt x="768" y="0"/>
                  </a:moveTo>
                  <a:cubicBezTo>
                    <a:pt x="319" y="0"/>
                    <a:pt x="1" y="208"/>
                    <a:pt x="32" y="270"/>
                  </a:cubicBezTo>
                  <a:cubicBezTo>
                    <a:pt x="40" y="288"/>
                    <a:pt x="72" y="294"/>
                    <a:pt x="121" y="294"/>
                  </a:cubicBezTo>
                  <a:cubicBezTo>
                    <a:pt x="231" y="294"/>
                    <a:pt x="429" y="263"/>
                    <a:pt x="655" y="263"/>
                  </a:cubicBezTo>
                  <a:cubicBezTo>
                    <a:pt x="713" y="263"/>
                    <a:pt x="772" y="265"/>
                    <a:pt x="832" y="270"/>
                  </a:cubicBezTo>
                  <a:cubicBezTo>
                    <a:pt x="1181" y="297"/>
                    <a:pt x="1465" y="389"/>
                    <a:pt x="1598" y="389"/>
                  </a:cubicBezTo>
                  <a:cubicBezTo>
                    <a:pt x="1630" y="389"/>
                    <a:pt x="1653" y="383"/>
                    <a:pt x="1666" y="370"/>
                  </a:cubicBezTo>
                  <a:cubicBezTo>
                    <a:pt x="1700" y="304"/>
                    <a:pt x="1366" y="37"/>
                    <a:pt x="866" y="4"/>
                  </a:cubicBezTo>
                  <a:cubicBezTo>
                    <a:pt x="833" y="1"/>
                    <a:pt x="800" y="0"/>
                    <a:pt x="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7" name="Google Shape;493;p35">
              <a:extLst>
                <a:ext uri="{FF2B5EF4-FFF2-40B4-BE49-F238E27FC236}">
                  <a16:creationId xmlns:a16="http://schemas.microsoft.com/office/drawing/2014/main" id="{B666BF9D-10BF-4C38-99CF-14478329D395}"/>
                </a:ext>
              </a:extLst>
            </p:cNvPr>
            <p:cNvSpPr/>
            <p:nvPr/>
          </p:nvSpPr>
          <p:spPr>
            <a:xfrm>
              <a:off x="2485377" y="3799506"/>
              <a:ext cx="36039" cy="19992"/>
            </a:xfrm>
            <a:custGeom>
              <a:avLst/>
              <a:gdLst/>
              <a:ahLst/>
              <a:cxnLst/>
              <a:rect l="l" t="t" r="r" b="b"/>
              <a:pathLst>
                <a:path w="2403" h="1333" extrusionOk="0">
                  <a:moveTo>
                    <a:pt x="1956" y="231"/>
                  </a:moveTo>
                  <a:cubicBezTo>
                    <a:pt x="2019" y="231"/>
                    <a:pt x="2069" y="248"/>
                    <a:pt x="2102" y="281"/>
                  </a:cubicBezTo>
                  <a:cubicBezTo>
                    <a:pt x="2136" y="382"/>
                    <a:pt x="2102" y="348"/>
                    <a:pt x="2102" y="382"/>
                  </a:cubicBezTo>
                  <a:cubicBezTo>
                    <a:pt x="2036" y="448"/>
                    <a:pt x="1969" y="482"/>
                    <a:pt x="1902" y="515"/>
                  </a:cubicBezTo>
                  <a:cubicBezTo>
                    <a:pt x="1769" y="615"/>
                    <a:pt x="1635" y="682"/>
                    <a:pt x="1502" y="748"/>
                  </a:cubicBezTo>
                  <a:cubicBezTo>
                    <a:pt x="1268" y="882"/>
                    <a:pt x="1002" y="982"/>
                    <a:pt x="735" y="1049"/>
                  </a:cubicBezTo>
                  <a:cubicBezTo>
                    <a:pt x="547" y="1102"/>
                    <a:pt x="338" y="1156"/>
                    <a:pt x="141" y="1227"/>
                  </a:cubicBezTo>
                  <a:lnTo>
                    <a:pt x="141" y="1227"/>
                  </a:lnTo>
                  <a:cubicBezTo>
                    <a:pt x="232" y="1141"/>
                    <a:pt x="380" y="996"/>
                    <a:pt x="601" y="815"/>
                  </a:cubicBezTo>
                  <a:cubicBezTo>
                    <a:pt x="801" y="648"/>
                    <a:pt x="1035" y="515"/>
                    <a:pt x="1302" y="415"/>
                  </a:cubicBezTo>
                  <a:cubicBezTo>
                    <a:pt x="1435" y="348"/>
                    <a:pt x="1602" y="315"/>
                    <a:pt x="1735" y="281"/>
                  </a:cubicBezTo>
                  <a:cubicBezTo>
                    <a:pt x="1819" y="248"/>
                    <a:pt x="1894" y="231"/>
                    <a:pt x="1956" y="231"/>
                  </a:cubicBezTo>
                  <a:close/>
                  <a:moveTo>
                    <a:pt x="1881" y="1"/>
                  </a:moveTo>
                  <a:cubicBezTo>
                    <a:pt x="1810" y="1"/>
                    <a:pt x="1740" y="24"/>
                    <a:pt x="1669" y="48"/>
                  </a:cubicBezTo>
                  <a:cubicBezTo>
                    <a:pt x="1502" y="81"/>
                    <a:pt x="1369" y="148"/>
                    <a:pt x="1202" y="215"/>
                  </a:cubicBezTo>
                  <a:cubicBezTo>
                    <a:pt x="935" y="315"/>
                    <a:pt x="701" y="482"/>
                    <a:pt x="468" y="682"/>
                  </a:cubicBezTo>
                  <a:cubicBezTo>
                    <a:pt x="216" y="934"/>
                    <a:pt x="78" y="1167"/>
                    <a:pt x="40" y="1266"/>
                  </a:cubicBezTo>
                  <a:lnTo>
                    <a:pt x="40" y="1266"/>
                  </a:lnTo>
                  <a:cubicBezTo>
                    <a:pt x="27" y="1271"/>
                    <a:pt x="14" y="1277"/>
                    <a:pt x="1" y="1282"/>
                  </a:cubicBezTo>
                  <a:cubicBezTo>
                    <a:pt x="11" y="1285"/>
                    <a:pt x="22" y="1287"/>
                    <a:pt x="32" y="1290"/>
                  </a:cubicBezTo>
                  <a:lnTo>
                    <a:pt x="32" y="1290"/>
                  </a:lnTo>
                  <a:cubicBezTo>
                    <a:pt x="28" y="1306"/>
                    <a:pt x="28" y="1316"/>
                    <a:pt x="34" y="1316"/>
                  </a:cubicBezTo>
                  <a:cubicBezTo>
                    <a:pt x="40" y="1316"/>
                    <a:pt x="50" y="1309"/>
                    <a:pt x="65" y="1297"/>
                  </a:cubicBezTo>
                  <a:lnTo>
                    <a:pt x="65" y="1297"/>
                  </a:lnTo>
                  <a:cubicBezTo>
                    <a:pt x="177" y="1320"/>
                    <a:pt x="289" y="1332"/>
                    <a:pt x="397" y="1332"/>
                  </a:cubicBezTo>
                  <a:cubicBezTo>
                    <a:pt x="526" y="1332"/>
                    <a:pt x="651" y="1316"/>
                    <a:pt x="768" y="1282"/>
                  </a:cubicBezTo>
                  <a:cubicBezTo>
                    <a:pt x="1068" y="1215"/>
                    <a:pt x="1335" y="1115"/>
                    <a:pt x="1602" y="1015"/>
                  </a:cubicBezTo>
                  <a:cubicBezTo>
                    <a:pt x="1735" y="949"/>
                    <a:pt x="1902" y="849"/>
                    <a:pt x="2036" y="782"/>
                  </a:cubicBezTo>
                  <a:cubicBezTo>
                    <a:pt x="2136" y="715"/>
                    <a:pt x="2202" y="648"/>
                    <a:pt x="2269" y="582"/>
                  </a:cubicBezTo>
                  <a:cubicBezTo>
                    <a:pt x="2369" y="482"/>
                    <a:pt x="2403" y="281"/>
                    <a:pt x="2303" y="181"/>
                  </a:cubicBezTo>
                  <a:cubicBezTo>
                    <a:pt x="2236" y="48"/>
                    <a:pt x="2102" y="15"/>
                    <a:pt x="1969" y="15"/>
                  </a:cubicBezTo>
                  <a:cubicBezTo>
                    <a:pt x="1940" y="5"/>
                    <a:pt x="1910" y="1"/>
                    <a:pt x="188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8" name="Google Shape;494;p35">
              <a:extLst>
                <a:ext uri="{FF2B5EF4-FFF2-40B4-BE49-F238E27FC236}">
                  <a16:creationId xmlns:a16="http://schemas.microsoft.com/office/drawing/2014/main" id="{BF5F0292-5B71-5E48-71CD-C6AA2A5BAEE7}"/>
                </a:ext>
              </a:extLst>
            </p:cNvPr>
            <p:cNvSpPr/>
            <p:nvPr/>
          </p:nvSpPr>
          <p:spPr>
            <a:xfrm>
              <a:off x="2470876" y="3783205"/>
              <a:ext cx="19032" cy="37044"/>
            </a:xfrm>
            <a:custGeom>
              <a:avLst/>
              <a:gdLst/>
              <a:ahLst/>
              <a:cxnLst/>
              <a:rect l="l" t="t" r="r" b="b"/>
              <a:pathLst>
                <a:path w="1269" h="2470" extrusionOk="0">
                  <a:moveTo>
                    <a:pt x="434" y="1"/>
                  </a:moveTo>
                  <a:cubicBezTo>
                    <a:pt x="301" y="1"/>
                    <a:pt x="167" y="101"/>
                    <a:pt x="101" y="201"/>
                  </a:cubicBezTo>
                  <a:cubicBezTo>
                    <a:pt x="67" y="301"/>
                    <a:pt x="34" y="401"/>
                    <a:pt x="34" y="501"/>
                  </a:cubicBezTo>
                  <a:cubicBezTo>
                    <a:pt x="1" y="668"/>
                    <a:pt x="1" y="868"/>
                    <a:pt x="34" y="1035"/>
                  </a:cubicBezTo>
                  <a:cubicBezTo>
                    <a:pt x="67" y="1302"/>
                    <a:pt x="201" y="1602"/>
                    <a:pt x="367" y="1835"/>
                  </a:cubicBezTo>
                  <a:cubicBezTo>
                    <a:pt x="668" y="2236"/>
                    <a:pt x="1001" y="2302"/>
                    <a:pt x="1001" y="2302"/>
                  </a:cubicBezTo>
                  <a:cubicBezTo>
                    <a:pt x="1001" y="2269"/>
                    <a:pt x="768" y="2102"/>
                    <a:pt x="534" y="1735"/>
                  </a:cubicBezTo>
                  <a:cubicBezTo>
                    <a:pt x="401" y="1502"/>
                    <a:pt x="301" y="1268"/>
                    <a:pt x="267" y="1002"/>
                  </a:cubicBezTo>
                  <a:cubicBezTo>
                    <a:pt x="267" y="835"/>
                    <a:pt x="267" y="701"/>
                    <a:pt x="267" y="535"/>
                  </a:cubicBezTo>
                  <a:cubicBezTo>
                    <a:pt x="297" y="385"/>
                    <a:pt x="354" y="263"/>
                    <a:pt x="413" y="263"/>
                  </a:cubicBezTo>
                  <a:cubicBezTo>
                    <a:pt x="420" y="263"/>
                    <a:pt x="427" y="264"/>
                    <a:pt x="434" y="268"/>
                  </a:cubicBezTo>
                  <a:cubicBezTo>
                    <a:pt x="501" y="268"/>
                    <a:pt x="634" y="368"/>
                    <a:pt x="701" y="501"/>
                  </a:cubicBezTo>
                  <a:cubicBezTo>
                    <a:pt x="768" y="635"/>
                    <a:pt x="834" y="801"/>
                    <a:pt x="901" y="935"/>
                  </a:cubicBezTo>
                  <a:cubicBezTo>
                    <a:pt x="968" y="1168"/>
                    <a:pt x="1035" y="1435"/>
                    <a:pt x="1035" y="1702"/>
                  </a:cubicBezTo>
                  <a:cubicBezTo>
                    <a:pt x="1068" y="2169"/>
                    <a:pt x="1001" y="2469"/>
                    <a:pt x="1035" y="2469"/>
                  </a:cubicBezTo>
                  <a:cubicBezTo>
                    <a:pt x="1068" y="2469"/>
                    <a:pt x="1235" y="2202"/>
                    <a:pt x="1235" y="1702"/>
                  </a:cubicBezTo>
                  <a:cubicBezTo>
                    <a:pt x="1268" y="1435"/>
                    <a:pt x="1235" y="1135"/>
                    <a:pt x="1135" y="868"/>
                  </a:cubicBezTo>
                  <a:cubicBezTo>
                    <a:pt x="1101" y="701"/>
                    <a:pt x="1035" y="535"/>
                    <a:pt x="935" y="368"/>
                  </a:cubicBezTo>
                  <a:cubicBezTo>
                    <a:pt x="834" y="168"/>
                    <a:pt x="668" y="34"/>
                    <a:pt x="4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39" name="Google Shape;495;p35">
              <a:extLst>
                <a:ext uri="{FF2B5EF4-FFF2-40B4-BE49-F238E27FC236}">
                  <a16:creationId xmlns:a16="http://schemas.microsoft.com/office/drawing/2014/main" id="{4246337C-DDD1-B574-4876-782129A916AD}"/>
                </a:ext>
              </a:extLst>
            </p:cNvPr>
            <p:cNvSpPr/>
            <p:nvPr/>
          </p:nvSpPr>
          <p:spPr>
            <a:xfrm>
              <a:off x="2488886" y="3822225"/>
              <a:ext cx="112076" cy="26531"/>
            </a:xfrm>
            <a:custGeom>
              <a:avLst/>
              <a:gdLst/>
              <a:ahLst/>
              <a:cxnLst/>
              <a:rect l="l" t="t" r="r" b="b"/>
              <a:pathLst>
                <a:path w="7473" h="1769" extrusionOk="0">
                  <a:moveTo>
                    <a:pt x="7472" y="1"/>
                  </a:moveTo>
                  <a:lnTo>
                    <a:pt x="0" y="167"/>
                  </a:lnTo>
                  <a:lnTo>
                    <a:pt x="0" y="1769"/>
                  </a:lnTo>
                  <a:lnTo>
                    <a:pt x="7439" y="1769"/>
                  </a:lnTo>
                  <a:lnTo>
                    <a:pt x="7472" y="1"/>
                  </a:ln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0" name="Google Shape;496;p35">
              <a:extLst>
                <a:ext uri="{FF2B5EF4-FFF2-40B4-BE49-F238E27FC236}">
                  <a16:creationId xmlns:a16="http://schemas.microsoft.com/office/drawing/2014/main" id="{C7F8C46E-E7B0-2726-D6B7-63640181849A}"/>
                </a:ext>
              </a:extLst>
            </p:cNvPr>
            <p:cNvSpPr/>
            <p:nvPr/>
          </p:nvSpPr>
          <p:spPr>
            <a:xfrm>
              <a:off x="2533904" y="1887989"/>
              <a:ext cx="192118" cy="331055"/>
            </a:xfrm>
            <a:custGeom>
              <a:avLst/>
              <a:gdLst/>
              <a:ahLst/>
              <a:cxnLst/>
              <a:rect l="l" t="t" r="r" b="b"/>
              <a:pathLst>
                <a:path w="12810" h="22074" extrusionOk="0">
                  <a:moveTo>
                    <a:pt x="7871" y="1"/>
                  </a:moveTo>
                  <a:cubicBezTo>
                    <a:pt x="5258" y="1"/>
                    <a:pt x="2674" y="847"/>
                    <a:pt x="534" y="2493"/>
                  </a:cubicBezTo>
                  <a:lnTo>
                    <a:pt x="1" y="2893"/>
                  </a:lnTo>
                  <a:lnTo>
                    <a:pt x="3436" y="22074"/>
                  </a:lnTo>
                  <a:lnTo>
                    <a:pt x="12810" y="21940"/>
                  </a:lnTo>
                  <a:lnTo>
                    <a:pt x="11776" y="14001"/>
                  </a:lnTo>
                  <a:cubicBezTo>
                    <a:pt x="11776" y="14001"/>
                    <a:pt x="12409" y="13835"/>
                    <a:pt x="12476" y="10365"/>
                  </a:cubicBezTo>
                  <a:cubicBezTo>
                    <a:pt x="12509" y="6896"/>
                    <a:pt x="12676" y="992"/>
                    <a:pt x="12676" y="992"/>
                  </a:cubicBezTo>
                  <a:cubicBezTo>
                    <a:pt x="11130" y="327"/>
                    <a:pt x="9495" y="1"/>
                    <a:pt x="7871" y="1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1" name="Google Shape;497;p35">
              <a:extLst>
                <a:ext uri="{FF2B5EF4-FFF2-40B4-BE49-F238E27FC236}">
                  <a16:creationId xmlns:a16="http://schemas.microsoft.com/office/drawing/2014/main" id="{6E131079-1C3F-A014-BCA3-3AAC03EAEA4C}"/>
                </a:ext>
              </a:extLst>
            </p:cNvPr>
            <p:cNvSpPr/>
            <p:nvPr/>
          </p:nvSpPr>
          <p:spPr>
            <a:xfrm>
              <a:off x="2515264" y="1993727"/>
              <a:ext cx="37164" cy="54321"/>
            </a:xfrm>
            <a:custGeom>
              <a:avLst/>
              <a:gdLst/>
              <a:ahLst/>
              <a:cxnLst/>
              <a:rect l="l" t="t" r="r" b="b"/>
              <a:pathLst>
                <a:path w="2478" h="3622" extrusionOk="0">
                  <a:moveTo>
                    <a:pt x="1585" y="1"/>
                  </a:moveTo>
                  <a:cubicBezTo>
                    <a:pt x="899" y="1"/>
                    <a:pt x="1" y="288"/>
                    <a:pt x="43" y="1780"/>
                  </a:cubicBezTo>
                  <a:cubicBezTo>
                    <a:pt x="86" y="3326"/>
                    <a:pt x="1111" y="3621"/>
                    <a:pt x="1817" y="3621"/>
                  </a:cubicBezTo>
                  <a:cubicBezTo>
                    <a:pt x="2192" y="3621"/>
                    <a:pt x="2478" y="3538"/>
                    <a:pt x="2478" y="3515"/>
                  </a:cubicBezTo>
                  <a:cubicBezTo>
                    <a:pt x="2478" y="3448"/>
                    <a:pt x="2344" y="112"/>
                    <a:pt x="2344" y="112"/>
                  </a:cubicBezTo>
                  <a:cubicBezTo>
                    <a:pt x="2320" y="100"/>
                    <a:pt x="1989" y="1"/>
                    <a:pt x="1585" y="1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2" name="Google Shape;498;p35">
              <a:extLst>
                <a:ext uri="{FF2B5EF4-FFF2-40B4-BE49-F238E27FC236}">
                  <a16:creationId xmlns:a16="http://schemas.microsoft.com/office/drawing/2014/main" id="{0DE010BD-2F1A-D976-E3E2-4318A20673FD}"/>
                </a:ext>
              </a:extLst>
            </p:cNvPr>
            <p:cNvSpPr/>
            <p:nvPr/>
          </p:nvSpPr>
          <p:spPr>
            <a:xfrm>
              <a:off x="2712493" y="1986678"/>
              <a:ext cx="37524" cy="55866"/>
            </a:xfrm>
            <a:custGeom>
              <a:avLst/>
              <a:gdLst/>
              <a:ahLst/>
              <a:cxnLst/>
              <a:rect l="l" t="t" r="r" b="b"/>
              <a:pathLst>
                <a:path w="2502" h="3725" extrusionOk="0">
                  <a:moveTo>
                    <a:pt x="955" y="0"/>
                  </a:moveTo>
                  <a:cubicBezTo>
                    <a:pt x="638" y="0"/>
                    <a:pt x="389" y="71"/>
                    <a:pt x="367" y="82"/>
                  </a:cubicBezTo>
                  <a:cubicBezTo>
                    <a:pt x="367" y="82"/>
                    <a:pt x="0" y="3551"/>
                    <a:pt x="0" y="3618"/>
                  </a:cubicBezTo>
                  <a:cubicBezTo>
                    <a:pt x="0" y="3641"/>
                    <a:pt x="282" y="3724"/>
                    <a:pt x="653" y="3724"/>
                  </a:cubicBezTo>
                  <a:cubicBezTo>
                    <a:pt x="1352" y="3724"/>
                    <a:pt x="2370" y="3429"/>
                    <a:pt x="2435" y="1883"/>
                  </a:cubicBezTo>
                  <a:cubicBezTo>
                    <a:pt x="2502" y="282"/>
                    <a:pt x="1590" y="0"/>
                    <a:pt x="955" y="0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3" name="Google Shape;499;p35">
              <a:extLst>
                <a:ext uri="{FF2B5EF4-FFF2-40B4-BE49-F238E27FC236}">
                  <a16:creationId xmlns:a16="http://schemas.microsoft.com/office/drawing/2014/main" id="{A306ECCE-A3F1-12BA-2D15-1186B38043B3}"/>
                </a:ext>
              </a:extLst>
            </p:cNvPr>
            <p:cNvSpPr/>
            <p:nvPr/>
          </p:nvSpPr>
          <p:spPr>
            <a:xfrm>
              <a:off x="2538913" y="1882846"/>
              <a:ext cx="192118" cy="256622"/>
            </a:xfrm>
            <a:custGeom>
              <a:avLst/>
              <a:gdLst/>
              <a:ahLst/>
              <a:cxnLst/>
              <a:rect l="l" t="t" r="r" b="b"/>
              <a:pathLst>
                <a:path w="12810" h="17111" extrusionOk="0">
                  <a:moveTo>
                    <a:pt x="5037" y="1"/>
                  </a:moveTo>
                  <a:lnTo>
                    <a:pt x="634" y="2669"/>
                  </a:lnTo>
                  <a:lnTo>
                    <a:pt x="0" y="7239"/>
                  </a:lnTo>
                  <a:cubicBezTo>
                    <a:pt x="367" y="9241"/>
                    <a:pt x="300" y="10275"/>
                    <a:pt x="601" y="11609"/>
                  </a:cubicBezTo>
                  <a:cubicBezTo>
                    <a:pt x="1134" y="13711"/>
                    <a:pt x="2168" y="15312"/>
                    <a:pt x="4070" y="16379"/>
                  </a:cubicBezTo>
                  <a:cubicBezTo>
                    <a:pt x="4943" y="16854"/>
                    <a:pt x="5957" y="17111"/>
                    <a:pt x="6956" y="17111"/>
                  </a:cubicBezTo>
                  <a:cubicBezTo>
                    <a:pt x="8133" y="17111"/>
                    <a:pt x="9290" y="16755"/>
                    <a:pt x="10174" y="15979"/>
                  </a:cubicBezTo>
                  <a:cubicBezTo>
                    <a:pt x="11308" y="14978"/>
                    <a:pt x="12109" y="13877"/>
                    <a:pt x="12242" y="12376"/>
                  </a:cubicBezTo>
                  <a:cubicBezTo>
                    <a:pt x="12409" y="10875"/>
                    <a:pt x="12576" y="8240"/>
                    <a:pt x="12609" y="6706"/>
                  </a:cubicBezTo>
                  <a:cubicBezTo>
                    <a:pt x="12609" y="4004"/>
                    <a:pt x="12809" y="1402"/>
                    <a:pt x="12809" y="1402"/>
                  </a:cubicBezTo>
                  <a:lnTo>
                    <a:pt x="50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4" name="Google Shape;500;p35">
              <a:extLst>
                <a:ext uri="{FF2B5EF4-FFF2-40B4-BE49-F238E27FC236}">
                  <a16:creationId xmlns:a16="http://schemas.microsoft.com/office/drawing/2014/main" id="{9D71E3B8-A35D-A5E5-FC9F-3388AA84686E}"/>
                </a:ext>
              </a:extLst>
            </p:cNvPr>
            <p:cNvSpPr/>
            <p:nvPr/>
          </p:nvSpPr>
          <p:spPr>
            <a:xfrm>
              <a:off x="2618947" y="2141768"/>
              <a:ext cx="40028" cy="6899"/>
            </a:xfrm>
            <a:custGeom>
              <a:avLst/>
              <a:gdLst/>
              <a:ahLst/>
              <a:cxnLst/>
              <a:rect l="l" t="t" r="r" b="b"/>
              <a:pathLst>
                <a:path w="2669" h="460" extrusionOk="0">
                  <a:moveTo>
                    <a:pt x="44" y="0"/>
                  </a:moveTo>
                  <a:cubicBezTo>
                    <a:pt x="20" y="0"/>
                    <a:pt x="5" y="4"/>
                    <a:pt x="0" y="14"/>
                  </a:cubicBezTo>
                  <a:cubicBezTo>
                    <a:pt x="510" y="311"/>
                    <a:pt x="1087" y="460"/>
                    <a:pt x="1671" y="460"/>
                  </a:cubicBezTo>
                  <a:cubicBezTo>
                    <a:pt x="2005" y="460"/>
                    <a:pt x="2341" y="411"/>
                    <a:pt x="2669" y="314"/>
                  </a:cubicBezTo>
                  <a:cubicBezTo>
                    <a:pt x="2669" y="247"/>
                    <a:pt x="2068" y="281"/>
                    <a:pt x="1335" y="214"/>
                  </a:cubicBezTo>
                  <a:cubicBezTo>
                    <a:pt x="703" y="157"/>
                    <a:pt x="19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5" name="Google Shape;501;p35">
              <a:extLst>
                <a:ext uri="{FF2B5EF4-FFF2-40B4-BE49-F238E27FC236}">
                  <a16:creationId xmlns:a16="http://schemas.microsoft.com/office/drawing/2014/main" id="{EF7BD290-D904-62F2-11DE-98E73CD04CA2}"/>
                </a:ext>
              </a:extLst>
            </p:cNvPr>
            <p:cNvSpPr/>
            <p:nvPr/>
          </p:nvSpPr>
          <p:spPr>
            <a:xfrm>
              <a:off x="2527906" y="1833629"/>
              <a:ext cx="226642" cy="208825"/>
            </a:xfrm>
            <a:custGeom>
              <a:avLst/>
              <a:gdLst/>
              <a:ahLst/>
              <a:cxnLst/>
              <a:rect l="l" t="t" r="r" b="b"/>
              <a:pathLst>
                <a:path w="15112" h="13924" extrusionOk="0">
                  <a:moveTo>
                    <a:pt x="7915" y="1"/>
                  </a:moveTo>
                  <a:cubicBezTo>
                    <a:pt x="7134" y="1"/>
                    <a:pt x="6344" y="361"/>
                    <a:pt x="5838" y="1148"/>
                  </a:cubicBezTo>
                  <a:cubicBezTo>
                    <a:pt x="5191" y="592"/>
                    <a:pt x="4405" y="327"/>
                    <a:pt x="3627" y="327"/>
                  </a:cubicBezTo>
                  <a:cubicBezTo>
                    <a:pt x="2399" y="327"/>
                    <a:pt x="1193" y="990"/>
                    <a:pt x="601" y="2215"/>
                  </a:cubicBezTo>
                  <a:cubicBezTo>
                    <a:pt x="267" y="2949"/>
                    <a:pt x="100" y="3783"/>
                    <a:pt x="67" y="4584"/>
                  </a:cubicBezTo>
                  <a:cubicBezTo>
                    <a:pt x="0" y="5418"/>
                    <a:pt x="300" y="6585"/>
                    <a:pt x="401" y="7386"/>
                  </a:cubicBezTo>
                  <a:cubicBezTo>
                    <a:pt x="734" y="9521"/>
                    <a:pt x="868" y="11856"/>
                    <a:pt x="1101" y="13924"/>
                  </a:cubicBezTo>
                  <a:lnTo>
                    <a:pt x="12909" y="10121"/>
                  </a:lnTo>
                  <a:cubicBezTo>
                    <a:pt x="12543" y="9420"/>
                    <a:pt x="12576" y="8587"/>
                    <a:pt x="13043" y="7986"/>
                  </a:cubicBezTo>
                  <a:cubicBezTo>
                    <a:pt x="13443" y="7452"/>
                    <a:pt x="14077" y="7152"/>
                    <a:pt x="14444" y="6585"/>
                  </a:cubicBezTo>
                  <a:cubicBezTo>
                    <a:pt x="15111" y="5551"/>
                    <a:pt x="14511" y="4183"/>
                    <a:pt x="13310" y="3983"/>
                  </a:cubicBezTo>
                  <a:cubicBezTo>
                    <a:pt x="13671" y="2731"/>
                    <a:pt x="12676" y="1722"/>
                    <a:pt x="11606" y="1722"/>
                  </a:cubicBezTo>
                  <a:cubicBezTo>
                    <a:pt x="11193" y="1722"/>
                    <a:pt x="10770" y="1872"/>
                    <a:pt x="10408" y="2215"/>
                  </a:cubicBezTo>
                  <a:cubicBezTo>
                    <a:pt x="10248" y="814"/>
                    <a:pt x="9090" y="1"/>
                    <a:pt x="7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6" name="Google Shape;502;p35">
              <a:extLst>
                <a:ext uri="{FF2B5EF4-FFF2-40B4-BE49-F238E27FC236}">
                  <a16:creationId xmlns:a16="http://schemas.microsoft.com/office/drawing/2014/main" id="{F2FA58E2-4B88-E6FC-3797-3A0A56B2D4BD}"/>
                </a:ext>
              </a:extLst>
            </p:cNvPr>
            <p:cNvSpPr/>
            <p:nvPr/>
          </p:nvSpPr>
          <p:spPr>
            <a:xfrm>
              <a:off x="2555409" y="1919361"/>
              <a:ext cx="150605" cy="38424"/>
            </a:xfrm>
            <a:custGeom>
              <a:avLst/>
              <a:gdLst/>
              <a:ahLst/>
              <a:cxnLst/>
              <a:rect l="l" t="t" r="r" b="b"/>
              <a:pathLst>
                <a:path w="10042" h="2562" extrusionOk="0">
                  <a:moveTo>
                    <a:pt x="1" y="1"/>
                  </a:moveTo>
                  <a:cubicBezTo>
                    <a:pt x="1" y="134"/>
                    <a:pt x="1" y="268"/>
                    <a:pt x="68" y="401"/>
                  </a:cubicBezTo>
                  <a:cubicBezTo>
                    <a:pt x="168" y="735"/>
                    <a:pt x="334" y="1035"/>
                    <a:pt x="601" y="1302"/>
                  </a:cubicBezTo>
                  <a:cubicBezTo>
                    <a:pt x="968" y="1702"/>
                    <a:pt x="1502" y="1902"/>
                    <a:pt x="2069" y="1902"/>
                  </a:cubicBezTo>
                  <a:cubicBezTo>
                    <a:pt x="2704" y="1902"/>
                    <a:pt x="3311" y="1601"/>
                    <a:pt x="3718" y="1097"/>
                  </a:cubicBezTo>
                  <a:lnTo>
                    <a:pt x="3718" y="1097"/>
                  </a:lnTo>
                  <a:cubicBezTo>
                    <a:pt x="3922" y="1549"/>
                    <a:pt x="4224" y="1940"/>
                    <a:pt x="4604" y="2202"/>
                  </a:cubicBezTo>
                  <a:cubicBezTo>
                    <a:pt x="4944" y="2436"/>
                    <a:pt x="5338" y="2562"/>
                    <a:pt x="5726" y="2562"/>
                  </a:cubicBezTo>
                  <a:cubicBezTo>
                    <a:pt x="5947" y="2562"/>
                    <a:pt x="6166" y="2521"/>
                    <a:pt x="6372" y="2436"/>
                  </a:cubicBezTo>
                  <a:cubicBezTo>
                    <a:pt x="6847" y="2258"/>
                    <a:pt x="7217" y="1894"/>
                    <a:pt x="7363" y="1416"/>
                  </a:cubicBezTo>
                  <a:lnTo>
                    <a:pt x="7363" y="1416"/>
                  </a:lnTo>
                  <a:cubicBezTo>
                    <a:pt x="7677" y="1688"/>
                    <a:pt x="8066" y="1869"/>
                    <a:pt x="8507" y="1869"/>
                  </a:cubicBezTo>
                  <a:cubicBezTo>
                    <a:pt x="8874" y="1869"/>
                    <a:pt x="9207" y="1769"/>
                    <a:pt x="9508" y="1535"/>
                  </a:cubicBezTo>
                  <a:cubicBezTo>
                    <a:pt x="9674" y="1402"/>
                    <a:pt x="9841" y="1235"/>
                    <a:pt x="9941" y="1035"/>
                  </a:cubicBezTo>
                  <a:cubicBezTo>
                    <a:pt x="10008" y="968"/>
                    <a:pt x="10041" y="901"/>
                    <a:pt x="10041" y="835"/>
                  </a:cubicBezTo>
                  <a:lnTo>
                    <a:pt x="10041" y="835"/>
                  </a:lnTo>
                  <a:cubicBezTo>
                    <a:pt x="9875" y="1068"/>
                    <a:pt x="9674" y="1302"/>
                    <a:pt x="9441" y="1469"/>
                  </a:cubicBezTo>
                  <a:cubicBezTo>
                    <a:pt x="9180" y="1614"/>
                    <a:pt x="8918" y="1708"/>
                    <a:pt x="8635" y="1708"/>
                  </a:cubicBezTo>
                  <a:cubicBezTo>
                    <a:pt x="8593" y="1708"/>
                    <a:pt x="8550" y="1706"/>
                    <a:pt x="8507" y="1702"/>
                  </a:cubicBezTo>
                  <a:cubicBezTo>
                    <a:pt x="8073" y="1702"/>
                    <a:pt x="7673" y="1502"/>
                    <a:pt x="7373" y="1168"/>
                  </a:cubicBezTo>
                  <a:lnTo>
                    <a:pt x="7239" y="1002"/>
                  </a:lnTo>
                  <a:lnTo>
                    <a:pt x="7206" y="1202"/>
                  </a:lnTo>
                  <a:cubicBezTo>
                    <a:pt x="7106" y="1702"/>
                    <a:pt x="6772" y="2069"/>
                    <a:pt x="6305" y="2236"/>
                  </a:cubicBezTo>
                  <a:cubicBezTo>
                    <a:pt x="6105" y="2311"/>
                    <a:pt x="5900" y="2348"/>
                    <a:pt x="5698" y="2348"/>
                  </a:cubicBezTo>
                  <a:cubicBezTo>
                    <a:pt x="5360" y="2348"/>
                    <a:pt x="5029" y="2244"/>
                    <a:pt x="4738" y="2036"/>
                  </a:cubicBezTo>
                  <a:cubicBezTo>
                    <a:pt x="4337" y="1735"/>
                    <a:pt x="4004" y="1335"/>
                    <a:pt x="3837" y="835"/>
                  </a:cubicBezTo>
                  <a:lnTo>
                    <a:pt x="3770" y="668"/>
                  </a:lnTo>
                  <a:lnTo>
                    <a:pt x="3637" y="835"/>
                  </a:lnTo>
                  <a:cubicBezTo>
                    <a:pt x="3303" y="1368"/>
                    <a:pt x="2703" y="1702"/>
                    <a:pt x="2069" y="1735"/>
                  </a:cubicBezTo>
                  <a:cubicBezTo>
                    <a:pt x="1569" y="1735"/>
                    <a:pt x="1068" y="1569"/>
                    <a:pt x="701" y="1202"/>
                  </a:cubicBezTo>
                  <a:cubicBezTo>
                    <a:pt x="435" y="968"/>
                    <a:pt x="234" y="701"/>
                    <a:pt x="134" y="368"/>
                  </a:cubicBezTo>
                  <a:cubicBezTo>
                    <a:pt x="34" y="134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7" name="Google Shape;503;p35">
              <a:extLst>
                <a:ext uri="{FF2B5EF4-FFF2-40B4-BE49-F238E27FC236}">
                  <a16:creationId xmlns:a16="http://schemas.microsoft.com/office/drawing/2014/main" id="{9FE0497E-D12E-0822-264E-719A3EB59F6B}"/>
                </a:ext>
              </a:extLst>
            </p:cNvPr>
            <p:cNvSpPr/>
            <p:nvPr/>
          </p:nvSpPr>
          <p:spPr>
            <a:xfrm>
              <a:off x="2618947" y="1866260"/>
              <a:ext cx="87555" cy="51126"/>
            </a:xfrm>
            <a:custGeom>
              <a:avLst/>
              <a:gdLst/>
              <a:ahLst/>
              <a:cxnLst/>
              <a:rect l="l" t="t" r="r" b="b"/>
              <a:pathLst>
                <a:path w="5838" h="3409" extrusionOk="0">
                  <a:moveTo>
                    <a:pt x="1535" y="1"/>
                  </a:moveTo>
                  <a:cubicBezTo>
                    <a:pt x="1051" y="1"/>
                    <a:pt x="569" y="193"/>
                    <a:pt x="200" y="540"/>
                  </a:cubicBezTo>
                  <a:cubicBezTo>
                    <a:pt x="67" y="706"/>
                    <a:pt x="0" y="807"/>
                    <a:pt x="0" y="807"/>
                  </a:cubicBezTo>
                  <a:cubicBezTo>
                    <a:pt x="300" y="540"/>
                    <a:pt x="634" y="340"/>
                    <a:pt x="1034" y="239"/>
                  </a:cubicBezTo>
                  <a:cubicBezTo>
                    <a:pt x="1184" y="202"/>
                    <a:pt x="1335" y="183"/>
                    <a:pt x="1485" y="183"/>
                  </a:cubicBezTo>
                  <a:cubicBezTo>
                    <a:pt x="1735" y="183"/>
                    <a:pt x="1985" y="235"/>
                    <a:pt x="2235" y="340"/>
                  </a:cubicBezTo>
                  <a:cubicBezTo>
                    <a:pt x="2669" y="573"/>
                    <a:pt x="3036" y="973"/>
                    <a:pt x="3169" y="1440"/>
                  </a:cubicBezTo>
                  <a:cubicBezTo>
                    <a:pt x="3236" y="1674"/>
                    <a:pt x="3269" y="1907"/>
                    <a:pt x="3269" y="2141"/>
                  </a:cubicBezTo>
                  <a:lnTo>
                    <a:pt x="3269" y="2374"/>
                  </a:lnTo>
                  <a:lnTo>
                    <a:pt x="3436" y="2241"/>
                  </a:lnTo>
                  <a:cubicBezTo>
                    <a:pt x="3696" y="2052"/>
                    <a:pt x="3973" y="1963"/>
                    <a:pt x="4266" y="1963"/>
                  </a:cubicBezTo>
                  <a:cubicBezTo>
                    <a:pt x="4387" y="1963"/>
                    <a:pt x="4511" y="1978"/>
                    <a:pt x="4637" y="2007"/>
                  </a:cubicBezTo>
                  <a:cubicBezTo>
                    <a:pt x="4970" y="2074"/>
                    <a:pt x="5271" y="2274"/>
                    <a:pt x="5471" y="2541"/>
                  </a:cubicBezTo>
                  <a:cubicBezTo>
                    <a:pt x="5638" y="2808"/>
                    <a:pt x="5738" y="3108"/>
                    <a:pt x="5804" y="3408"/>
                  </a:cubicBezTo>
                  <a:cubicBezTo>
                    <a:pt x="5804" y="3408"/>
                    <a:pt x="5838" y="3342"/>
                    <a:pt x="5771" y="3142"/>
                  </a:cubicBezTo>
                  <a:cubicBezTo>
                    <a:pt x="5738" y="2908"/>
                    <a:pt x="5671" y="2675"/>
                    <a:pt x="5538" y="2474"/>
                  </a:cubicBezTo>
                  <a:cubicBezTo>
                    <a:pt x="5337" y="2141"/>
                    <a:pt x="5004" y="1907"/>
                    <a:pt x="4670" y="1807"/>
                  </a:cubicBezTo>
                  <a:cubicBezTo>
                    <a:pt x="4534" y="1778"/>
                    <a:pt x="4395" y="1763"/>
                    <a:pt x="4257" y="1763"/>
                  </a:cubicBezTo>
                  <a:cubicBezTo>
                    <a:pt x="3989" y="1763"/>
                    <a:pt x="3723" y="1819"/>
                    <a:pt x="3482" y="1937"/>
                  </a:cubicBezTo>
                  <a:lnTo>
                    <a:pt x="3482" y="1937"/>
                  </a:lnTo>
                  <a:cubicBezTo>
                    <a:pt x="3481" y="1758"/>
                    <a:pt x="3451" y="1566"/>
                    <a:pt x="3403" y="1374"/>
                  </a:cubicBezTo>
                  <a:cubicBezTo>
                    <a:pt x="3203" y="840"/>
                    <a:pt x="2836" y="406"/>
                    <a:pt x="2302" y="173"/>
                  </a:cubicBezTo>
                  <a:cubicBezTo>
                    <a:pt x="2057" y="56"/>
                    <a:pt x="1796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8" name="Google Shape;504;p35">
              <a:extLst>
                <a:ext uri="{FF2B5EF4-FFF2-40B4-BE49-F238E27FC236}">
                  <a16:creationId xmlns:a16="http://schemas.microsoft.com/office/drawing/2014/main" id="{34F21F99-0987-CF97-6AA0-E68731DDB752}"/>
                </a:ext>
              </a:extLst>
            </p:cNvPr>
            <p:cNvSpPr/>
            <p:nvPr/>
          </p:nvSpPr>
          <p:spPr>
            <a:xfrm>
              <a:off x="2617448" y="1891019"/>
              <a:ext cx="17022" cy="27445"/>
            </a:xfrm>
            <a:custGeom>
              <a:avLst/>
              <a:gdLst/>
              <a:ahLst/>
              <a:cxnLst/>
              <a:rect l="l" t="t" r="r" b="b"/>
              <a:pathLst>
                <a:path w="1135" h="1830" extrusionOk="0">
                  <a:moveTo>
                    <a:pt x="189" y="1"/>
                  </a:moveTo>
                  <a:cubicBezTo>
                    <a:pt x="150" y="1"/>
                    <a:pt x="108" y="9"/>
                    <a:pt x="67" y="23"/>
                  </a:cubicBezTo>
                  <a:cubicBezTo>
                    <a:pt x="0" y="90"/>
                    <a:pt x="0" y="123"/>
                    <a:pt x="0" y="123"/>
                  </a:cubicBezTo>
                  <a:cubicBezTo>
                    <a:pt x="6" y="128"/>
                    <a:pt x="13" y="130"/>
                    <a:pt x="23" y="130"/>
                  </a:cubicBezTo>
                  <a:cubicBezTo>
                    <a:pt x="49" y="130"/>
                    <a:pt x="87" y="118"/>
                    <a:pt x="129" y="118"/>
                  </a:cubicBezTo>
                  <a:cubicBezTo>
                    <a:pt x="174" y="118"/>
                    <a:pt x="224" y="132"/>
                    <a:pt x="267" y="190"/>
                  </a:cubicBezTo>
                  <a:cubicBezTo>
                    <a:pt x="367" y="323"/>
                    <a:pt x="567" y="557"/>
                    <a:pt x="701" y="823"/>
                  </a:cubicBezTo>
                  <a:cubicBezTo>
                    <a:pt x="834" y="1024"/>
                    <a:pt x="934" y="1257"/>
                    <a:pt x="934" y="1524"/>
                  </a:cubicBezTo>
                  <a:cubicBezTo>
                    <a:pt x="934" y="1691"/>
                    <a:pt x="901" y="1824"/>
                    <a:pt x="934" y="1824"/>
                  </a:cubicBezTo>
                  <a:cubicBezTo>
                    <a:pt x="938" y="1828"/>
                    <a:pt x="942" y="1829"/>
                    <a:pt x="947" y="1829"/>
                  </a:cubicBezTo>
                  <a:cubicBezTo>
                    <a:pt x="987" y="1829"/>
                    <a:pt x="1071" y="1703"/>
                    <a:pt x="1101" y="1524"/>
                  </a:cubicBezTo>
                  <a:cubicBezTo>
                    <a:pt x="1134" y="1224"/>
                    <a:pt x="1068" y="957"/>
                    <a:pt x="901" y="690"/>
                  </a:cubicBezTo>
                  <a:cubicBezTo>
                    <a:pt x="801" y="557"/>
                    <a:pt x="734" y="456"/>
                    <a:pt x="634" y="323"/>
                  </a:cubicBezTo>
                  <a:cubicBezTo>
                    <a:pt x="534" y="223"/>
                    <a:pt x="434" y="123"/>
                    <a:pt x="334" y="56"/>
                  </a:cubicBezTo>
                  <a:cubicBezTo>
                    <a:pt x="295" y="17"/>
                    <a:pt x="244" y="1"/>
                    <a:pt x="1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49" name="Google Shape;505;p35">
              <a:extLst>
                <a:ext uri="{FF2B5EF4-FFF2-40B4-BE49-F238E27FC236}">
                  <a16:creationId xmlns:a16="http://schemas.microsoft.com/office/drawing/2014/main" id="{72F42D64-51AF-F883-08CD-0CAAA100B39A}"/>
                </a:ext>
              </a:extLst>
            </p:cNvPr>
            <p:cNvSpPr/>
            <p:nvPr/>
          </p:nvSpPr>
          <p:spPr>
            <a:xfrm>
              <a:off x="2562412" y="1859707"/>
              <a:ext cx="35034" cy="14728"/>
            </a:xfrm>
            <a:custGeom>
              <a:avLst/>
              <a:gdLst/>
              <a:ahLst/>
              <a:cxnLst/>
              <a:rect l="l" t="t" r="r" b="b"/>
              <a:pathLst>
                <a:path w="2336" h="982" extrusionOk="0">
                  <a:moveTo>
                    <a:pt x="1026" y="1"/>
                  </a:moveTo>
                  <a:cubicBezTo>
                    <a:pt x="853" y="1"/>
                    <a:pt x="666" y="60"/>
                    <a:pt x="501" y="143"/>
                  </a:cubicBezTo>
                  <a:cubicBezTo>
                    <a:pt x="368" y="243"/>
                    <a:pt x="234" y="376"/>
                    <a:pt x="168" y="510"/>
                  </a:cubicBezTo>
                  <a:cubicBezTo>
                    <a:pt x="34" y="743"/>
                    <a:pt x="1" y="943"/>
                    <a:pt x="34" y="943"/>
                  </a:cubicBezTo>
                  <a:cubicBezTo>
                    <a:pt x="34" y="943"/>
                    <a:pt x="134" y="810"/>
                    <a:pt x="301" y="610"/>
                  </a:cubicBezTo>
                  <a:cubicBezTo>
                    <a:pt x="454" y="366"/>
                    <a:pt x="746" y="205"/>
                    <a:pt x="1050" y="205"/>
                  </a:cubicBezTo>
                  <a:cubicBezTo>
                    <a:pt x="1078" y="205"/>
                    <a:pt x="1107" y="207"/>
                    <a:pt x="1135" y="209"/>
                  </a:cubicBezTo>
                  <a:cubicBezTo>
                    <a:pt x="1435" y="276"/>
                    <a:pt x="1735" y="443"/>
                    <a:pt x="1969" y="710"/>
                  </a:cubicBezTo>
                  <a:cubicBezTo>
                    <a:pt x="2148" y="859"/>
                    <a:pt x="2274" y="982"/>
                    <a:pt x="2298" y="982"/>
                  </a:cubicBezTo>
                  <a:cubicBezTo>
                    <a:pt x="2301" y="982"/>
                    <a:pt x="2303" y="980"/>
                    <a:pt x="2303" y="977"/>
                  </a:cubicBezTo>
                  <a:cubicBezTo>
                    <a:pt x="2336" y="977"/>
                    <a:pt x="2269" y="810"/>
                    <a:pt x="2102" y="610"/>
                  </a:cubicBezTo>
                  <a:cubicBezTo>
                    <a:pt x="1869" y="276"/>
                    <a:pt x="1535" y="76"/>
                    <a:pt x="1135" y="9"/>
                  </a:cubicBezTo>
                  <a:cubicBezTo>
                    <a:pt x="1100" y="3"/>
                    <a:pt x="1063" y="1"/>
                    <a:pt x="10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0" name="Google Shape;506;p35">
              <a:extLst>
                <a:ext uri="{FF2B5EF4-FFF2-40B4-BE49-F238E27FC236}">
                  <a16:creationId xmlns:a16="http://schemas.microsoft.com/office/drawing/2014/main" id="{FD6CE674-2D02-DAA4-0615-791600772D54}"/>
                </a:ext>
              </a:extLst>
            </p:cNvPr>
            <p:cNvSpPr/>
            <p:nvPr/>
          </p:nvSpPr>
          <p:spPr>
            <a:xfrm>
              <a:off x="2563417" y="1976391"/>
              <a:ext cx="18027" cy="48547"/>
            </a:xfrm>
            <a:custGeom>
              <a:avLst/>
              <a:gdLst/>
              <a:ahLst/>
              <a:cxnLst/>
              <a:rect l="l" t="t" r="r" b="b"/>
              <a:pathLst>
                <a:path w="1202" h="3237" extrusionOk="0">
                  <a:moveTo>
                    <a:pt x="34" y="1"/>
                  </a:moveTo>
                  <a:cubicBezTo>
                    <a:pt x="1" y="601"/>
                    <a:pt x="101" y="1168"/>
                    <a:pt x="334" y="1735"/>
                  </a:cubicBezTo>
                  <a:cubicBezTo>
                    <a:pt x="468" y="2269"/>
                    <a:pt x="768" y="2803"/>
                    <a:pt x="1168" y="3236"/>
                  </a:cubicBezTo>
                  <a:cubicBezTo>
                    <a:pt x="1201" y="3203"/>
                    <a:pt x="835" y="2536"/>
                    <a:pt x="534" y="1635"/>
                  </a:cubicBezTo>
                  <a:cubicBezTo>
                    <a:pt x="234" y="768"/>
                    <a:pt x="101" y="1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1" name="Google Shape;507;p35">
              <a:extLst>
                <a:ext uri="{FF2B5EF4-FFF2-40B4-BE49-F238E27FC236}">
                  <a16:creationId xmlns:a16="http://schemas.microsoft.com/office/drawing/2014/main" id="{F0088D9F-C94A-0296-56C2-99F63C4FD8FC}"/>
                </a:ext>
              </a:extLst>
            </p:cNvPr>
            <p:cNvSpPr/>
            <p:nvPr/>
          </p:nvSpPr>
          <p:spPr>
            <a:xfrm>
              <a:off x="2583422" y="1999410"/>
              <a:ext cx="13033" cy="34029"/>
            </a:xfrm>
            <a:custGeom>
              <a:avLst/>
              <a:gdLst/>
              <a:ahLst/>
              <a:cxnLst/>
              <a:rect l="l" t="t" r="r" b="b"/>
              <a:pathLst>
                <a:path w="869" h="2269" extrusionOk="0">
                  <a:moveTo>
                    <a:pt x="1" y="0"/>
                  </a:moveTo>
                  <a:cubicBezTo>
                    <a:pt x="101" y="801"/>
                    <a:pt x="401" y="1601"/>
                    <a:pt x="868" y="2268"/>
                  </a:cubicBezTo>
                  <a:cubicBezTo>
                    <a:pt x="801" y="1868"/>
                    <a:pt x="668" y="1468"/>
                    <a:pt x="501" y="1101"/>
                  </a:cubicBezTo>
                  <a:cubicBezTo>
                    <a:pt x="368" y="734"/>
                    <a:pt x="201" y="334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2" name="Google Shape;508;p35">
              <a:extLst>
                <a:ext uri="{FF2B5EF4-FFF2-40B4-BE49-F238E27FC236}">
                  <a16:creationId xmlns:a16="http://schemas.microsoft.com/office/drawing/2014/main" id="{B67EF71D-742F-124D-745E-B43834BB72B2}"/>
                </a:ext>
              </a:extLst>
            </p:cNvPr>
            <p:cNvSpPr/>
            <p:nvPr/>
          </p:nvSpPr>
          <p:spPr>
            <a:xfrm>
              <a:off x="2672469" y="2035926"/>
              <a:ext cx="24026" cy="57545"/>
            </a:xfrm>
            <a:custGeom>
              <a:avLst/>
              <a:gdLst/>
              <a:ahLst/>
              <a:cxnLst/>
              <a:rect l="l" t="t" r="r" b="b"/>
              <a:pathLst>
                <a:path w="1602" h="3837" extrusionOk="0">
                  <a:moveTo>
                    <a:pt x="1468" y="0"/>
                  </a:moveTo>
                  <a:lnTo>
                    <a:pt x="1468" y="0"/>
                  </a:lnTo>
                  <a:cubicBezTo>
                    <a:pt x="1368" y="667"/>
                    <a:pt x="1201" y="1334"/>
                    <a:pt x="968" y="2002"/>
                  </a:cubicBezTo>
                  <a:cubicBezTo>
                    <a:pt x="701" y="2635"/>
                    <a:pt x="367" y="3236"/>
                    <a:pt x="0" y="3836"/>
                  </a:cubicBezTo>
                  <a:cubicBezTo>
                    <a:pt x="1068" y="2869"/>
                    <a:pt x="1602" y="1434"/>
                    <a:pt x="14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3" name="Google Shape;509;p35">
              <a:extLst>
                <a:ext uri="{FF2B5EF4-FFF2-40B4-BE49-F238E27FC236}">
                  <a16:creationId xmlns:a16="http://schemas.microsoft.com/office/drawing/2014/main" id="{EECF3386-1E4B-F3BB-0347-29C18CACFCB4}"/>
                </a:ext>
              </a:extLst>
            </p:cNvPr>
            <p:cNvSpPr/>
            <p:nvPr/>
          </p:nvSpPr>
          <p:spPr>
            <a:xfrm>
              <a:off x="2699987" y="2010402"/>
              <a:ext cx="16512" cy="53556"/>
            </a:xfrm>
            <a:custGeom>
              <a:avLst/>
              <a:gdLst/>
              <a:ahLst/>
              <a:cxnLst/>
              <a:rect l="l" t="t" r="r" b="b"/>
              <a:pathLst>
                <a:path w="1101" h="3571" extrusionOk="0">
                  <a:moveTo>
                    <a:pt x="667" y="1"/>
                  </a:moveTo>
                  <a:lnTo>
                    <a:pt x="667" y="1"/>
                  </a:lnTo>
                  <a:cubicBezTo>
                    <a:pt x="701" y="601"/>
                    <a:pt x="667" y="1202"/>
                    <a:pt x="601" y="1836"/>
                  </a:cubicBezTo>
                  <a:cubicBezTo>
                    <a:pt x="467" y="2436"/>
                    <a:pt x="267" y="3003"/>
                    <a:pt x="0" y="3570"/>
                  </a:cubicBezTo>
                  <a:cubicBezTo>
                    <a:pt x="834" y="2569"/>
                    <a:pt x="1101" y="1202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4" name="Google Shape;510;p35">
              <a:extLst>
                <a:ext uri="{FF2B5EF4-FFF2-40B4-BE49-F238E27FC236}">
                  <a16:creationId xmlns:a16="http://schemas.microsoft.com/office/drawing/2014/main" id="{C4CEBCFF-A235-16E8-0F43-C6DF2DE499AD}"/>
                </a:ext>
              </a:extLst>
            </p:cNvPr>
            <p:cNvSpPr/>
            <p:nvPr/>
          </p:nvSpPr>
          <p:spPr>
            <a:xfrm>
              <a:off x="2405342" y="2761749"/>
              <a:ext cx="453269" cy="1067102"/>
            </a:xfrm>
            <a:custGeom>
              <a:avLst/>
              <a:gdLst/>
              <a:ahLst/>
              <a:cxnLst/>
              <a:rect l="l" t="t" r="r" b="b"/>
              <a:pathLst>
                <a:path w="30223" h="71152" extrusionOk="0">
                  <a:moveTo>
                    <a:pt x="30222" y="0"/>
                  </a:moveTo>
                  <a:lnTo>
                    <a:pt x="5171" y="1768"/>
                  </a:lnTo>
                  <a:lnTo>
                    <a:pt x="1" y="38761"/>
                  </a:lnTo>
                  <a:lnTo>
                    <a:pt x="4471" y="71151"/>
                  </a:lnTo>
                  <a:lnTo>
                    <a:pt x="14077" y="71151"/>
                  </a:lnTo>
                  <a:lnTo>
                    <a:pt x="11843" y="40363"/>
                  </a:lnTo>
                  <a:lnTo>
                    <a:pt x="17313" y="15378"/>
                  </a:lnTo>
                  <a:lnTo>
                    <a:pt x="19581" y="37394"/>
                  </a:lnTo>
                  <a:lnTo>
                    <a:pt x="21216" y="70518"/>
                  </a:lnTo>
                  <a:lnTo>
                    <a:pt x="29989" y="70518"/>
                  </a:lnTo>
                  <a:lnTo>
                    <a:pt x="302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5" name="Google Shape;511;p35">
              <a:extLst>
                <a:ext uri="{FF2B5EF4-FFF2-40B4-BE49-F238E27FC236}">
                  <a16:creationId xmlns:a16="http://schemas.microsoft.com/office/drawing/2014/main" id="{FF273870-E944-DF50-8EB2-90EAB85D677F}"/>
                </a:ext>
              </a:extLst>
            </p:cNvPr>
            <p:cNvSpPr/>
            <p:nvPr/>
          </p:nvSpPr>
          <p:spPr>
            <a:xfrm>
              <a:off x="2611944" y="2991849"/>
              <a:ext cx="53046" cy="48037"/>
            </a:xfrm>
            <a:custGeom>
              <a:avLst/>
              <a:gdLst/>
              <a:ahLst/>
              <a:cxnLst/>
              <a:rect l="l" t="t" r="r" b="b"/>
              <a:pathLst>
                <a:path w="3537" h="3203" extrusionOk="0">
                  <a:moveTo>
                    <a:pt x="3536" y="1"/>
                  </a:moveTo>
                  <a:cubicBezTo>
                    <a:pt x="2269" y="968"/>
                    <a:pt x="1068" y="2036"/>
                    <a:pt x="0" y="3203"/>
                  </a:cubicBezTo>
                  <a:cubicBezTo>
                    <a:pt x="634" y="2769"/>
                    <a:pt x="1268" y="2269"/>
                    <a:pt x="1835" y="1702"/>
                  </a:cubicBezTo>
                  <a:cubicBezTo>
                    <a:pt x="2435" y="1202"/>
                    <a:pt x="3002" y="634"/>
                    <a:pt x="3536" y="34"/>
                  </a:cubicBezTo>
                  <a:lnTo>
                    <a:pt x="35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6" name="Google Shape;512;p35">
              <a:extLst>
                <a:ext uri="{FF2B5EF4-FFF2-40B4-BE49-F238E27FC236}">
                  <a16:creationId xmlns:a16="http://schemas.microsoft.com/office/drawing/2014/main" id="{A658FD6F-3B10-11E4-D878-48E219934DE6}"/>
                </a:ext>
              </a:extLst>
            </p:cNvPr>
            <p:cNvSpPr/>
            <p:nvPr/>
          </p:nvSpPr>
          <p:spPr>
            <a:xfrm>
              <a:off x="2663966" y="2900808"/>
              <a:ext cx="6014" cy="85066"/>
            </a:xfrm>
            <a:custGeom>
              <a:avLst/>
              <a:gdLst/>
              <a:ahLst/>
              <a:cxnLst/>
              <a:rect l="l" t="t" r="r" b="b"/>
              <a:pathLst>
                <a:path w="401" h="5672" extrusionOk="0">
                  <a:moveTo>
                    <a:pt x="234" y="1"/>
                  </a:moveTo>
                  <a:lnTo>
                    <a:pt x="234" y="1"/>
                  </a:lnTo>
                  <a:cubicBezTo>
                    <a:pt x="134" y="935"/>
                    <a:pt x="100" y="1902"/>
                    <a:pt x="100" y="2836"/>
                  </a:cubicBezTo>
                  <a:cubicBezTo>
                    <a:pt x="0" y="3770"/>
                    <a:pt x="0" y="4704"/>
                    <a:pt x="34" y="5671"/>
                  </a:cubicBezTo>
                  <a:cubicBezTo>
                    <a:pt x="334" y="3770"/>
                    <a:pt x="401" y="1902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7" name="Google Shape;513;p35">
              <a:extLst>
                <a:ext uri="{FF2B5EF4-FFF2-40B4-BE49-F238E27FC236}">
                  <a16:creationId xmlns:a16="http://schemas.microsoft.com/office/drawing/2014/main" id="{50091059-1E06-4D39-36C2-DDA4F7BA7748}"/>
                </a:ext>
              </a:extLst>
            </p:cNvPr>
            <p:cNvSpPr/>
            <p:nvPr/>
          </p:nvSpPr>
          <p:spPr>
            <a:xfrm>
              <a:off x="2707979" y="2857289"/>
              <a:ext cx="123594" cy="120085"/>
            </a:xfrm>
            <a:custGeom>
              <a:avLst/>
              <a:gdLst/>
              <a:ahLst/>
              <a:cxnLst/>
              <a:rect l="l" t="t" r="r" b="b"/>
              <a:pathLst>
                <a:path w="8241" h="8007" extrusionOk="0">
                  <a:moveTo>
                    <a:pt x="68" y="343"/>
                  </a:moveTo>
                  <a:cubicBezTo>
                    <a:pt x="43" y="343"/>
                    <a:pt x="18" y="351"/>
                    <a:pt x="1" y="368"/>
                  </a:cubicBezTo>
                  <a:lnTo>
                    <a:pt x="134" y="368"/>
                  </a:lnTo>
                  <a:cubicBezTo>
                    <a:pt x="118" y="351"/>
                    <a:pt x="93" y="343"/>
                    <a:pt x="68" y="343"/>
                  </a:cubicBezTo>
                  <a:close/>
                  <a:moveTo>
                    <a:pt x="1" y="368"/>
                  </a:moveTo>
                  <a:cubicBezTo>
                    <a:pt x="1" y="401"/>
                    <a:pt x="1" y="434"/>
                    <a:pt x="1" y="501"/>
                  </a:cubicBezTo>
                  <a:cubicBezTo>
                    <a:pt x="1" y="517"/>
                    <a:pt x="2" y="534"/>
                    <a:pt x="3" y="550"/>
                  </a:cubicBezTo>
                  <a:lnTo>
                    <a:pt x="3" y="550"/>
                  </a:lnTo>
                  <a:cubicBezTo>
                    <a:pt x="1" y="487"/>
                    <a:pt x="1" y="424"/>
                    <a:pt x="1" y="368"/>
                  </a:cubicBezTo>
                  <a:close/>
                  <a:moveTo>
                    <a:pt x="8140" y="1"/>
                  </a:moveTo>
                  <a:lnTo>
                    <a:pt x="2202" y="234"/>
                  </a:lnTo>
                  <a:lnTo>
                    <a:pt x="535" y="334"/>
                  </a:lnTo>
                  <a:lnTo>
                    <a:pt x="134" y="368"/>
                  </a:lnTo>
                  <a:lnTo>
                    <a:pt x="635" y="368"/>
                  </a:lnTo>
                  <a:lnTo>
                    <a:pt x="2302" y="334"/>
                  </a:lnTo>
                  <a:lnTo>
                    <a:pt x="8040" y="170"/>
                  </a:lnTo>
                  <a:lnTo>
                    <a:pt x="8040" y="170"/>
                  </a:lnTo>
                  <a:lnTo>
                    <a:pt x="8040" y="6238"/>
                  </a:lnTo>
                  <a:lnTo>
                    <a:pt x="8040" y="6266"/>
                  </a:lnTo>
                  <a:lnTo>
                    <a:pt x="8040" y="6266"/>
                  </a:lnTo>
                  <a:lnTo>
                    <a:pt x="4301" y="7794"/>
                  </a:lnTo>
                  <a:lnTo>
                    <a:pt x="4301" y="7794"/>
                  </a:lnTo>
                  <a:lnTo>
                    <a:pt x="957" y="6657"/>
                  </a:lnTo>
                  <a:lnTo>
                    <a:pt x="957" y="6657"/>
                  </a:lnTo>
                  <a:cubicBezTo>
                    <a:pt x="694" y="4793"/>
                    <a:pt x="432" y="3253"/>
                    <a:pt x="268" y="2135"/>
                  </a:cubicBezTo>
                  <a:cubicBezTo>
                    <a:pt x="201" y="1602"/>
                    <a:pt x="134" y="1168"/>
                    <a:pt x="68" y="835"/>
                  </a:cubicBezTo>
                  <a:cubicBezTo>
                    <a:pt x="40" y="723"/>
                    <a:pt x="12" y="635"/>
                    <a:pt x="3" y="550"/>
                  </a:cubicBezTo>
                  <a:lnTo>
                    <a:pt x="3" y="550"/>
                  </a:lnTo>
                  <a:cubicBezTo>
                    <a:pt x="7" y="637"/>
                    <a:pt x="15" y="724"/>
                    <a:pt x="34" y="801"/>
                  </a:cubicBezTo>
                  <a:cubicBezTo>
                    <a:pt x="68" y="1135"/>
                    <a:pt x="134" y="1568"/>
                    <a:pt x="201" y="2102"/>
                  </a:cubicBezTo>
                  <a:cubicBezTo>
                    <a:pt x="334" y="3236"/>
                    <a:pt x="535" y="4837"/>
                    <a:pt x="801" y="6772"/>
                  </a:cubicBezTo>
                  <a:lnTo>
                    <a:pt x="801" y="6805"/>
                  </a:lnTo>
                  <a:lnTo>
                    <a:pt x="835" y="6839"/>
                  </a:lnTo>
                  <a:lnTo>
                    <a:pt x="4237" y="8006"/>
                  </a:lnTo>
                  <a:lnTo>
                    <a:pt x="4337" y="8006"/>
                  </a:lnTo>
                  <a:lnTo>
                    <a:pt x="8173" y="6472"/>
                  </a:lnTo>
                  <a:lnTo>
                    <a:pt x="8240" y="6439"/>
                  </a:lnTo>
                  <a:lnTo>
                    <a:pt x="8240" y="6238"/>
                  </a:lnTo>
                  <a:lnTo>
                    <a:pt x="8240" y="101"/>
                  </a:lnTo>
                  <a:lnTo>
                    <a:pt x="82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8" name="Google Shape;514;p35">
              <a:extLst>
                <a:ext uri="{FF2B5EF4-FFF2-40B4-BE49-F238E27FC236}">
                  <a16:creationId xmlns:a16="http://schemas.microsoft.com/office/drawing/2014/main" id="{1EFB88D4-7E13-252C-9185-B5A81646BE7C}"/>
                </a:ext>
              </a:extLst>
            </p:cNvPr>
            <p:cNvSpPr/>
            <p:nvPr/>
          </p:nvSpPr>
          <p:spPr>
            <a:xfrm>
              <a:off x="2514889" y="2861788"/>
              <a:ext cx="116591" cy="133088"/>
            </a:xfrm>
            <a:custGeom>
              <a:avLst/>
              <a:gdLst/>
              <a:ahLst/>
              <a:cxnLst/>
              <a:rect l="l" t="t" r="r" b="b"/>
              <a:pathLst>
                <a:path w="7774" h="8874" extrusionOk="0">
                  <a:moveTo>
                    <a:pt x="7673" y="1"/>
                  </a:moveTo>
                  <a:lnTo>
                    <a:pt x="2269" y="101"/>
                  </a:lnTo>
                  <a:lnTo>
                    <a:pt x="768" y="168"/>
                  </a:lnTo>
                  <a:lnTo>
                    <a:pt x="234" y="168"/>
                  </a:lnTo>
                  <a:cubicBezTo>
                    <a:pt x="301" y="168"/>
                    <a:pt x="335" y="201"/>
                    <a:pt x="401" y="201"/>
                  </a:cubicBezTo>
                  <a:lnTo>
                    <a:pt x="2336" y="201"/>
                  </a:lnTo>
                  <a:lnTo>
                    <a:pt x="7603" y="168"/>
                  </a:lnTo>
                  <a:lnTo>
                    <a:pt x="7603" y="168"/>
                  </a:lnTo>
                  <a:cubicBezTo>
                    <a:pt x="7537" y="1958"/>
                    <a:pt x="7441" y="3996"/>
                    <a:pt x="7375" y="6161"/>
                  </a:cubicBezTo>
                  <a:lnTo>
                    <a:pt x="7375" y="6161"/>
                  </a:lnTo>
                  <a:lnTo>
                    <a:pt x="6806" y="6572"/>
                  </a:lnTo>
                  <a:lnTo>
                    <a:pt x="3685" y="8609"/>
                  </a:lnTo>
                  <a:lnTo>
                    <a:pt x="3685" y="8609"/>
                  </a:lnTo>
                  <a:lnTo>
                    <a:pt x="202" y="6526"/>
                  </a:lnTo>
                  <a:lnTo>
                    <a:pt x="202" y="6526"/>
                  </a:lnTo>
                  <a:cubicBezTo>
                    <a:pt x="235" y="4678"/>
                    <a:pt x="268" y="3094"/>
                    <a:pt x="268" y="1969"/>
                  </a:cubicBezTo>
                  <a:lnTo>
                    <a:pt x="268" y="668"/>
                  </a:lnTo>
                  <a:lnTo>
                    <a:pt x="268" y="334"/>
                  </a:lnTo>
                  <a:cubicBezTo>
                    <a:pt x="268" y="301"/>
                    <a:pt x="268" y="234"/>
                    <a:pt x="268" y="201"/>
                  </a:cubicBezTo>
                  <a:cubicBezTo>
                    <a:pt x="234" y="334"/>
                    <a:pt x="234" y="501"/>
                    <a:pt x="234" y="635"/>
                  </a:cubicBezTo>
                  <a:cubicBezTo>
                    <a:pt x="234" y="968"/>
                    <a:pt x="201" y="1368"/>
                    <a:pt x="168" y="1902"/>
                  </a:cubicBezTo>
                  <a:cubicBezTo>
                    <a:pt x="134" y="3070"/>
                    <a:pt x="68" y="4671"/>
                    <a:pt x="1" y="6572"/>
                  </a:cubicBezTo>
                  <a:lnTo>
                    <a:pt x="1" y="6639"/>
                  </a:lnTo>
                  <a:lnTo>
                    <a:pt x="68" y="6672"/>
                  </a:lnTo>
                  <a:lnTo>
                    <a:pt x="3637" y="8840"/>
                  </a:lnTo>
                  <a:lnTo>
                    <a:pt x="3670" y="8874"/>
                  </a:lnTo>
                  <a:lnTo>
                    <a:pt x="3737" y="8840"/>
                  </a:lnTo>
                  <a:lnTo>
                    <a:pt x="6906" y="6772"/>
                  </a:lnTo>
                  <a:lnTo>
                    <a:pt x="7540" y="6339"/>
                  </a:lnTo>
                  <a:lnTo>
                    <a:pt x="7573" y="6305"/>
                  </a:lnTo>
                  <a:lnTo>
                    <a:pt x="7573" y="6272"/>
                  </a:lnTo>
                  <a:cubicBezTo>
                    <a:pt x="7673" y="4004"/>
                    <a:pt x="7740" y="1902"/>
                    <a:pt x="7773" y="101"/>
                  </a:cubicBezTo>
                  <a:lnTo>
                    <a:pt x="77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59" name="Google Shape;515;p35">
              <a:extLst>
                <a:ext uri="{FF2B5EF4-FFF2-40B4-BE49-F238E27FC236}">
                  <a16:creationId xmlns:a16="http://schemas.microsoft.com/office/drawing/2014/main" id="{DFE2D035-A9A7-2E67-B870-BCEBB467787A}"/>
                </a:ext>
              </a:extLst>
            </p:cNvPr>
            <p:cNvSpPr/>
            <p:nvPr/>
          </p:nvSpPr>
          <p:spPr>
            <a:xfrm>
              <a:off x="2697977" y="2998357"/>
              <a:ext cx="120085" cy="15522"/>
            </a:xfrm>
            <a:custGeom>
              <a:avLst/>
              <a:gdLst/>
              <a:ahLst/>
              <a:cxnLst/>
              <a:rect l="l" t="t" r="r" b="b"/>
              <a:pathLst>
                <a:path w="8007" h="1035" extrusionOk="0">
                  <a:moveTo>
                    <a:pt x="1" y="0"/>
                  </a:moveTo>
                  <a:cubicBezTo>
                    <a:pt x="368" y="100"/>
                    <a:pt x="768" y="200"/>
                    <a:pt x="1135" y="234"/>
                  </a:cubicBezTo>
                  <a:cubicBezTo>
                    <a:pt x="1869" y="367"/>
                    <a:pt x="2869" y="534"/>
                    <a:pt x="3970" y="701"/>
                  </a:cubicBezTo>
                  <a:cubicBezTo>
                    <a:pt x="5071" y="834"/>
                    <a:pt x="6072" y="934"/>
                    <a:pt x="6806" y="968"/>
                  </a:cubicBezTo>
                  <a:cubicBezTo>
                    <a:pt x="7206" y="1034"/>
                    <a:pt x="7606" y="1034"/>
                    <a:pt x="8006" y="1034"/>
                  </a:cubicBezTo>
                  <a:cubicBezTo>
                    <a:pt x="7606" y="934"/>
                    <a:pt x="7239" y="868"/>
                    <a:pt x="6839" y="834"/>
                  </a:cubicBezTo>
                  <a:lnTo>
                    <a:pt x="4004" y="467"/>
                  </a:lnTo>
                  <a:lnTo>
                    <a:pt x="1168" y="100"/>
                  </a:lnTo>
                  <a:cubicBezTo>
                    <a:pt x="801" y="34"/>
                    <a:pt x="40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0" name="Google Shape;516;p35">
              <a:extLst>
                <a:ext uri="{FF2B5EF4-FFF2-40B4-BE49-F238E27FC236}">
                  <a16:creationId xmlns:a16="http://schemas.microsoft.com/office/drawing/2014/main" id="{4888891C-D54B-BDFA-8EA9-3E9CE92F46D5}"/>
                </a:ext>
              </a:extLst>
            </p:cNvPr>
            <p:cNvSpPr/>
            <p:nvPr/>
          </p:nvSpPr>
          <p:spPr>
            <a:xfrm>
              <a:off x="2725990" y="3309990"/>
              <a:ext cx="89070" cy="80072"/>
            </a:xfrm>
            <a:custGeom>
              <a:avLst/>
              <a:gdLst/>
              <a:ahLst/>
              <a:cxnLst/>
              <a:rect l="l" t="t" r="r" b="b"/>
              <a:pathLst>
                <a:path w="5939" h="5339" extrusionOk="0">
                  <a:moveTo>
                    <a:pt x="1" y="1"/>
                  </a:moveTo>
                  <a:cubicBezTo>
                    <a:pt x="134" y="401"/>
                    <a:pt x="334" y="768"/>
                    <a:pt x="568" y="1135"/>
                  </a:cubicBezTo>
                  <a:cubicBezTo>
                    <a:pt x="1068" y="2036"/>
                    <a:pt x="1669" y="2870"/>
                    <a:pt x="2336" y="3637"/>
                  </a:cubicBezTo>
                  <a:cubicBezTo>
                    <a:pt x="2669" y="4070"/>
                    <a:pt x="3070" y="4471"/>
                    <a:pt x="3503" y="4838"/>
                  </a:cubicBezTo>
                  <a:cubicBezTo>
                    <a:pt x="3870" y="5138"/>
                    <a:pt x="4337" y="5338"/>
                    <a:pt x="4837" y="5338"/>
                  </a:cubicBezTo>
                  <a:cubicBezTo>
                    <a:pt x="5138" y="5338"/>
                    <a:pt x="5471" y="5238"/>
                    <a:pt x="5705" y="5038"/>
                  </a:cubicBezTo>
                  <a:cubicBezTo>
                    <a:pt x="5905" y="4904"/>
                    <a:pt x="5938" y="4771"/>
                    <a:pt x="5938" y="4771"/>
                  </a:cubicBezTo>
                  <a:cubicBezTo>
                    <a:pt x="5935" y="4767"/>
                    <a:pt x="5931" y="4766"/>
                    <a:pt x="5926" y="4766"/>
                  </a:cubicBezTo>
                  <a:cubicBezTo>
                    <a:pt x="5890" y="4766"/>
                    <a:pt x="5820" y="4882"/>
                    <a:pt x="5671" y="4971"/>
                  </a:cubicBezTo>
                  <a:cubicBezTo>
                    <a:pt x="5440" y="5087"/>
                    <a:pt x="5183" y="5178"/>
                    <a:pt x="4944" y="5178"/>
                  </a:cubicBezTo>
                  <a:cubicBezTo>
                    <a:pt x="4908" y="5178"/>
                    <a:pt x="4873" y="5176"/>
                    <a:pt x="4837" y="5171"/>
                  </a:cubicBezTo>
                  <a:cubicBezTo>
                    <a:pt x="4370" y="5138"/>
                    <a:pt x="3970" y="4971"/>
                    <a:pt x="3637" y="4671"/>
                  </a:cubicBezTo>
                  <a:cubicBezTo>
                    <a:pt x="3236" y="4304"/>
                    <a:pt x="2836" y="3904"/>
                    <a:pt x="2502" y="3470"/>
                  </a:cubicBezTo>
                  <a:cubicBezTo>
                    <a:pt x="1835" y="2703"/>
                    <a:pt x="1235" y="1902"/>
                    <a:pt x="701" y="1068"/>
                  </a:cubicBezTo>
                  <a:cubicBezTo>
                    <a:pt x="468" y="701"/>
                    <a:pt x="234" y="3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1" name="Google Shape;517;p35">
              <a:extLst>
                <a:ext uri="{FF2B5EF4-FFF2-40B4-BE49-F238E27FC236}">
                  <a16:creationId xmlns:a16="http://schemas.microsoft.com/office/drawing/2014/main" id="{77001170-ABDB-997B-AA9E-4D59B2BB9603}"/>
                </a:ext>
              </a:extLst>
            </p:cNvPr>
            <p:cNvSpPr/>
            <p:nvPr/>
          </p:nvSpPr>
          <p:spPr>
            <a:xfrm>
              <a:off x="2472870" y="3357018"/>
              <a:ext cx="83071" cy="53541"/>
            </a:xfrm>
            <a:custGeom>
              <a:avLst/>
              <a:gdLst/>
              <a:ahLst/>
              <a:cxnLst/>
              <a:rect l="l" t="t" r="r" b="b"/>
              <a:pathLst>
                <a:path w="5539" h="3570" extrusionOk="0">
                  <a:moveTo>
                    <a:pt x="1" y="0"/>
                  </a:moveTo>
                  <a:lnTo>
                    <a:pt x="1" y="0"/>
                  </a:lnTo>
                  <a:cubicBezTo>
                    <a:pt x="101" y="367"/>
                    <a:pt x="234" y="701"/>
                    <a:pt x="435" y="1035"/>
                  </a:cubicBezTo>
                  <a:cubicBezTo>
                    <a:pt x="802" y="1868"/>
                    <a:pt x="1402" y="2569"/>
                    <a:pt x="2169" y="3103"/>
                  </a:cubicBezTo>
                  <a:cubicBezTo>
                    <a:pt x="2603" y="3403"/>
                    <a:pt x="3103" y="3536"/>
                    <a:pt x="3604" y="3570"/>
                  </a:cubicBezTo>
                  <a:cubicBezTo>
                    <a:pt x="4037" y="3570"/>
                    <a:pt x="4437" y="3470"/>
                    <a:pt x="4804" y="3269"/>
                  </a:cubicBezTo>
                  <a:cubicBezTo>
                    <a:pt x="5071" y="3103"/>
                    <a:pt x="5271" y="2903"/>
                    <a:pt x="5405" y="2669"/>
                  </a:cubicBezTo>
                  <a:cubicBezTo>
                    <a:pt x="5472" y="2602"/>
                    <a:pt x="5505" y="2502"/>
                    <a:pt x="5538" y="2402"/>
                  </a:cubicBezTo>
                  <a:lnTo>
                    <a:pt x="5538" y="2402"/>
                  </a:lnTo>
                  <a:cubicBezTo>
                    <a:pt x="5338" y="2702"/>
                    <a:pt x="5071" y="2936"/>
                    <a:pt x="4738" y="3103"/>
                  </a:cubicBezTo>
                  <a:cubicBezTo>
                    <a:pt x="4404" y="3303"/>
                    <a:pt x="4037" y="3370"/>
                    <a:pt x="3637" y="3370"/>
                  </a:cubicBezTo>
                  <a:cubicBezTo>
                    <a:pt x="3170" y="3336"/>
                    <a:pt x="2703" y="3169"/>
                    <a:pt x="2303" y="2903"/>
                  </a:cubicBezTo>
                  <a:cubicBezTo>
                    <a:pt x="1569" y="2402"/>
                    <a:pt x="1002" y="1735"/>
                    <a:pt x="568" y="934"/>
                  </a:cubicBezTo>
                  <a:cubicBezTo>
                    <a:pt x="401" y="634"/>
                    <a:pt x="234" y="30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2" name="Google Shape;518;p35">
              <a:extLst>
                <a:ext uri="{FF2B5EF4-FFF2-40B4-BE49-F238E27FC236}">
                  <a16:creationId xmlns:a16="http://schemas.microsoft.com/office/drawing/2014/main" id="{73A1DF51-89CA-E704-99AE-BC816ACC038E}"/>
                </a:ext>
              </a:extLst>
            </p:cNvPr>
            <p:cNvSpPr/>
            <p:nvPr/>
          </p:nvSpPr>
          <p:spPr>
            <a:xfrm>
              <a:off x="2482887" y="3343011"/>
              <a:ext cx="81556" cy="13123"/>
            </a:xfrm>
            <a:custGeom>
              <a:avLst/>
              <a:gdLst/>
              <a:ahLst/>
              <a:cxnLst/>
              <a:rect l="l" t="t" r="r" b="b"/>
              <a:pathLst>
                <a:path w="5438" h="875" extrusionOk="0">
                  <a:moveTo>
                    <a:pt x="5437" y="0"/>
                  </a:moveTo>
                  <a:lnTo>
                    <a:pt x="5437" y="0"/>
                  </a:lnTo>
                  <a:cubicBezTo>
                    <a:pt x="4479" y="443"/>
                    <a:pt x="3460" y="661"/>
                    <a:pt x="2441" y="661"/>
                  </a:cubicBezTo>
                  <a:cubicBezTo>
                    <a:pt x="1616" y="661"/>
                    <a:pt x="791" y="518"/>
                    <a:pt x="0" y="234"/>
                  </a:cubicBezTo>
                  <a:lnTo>
                    <a:pt x="0" y="234"/>
                  </a:lnTo>
                  <a:cubicBezTo>
                    <a:pt x="234" y="401"/>
                    <a:pt x="500" y="534"/>
                    <a:pt x="767" y="601"/>
                  </a:cubicBezTo>
                  <a:cubicBezTo>
                    <a:pt x="1321" y="776"/>
                    <a:pt x="1899" y="874"/>
                    <a:pt x="2481" y="874"/>
                  </a:cubicBezTo>
                  <a:cubicBezTo>
                    <a:pt x="2566" y="874"/>
                    <a:pt x="2651" y="872"/>
                    <a:pt x="2735" y="868"/>
                  </a:cubicBezTo>
                  <a:cubicBezTo>
                    <a:pt x="3403" y="834"/>
                    <a:pt x="4070" y="701"/>
                    <a:pt x="4703" y="434"/>
                  </a:cubicBezTo>
                  <a:cubicBezTo>
                    <a:pt x="4970" y="334"/>
                    <a:pt x="5204" y="201"/>
                    <a:pt x="54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3" name="Google Shape;519;p35">
              <a:extLst>
                <a:ext uri="{FF2B5EF4-FFF2-40B4-BE49-F238E27FC236}">
                  <a16:creationId xmlns:a16="http://schemas.microsoft.com/office/drawing/2014/main" id="{929094F2-C6F0-69DE-777E-316FE84965EE}"/>
                </a:ext>
              </a:extLst>
            </p:cNvPr>
            <p:cNvSpPr/>
            <p:nvPr/>
          </p:nvSpPr>
          <p:spPr>
            <a:xfrm>
              <a:off x="3140183" y="1762757"/>
              <a:ext cx="110067" cy="211165"/>
            </a:xfrm>
            <a:custGeom>
              <a:avLst/>
              <a:gdLst/>
              <a:ahLst/>
              <a:cxnLst/>
              <a:rect l="l" t="t" r="r" b="b"/>
              <a:pathLst>
                <a:path w="7339" h="14080" extrusionOk="0">
                  <a:moveTo>
                    <a:pt x="4485" y="1"/>
                  </a:moveTo>
                  <a:cubicBezTo>
                    <a:pt x="4426" y="1"/>
                    <a:pt x="4366" y="1"/>
                    <a:pt x="4303" y="3"/>
                  </a:cubicBezTo>
                  <a:cubicBezTo>
                    <a:pt x="4303" y="3"/>
                    <a:pt x="4278" y="2"/>
                    <a:pt x="4235" y="2"/>
                  </a:cubicBezTo>
                  <a:cubicBezTo>
                    <a:pt x="3973" y="2"/>
                    <a:pt x="3045" y="27"/>
                    <a:pt x="2902" y="370"/>
                  </a:cubicBezTo>
                  <a:cubicBezTo>
                    <a:pt x="2869" y="704"/>
                    <a:pt x="2902" y="970"/>
                    <a:pt x="3203" y="1037"/>
                  </a:cubicBezTo>
                  <a:lnTo>
                    <a:pt x="4470" y="1371"/>
                  </a:lnTo>
                  <a:lnTo>
                    <a:pt x="4037" y="3139"/>
                  </a:lnTo>
                  <a:cubicBezTo>
                    <a:pt x="4037" y="3139"/>
                    <a:pt x="3361" y="4802"/>
                    <a:pt x="2583" y="4802"/>
                  </a:cubicBezTo>
                  <a:cubicBezTo>
                    <a:pt x="2479" y="4802"/>
                    <a:pt x="2374" y="4773"/>
                    <a:pt x="2269" y="4706"/>
                  </a:cubicBezTo>
                  <a:cubicBezTo>
                    <a:pt x="1501" y="4206"/>
                    <a:pt x="2069" y="3139"/>
                    <a:pt x="2069" y="3139"/>
                  </a:cubicBezTo>
                  <a:cubicBezTo>
                    <a:pt x="2069" y="3139"/>
                    <a:pt x="3770" y="1271"/>
                    <a:pt x="2669" y="737"/>
                  </a:cubicBezTo>
                  <a:cubicBezTo>
                    <a:pt x="2665" y="735"/>
                    <a:pt x="2659" y="734"/>
                    <a:pt x="2653" y="734"/>
                  </a:cubicBezTo>
                  <a:cubicBezTo>
                    <a:pt x="2433" y="734"/>
                    <a:pt x="1184" y="1888"/>
                    <a:pt x="567" y="2505"/>
                  </a:cubicBezTo>
                  <a:cubicBezTo>
                    <a:pt x="334" y="2738"/>
                    <a:pt x="201" y="3039"/>
                    <a:pt x="167" y="3372"/>
                  </a:cubicBezTo>
                  <a:lnTo>
                    <a:pt x="34" y="6941"/>
                  </a:lnTo>
                  <a:cubicBezTo>
                    <a:pt x="0" y="7608"/>
                    <a:pt x="134" y="8276"/>
                    <a:pt x="434" y="8843"/>
                  </a:cubicBezTo>
                  <a:lnTo>
                    <a:pt x="934" y="9743"/>
                  </a:lnTo>
                  <a:lnTo>
                    <a:pt x="34" y="11378"/>
                  </a:lnTo>
                  <a:lnTo>
                    <a:pt x="4203" y="14080"/>
                  </a:lnTo>
                  <a:lnTo>
                    <a:pt x="5971" y="8376"/>
                  </a:lnTo>
                  <a:lnTo>
                    <a:pt x="7306" y="5040"/>
                  </a:lnTo>
                  <a:cubicBezTo>
                    <a:pt x="7339" y="4640"/>
                    <a:pt x="7172" y="4273"/>
                    <a:pt x="6872" y="4006"/>
                  </a:cubicBezTo>
                  <a:lnTo>
                    <a:pt x="6505" y="3706"/>
                  </a:lnTo>
                  <a:lnTo>
                    <a:pt x="6605" y="3239"/>
                  </a:lnTo>
                  <a:cubicBezTo>
                    <a:pt x="6638" y="2972"/>
                    <a:pt x="6538" y="2672"/>
                    <a:pt x="6338" y="2505"/>
                  </a:cubicBezTo>
                  <a:lnTo>
                    <a:pt x="6105" y="2305"/>
                  </a:lnTo>
                  <a:lnTo>
                    <a:pt x="6305" y="1537"/>
                  </a:lnTo>
                  <a:cubicBezTo>
                    <a:pt x="6337" y="1212"/>
                    <a:pt x="6718" y="1"/>
                    <a:pt x="4485" y="1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4" name="Google Shape;520;p35">
              <a:extLst>
                <a:ext uri="{FF2B5EF4-FFF2-40B4-BE49-F238E27FC236}">
                  <a16:creationId xmlns:a16="http://schemas.microsoft.com/office/drawing/2014/main" id="{9A8AA9E9-9800-B14E-DF1E-1D312455C09E}"/>
                </a:ext>
              </a:extLst>
            </p:cNvPr>
            <p:cNvSpPr/>
            <p:nvPr/>
          </p:nvSpPr>
          <p:spPr>
            <a:xfrm>
              <a:off x="3224716" y="1795314"/>
              <a:ext cx="7529" cy="45532"/>
            </a:xfrm>
            <a:custGeom>
              <a:avLst/>
              <a:gdLst/>
              <a:ahLst/>
              <a:cxnLst/>
              <a:rect l="l" t="t" r="r" b="b"/>
              <a:pathLst>
                <a:path w="502" h="3036" extrusionOk="0">
                  <a:moveTo>
                    <a:pt x="501" y="0"/>
                  </a:moveTo>
                  <a:cubicBezTo>
                    <a:pt x="434" y="134"/>
                    <a:pt x="368" y="267"/>
                    <a:pt x="301" y="401"/>
                  </a:cubicBezTo>
                  <a:cubicBezTo>
                    <a:pt x="201" y="767"/>
                    <a:pt x="101" y="1134"/>
                    <a:pt x="67" y="1535"/>
                  </a:cubicBezTo>
                  <a:cubicBezTo>
                    <a:pt x="201" y="1868"/>
                    <a:pt x="268" y="2235"/>
                    <a:pt x="168" y="2602"/>
                  </a:cubicBezTo>
                  <a:cubicBezTo>
                    <a:pt x="134" y="2736"/>
                    <a:pt x="67" y="2869"/>
                    <a:pt x="1" y="3036"/>
                  </a:cubicBezTo>
                  <a:cubicBezTo>
                    <a:pt x="34" y="3002"/>
                    <a:pt x="67" y="2969"/>
                    <a:pt x="101" y="2936"/>
                  </a:cubicBezTo>
                  <a:cubicBezTo>
                    <a:pt x="168" y="2836"/>
                    <a:pt x="201" y="2736"/>
                    <a:pt x="234" y="2635"/>
                  </a:cubicBezTo>
                  <a:cubicBezTo>
                    <a:pt x="268" y="2469"/>
                    <a:pt x="301" y="2269"/>
                    <a:pt x="301" y="2102"/>
                  </a:cubicBezTo>
                  <a:cubicBezTo>
                    <a:pt x="268" y="2002"/>
                    <a:pt x="268" y="1902"/>
                    <a:pt x="234" y="1802"/>
                  </a:cubicBezTo>
                  <a:cubicBezTo>
                    <a:pt x="201" y="1701"/>
                    <a:pt x="168" y="1601"/>
                    <a:pt x="134" y="1501"/>
                  </a:cubicBezTo>
                  <a:cubicBezTo>
                    <a:pt x="201" y="1134"/>
                    <a:pt x="268" y="801"/>
                    <a:pt x="368" y="434"/>
                  </a:cubicBezTo>
                  <a:cubicBezTo>
                    <a:pt x="468" y="167"/>
                    <a:pt x="501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5" name="Google Shape;521;p35">
              <a:extLst>
                <a:ext uri="{FF2B5EF4-FFF2-40B4-BE49-F238E27FC236}">
                  <a16:creationId xmlns:a16="http://schemas.microsoft.com/office/drawing/2014/main" id="{A2E4151C-7778-0C7A-6085-B5D20A5C7362}"/>
                </a:ext>
              </a:extLst>
            </p:cNvPr>
            <p:cNvSpPr/>
            <p:nvPr/>
          </p:nvSpPr>
          <p:spPr>
            <a:xfrm>
              <a:off x="3235229" y="1815319"/>
              <a:ext cx="5009" cy="26036"/>
            </a:xfrm>
            <a:custGeom>
              <a:avLst/>
              <a:gdLst/>
              <a:ahLst/>
              <a:cxnLst/>
              <a:rect l="l" t="t" r="r" b="b"/>
              <a:pathLst>
                <a:path w="334" h="1736" extrusionOk="0">
                  <a:moveTo>
                    <a:pt x="234" y="1"/>
                  </a:moveTo>
                  <a:lnTo>
                    <a:pt x="234" y="1"/>
                  </a:lnTo>
                  <a:cubicBezTo>
                    <a:pt x="134" y="301"/>
                    <a:pt x="67" y="601"/>
                    <a:pt x="0" y="901"/>
                  </a:cubicBezTo>
                  <a:lnTo>
                    <a:pt x="0" y="968"/>
                  </a:lnTo>
                  <a:lnTo>
                    <a:pt x="0" y="1001"/>
                  </a:lnTo>
                  <a:cubicBezTo>
                    <a:pt x="167" y="1135"/>
                    <a:pt x="234" y="1301"/>
                    <a:pt x="234" y="1502"/>
                  </a:cubicBezTo>
                  <a:cubicBezTo>
                    <a:pt x="234" y="1568"/>
                    <a:pt x="200" y="1668"/>
                    <a:pt x="167" y="1735"/>
                  </a:cubicBezTo>
                  <a:cubicBezTo>
                    <a:pt x="200" y="1735"/>
                    <a:pt x="267" y="1668"/>
                    <a:pt x="300" y="1535"/>
                  </a:cubicBezTo>
                  <a:cubicBezTo>
                    <a:pt x="334" y="1301"/>
                    <a:pt x="267" y="1101"/>
                    <a:pt x="67" y="968"/>
                  </a:cubicBezTo>
                  <a:lnTo>
                    <a:pt x="67" y="901"/>
                  </a:lnTo>
                  <a:cubicBezTo>
                    <a:pt x="167" y="601"/>
                    <a:pt x="200" y="30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6" name="Google Shape;522;p35">
              <a:extLst>
                <a:ext uri="{FF2B5EF4-FFF2-40B4-BE49-F238E27FC236}">
                  <a16:creationId xmlns:a16="http://schemas.microsoft.com/office/drawing/2014/main" id="{97B89AC5-9866-057F-3E74-C9BFBD14590E}"/>
                </a:ext>
              </a:extLst>
            </p:cNvPr>
            <p:cNvSpPr/>
            <p:nvPr/>
          </p:nvSpPr>
          <p:spPr>
            <a:xfrm>
              <a:off x="3159183" y="1742783"/>
              <a:ext cx="93074" cy="171496"/>
            </a:xfrm>
            <a:custGeom>
              <a:avLst/>
              <a:gdLst/>
              <a:ahLst/>
              <a:cxnLst/>
              <a:rect l="l" t="t" r="r" b="b"/>
              <a:pathLst>
                <a:path w="6206" h="11435" extrusionOk="0">
                  <a:moveTo>
                    <a:pt x="1" y="1"/>
                  </a:moveTo>
                  <a:lnTo>
                    <a:pt x="34" y="1202"/>
                  </a:lnTo>
                  <a:lnTo>
                    <a:pt x="5171" y="11142"/>
                  </a:lnTo>
                  <a:cubicBezTo>
                    <a:pt x="5265" y="11329"/>
                    <a:pt x="5441" y="11434"/>
                    <a:pt x="5629" y="11434"/>
                  </a:cubicBezTo>
                  <a:cubicBezTo>
                    <a:pt x="5710" y="11434"/>
                    <a:pt x="5792" y="11415"/>
                    <a:pt x="5872" y="11376"/>
                  </a:cubicBezTo>
                  <a:cubicBezTo>
                    <a:pt x="6105" y="11242"/>
                    <a:pt x="6205" y="10942"/>
                    <a:pt x="6072" y="10675"/>
                  </a:cubicBezTo>
                  <a:lnTo>
                    <a:pt x="968" y="73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7" name="Google Shape;523;p35">
              <a:extLst>
                <a:ext uri="{FF2B5EF4-FFF2-40B4-BE49-F238E27FC236}">
                  <a16:creationId xmlns:a16="http://schemas.microsoft.com/office/drawing/2014/main" id="{3DFC382B-C42A-7E7E-A940-EE05B5EB90BF}"/>
                </a:ext>
              </a:extLst>
            </p:cNvPr>
            <p:cNvSpPr/>
            <p:nvPr/>
          </p:nvSpPr>
          <p:spPr>
            <a:xfrm>
              <a:off x="3141188" y="1772295"/>
              <a:ext cx="46537" cy="68554"/>
            </a:xfrm>
            <a:custGeom>
              <a:avLst/>
              <a:gdLst/>
              <a:ahLst/>
              <a:cxnLst/>
              <a:rect l="l" t="t" r="r" b="b"/>
              <a:pathLst>
                <a:path w="3103" h="4571" extrusionOk="0">
                  <a:moveTo>
                    <a:pt x="2502" y="1"/>
                  </a:moveTo>
                  <a:lnTo>
                    <a:pt x="134" y="2069"/>
                  </a:lnTo>
                  <a:lnTo>
                    <a:pt x="0" y="4571"/>
                  </a:lnTo>
                  <a:lnTo>
                    <a:pt x="1835" y="3637"/>
                  </a:lnTo>
                  <a:cubicBezTo>
                    <a:pt x="1635" y="3270"/>
                    <a:pt x="1701" y="2836"/>
                    <a:pt x="1968" y="2503"/>
                  </a:cubicBezTo>
                  <a:cubicBezTo>
                    <a:pt x="1968" y="2503"/>
                    <a:pt x="2969" y="1235"/>
                    <a:pt x="3036" y="835"/>
                  </a:cubicBezTo>
                  <a:cubicBezTo>
                    <a:pt x="3102" y="401"/>
                    <a:pt x="2502" y="1"/>
                    <a:pt x="2502" y="1"/>
                  </a:cubicBezTo>
                  <a:close/>
                </a:path>
              </a:pathLst>
            </a:custGeom>
            <a:solidFill>
              <a:srgbClr val="BC886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8" name="Google Shape;524;p35">
              <a:extLst>
                <a:ext uri="{FF2B5EF4-FFF2-40B4-BE49-F238E27FC236}">
                  <a16:creationId xmlns:a16="http://schemas.microsoft.com/office/drawing/2014/main" id="{53AD68CF-C9AC-712F-D662-01AF3D33C73E}"/>
                </a:ext>
              </a:extLst>
            </p:cNvPr>
            <p:cNvSpPr/>
            <p:nvPr/>
          </p:nvSpPr>
          <p:spPr>
            <a:xfrm>
              <a:off x="2295301" y="2336056"/>
              <a:ext cx="113066" cy="180615"/>
            </a:xfrm>
            <a:custGeom>
              <a:avLst/>
              <a:gdLst/>
              <a:ahLst/>
              <a:cxnLst/>
              <a:rect l="l" t="t" r="r" b="b"/>
              <a:pathLst>
                <a:path w="7539" h="12043" extrusionOk="0">
                  <a:moveTo>
                    <a:pt x="7139" y="0"/>
                  </a:moveTo>
                  <a:lnTo>
                    <a:pt x="3736" y="1235"/>
                  </a:lnTo>
                  <a:lnTo>
                    <a:pt x="0" y="12042"/>
                  </a:lnTo>
                  <a:lnTo>
                    <a:pt x="7539" y="5671"/>
                  </a:lnTo>
                  <a:lnTo>
                    <a:pt x="713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69" name="Google Shape;525;p35">
              <a:extLst>
                <a:ext uri="{FF2B5EF4-FFF2-40B4-BE49-F238E27FC236}">
                  <a16:creationId xmlns:a16="http://schemas.microsoft.com/office/drawing/2014/main" id="{0AC4A566-543B-9FF5-6BF1-995E3E9B879A}"/>
                </a:ext>
              </a:extLst>
            </p:cNvPr>
            <p:cNvSpPr/>
            <p:nvPr/>
          </p:nvSpPr>
          <p:spPr>
            <a:xfrm>
              <a:off x="2801525" y="1916362"/>
              <a:ext cx="422255" cy="461278"/>
            </a:xfrm>
            <a:custGeom>
              <a:avLst/>
              <a:gdLst/>
              <a:ahLst/>
              <a:cxnLst/>
              <a:rect l="l" t="t" r="r" b="b"/>
              <a:pathLst>
                <a:path w="28155" h="30757" extrusionOk="0">
                  <a:moveTo>
                    <a:pt x="21850" y="1"/>
                  </a:moveTo>
                  <a:lnTo>
                    <a:pt x="15045" y="10742"/>
                  </a:lnTo>
                  <a:lnTo>
                    <a:pt x="4137" y="16479"/>
                  </a:lnTo>
                  <a:cubicBezTo>
                    <a:pt x="4137" y="16479"/>
                    <a:pt x="2659" y="15626"/>
                    <a:pt x="1776" y="15626"/>
                  </a:cubicBezTo>
                  <a:cubicBezTo>
                    <a:pt x="1702" y="15626"/>
                    <a:pt x="1633" y="15632"/>
                    <a:pt x="1568" y="15645"/>
                  </a:cubicBezTo>
                  <a:cubicBezTo>
                    <a:pt x="968" y="15845"/>
                    <a:pt x="401" y="16212"/>
                    <a:pt x="1" y="16713"/>
                  </a:cubicBezTo>
                  <a:lnTo>
                    <a:pt x="1668" y="30756"/>
                  </a:lnTo>
                  <a:lnTo>
                    <a:pt x="5805" y="27721"/>
                  </a:lnTo>
                  <a:lnTo>
                    <a:pt x="19881" y="19815"/>
                  </a:lnTo>
                  <a:lnTo>
                    <a:pt x="28154" y="4170"/>
                  </a:lnTo>
                  <a:lnTo>
                    <a:pt x="2185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0" name="Google Shape;526;p35">
              <a:extLst>
                <a:ext uri="{FF2B5EF4-FFF2-40B4-BE49-F238E27FC236}">
                  <a16:creationId xmlns:a16="http://schemas.microsoft.com/office/drawing/2014/main" id="{FAA6350A-2173-6462-44DA-B1FE03E9CA98}"/>
                </a:ext>
              </a:extLst>
            </p:cNvPr>
            <p:cNvSpPr/>
            <p:nvPr/>
          </p:nvSpPr>
          <p:spPr>
            <a:xfrm>
              <a:off x="2285793" y="2230514"/>
              <a:ext cx="197127" cy="378687"/>
            </a:xfrm>
            <a:custGeom>
              <a:avLst/>
              <a:gdLst/>
              <a:ahLst/>
              <a:cxnLst/>
              <a:rect l="l" t="t" r="r" b="b"/>
              <a:pathLst>
                <a:path w="13144" h="25250" extrusionOk="0">
                  <a:moveTo>
                    <a:pt x="12042" y="0"/>
                  </a:moveTo>
                  <a:cubicBezTo>
                    <a:pt x="10775" y="901"/>
                    <a:pt x="9774" y="2135"/>
                    <a:pt x="9207" y="3569"/>
                  </a:cubicBezTo>
                  <a:cubicBezTo>
                    <a:pt x="8473" y="5371"/>
                    <a:pt x="3736" y="13443"/>
                    <a:pt x="1068" y="18080"/>
                  </a:cubicBezTo>
                  <a:cubicBezTo>
                    <a:pt x="100" y="19781"/>
                    <a:pt x="0" y="22750"/>
                    <a:pt x="1335" y="24184"/>
                  </a:cubicBezTo>
                  <a:cubicBezTo>
                    <a:pt x="2088" y="24968"/>
                    <a:pt x="2905" y="25249"/>
                    <a:pt x="3802" y="25249"/>
                  </a:cubicBezTo>
                  <a:cubicBezTo>
                    <a:pt x="4852" y="25249"/>
                    <a:pt x="6011" y="24865"/>
                    <a:pt x="7306" y="24451"/>
                  </a:cubicBezTo>
                  <a:cubicBezTo>
                    <a:pt x="8340" y="24084"/>
                    <a:pt x="13143" y="16745"/>
                    <a:pt x="13143" y="16745"/>
                  </a:cubicBezTo>
                  <a:lnTo>
                    <a:pt x="1204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1" name="Google Shape;527;p35">
              <a:extLst>
                <a:ext uri="{FF2B5EF4-FFF2-40B4-BE49-F238E27FC236}">
                  <a16:creationId xmlns:a16="http://schemas.microsoft.com/office/drawing/2014/main" id="{A2467590-AEF7-31BC-EF8E-FD7A31991802}"/>
                </a:ext>
              </a:extLst>
            </p:cNvPr>
            <p:cNvSpPr/>
            <p:nvPr/>
          </p:nvSpPr>
          <p:spPr>
            <a:xfrm>
              <a:off x="2455370" y="2173484"/>
              <a:ext cx="407737" cy="637859"/>
            </a:xfrm>
            <a:custGeom>
              <a:avLst/>
              <a:gdLst/>
              <a:ahLst/>
              <a:cxnLst/>
              <a:rect l="l" t="t" r="r" b="b"/>
              <a:pathLst>
                <a:path w="27187" h="42531" extrusionOk="0">
                  <a:moveTo>
                    <a:pt x="17813" y="0"/>
                  </a:moveTo>
                  <a:lnTo>
                    <a:pt x="8173" y="634"/>
                  </a:lnTo>
                  <a:lnTo>
                    <a:pt x="734" y="3803"/>
                  </a:lnTo>
                  <a:lnTo>
                    <a:pt x="0" y="10508"/>
                  </a:lnTo>
                  <a:lnTo>
                    <a:pt x="2936" y="35659"/>
                  </a:lnTo>
                  <a:lnTo>
                    <a:pt x="1468" y="42531"/>
                  </a:lnTo>
                  <a:lnTo>
                    <a:pt x="27187" y="41363"/>
                  </a:lnTo>
                  <a:lnTo>
                    <a:pt x="24818" y="26786"/>
                  </a:lnTo>
                  <a:lnTo>
                    <a:pt x="26986" y="1001"/>
                  </a:lnTo>
                  <a:lnTo>
                    <a:pt x="1781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2" name="Google Shape;528;p35">
              <a:extLst>
                <a:ext uri="{FF2B5EF4-FFF2-40B4-BE49-F238E27FC236}">
                  <a16:creationId xmlns:a16="http://schemas.microsoft.com/office/drawing/2014/main" id="{7F11CF90-DDD2-4250-7E55-28042CC07C62}"/>
                </a:ext>
              </a:extLst>
            </p:cNvPr>
            <p:cNvSpPr/>
            <p:nvPr/>
          </p:nvSpPr>
          <p:spPr>
            <a:xfrm>
              <a:off x="2453375" y="2332547"/>
              <a:ext cx="45532" cy="375732"/>
            </a:xfrm>
            <a:custGeom>
              <a:avLst/>
              <a:gdLst/>
              <a:ahLst/>
              <a:cxnLst/>
              <a:rect l="l" t="t" r="r" b="b"/>
              <a:pathLst>
                <a:path w="3036" h="25053" extrusionOk="0">
                  <a:moveTo>
                    <a:pt x="67" y="1"/>
                  </a:moveTo>
                  <a:cubicBezTo>
                    <a:pt x="67" y="1"/>
                    <a:pt x="67" y="1"/>
                    <a:pt x="67" y="1"/>
                  </a:cubicBezTo>
                  <a:cubicBezTo>
                    <a:pt x="0" y="34"/>
                    <a:pt x="600" y="5605"/>
                    <a:pt x="1401" y="12543"/>
                  </a:cubicBezTo>
                  <a:cubicBezTo>
                    <a:pt x="2202" y="19448"/>
                    <a:pt x="2902" y="25052"/>
                    <a:pt x="2969" y="25052"/>
                  </a:cubicBezTo>
                  <a:cubicBezTo>
                    <a:pt x="3036" y="25019"/>
                    <a:pt x="2435" y="19415"/>
                    <a:pt x="1635" y="12510"/>
                  </a:cubicBezTo>
                  <a:cubicBezTo>
                    <a:pt x="803" y="5592"/>
                    <a:pt x="104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3" name="Google Shape;529;p35">
              <a:extLst>
                <a:ext uri="{FF2B5EF4-FFF2-40B4-BE49-F238E27FC236}">
                  <a16:creationId xmlns:a16="http://schemas.microsoft.com/office/drawing/2014/main" id="{B9294398-5CE7-B38D-C07C-DD8C5BE1F253}"/>
                </a:ext>
              </a:extLst>
            </p:cNvPr>
            <p:cNvSpPr/>
            <p:nvPr/>
          </p:nvSpPr>
          <p:spPr>
            <a:xfrm>
              <a:off x="2825039" y="2274528"/>
              <a:ext cx="30535" cy="332195"/>
            </a:xfrm>
            <a:custGeom>
              <a:avLst/>
              <a:gdLst/>
              <a:ahLst/>
              <a:cxnLst/>
              <a:rect l="l" t="t" r="r" b="b"/>
              <a:pathLst>
                <a:path w="2036" h="22150" extrusionOk="0">
                  <a:moveTo>
                    <a:pt x="2035" y="0"/>
                  </a:moveTo>
                  <a:cubicBezTo>
                    <a:pt x="2002" y="67"/>
                    <a:pt x="1968" y="167"/>
                    <a:pt x="1968" y="234"/>
                  </a:cubicBezTo>
                  <a:cubicBezTo>
                    <a:pt x="1968" y="401"/>
                    <a:pt x="1935" y="634"/>
                    <a:pt x="1868" y="868"/>
                  </a:cubicBezTo>
                  <a:cubicBezTo>
                    <a:pt x="1802" y="1435"/>
                    <a:pt x="1702" y="2235"/>
                    <a:pt x="1568" y="3236"/>
                  </a:cubicBezTo>
                  <a:cubicBezTo>
                    <a:pt x="1335" y="5238"/>
                    <a:pt x="1034" y="8006"/>
                    <a:pt x="734" y="11075"/>
                  </a:cubicBezTo>
                  <a:cubicBezTo>
                    <a:pt x="434" y="14111"/>
                    <a:pt x="234" y="16879"/>
                    <a:pt x="134" y="18914"/>
                  </a:cubicBezTo>
                  <a:cubicBezTo>
                    <a:pt x="67" y="19915"/>
                    <a:pt x="34" y="20715"/>
                    <a:pt x="34" y="21282"/>
                  </a:cubicBezTo>
                  <a:lnTo>
                    <a:pt x="34" y="21950"/>
                  </a:lnTo>
                  <a:cubicBezTo>
                    <a:pt x="67" y="21749"/>
                    <a:pt x="67" y="21549"/>
                    <a:pt x="100" y="21282"/>
                  </a:cubicBezTo>
                  <a:cubicBezTo>
                    <a:pt x="134" y="20682"/>
                    <a:pt x="201" y="19881"/>
                    <a:pt x="267" y="18914"/>
                  </a:cubicBezTo>
                  <a:cubicBezTo>
                    <a:pt x="434" y="16913"/>
                    <a:pt x="634" y="14111"/>
                    <a:pt x="934" y="11075"/>
                  </a:cubicBezTo>
                  <a:cubicBezTo>
                    <a:pt x="1268" y="8040"/>
                    <a:pt x="1535" y="5304"/>
                    <a:pt x="1735" y="3269"/>
                  </a:cubicBezTo>
                  <a:lnTo>
                    <a:pt x="1968" y="901"/>
                  </a:lnTo>
                  <a:cubicBezTo>
                    <a:pt x="2002" y="634"/>
                    <a:pt x="2035" y="401"/>
                    <a:pt x="2035" y="234"/>
                  </a:cubicBezTo>
                  <a:cubicBezTo>
                    <a:pt x="2035" y="167"/>
                    <a:pt x="2035" y="101"/>
                    <a:pt x="2035" y="0"/>
                  </a:cubicBezTo>
                  <a:close/>
                  <a:moveTo>
                    <a:pt x="34" y="21950"/>
                  </a:moveTo>
                  <a:cubicBezTo>
                    <a:pt x="0" y="22016"/>
                    <a:pt x="0" y="22083"/>
                    <a:pt x="34" y="22150"/>
                  </a:cubicBezTo>
                  <a:cubicBezTo>
                    <a:pt x="34" y="22083"/>
                    <a:pt x="34" y="22016"/>
                    <a:pt x="34" y="2195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4" name="Google Shape;530;p35">
              <a:extLst>
                <a:ext uri="{FF2B5EF4-FFF2-40B4-BE49-F238E27FC236}">
                  <a16:creationId xmlns:a16="http://schemas.microsoft.com/office/drawing/2014/main" id="{FAD73BFC-13CC-427F-714A-53A9CB000902}"/>
                </a:ext>
              </a:extLst>
            </p:cNvPr>
            <p:cNvSpPr/>
            <p:nvPr/>
          </p:nvSpPr>
          <p:spPr>
            <a:xfrm>
              <a:off x="2566926" y="2650179"/>
              <a:ext cx="222128" cy="75572"/>
            </a:xfrm>
            <a:custGeom>
              <a:avLst/>
              <a:gdLst/>
              <a:ahLst/>
              <a:cxnLst/>
              <a:rect l="l" t="t" r="r" b="b"/>
              <a:pathLst>
                <a:path w="14811" h="5039" extrusionOk="0">
                  <a:moveTo>
                    <a:pt x="14808" y="1"/>
                  </a:moveTo>
                  <a:cubicBezTo>
                    <a:pt x="14752" y="1"/>
                    <a:pt x="14185" y="722"/>
                    <a:pt x="13076" y="1603"/>
                  </a:cubicBezTo>
                  <a:cubicBezTo>
                    <a:pt x="12743" y="1870"/>
                    <a:pt x="12442" y="2103"/>
                    <a:pt x="12109" y="2303"/>
                  </a:cubicBezTo>
                  <a:cubicBezTo>
                    <a:pt x="11742" y="2570"/>
                    <a:pt x="11342" y="2770"/>
                    <a:pt x="10908" y="3037"/>
                  </a:cubicBezTo>
                  <a:cubicBezTo>
                    <a:pt x="9974" y="3504"/>
                    <a:pt x="9007" y="3905"/>
                    <a:pt x="8006" y="4238"/>
                  </a:cubicBezTo>
                  <a:cubicBezTo>
                    <a:pt x="7005" y="4505"/>
                    <a:pt x="5971" y="4705"/>
                    <a:pt x="4904" y="4805"/>
                  </a:cubicBezTo>
                  <a:cubicBezTo>
                    <a:pt x="4437" y="4839"/>
                    <a:pt x="3936" y="4872"/>
                    <a:pt x="3536" y="4872"/>
                  </a:cubicBezTo>
                  <a:cubicBezTo>
                    <a:pt x="3136" y="4872"/>
                    <a:pt x="2735" y="4839"/>
                    <a:pt x="2335" y="4805"/>
                  </a:cubicBezTo>
                  <a:cubicBezTo>
                    <a:pt x="953" y="4679"/>
                    <a:pt x="103" y="4435"/>
                    <a:pt x="9" y="4435"/>
                  </a:cubicBezTo>
                  <a:cubicBezTo>
                    <a:pt x="3" y="4435"/>
                    <a:pt x="0" y="4436"/>
                    <a:pt x="0" y="4438"/>
                  </a:cubicBezTo>
                  <a:cubicBezTo>
                    <a:pt x="167" y="4505"/>
                    <a:pt x="367" y="4572"/>
                    <a:pt x="601" y="4638"/>
                  </a:cubicBezTo>
                  <a:cubicBezTo>
                    <a:pt x="834" y="4705"/>
                    <a:pt x="1068" y="4738"/>
                    <a:pt x="1334" y="4805"/>
                  </a:cubicBezTo>
                  <a:cubicBezTo>
                    <a:pt x="1635" y="4872"/>
                    <a:pt x="1968" y="4905"/>
                    <a:pt x="2302" y="4939"/>
                  </a:cubicBezTo>
                  <a:cubicBezTo>
                    <a:pt x="2702" y="5005"/>
                    <a:pt x="3102" y="5005"/>
                    <a:pt x="3536" y="5039"/>
                  </a:cubicBezTo>
                  <a:cubicBezTo>
                    <a:pt x="4003" y="5039"/>
                    <a:pt x="4437" y="5039"/>
                    <a:pt x="4904" y="5005"/>
                  </a:cubicBezTo>
                  <a:cubicBezTo>
                    <a:pt x="7038" y="4839"/>
                    <a:pt x="9140" y="4238"/>
                    <a:pt x="11008" y="3171"/>
                  </a:cubicBezTo>
                  <a:cubicBezTo>
                    <a:pt x="11408" y="2937"/>
                    <a:pt x="11842" y="2704"/>
                    <a:pt x="12175" y="2437"/>
                  </a:cubicBezTo>
                  <a:cubicBezTo>
                    <a:pt x="12509" y="2203"/>
                    <a:pt x="12843" y="1970"/>
                    <a:pt x="13143" y="1703"/>
                  </a:cubicBezTo>
                  <a:cubicBezTo>
                    <a:pt x="13443" y="1503"/>
                    <a:pt x="13677" y="1236"/>
                    <a:pt x="13877" y="1036"/>
                  </a:cubicBezTo>
                  <a:cubicBezTo>
                    <a:pt x="14077" y="869"/>
                    <a:pt x="14244" y="702"/>
                    <a:pt x="14410" y="502"/>
                  </a:cubicBezTo>
                  <a:cubicBezTo>
                    <a:pt x="14577" y="335"/>
                    <a:pt x="14711" y="169"/>
                    <a:pt x="14811" y="2"/>
                  </a:cubicBezTo>
                  <a:cubicBezTo>
                    <a:pt x="14810" y="1"/>
                    <a:pt x="14809" y="1"/>
                    <a:pt x="148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5" name="Google Shape;531;p35">
              <a:extLst>
                <a:ext uri="{FF2B5EF4-FFF2-40B4-BE49-F238E27FC236}">
                  <a16:creationId xmlns:a16="http://schemas.microsoft.com/office/drawing/2014/main" id="{EDC75757-07B2-D9DC-9BAA-39296328CF32}"/>
                </a:ext>
              </a:extLst>
            </p:cNvPr>
            <p:cNvSpPr/>
            <p:nvPr/>
          </p:nvSpPr>
          <p:spPr>
            <a:xfrm>
              <a:off x="2565426" y="2624460"/>
              <a:ext cx="201116" cy="101248"/>
            </a:xfrm>
            <a:custGeom>
              <a:avLst/>
              <a:gdLst/>
              <a:ahLst/>
              <a:cxnLst/>
              <a:rect l="l" t="t" r="r" b="b"/>
              <a:pathLst>
                <a:path w="13410" h="6751" extrusionOk="0">
                  <a:moveTo>
                    <a:pt x="11224" y="0"/>
                  </a:moveTo>
                  <a:cubicBezTo>
                    <a:pt x="10816" y="0"/>
                    <a:pt x="10402" y="86"/>
                    <a:pt x="10041" y="249"/>
                  </a:cubicBezTo>
                  <a:cubicBezTo>
                    <a:pt x="9006" y="716"/>
                    <a:pt x="8273" y="1650"/>
                    <a:pt x="7439" y="2484"/>
                  </a:cubicBezTo>
                  <a:cubicBezTo>
                    <a:pt x="6638" y="3318"/>
                    <a:pt x="5704" y="4085"/>
                    <a:pt x="4570" y="4185"/>
                  </a:cubicBezTo>
                  <a:cubicBezTo>
                    <a:pt x="3836" y="4152"/>
                    <a:pt x="3136" y="4052"/>
                    <a:pt x="2468" y="3885"/>
                  </a:cubicBezTo>
                  <a:cubicBezTo>
                    <a:pt x="2293" y="3860"/>
                    <a:pt x="2114" y="3845"/>
                    <a:pt x="1936" y="3845"/>
                  </a:cubicBezTo>
                  <a:cubicBezTo>
                    <a:pt x="1401" y="3845"/>
                    <a:pt x="876" y="3977"/>
                    <a:pt x="500" y="4352"/>
                  </a:cubicBezTo>
                  <a:cubicBezTo>
                    <a:pt x="0" y="4886"/>
                    <a:pt x="100" y="6053"/>
                    <a:pt x="1334" y="6420"/>
                  </a:cubicBezTo>
                  <a:cubicBezTo>
                    <a:pt x="2292" y="6641"/>
                    <a:pt x="3266" y="6750"/>
                    <a:pt x="4235" y="6750"/>
                  </a:cubicBezTo>
                  <a:cubicBezTo>
                    <a:pt x="6774" y="6750"/>
                    <a:pt x="9284" y="6001"/>
                    <a:pt x="11408" y="4552"/>
                  </a:cubicBezTo>
                  <a:cubicBezTo>
                    <a:pt x="12042" y="4152"/>
                    <a:pt x="12576" y="3651"/>
                    <a:pt x="12943" y="3051"/>
                  </a:cubicBezTo>
                  <a:cubicBezTo>
                    <a:pt x="13343" y="2417"/>
                    <a:pt x="13410" y="1617"/>
                    <a:pt x="13076" y="950"/>
                  </a:cubicBezTo>
                  <a:cubicBezTo>
                    <a:pt x="12729" y="298"/>
                    <a:pt x="11986" y="0"/>
                    <a:pt x="11224" y="0"/>
                  </a:cubicBez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6" name="Google Shape;532;p35">
              <a:extLst>
                <a:ext uri="{FF2B5EF4-FFF2-40B4-BE49-F238E27FC236}">
                  <a16:creationId xmlns:a16="http://schemas.microsoft.com/office/drawing/2014/main" id="{F574A996-BF80-21A9-F1BE-FEAAC47975DD}"/>
                </a:ext>
              </a:extLst>
            </p:cNvPr>
            <p:cNvSpPr/>
            <p:nvPr/>
          </p:nvSpPr>
          <p:spPr>
            <a:xfrm>
              <a:off x="2813537" y="2186486"/>
              <a:ext cx="36024" cy="50047"/>
            </a:xfrm>
            <a:custGeom>
              <a:avLst/>
              <a:gdLst/>
              <a:ahLst/>
              <a:cxnLst/>
              <a:rect l="l" t="t" r="r" b="b"/>
              <a:pathLst>
                <a:path w="2402" h="3337" extrusionOk="0">
                  <a:moveTo>
                    <a:pt x="0" y="1"/>
                  </a:moveTo>
                  <a:lnTo>
                    <a:pt x="0" y="1"/>
                  </a:lnTo>
                  <a:cubicBezTo>
                    <a:pt x="534" y="434"/>
                    <a:pt x="1034" y="901"/>
                    <a:pt x="1501" y="1468"/>
                  </a:cubicBezTo>
                  <a:cubicBezTo>
                    <a:pt x="1868" y="2035"/>
                    <a:pt x="2168" y="2669"/>
                    <a:pt x="2402" y="3336"/>
                  </a:cubicBezTo>
                  <a:cubicBezTo>
                    <a:pt x="2369" y="2602"/>
                    <a:pt x="2102" y="1902"/>
                    <a:pt x="1668" y="1335"/>
                  </a:cubicBezTo>
                  <a:cubicBezTo>
                    <a:pt x="1268" y="734"/>
                    <a:pt x="667" y="267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7" name="Google Shape;533;p35">
              <a:extLst>
                <a:ext uri="{FF2B5EF4-FFF2-40B4-BE49-F238E27FC236}">
                  <a16:creationId xmlns:a16="http://schemas.microsoft.com/office/drawing/2014/main" id="{1C38FF2E-FBF7-F78A-C878-E457146D8DAB}"/>
                </a:ext>
              </a:extLst>
            </p:cNvPr>
            <p:cNvSpPr/>
            <p:nvPr/>
          </p:nvSpPr>
          <p:spPr>
            <a:xfrm>
              <a:off x="2284788" y="2407588"/>
              <a:ext cx="71553" cy="165602"/>
            </a:xfrm>
            <a:custGeom>
              <a:avLst/>
              <a:gdLst/>
              <a:ahLst/>
              <a:cxnLst/>
              <a:rect l="l" t="t" r="r" b="b"/>
              <a:pathLst>
                <a:path w="4771" h="11042" extrusionOk="0">
                  <a:moveTo>
                    <a:pt x="4771" y="0"/>
                  </a:moveTo>
                  <a:lnTo>
                    <a:pt x="4771" y="0"/>
                  </a:lnTo>
                  <a:cubicBezTo>
                    <a:pt x="4637" y="101"/>
                    <a:pt x="4537" y="234"/>
                    <a:pt x="4471" y="367"/>
                  </a:cubicBezTo>
                  <a:lnTo>
                    <a:pt x="3737" y="1468"/>
                  </a:lnTo>
                  <a:cubicBezTo>
                    <a:pt x="3136" y="2402"/>
                    <a:pt x="2302" y="3703"/>
                    <a:pt x="1435" y="5137"/>
                  </a:cubicBezTo>
                  <a:cubicBezTo>
                    <a:pt x="601" y="6338"/>
                    <a:pt x="134" y="7773"/>
                    <a:pt x="34" y="9240"/>
                  </a:cubicBezTo>
                  <a:cubicBezTo>
                    <a:pt x="1" y="9674"/>
                    <a:pt x="1" y="10108"/>
                    <a:pt x="67" y="10541"/>
                  </a:cubicBezTo>
                  <a:cubicBezTo>
                    <a:pt x="67" y="10708"/>
                    <a:pt x="101" y="10875"/>
                    <a:pt x="134" y="11042"/>
                  </a:cubicBezTo>
                  <a:cubicBezTo>
                    <a:pt x="201" y="11042"/>
                    <a:pt x="101" y="10341"/>
                    <a:pt x="201" y="9240"/>
                  </a:cubicBezTo>
                  <a:cubicBezTo>
                    <a:pt x="334" y="7806"/>
                    <a:pt x="801" y="6438"/>
                    <a:pt x="1602" y="5238"/>
                  </a:cubicBezTo>
                  <a:cubicBezTo>
                    <a:pt x="2502" y="3803"/>
                    <a:pt x="3303" y="2502"/>
                    <a:pt x="3870" y="1535"/>
                  </a:cubicBezTo>
                  <a:cubicBezTo>
                    <a:pt x="4137" y="1101"/>
                    <a:pt x="4370" y="734"/>
                    <a:pt x="4537" y="401"/>
                  </a:cubicBezTo>
                  <a:cubicBezTo>
                    <a:pt x="4637" y="267"/>
                    <a:pt x="4704" y="134"/>
                    <a:pt x="4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8" name="Google Shape;534;p35">
              <a:extLst>
                <a:ext uri="{FF2B5EF4-FFF2-40B4-BE49-F238E27FC236}">
                  <a16:creationId xmlns:a16="http://schemas.microsoft.com/office/drawing/2014/main" id="{9B301FD0-F187-AB4D-73C8-8B7B3848BFCA}"/>
                </a:ext>
              </a:extLst>
            </p:cNvPr>
            <p:cNvSpPr/>
            <p:nvPr/>
          </p:nvSpPr>
          <p:spPr>
            <a:xfrm>
              <a:off x="2546411" y="2141468"/>
              <a:ext cx="235641" cy="170807"/>
            </a:xfrm>
            <a:custGeom>
              <a:avLst/>
              <a:gdLst/>
              <a:ahLst/>
              <a:cxnLst/>
              <a:rect l="l" t="t" r="r" b="b"/>
              <a:pathLst>
                <a:path w="15712" h="11389" extrusionOk="0">
                  <a:moveTo>
                    <a:pt x="12243" y="0"/>
                  </a:moveTo>
                  <a:cubicBezTo>
                    <a:pt x="11609" y="0"/>
                    <a:pt x="11108" y="401"/>
                    <a:pt x="10608" y="768"/>
                  </a:cubicBezTo>
                  <a:cubicBezTo>
                    <a:pt x="9239" y="1743"/>
                    <a:pt x="7756" y="2165"/>
                    <a:pt x="6236" y="2165"/>
                  </a:cubicBezTo>
                  <a:cubicBezTo>
                    <a:pt x="4792" y="2165"/>
                    <a:pt x="3314" y="1784"/>
                    <a:pt x="1868" y="1135"/>
                  </a:cubicBezTo>
                  <a:lnTo>
                    <a:pt x="1802" y="701"/>
                  </a:lnTo>
                  <a:cubicBezTo>
                    <a:pt x="1776" y="684"/>
                    <a:pt x="1744" y="676"/>
                    <a:pt x="1707" y="676"/>
                  </a:cubicBezTo>
                  <a:cubicBezTo>
                    <a:pt x="1318" y="676"/>
                    <a:pt x="381" y="1584"/>
                    <a:pt x="167" y="2102"/>
                  </a:cubicBezTo>
                  <a:cubicBezTo>
                    <a:pt x="0" y="2702"/>
                    <a:pt x="0" y="3336"/>
                    <a:pt x="167" y="3937"/>
                  </a:cubicBezTo>
                  <a:cubicBezTo>
                    <a:pt x="634" y="6205"/>
                    <a:pt x="1868" y="8273"/>
                    <a:pt x="3703" y="9707"/>
                  </a:cubicBezTo>
                  <a:cubicBezTo>
                    <a:pt x="5149" y="10818"/>
                    <a:pt x="6915" y="11388"/>
                    <a:pt x="8707" y="11388"/>
                  </a:cubicBezTo>
                  <a:cubicBezTo>
                    <a:pt x="9230" y="11388"/>
                    <a:pt x="9755" y="11340"/>
                    <a:pt x="10274" y="11242"/>
                  </a:cubicBezTo>
                  <a:cubicBezTo>
                    <a:pt x="12576" y="10741"/>
                    <a:pt x="14477" y="9107"/>
                    <a:pt x="15311" y="6905"/>
                  </a:cubicBezTo>
                  <a:cubicBezTo>
                    <a:pt x="15645" y="6071"/>
                    <a:pt x="15712" y="5137"/>
                    <a:pt x="15545" y="4237"/>
                  </a:cubicBezTo>
                  <a:cubicBezTo>
                    <a:pt x="15311" y="3136"/>
                    <a:pt x="14644" y="2202"/>
                    <a:pt x="14010" y="1301"/>
                  </a:cubicBezTo>
                  <a:cubicBezTo>
                    <a:pt x="13543" y="701"/>
                    <a:pt x="13010" y="0"/>
                    <a:pt x="122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79" name="Google Shape;535;p35">
              <a:extLst>
                <a:ext uri="{FF2B5EF4-FFF2-40B4-BE49-F238E27FC236}">
                  <a16:creationId xmlns:a16="http://schemas.microsoft.com/office/drawing/2014/main" id="{F9238D56-46B0-B03F-C8D4-BCD423F8A003}"/>
                </a:ext>
              </a:extLst>
            </p:cNvPr>
            <p:cNvSpPr/>
            <p:nvPr/>
          </p:nvSpPr>
          <p:spPr>
            <a:xfrm>
              <a:off x="2548915" y="2200492"/>
              <a:ext cx="231141" cy="154189"/>
            </a:xfrm>
            <a:custGeom>
              <a:avLst/>
              <a:gdLst/>
              <a:ahLst/>
              <a:cxnLst/>
              <a:rect l="l" t="t" r="r" b="b"/>
              <a:pathLst>
                <a:path w="15412" h="10281" extrusionOk="0">
                  <a:moveTo>
                    <a:pt x="0" y="1"/>
                  </a:moveTo>
                  <a:cubicBezTo>
                    <a:pt x="0" y="101"/>
                    <a:pt x="0" y="201"/>
                    <a:pt x="0" y="301"/>
                  </a:cubicBezTo>
                  <a:cubicBezTo>
                    <a:pt x="0" y="468"/>
                    <a:pt x="34" y="734"/>
                    <a:pt x="100" y="1101"/>
                  </a:cubicBezTo>
                  <a:cubicBezTo>
                    <a:pt x="267" y="2102"/>
                    <a:pt x="534" y="3069"/>
                    <a:pt x="901" y="4003"/>
                  </a:cubicBezTo>
                  <a:cubicBezTo>
                    <a:pt x="1435" y="5404"/>
                    <a:pt x="2269" y="6705"/>
                    <a:pt x="3303" y="7773"/>
                  </a:cubicBezTo>
                  <a:cubicBezTo>
                    <a:pt x="4604" y="9107"/>
                    <a:pt x="6305" y="9974"/>
                    <a:pt x="8139" y="10241"/>
                  </a:cubicBezTo>
                  <a:cubicBezTo>
                    <a:pt x="8385" y="10268"/>
                    <a:pt x="8631" y="10281"/>
                    <a:pt x="8876" y="10281"/>
                  </a:cubicBezTo>
                  <a:cubicBezTo>
                    <a:pt x="10491" y="10281"/>
                    <a:pt x="12064" y="9712"/>
                    <a:pt x="13310" y="8640"/>
                  </a:cubicBezTo>
                  <a:cubicBezTo>
                    <a:pt x="13877" y="8073"/>
                    <a:pt x="14344" y="7406"/>
                    <a:pt x="14677" y="6672"/>
                  </a:cubicBezTo>
                  <a:cubicBezTo>
                    <a:pt x="14944" y="6005"/>
                    <a:pt x="15111" y="5338"/>
                    <a:pt x="15211" y="4637"/>
                  </a:cubicBezTo>
                  <a:cubicBezTo>
                    <a:pt x="15378" y="3637"/>
                    <a:pt x="15411" y="2636"/>
                    <a:pt x="15378" y="1635"/>
                  </a:cubicBezTo>
                  <a:cubicBezTo>
                    <a:pt x="15378" y="1268"/>
                    <a:pt x="15345" y="1001"/>
                    <a:pt x="15345" y="801"/>
                  </a:cubicBezTo>
                  <a:cubicBezTo>
                    <a:pt x="15345" y="701"/>
                    <a:pt x="15345" y="601"/>
                    <a:pt x="15311" y="534"/>
                  </a:cubicBezTo>
                  <a:cubicBezTo>
                    <a:pt x="15311" y="601"/>
                    <a:pt x="15311" y="701"/>
                    <a:pt x="15311" y="801"/>
                  </a:cubicBezTo>
                  <a:lnTo>
                    <a:pt x="15311" y="1635"/>
                  </a:lnTo>
                  <a:cubicBezTo>
                    <a:pt x="15311" y="2636"/>
                    <a:pt x="15244" y="3603"/>
                    <a:pt x="15111" y="4604"/>
                  </a:cubicBezTo>
                  <a:cubicBezTo>
                    <a:pt x="14978" y="5271"/>
                    <a:pt x="14811" y="5938"/>
                    <a:pt x="14511" y="6572"/>
                  </a:cubicBezTo>
                  <a:cubicBezTo>
                    <a:pt x="14210" y="7272"/>
                    <a:pt x="13743" y="7940"/>
                    <a:pt x="13176" y="8473"/>
                  </a:cubicBezTo>
                  <a:cubicBezTo>
                    <a:pt x="11996" y="9509"/>
                    <a:pt x="10494" y="10049"/>
                    <a:pt x="8947" y="10049"/>
                  </a:cubicBezTo>
                  <a:cubicBezTo>
                    <a:pt x="8700" y="10049"/>
                    <a:pt x="8453" y="10035"/>
                    <a:pt x="8206" y="10008"/>
                  </a:cubicBezTo>
                  <a:cubicBezTo>
                    <a:pt x="6405" y="9741"/>
                    <a:pt x="4737" y="8907"/>
                    <a:pt x="3469" y="7606"/>
                  </a:cubicBezTo>
                  <a:cubicBezTo>
                    <a:pt x="2435" y="6572"/>
                    <a:pt x="1635" y="5304"/>
                    <a:pt x="1068" y="3937"/>
                  </a:cubicBezTo>
                  <a:cubicBezTo>
                    <a:pt x="701" y="3036"/>
                    <a:pt x="401" y="2069"/>
                    <a:pt x="200" y="1101"/>
                  </a:cubicBezTo>
                  <a:cubicBezTo>
                    <a:pt x="134" y="734"/>
                    <a:pt x="100" y="468"/>
                    <a:pt x="67" y="301"/>
                  </a:cubicBezTo>
                  <a:cubicBezTo>
                    <a:pt x="34" y="201"/>
                    <a:pt x="34" y="10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0" name="Google Shape;536;p35">
              <a:extLst>
                <a:ext uri="{FF2B5EF4-FFF2-40B4-BE49-F238E27FC236}">
                  <a16:creationId xmlns:a16="http://schemas.microsoft.com/office/drawing/2014/main" id="{60237999-0AF3-6F3B-42B0-38472B64F25D}"/>
                </a:ext>
              </a:extLst>
            </p:cNvPr>
            <p:cNvSpPr/>
            <p:nvPr/>
          </p:nvSpPr>
          <p:spPr>
            <a:xfrm>
              <a:off x="2569925" y="2143972"/>
              <a:ext cx="167597" cy="101578"/>
            </a:xfrm>
            <a:custGeom>
              <a:avLst/>
              <a:gdLst/>
              <a:ahLst/>
              <a:cxnLst/>
              <a:rect l="l" t="t" r="r" b="b"/>
              <a:pathLst>
                <a:path w="11175" h="6773" extrusionOk="0">
                  <a:moveTo>
                    <a:pt x="9907" y="0"/>
                  </a:moveTo>
                  <a:cubicBezTo>
                    <a:pt x="9907" y="0"/>
                    <a:pt x="9107" y="868"/>
                    <a:pt x="6405" y="1768"/>
                  </a:cubicBezTo>
                  <a:cubicBezTo>
                    <a:pt x="5896" y="1954"/>
                    <a:pt x="5339" y="2027"/>
                    <a:pt x="4775" y="2027"/>
                  </a:cubicBezTo>
                  <a:cubicBezTo>
                    <a:pt x="2604" y="2027"/>
                    <a:pt x="334" y="934"/>
                    <a:pt x="334" y="934"/>
                  </a:cubicBezTo>
                  <a:lnTo>
                    <a:pt x="234" y="667"/>
                  </a:lnTo>
                  <a:lnTo>
                    <a:pt x="0" y="1234"/>
                  </a:lnTo>
                  <a:cubicBezTo>
                    <a:pt x="767" y="2535"/>
                    <a:pt x="1668" y="3770"/>
                    <a:pt x="2736" y="4837"/>
                  </a:cubicBezTo>
                  <a:cubicBezTo>
                    <a:pt x="3803" y="5938"/>
                    <a:pt x="5237" y="6638"/>
                    <a:pt x="6738" y="6772"/>
                  </a:cubicBezTo>
                  <a:cubicBezTo>
                    <a:pt x="6770" y="6772"/>
                    <a:pt x="6803" y="6773"/>
                    <a:pt x="6835" y="6773"/>
                  </a:cubicBezTo>
                  <a:cubicBezTo>
                    <a:pt x="8339" y="6773"/>
                    <a:pt x="9887" y="6009"/>
                    <a:pt x="10474" y="4637"/>
                  </a:cubicBezTo>
                  <a:cubicBezTo>
                    <a:pt x="11175" y="3036"/>
                    <a:pt x="10608" y="1601"/>
                    <a:pt x="9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1" name="Google Shape;537;p35">
              <a:extLst>
                <a:ext uri="{FF2B5EF4-FFF2-40B4-BE49-F238E27FC236}">
                  <a16:creationId xmlns:a16="http://schemas.microsoft.com/office/drawing/2014/main" id="{C51F167D-C9BD-9AAC-1806-01EE7FBA0C6D}"/>
                </a:ext>
              </a:extLst>
            </p:cNvPr>
            <p:cNvSpPr/>
            <p:nvPr/>
          </p:nvSpPr>
          <p:spPr>
            <a:xfrm>
              <a:off x="2607445" y="2248989"/>
              <a:ext cx="151595" cy="33744"/>
            </a:xfrm>
            <a:custGeom>
              <a:avLst/>
              <a:gdLst/>
              <a:ahLst/>
              <a:cxnLst/>
              <a:rect l="l" t="t" r="r" b="b"/>
              <a:pathLst>
                <a:path w="10108" h="2250" extrusionOk="0">
                  <a:moveTo>
                    <a:pt x="10101" y="0"/>
                  </a:moveTo>
                  <a:cubicBezTo>
                    <a:pt x="10037" y="0"/>
                    <a:pt x="9574" y="389"/>
                    <a:pt x="8773" y="870"/>
                  </a:cubicBezTo>
                  <a:cubicBezTo>
                    <a:pt x="7448" y="1641"/>
                    <a:pt x="5970" y="2037"/>
                    <a:pt x="4486" y="2037"/>
                  </a:cubicBezTo>
                  <a:cubicBezTo>
                    <a:pt x="3467" y="2037"/>
                    <a:pt x="2446" y="1850"/>
                    <a:pt x="1468" y="1470"/>
                  </a:cubicBezTo>
                  <a:cubicBezTo>
                    <a:pt x="577" y="1152"/>
                    <a:pt x="81" y="834"/>
                    <a:pt x="8" y="834"/>
                  </a:cubicBezTo>
                  <a:cubicBezTo>
                    <a:pt x="4" y="834"/>
                    <a:pt x="2" y="835"/>
                    <a:pt x="0" y="836"/>
                  </a:cubicBezTo>
                  <a:cubicBezTo>
                    <a:pt x="100" y="936"/>
                    <a:pt x="234" y="1036"/>
                    <a:pt x="367" y="1103"/>
                  </a:cubicBezTo>
                  <a:cubicBezTo>
                    <a:pt x="667" y="1303"/>
                    <a:pt x="1034" y="1470"/>
                    <a:pt x="1401" y="1637"/>
                  </a:cubicBezTo>
                  <a:cubicBezTo>
                    <a:pt x="2399" y="2047"/>
                    <a:pt x="3454" y="2250"/>
                    <a:pt x="4504" y="2250"/>
                  </a:cubicBezTo>
                  <a:cubicBezTo>
                    <a:pt x="6016" y="2250"/>
                    <a:pt x="7521" y="1830"/>
                    <a:pt x="8840" y="1003"/>
                  </a:cubicBezTo>
                  <a:cubicBezTo>
                    <a:pt x="9173" y="803"/>
                    <a:pt x="9507" y="569"/>
                    <a:pt x="9807" y="302"/>
                  </a:cubicBezTo>
                  <a:cubicBezTo>
                    <a:pt x="9907" y="202"/>
                    <a:pt x="10007" y="102"/>
                    <a:pt x="10107" y="2"/>
                  </a:cubicBezTo>
                  <a:cubicBezTo>
                    <a:pt x="10106" y="1"/>
                    <a:pt x="10104" y="0"/>
                    <a:pt x="10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2" name="Google Shape;538;p35">
              <a:extLst>
                <a:ext uri="{FF2B5EF4-FFF2-40B4-BE49-F238E27FC236}">
                  <a16:creationId xmlns:a16="http://schemas.microsoft.com/office/drawing/2014/main" id="{281AE9DC-E836-24BC-2206-0E67F1002748}"/>
                </a:ext>
              </a:extLst>
            </p:cNvPr>
            <p:cNvSpPr/>
            <p:nvPr/>
          </p:nvSpPr>
          <p:spPr>
            <a:xfrm>
              <a:off x="2572429" y="2141963"/>
              <a:ext cx="158089" cy="105837"/>
            </a:xfrm>
            <a:custGeom>
              <a:avLst/>
              <a:gdLst/>
              <a:ahLst/>
              <a:cxnLst/>
              <a:rect l="l" t="t" r="r" b="b"/>
              <a:pathLst>
                <a:path w="10541" h="7057" extrusionOk="0">
                  <a:moveTo>
                    <a:pt x="9507" y="1"/>
                  </a:moveTo>
                  <a:lnTo>
                    <a:pt x="9507" y="1"/>
                  </a:lnTo>
                  <a:cubicBezTo>
                    <a:pt x="9508" y="4"/>
                    <a:pt x="9641" y="270"/>
                    <a:pt x="9774" y="701"/>
                  </a:cubicBezTo>
                  <a:cubicBezTo>
                    <a:pt x="10007" y="1302"/>
                    <a:pt x="10174" y="1936"/>
                    <a:pt x="10241" y="2603"/>
                  </a:cubicBezTo>
                  <a:cubicBezTo>
                    <a:pt x="10341" y="3570"/>
                    <a:pt x="10141" y="4537"/>
                    <a:pt x="9607" y="5371"/>
                  </a:cubicBezTo>
                  <a:cubicBezTo>
                    <a:pt x="9307" y="5838"/>
                    <a:pt x="8873" y="6239"/>
                    <a:pt x="8406" y="6505"/>
                  </a:cubicBezTo>
                  <a:cubicBezTo>
                    <a:pt x="7967" y="6712"/>
                    <a:pt x="7507" y="6839"/>
                    <a:pt x="7043" y="6839"/>
                  </a:cubicBezTo>
                  <a:cubicBezTo>
                    <a:pt x="6908" y="6839"/>
                    <a:pt x="6773" y="6828"/>
                    <a:pt x="6638" y="6806"/>
                  </a:cubicBezTo>
                  <a:cubicBezTo>
                    <a:pt x="6038" y="6739"/>
                    <a:pt x="5437" y="6606"/>
                    <a:pt x="4870" y="6339"/>
                  </a:cubicBezTo>
                  <a:cubicBezTo>
                    <a:pt x="4336" y="6105"/>
                    <a:pt x="3836" y="5838"/>
                    <a:pt x="3369" y="5505"/>
                  </a:cubicBezTo>
                  <a:cubicBezTo>
                    <a:pt x="2569" y="4971"/>
                    <a:pt x="1868" y="4271"/>
                    <a:pt x="1301" y="3503"/>
                  </a:cubicBezTo>
                  <a:cubicBezTo>
                    <a:pt x="767" y="2769"/>
                    <a:pt x="334" y="1969"/>
                    <a:pt x="0" y="1135"/>
                  </a:cubicBezTo>
                  <a:lnTo>
                    <a:pt x="0" y="1135"/>
                  </a:lnTo>
                  <a:cubicBezTo>
                    <a:pt x="0" y="1202"/>
                    <a:pt x="0" y="1268"/>
                    <a:pt x="33" y="1335"/>
                  </a:cubicBezTo>
                  <a:cubicBezTo>
                    <a:pt x="67" y="1502"/>
                    <a:pt x="133" y="1669"/>
                    <a:pt x="200" y="1835"/>
                  </a:cubicBezTo>
                  <a:cubicBezTo>
                    <a:pt x="434" y="2469"/>
                    <a:pt x="767" y="3036"/>
                    <a:pt x="1168" y="3603"/>
                  </a:cubicBezTo>
                  <a:cubicBezTo>
                    <a:pt x="1735" y="4404"/>
                    <a:pt x="2468" y="5104"/>
                    <a:pt x="3269" y="5672"/>
                  </a:cubicBezTo>
                  <a:cubicBezTo>
                    <a:pt x="3736" y="6005"/>
                    <a:pt x="4270" y="6305"/>
                    <a:pt x="4803" y="6539"/>
                  </a:cubicBezTo>
                  <a:cubicBezTo>
                    <a:pt x="5371" y="6806"/>
                    <a:pt x="6004" y="6972"/>
                    <a:pt x="6638" y="7039"/>
                  </a:cubicBezTo>
                  <a:cubicBezTo>
                    <a:pt x="6745" y="7050"/>
                    <a:pt x="6853" y="7056"/>
                    <a:pt x="6962" y="7056"/>
                  </a:cubicBezTo>
                  <a:cubicBezTo>
                    <a:pt x="7495" y="7056"/>
                    <a:pt x="8035" y="6922"/>
                    <a:pt x="8506" y="6672"/>
                  </a:cubicBezTo>
                  <a:cubicBezTo>
                    <a:pt x="9040" y="6405"/>
                    <a:pt x="9473" y="5972"/>
                    <a:pt x="9807" y="5471"/>
                  </a:cubicBezTo>
                  <a:cubicBezTo>
                    <a:pt x="10307" y="4604"/>
                    <a:pt x="10541" y="3570"/>
                    <a:pt x="10407" y="2569"/>
                  </a:cubicBezTo>
                  <a:cubicBezTo>
                    <a:pt x="10307" y="1902"/>
                    <a:pt x="10141" y="1268"/>
                    <a:pt x="9840" y="668"/>
                  </a:cubicBezTo>
                  <a:cubicBezTo>
                    <a:pt x="9774" y="434"/>
                    <a:pt x="9674" y="268"/>
                    <a:pt x="9607" y="168"/>
                  </a:cubicBezTo>
                  <a:cubicBezTo>
                    <a:pt x="9574" y="101"/>
                    <a:pt x="9540" y="68"/>
                    <a:pt x="9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3" name="Google Shape;539;p35">
              <a:extLst>
                <a:ext uri="{FF2B5EF4-FFF2-40B4-BE49-F238E27FC236}">
                  <a16:creationId xmlns:a16="http://schemas.microsoft.com/office/drawing/2014/main" id="{FAEC74E1-A111-D5FA-1080-C14D39992E05}"/>
                </a:ext>
              </a:extLst>
            </p:cNvPr>
            <p:cNvSpPr/>
            <p:nvPr/>
          </p:nvSpPr>
          <p:spPr>
            <a:xfrm>
              <a:off x="2480383" y="2759500"/>
              <a:ext cx="375717" cy="24281"/>
            </a:xfrm>
            <a:custGeom>
              <a:avLst/>
              <a:gdLst/>
              <a:ahLst/>
              <a:cxnLst/>
              <a:rect l="l" t="t" r="r" b="b"/>
              <a:pathLst>
                <a:path w="25052" h="1619" extrusionOk="0">
                  <a:moveTo>
                    <a:pt x="19182" y="0"/>
                  </a:moveTo>
                  <a:cubicBezTo>
                    <a:pt x="17235" y="0"/>
                    <a:pt x="14939" y="42"/>
                    <a:pt x="12476" y="184"/>
                  </a:cubicBezTo>
                  <a:cubicBezTo>
                    <a:pt x="9007" y="351"/>
                    <a:pt x="5905" y="717"/>
                    <a:pt x="3636" y="1018"/>
                  </a:cubicBezTo>
                  <a:cubicBezTo>
                    <a:pt x="2502" y="1184"/>
                    <a:pt x="1601" y="1318"/>
                    <a:pt x="968" y="1418"/>
                  </a:cubicBezTo>
                  <a:lnTo>
                    <a:pt x="267" y="1551"/>
                  </a:lnTo>
                  <a:cubicBezTo>
                    <a:pt x="167" y="1551"/>
                    <a:pt x="67" y="1585"/>
                    <a:pt x="0" y="1618"/>
                  </a:cubicBezTo>
                  <a:lnTo>
                    <a:pt x="267" y="1618"/>
                  </a:lnTo>
                  <a:lnTo>
                    <a:pt x="1001" y="1518"/>
                  </a:lnTo>
                  <a:lnTo>
                    <a:pt x="3670" y="1184"/>
                  </a:lnTo>
                  <a:cubicBezTo>
                    <a:pt x="5905" y="918"/>
                    <a:pt x="9040" y="617"/>
                    <a:pt x="12509" y="417"/>
                  </a:cubicBezTo>
                  <a:cubicBezTo>
                    <a:pt x="15945" y="217"/>
                    <a:pt x="19081" y="184"/>
                    <a:pt x="21349" y="184"/>
                  </a:cubicBezTo>
                  <a:lnTo>
                    <a:pt x="24051" y="217"/>
                  </a:lnTo>
                  <a:lnTo>
                    <a:pt x="24785" y="217"/>
                  </a:lnTo>
                  <a:cubicBezTo>
                    <a:pt x="24835" y="234"/>
                    <a:pt x="24876" y="242"/>
                    <a:pt x="24918" y="242"/>
                  </a:cubicBezTo>
                  <a:cubicBezTo>
                    <a:pt x="24960" y="242"/>
                    <a:pt x="25002" y="234"/>
                    <a:pt x="25052" y="217"/>
                  </a:cubicBezTo>
                  <a:cubicBezTo>
                    <a:pt x="24951" y="184"/>
                    <a:pt x="24885" y="184"/>
                    <a:pt x="24785" y="184"/>
                  </a:cubicBezTo>
                  <a:lnTo>
                    <a:pt x="24051" y="117"/>
                  </a:lnTo>
                  <a:cubicBezTo>
                    <a:pt x="23417" y="84"/>
                    <a:pt x="22516" y="50"/>
                    <a:pt x="21382" y="17"/>
                  </a:cubicBezTo>
                  <a:cubicBezTo>
                    <a:pt x="20715" y="7"/>
                    <a:pt x="19978" y="0"/>
                    <a:pt x="19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4" name="Google Shape;540;p35">
              <a:extLst>
                <a:ext uri="{FF2B5EF4-FFF2-40B4-BE49-F238E27FC236}">
                  <a16:creationId xmlns:a16="http://schemas.microsoft.com/office/drawing/2014/main" id="{F0712D2E-AB71-59DB-AE42-E1332DA573A2}"/>
                </a:ext>
              </a:extLst>
            </p:cNvPr>
            <p:cNvSpPr/>
            <p:nvPr/>
          </p:nvSpPr>
          <p:spPr>
            <a:xfrm>
              <a:off x="2352826" y="2241506"/>
              <a:ext cx="104068" cy="174121"/>
            </a:xfrm>
            <a:custGeom>
              <a:avLst/>
              <a:gdLst/>
              <a:ahLst/>
              <a:cxnLst/>
              <a:rect l="l" t="t" r="r" b="b"/>
              <a:pathLst>
                <a:path w="6939" h="11610" extrusionOk="0">
                  <a:moveTo>
                    <a:pt x="6939" y="1"/>
                  </a:moveTo>
                  <a:cubicBezTo>
                    <a:pt x="6805" y="134"/>
                    <a:pt x="6705" y="268"/>
                    <a:pt x="6605" y="435"/>
                  </a:cubicBezTo>
                  <a:cubicBezTo>
                    <a:pt x="6371" y="701"/>
                    <a:pt x="6105" y="1102"/>
                    <a:pt x="5738" y="1602"/>
                  </a:cubicBezTo>
                  <a:cubicBezTo>
                    <a:pt x="5037" y="2603"/>
                    <a:pt x="4103" y="4004"/>
                    <a:pt x="3136" y="5605"/>
                  </a:cubicBezTo>
                  <a:cubicBezTo>
                    <a:pt x="2168" y="7206"/>
                    <a:pt x="1368" y="8707"/>
                    <a:pt x="801" y="9808"/>
                  </a:cubicBezTo>
                  <a:cubicBezTo>
                    <a:pt x="534" y="10342"/>
                    <a:pt x="334" y="10809"/>
                    <a:pt x="200" y="11109"/>
                  </a:cubicBezTo>
                  <a:cubicBezTo>
                    <a:pt x="100" y="11276"/>
                    <a:pt x="34" y="11442"/>
                    <a:pt x="0" y="11609"/>
                  </a:cubicBezTo>
                  <a:cubicBezTo>
                    <a:pt x="100" y="11476"/>
                    <a:pt x="200" y="11309"/>
                    <a:pt x="267" y="11142"/>
                  </a:cubicBezTo>
                  <a:lnTo>
                    <a:pt x="934" y="9875"/>
                  </a:lnTo>
                  <a:cubicBezTo>
                    <a:pt x="1535" y="8807"/>
                    <a:pt x="2369" y="7306"/>
                    <a:pt x="3303" y="5705"/>
                  </a:cubicBezTo>
                  <a:cubicBezTo>
                    <a:pt x="4270" y="4104"/>
                    <a:pt x="5204" y="2703"/>
                    <a:pt x="5871" y="1669"/>
                  </a:cubicBezTo>
                  <a:cubicBezTo>
                    <a:pt x="6171" y="1202"/>
                    <a:pt x="6438" y="768"/>
                    <a:pt x="6672" y="468"/>
                  </a:cubicBezTo>
                  <a:cubicBezTo>
                    <a:pt x="6772" y="301"/>
                    <a:pt x="6872" y="168"/>
                    <a:pt x="6939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5" name="Google Shape;541;p35">
              <a:extLst>
                <a:ext uri="{FF2B5EF4-FFF2-40B4-BE49-F238E27FC236}">
                  <a16:creationId xmlns:a16="http://schemas.microsoft.com/office/drawing/2014/main" id="{8AACF2DB-1A89-D046-288F-67346C86A99C}"/>
                </a:ext>
              </a:extLst>
            </p:cNvPr>
            <p:cNvSpPr/>
            <p:nvPr/>
          </p:nvSpPr>
          <p:spPr>
            <a:xfrm>
              <a:off x="3105167" y="1950373"/>
              <a:ext cx="98069" cy="69063"/>
            </a:xfrm>
            <a:custGeom>
              <a:avLst/>
              <a:gdLst/>
              <a:ahLst/>
              <a:cxnLst/>
              <a:rect l="l" t="t" r="r" b="b"/>
              <a:pathLst>
                <a:path w="6539" h="4605" extrusionOk="0">
                  <a:moveTo>
                    <a:pt x="0" y="1"/>
                  </a:moveTo>
                  <a:cubicBezTo>
                    <a:pt x="267" y="268"/>
                    <a:pt x="567" y="535"/>
                    <a:pt x="901" y="768"/>
                  </a:cubicBezTo>
                  <a:cubicBezTo>
                    <a:pt x="1468" y="1168"/>
                    <a:pt x="2269" y="1802"/>
                    <a:pt x="3169" y="2436"/>
                  </a:cubicBezTo>
                  <a:cubicBezTo>
                    <a:pt x="4070" y="3070"/>
                    <a:pt x="4904" y="3604"/>
                    <a:pt x="5504" y="4004"/>
                  </a:cubicBezTo>
                  <a:cubicBezTo>
                    <a:pt x="5838" y="4237"/>
                    <a:pt x="6171" y="4438"/>
                    <a:pt x="6538" y="4604"/>
                  </a:cubicBezTo>
                  <a:cubicBezTo>
                    <a:pt x="6238" y="4337"/>
                    <a:pt x="5938" y="4104"/>
                    <a:pt x="5604" y="3904"/>
                  </a:cubicBezTo>
                  <a:lnTo>
                    <a:pt x="3303" y="2269"/>
                  </a:lnTo>
                  <a:cubicBezTo>
                    <a:pt x="2402" y="1635"/>
                    <a:pt x="1635" y="1102"/>
                    <a:pt x="968" y="635"/>
                  </a:cubicBezTo>
                  <a:cubicBezTo>
                    <a:pt x="668" y="401"/>
                    <a:pt x="334" y="20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6" name="Google Shape;542;p35">
              <a:extLst>
                <a:ext uri="{FF2B5EF4-FFF2-40B4-BE49-F238E27FC236}">
                  <a16:creationId xmlns:a16="http://schemas.microsoft.com/office/drawing/2014/main" id="{C1C5C503-E57D-67ED-F13D-6BC5548D15DF}"/>
                </a:ext>
              </a:extLst>
            </p:cNvPr>
            <p:cNvSpPr/>
            <p:nvPr/>
          </p:nvSpPr>
          <p:spPr>
            <a:xfrm>
              <a:off x="2425362" y="2240937"/>
              <a:ext cx="126579" cy="54126"/>
            </a:xfrm>
            <a:custGeom>
              <a:avLst/>
              <a:gdLst/>
              <a:ahLst/>
              <a:cxnLst/>
              <a:rect l="l" t="t" r="r" b="b"/>
              <a:pathLst>
                <a:path w="8440" h="3609" extrusionOk="0">
                  <a:moveTo>
                    <a:pt x="8414" y="0"/>
                  </a:moveTo>
                  <a:cubicBezTo>
                    <a:pt x="8298" y="0"/>
                    <a:pt x="7819" y="123"/>
                    <a:pt x="7072" y="272"/>
                  </a:cubicBezTo>
                  <a:cubicBezTo>
                    <a:pt x="6238" y="439"/>
                    <a:pt x="5070" y="573"/>
                    <a:pt x="3769" y="906"/>
                  </a:cubicBezTo>
                  <a:cubicBezTo>
                    <a:pt x="2669" y="1173"/>
                    <a:pt x="1635" y="1707"/>
                    <a:pt x="801" y="2474"/>
                  </a:cubicBezTo>
                  <a:cubicBezTo>
                    <a:pt x="567" y="2707"/>
                    <a:pt x="334" y="2974"/>
                    <a:pt x="167" y="3275"/>
                  </a:cubicBezTo>
                  <a:cubicBezTo>
                    <a:pt x="100" y="3375"/>
                    <a:pt x="33" y="3508"/>
                    <a:pt x="0" y="3608"/>
                  </a:cubicBezTo>
                  <a:cubicBezTo>
                    <a:pt x="267" y="3241"/>
                    <a:pt x="600" y="2908"/>
                    <a:pt x="901" y="2574"/>
                  </a:cubicBezTo>
                  <a:cubicBezTo>
                    <a:pt x="1768" y="1874"/>
                    <a:pt x="2769" y="1373"/>
                    <a:pt x="3836" y="1106"/>
                  </a:cubicBezTo>
                  <a:cubicBezTo>
                    <a:pt x="5104" y="806"/>
                    <a:pt x="6271" y="639"/>
                    <a:pt x="7105" y="439"/>
                  </a:cubicBezTo>
                  <a:cubicBezTo>
                    <a:pt x="7505" y="339"/>
                    <a:pt x="7872" y="239"/>
                    <a:pt x="8072" y="172"/>
                  </a:cubicBezTo>
                  <a:cubicBezTo>
                    <a:pt x="8206" y="139"/>
                    <a:pt x="8306" y="72"/>
                    <a:pt x="8439" y="6"/>
                  </a:cubicBezTo>
                  <a:cubicBezTo>
                    <a:pt x="8436" y="2"/>
                    <a:pt x="8427" y="0"/>
                    <a:pt x="84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7" name="Google Shape;543;p35">
              <a:extLst>
                <a:ext uri="{FF2B5EF4-FFF2-40B4-BE49-F238E27FC236}">
                  <a16:creationId xmlns:a16="http://schemas.microsoft.com/office/drawing/2014/main" id="{24CA3A3E-9110-274E-457E-A0F472A32276}"/>
                </a:ext>
              </a:extLst>
            </p:cNvPr>
            <p:cNvSpPr/>
            <p:nvPr/>
          </p:nvSpPr>
          <p:spPr>
            <a:xfrm>
              <a:off x="2447871" y="2218008"/>
              <a:ext cx="102568" cy="36024"/>
            </a:xfrm>
            <a:custGeom>
              <a:avLst/>
              <a:gdLst/>
              <a:ahLst/>
              <a:cxnLst/>
              <a:rect l="l" t="t" r="r" b="b"/>
              <a:pathLst>
                <a:path w="6839" h="2402" extrusionOk="0">
                  <a:moveTo>
                    <a:pt x="6838" y="0"/>
                  </a:moveTo>
                  <a:lnTo>
                    <a:pt x="6838" y="0"/>
                  </a:lnTo>
                  <a:cubicBezTo>
                    <a:pt x="6471" y="33"/>
                    <a:pt x="6138" y="100"/>
                    <a:pt x="5804" y="234"/>
                  </a:cubicBezTo>
                  <a:cubicBezTo>
                    <a:pt x="5170" y="400"/>
                    <a:pt x="4303" y="667"/>
                    <a:pt x="3369" y="1001"/>
                  </a:cubicBezTo>
                  <a:cubicBezTo>
                    <a:pt x="2402" y="1334"/>
                    <a:pt x="1568" y="1668"/>
                    <a:pt x="967" y="1935"/>
                  </a:cubicBezTo>
                  <a:cubicBezTo>
                    <a:pt x="634" y="2068"/>
                    <a:pt x="300" y="2202"/>
                    <a:pt x="0" y="2402"/>
                  </a:cubicBezTo>
                  <a:cubicBezTo>
                    <a:pt x="334" y="2335"/>
                    <a:pt x="667" y="2202"/>
                    <a:pt x="1001" y="2068"/>
                  </a:cubicBezTo>
                  <a:lnTo>
                    <a:pt x="3403" y="1201"/>
                  </a:lnTo>
                  <a:lnTo>
                    <a:pt x="5838" y="367"/>
                  </a:lnTo>
                  <a:cubicBezTo>
                    <a:pt x="6171" y="267"/>
                    <a:pt x="6505" y="134"/>
                    <a:pt x="6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8" name="Google Shape;544;p35">
              <a:extLst>
                <a:ext uri="{FF2B5EF4-FFF2-40B4-BE49-F238E27FC236}">
                  <a16:creationId xmlns:a16="http://schemas.microsoft.com/office/drawing/2014/main" id="{C56F2EE5-819D-4A87-A29D-6AB71A6A14F3}"/>
                </a:ext>
              </a:extLst>
            </p:cNvPr>
            <p:cNvSpPr/>
            <p:nvPr/>
          </p:nvSpPr>
          <p:spPr>
            <a:xfrm>
              <a:off x="2561422" y="2181912"/>
              <a:ext cx="18027" cy="82126"/>
            </a:xfrm>
            <a:custGeom>
              <a:avLst/>
              <a:gdLst/>
              <a:ahLst/>
              <a:cxnLst/>
              <a:rect l="l" t="t" r="r" b="b"/>
              <a:pathLst>
                <a:path w="1202" h="5476" extrusionOk="0">
                  <a:moveTo>
                    <a:pt x="1192" y="1"/>
                  </a:moveTo>
                  <a:cubicBezTo>
                    <a:pt x="1137" y="1"/>
                    <a:pt x="835" y="147"/>
                    <a:pt x="534" y="539"/>
                  </a:cubicBezTo>
                  <a:cubicBezTo>
                    <a:pt x="167" y="1140"/>
                    <a:pt x="0" y="1873"/>
                    <a:pt x="34" y="2574"/>
                  </a:cubicBezTo>
                  <a:cubicBezTo>
                    <a:pt x="0" y="3274"/>
                    <a:pt x="34" y="3975"/>
                    <a:pt x="167" y="4642"/>
                  </a:cubicBezTo>
                  <a:cubicBezTo>
                    <a:pt x="167" y="4942"/>
                    <a:pt x="234" y="5209"/>
                    <a:pt x="367" y="5476"/>
                  </a:cubicBezTo>
                  <a:cubicBezTo>
                    <a:pt x="400" y="5476"/>
                    <a:pt x="200" y="4175"/>
                    <a:pt x="234" y="2574"/>
                  </a:cubicBezTo>
                  <a:cubicBezTo>
                    <a:pt x="200" y="1907"/>
                    <a:pt x="367" y="1240"/>
                    <a:pt x="667" y="639"/>
                  </a:cubicBezTo>
                  <a:cubicBezTo>
                    <a:pt x="834" y="406"/>
                    <a:pt x="1001" y="206"/>
                    <a:pt x="1201" y="5"/>
                  </a:cubicBezTo>
                  <a:cubicBezTo>
                    <a:pt x="1201" y="2"/>
                    <a:pt x="1198" y="1"/>
                    <a:pt x="11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89" name="Google Shape;545;p35">
              <a:extLst>
                <a:ext uri="{FF2B5EF4-FFF2-40B4-BE49-F238E27FC236}">
                  <a16:creationId xmlns:a16="http://schemas.microsoft.com/office/drawing/2014/main" id="{F5DAA426-71E9-F0E5-C40D-88DBA42EE643}"/>
                </a:ext>
              </a:extLst>
            </p:cNvPr>
            <p:cNvSpPr/>
            <p:nvPr/>
          </p:nvSpPr>
          <p:spPr>
            <a:xfrm>
              <a:off x="2576418" y="2198993"/>
              <a:ext cx="15027" cy="45037"/>
            </a:xfrm>
            <a:custGeom>
              <a:avLst/>
              <a:gdLst/>
              <a:ahLst/>
              <a:cxnLst/>
              <a:rect l="l" t="t" r="r" b="b"/>
              <a:pathLst>
                <a:path w="1002" h="3003" extrusionOk="0">
                  <a:moveTo>
                    <a:pt x="1002" y="1"/>
                  </a:moveTo>
                  <a:cubicBezTo>
                    <a:pt x="1002" y="1"/>
                    <a:pt x="835" y="101"/>
                    <a:pt x="635" y="334"/>
                  </a:cubicBezTo>
                  <a:cubicBezTo>
                    <a:pt x="134" y="968"/>
                    <a:pt x="1" y="1835"/>
                    <a:pt x="301" y="2602"/>
                  </a:cubicBezTo>
                  <a:cubicBezTo>
                    <a:pt x="435" y="2869"/>
                    <a:pt x="535" y="3003"/>
                    <a:pt x="568" y="3003"/>
                  </a:cubicBezTo>
                  <a:cubicBezTo>
                    <a:pt x="401" y="2502"/>
                    <a:pt x="368" y="1969"/>
                    <a:pt x="401" y="1435"/>
                  </a:cubicBezTo>
                  <a:cubicBezTo>
                    <a:pt x="501" y="935"/>
                    <a:pt x="735" y="434"/>
                    <a:pt x="10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0" name="Google Shape;546;p35">
              <a:extLst>
                <a:ext uri="{FF2B5EF4-FFF2-40B4-BE49-F238E27FC236}">
                  <a16:creationId xmlns:a16="http://schemas.microsoft.com/office/drawing/2014/main" id="{9F088E38-1AEB-D743-67A5-889C70D2DB0E}"/>
                </a:ext>
              </a:extLst>
            </p:cNvPr>
            <p:cNvSpPr/>
            <p:nvPr/>
          </p:nvSpPr>
          <p:spPr>
            <a:xfrm>
              <a:off x="2574424" y="2249019"/>
              <a:ext cx="9523" cy="43028"/>
            </a:xfrm>
            <a:custGeom>
              <a:avLst/>
              <a:gdLst/>
              <a:ahLst/>
              <a:cxnLst/>
              <a:rect l="l" t="t" r="r" b="b"/>
              <a:pathLst>
                <a:path w="635" h="2869" extrusionOk="0">
                  <a:moveTo>
                    <a:pt x="467" y="0"/>
                  </a:moveTo>
                  <a:lnTo>
                    <a:pt x="467" y="0"/>
                  </a:lnTo>
                  <a:cubicBezTo>
                    <a:pt x="0" y="901"/>
                    <a:pt x="34" y="2002"/>
                    <a:pt x="568" y="2869"/>
                  </a:cubicBezTo>
                  <a:cubicBezTo>
                    <a:pt x="634" y="2836"/>
                    <a:pt x="401" y="2235"/>
                    <a:pt x="367" y="1435"/>
                  </a:cubicBezTo>
                  <a:cubicBezTo>
                    <a:pt x="334" y="634"/>
                    <a:pt x="501" y="34"/>
                    <a:pt x="4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1" name="Google Shape;547;p35">
              <a:extLst>
                <a:ext uri="{FF2B5EF4-FFF2-40B4-BE49-F238E27FC236}">
                  <a16:creationId xmlns:a16="http://schemas.microsoft.com/office/drawing/2014/main" id="{4A46BF4C-EF94-972E-40A0-6BC469A5E3EE}"/>
                </a:ext>
              </a:extLst>
            </p:cNvPr>
            <p:cNvSpPr/>
            <p:nvPr/>
          </p:nvSpPr>
          <p:spPr>
            <a:xfrm>
              <a:off x="2783020" y="2207615"/>
              <a:ext cx="55041" cy="6629"/>
            </a:xfrm>
            <a:custGeom>
              <a:avLst/>
              <a:gdLst/>
              <a:ahLst/>
              <a:cxnLst/>
              <a:rect l="l" t="t" r="r" b="b"/>
              <a:pathLst>
                <a:path w="3670" h="442" extrusionOk="0">
                  <a:moveTo>
                    <a:pt x="2291" y="1"/>
                  </a:moveTo>
                  <a:cubicBezTo>
                    <a:pt x="2137" y="1"/>
                    <a:pt x="1985" y="9"/>
                    <a:pt x="1835" y="26"/>
                  </a:cubicBezTo>
                  <a:cubicBezTo>
                    <a:pt x="1201" y="26"/>
                    <a:pt x="567" y="159"/>
                    <a:pt x="0" y="426"/>
                  </a:cubicBezTo>
                  <a:cubicBezTo>
                    <a:pt x="0" y="437"/>
                    <a:pt x="22" y="442"/>
                    <a:pt x="63" y="442"/>
                  </a:cubicBezTo>
                  <a:cubicBezTo>
                    <a:pt x="274" y="442"/>
                    <a:pt x="996" y="315"/>
                    <a:pt x="1835" y="259"/>
                  </a:cubicBezTo>
                  <a:cubicBezTo>
                    <a:pt x="2112" y="241"/>
                    <a:pt x="2375" y="235"/>
                    <a:pt x="2613" y="235"/>
                  </a:cubicBezTo>
                  <a:cubicBezTo>
                    <a:pt x="2996" y="235"/>
                    <a:pt x="3309" y="250"/>
                    <a:pt x="3493" y="250"/>
                  </a:cubicBezTo>
                  <a:cubicBezTo>
                    <a:pt x="3606" y="250"/>
                    <a:pt x="3670" y="245"/>
                    <a:pt x="3670" y="226"/>
                  </a:cubicBezTo>
                  <a:cubicBezTo>
                    <a:pt x="3219" y="76"/>
                    <a:pt x="2750" y="1"/>
                    <a:pt x="2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2" name="Google Shape;548;p35">
              <a:extLst>
                <a:ext uri="{FF2B5EF4-FFF2-40B4-BE49-F238E27FC236}">
                  <a16:creationId xmlns:a16="http://schemas.microsoft.com/office/drawing/2014/main" id="{671DBFBA-A836-1437-D8DE-9AD9098D1101}"/>
                </a:ext>
              </a:extLst>
            </p:cNvPr>
            <p:cNvSpPr/>
            <p:nvPr/>
          </p:nvSpPr>
          <p:spPr>
            <a:xfrm>
              <a:off x="2768009" y="2191300"/>
              <a:ext cx="59045" cy="7394"/>
            </a:xfrm>
            <a:custGeom>
              <a:avLst/>
              <a:gdLst/>
              <a:ahLst/>
              <a:cxnLst/>
              <a:rect l="l" t="t" r="r" b="b"/>
              <a:pathLst>
                <a:path w="3937" h="493" extrusionOk="0">
                  <a:moveTo>
                    <a:pt x="2562" y="1"/>
                  </a:moveTo>
                  <a:cubicBezTo>
                    <a:pt x="2352" y="1"/>
                    <a:pt x="2142" y="16"/>
                    <a:pt x="1935" y="47"/>
                  </a:cubicBezTo>
                  <a:cubicBezTo>
                    <a:pt x="1268" y="47"/>
                    <a:pt x="634" y="180"/>
                    <a:pt x="1" y="480"/>
                  </a:cubicBezTo>
                  <a:cubicBezTo>
                    <a:pt x="5" y="488"/>
                    <a:pt x="21" y="492"/>
                    <a:pt x="48" y="492"/>
                  </a:cubicBezTo>
                  <a:cubicBezTo>
                    <a:pt x="243" y="492"/>
                    <a:pt x="1003" y="305"/>
                    <a:pt x="1969" y="247"/>
                  </a:cubicBezTo>
                  <a:cubicBezTo>
                    <a:pt x="2264" y="228"/>
                    <a:pt x="2546" y="223"/>
                    <a:pt x="2800" y="223"/>
                  </a:cubicBezTo>
                  <a:cubicBezTo>
                    <a:pt x="3211" y="223"/>
                    <a:pt x="3548" y="237"/>
                    <a:pt x="3746" y="237"/>
                  </a:cubicBezTo>
                  <a:cubicBezTo>
                    <a:pt x="3868" y="237"/>
                    <a:pt x="3937" y="232"/>
                    <a:pt x="3937" y="213"/>
                  </a:cubicBezTo>
                  <a:cubicBezTo>
                    <a:pt x="3499" y="75"/>
                    <a:pt x="3030" y="1"/>
                    <a:pt x="2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3" name="Google Shape;549;p35">
              <a:extLst>
                <a:ext uri="{FF2B5EF4-FFF2-40B4-BE49-F238E27FC236}">
                  <a16:creationId xmlns:a16="http://schemas.microsoft.com/office/drawing/2014/main" id="{17675FA6-6B2D-7063-FE91-EF923EDF310C}"/>
                </a:ext>
              </a:extLst>
            </p:cNvPr>
            <p:cNvSpPr/>
            <p:nvPr/>
          </p:nvSpPr>
          <p:spPr>
            <a:xfrm>
              <a:off x="2839541" y="2185316"/>
              <a:ext cx="27535" cy="24701"/>
            </a:xfrm>
            <a:custGeom>
              <a:avLst/>
              <a:gdLst/>
              <a:ahLst/>
              <a:cxnLst/>
              <a:rect l="l" t="t" r="r" b="b"/>
              <a:pathLst>
                <a:path w="1836" h="1647" extrusionOk="0">
                  <a:moveTo>
                    <a:pt x="1233" y="0"/>
                  </a:moveTo>
                  <a:cubicBezTo>
                    <a:pt x="569" y="0"/>
                    <a:pt x="1" y="536"/>
                    <a:pt x="1" y="1213"/>
                  </a:cubicBezTo>
                  <a:cubicBezTo>
                    <a:pt x="1" y="1513"/>
                    <a:pt x="67" y="1646"/>
                    <a:pt x="101" y="1646"/>
                  </a:cubicBezTo>
                  <a:cubicBezTo>
                    <a:pt x="134" y="1646"/>
                    <a:pt x="101" y="1480"/>
                    <a:pt x="134" y="1246"/>
                  </a:cubicBezTo>
                  <a:cubicBezTo>
                    <a:pt x="234" y="612"/>
                    <a:pt x="768" y="179"/>
                    <a:pt x="1402" y="179"/>
                  </a:cubicBezTo>
                  <a:cubicBezTo>
                    <a:pt x="1557" y="179"/>
                    <a:pt x="1683" y="193"/>
                    <a:pt x="1750" y="193"/>
                  </a:cubicBezTo>
                  <a:cubicBezTo>
                    <a:pt x="1784" y="193"/>
                    <a:pt x="1802" y="190"/>
                    <a:pt x="1802" y="179"/>
                  </a:cubicBezTo>
                  <a:cubicBezTo>
                    <a:pt x="1835" y="145"/>
                    <a:pt x="1669" y="45"/>
                    <a:pt x="1402" y="12"/>
                  </a:cubicBezTo>
                  <a:cubicBezTo>
                    <a:pt x="1345" y="4"/>
                    <a:pt x="1289" y="0"/>
                    <a:pt x="12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4" name="Google Shape;550;p35">
              <a:extLst>
                <a:ext uri="{FF2B5EF4-FFF2-40B4-BE49-F238E27FC236}">
                  <a16:creationId xmlns:a16="http://schemas.microsoft.com/office/drawing/2014/main" id="{B8459002-412C-BA32-FAC3-C317994419D2}"/>
                </a:ext>
              </a:extLst>
            </p:cNvPr>
            <p:cNvSpPr/>
            <p:nvPr/>
          </p:nvSpPr>
          <p:spPr>
            <a:xfrm>
              <a:off x="2829118" y="2170410"/>
              <a:ext cx="33459" cy="19662"/>
            </a:xfrm>
            <a:custGeom>
              <a:avLst/>
              <a:gdLst/>
              <a:ahLst/>
              <a:cxnLst/>
              <a:rect l="l" t="t" r="r" b="b"/>
              <a:pathLst>
                <a:path w="2231" h="1311" extrusionOk="0">
                  <a:moveTo>
                    <a:pt x="1322" y="1"/>
                  </a:moveTo>
                  <a:cubicBezTo>
                    <a:pt x="1130" y="1"/>
                    <a:pt x="941" y="34"/>
                    <a:pt x="762" y="105"/>
                  </a:cubicBezTo>
                  <a:cubicBezTo>
                    <a:pt x="396" y="239"/>
                    <a:pt x="129" y="539"/>
                    <a:pt x="62" y="906"/>
                  </a:cubicBezTo>
                  <a:cubicBezTo>
                    <a:pt x="1" y="1150"/>
                    <a:pt x="80" y="1310"/>
                    <a:pt x="119" y="1310"/>
                  </a:cubicBezTo>
                  <a:cubicBezTo>
                    <a:pt x="123" y="1310"/>
                    <a:pt x="126" y="1309"/>
                    <a:pt x="129" y="1306"/>
                  </a:cubicBezTo>
                  <a:cubicBezTo>
                    <a:pt x="162" y="1306"/>
                    <a:pt x="129" y="1139"/>
                    <a:pt x="195" y="906"/>
                  </a:cubicBezTo>
                  <a:cubicBezTo>
                    <a:pt x="295" y="606"/>
                    <a:pt x="529" y="372"/>
                    <a:pt x="829" y="272"/>
                  </a:cubicBezTo>
                  <a:cubicBezTo>
                    <a:pt x="1054" y="197"/>
                    <a:pt x="1298" y="159"/>
                    <a:pt x="1547" y="159"/>
                  </a:cubicBezTo>
                  <a:cubicBezTo>
                    <a:pt x="1630" y="159"/>
                    <a:pt x="1713" y="164"/>
                    <a:pt x="1797" y="172"/>
                  </a:cubicBezTo>
                  <a:cubicBezTo>
                    <a:pt x="1952" y="172"/>
                    <a:pt x="2078" y="187"/>
                    <a:pt x="2145" y="187"/>
                  </a:cubicBezTo>
                  <a:cubicBezTo>
                    <a:pt x="2178" y="187"/>
                    <a:pt x="2197" y="183"/>
                    <a:pt x="2197" y="172"/>
                  </a:cubicBezTo>
                  <a:cubicBezTo>
                    <a:pt x="2230" y="172"/>
                    <a:pt x="2063" y="105"/>
                    <a:pt x="1830" y="72"/>
                  </a:cubicBezTo>
                  <a:cubicBezTo>
                    <a:pt x="1660" y="25"/>
                    <a:pt x="1489" y="1"/>
                    <a:pt x="13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5" name="Google Shape;551;p35">
              <a:extLst>
                <a:ext uri="{FF2B5EF4-FFF2-40B4-BE49-F238E27FC236}">
                  <a16:creationId xmlns:a16="http://schemas.microsoft.com/office/drawing/2014/main" id="{47B55160-00A4-B4CC-042A-E2A15637FB8C}"/>
                </a:ext>
              </a:extLst>
            </p:cNvPr>
            <p:cNvSpPr/>
            <p:nvPr/>
          </p:nvSpPr>
          <p:spPr>
            <a:xfrm>
              <a:off x="2871062" y="1956386"/>
              <a:ext cx="246139" cy="228637"/>
            </a:xfrm>
            <a:custGeom>
              <a:avLst/>
              <a:gdLst/>
              <a:ahLst/>
              <a:cxnLst/>
              <a:rect l="l" t="t" r="r" b="b"/>
              <a:pathLst>
                <a:path w="16412" h="15245" extrusionOk="0">
                  <a:moveTo>
                    <a:pt x="16412" y="0"/>
                  </a:moveTo>
                  <a:lnTo>
                    <a:pt x="16412" y="0"/>
                  </a:lnTo>
                  <a:cubicBezTo>
                    <a:pt x="16345" y="34"/>
                    <a:pt x="16279" y="100"/>
                    <a:pt x="16245" y="167"/>
                  </a:cubicBezTo>
                  <a:cubicBezTo>
                    <a:pt x="16145" y="334"/>
                    <a:pt x="16045" y="534"/>
                    <a:pt x="15878" y="767"/>
                  </a:cubicBezTo>
                  <a:lnTo>
                    <a:pt x="14644" y="2902"/>
                  </a:lnTo>
                  <a:lnTo>
                    <a:pt x="12776" y="6071"/>
                  </a:lnTo>
                  <a:cubicBezTo>
                    <a:pt x="12076" y="7239"/>
                    <a:pt x="11408" y="8673"/>
                    <a:pt x="10074" y="9574"/>
                  </a:cubicBezTo>
                  <a:cubicBezTo>
                    <a:pt x="9440" y="10007"/>
                    <a:pt x="8773" y="10374"/>
                    <a:pt x="8073" y="10741"/>
                  </a:cubicBezTo>
                  <a:lnTo>
                    <a:pt x="6171" y="11775"/>
                  </a:lnTo>
                  <a:lnTo>
                    <a:pt x="2936" y="13543"/>
                  </a:lnTo>
                  <a:lnTo>
                    <a:pt x="767" y="14778"/>
                  </a:lnTo>
                  <a:lnTo>
                    <a:pt x="200" y="15111"/>
                  </a:lnTo>
                  <a:cubicBezTo>
                    <a:pt x="100" y="15144"/>
                    <a:pt x="34" y="15178"/>
                    <a:pt x="0" y="15245"/>
                  </a:cubicBezTo>
                  <a:lnTo>
                    <a:pt x="200" y="15144"/>
                  </a:lnTo>
                  <a:lnTo>
                    <a:pt x="801" y="14844"/>
                  </a:lnTo>
                  <a:lnTo>
                    <a:pt x="3002" y="13710"/>
                  </a:lnTo>
                  <a:lnTo>
                    <a:pt x="6271" y="11976"/>
                  </a:lnTo>
                  <a:lnTo>
                    <a:pt x="8173" y="10941"/>
                  </a:lnTo>
                  <a:cubicBezTo>
                    <a:pt x="8873" y="10575"/>
                    <a:pt x="9540" y="10174"/>
                    <a:pt x="10208" y="9741"/>
                  </a:cubicBezTo>
                  <a:cubicBezTo>
                    <a:pt x="10841" y="9307"/>
                    <a:pt x="11408" y="8707"/>
                    <a:pt x="11842" y="8039"/>
                  </a:cubicBezTo>
                  <a:cubicBezTo>
                    <a:pt x="12276" y="7439"/>
                    <a:pt x="12609" y="6772"/>
                    <a:pt x="12943" y="6171"/>
                  </a:cubicBezTo>
                  <a:cubicBezTo>
                    <a:pt x="13643" y="4971"/>
                    <a:pt x="14277" y="3870"/>
                    <a:pt x="14777" y="2969"/>
                  </a:cubicBezTo>
                  <a:cubicBezTo>
                    <a:pt x="15278" y="2068"/>
                    <a:pt x="15678" y="1335"/>
                    <a:pt x="15978" y="801"/>
                  </a:cubicBezTo>
                  <a:lnTo>
                    <a:pt x="16312" y="200"/>
                  </a:lnTo>
                  <a:cubicBezTo>
                    <a:pt x="16345" y="134"/>
                    <a:pt x="16379" y="67"/>
                    <a:pt x="164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6" name="Google Shape;552;p35">
              <a:extLst>
                <a:ext uri="{FF2B5EF4-FFF2-40B4-BE49-F238E27FC236}">
                  <a16:creationId xmlns:a16="http://schemas.microsoft.com/office/drawing/2014/main" id="{8E89DB9D-830C-DA4B-1331-2897F3E1190E}"/>
                </a:ext>
              </a:extLst>
            </p:cNvPr>
            <p:cNvSpPr/>
            <p:nvPr/>
          </p:nvSpPr>
          <p:spPr>
            <a:xfrm>
              <a:off x="2862560" y="2082443"/>
              <a:ext cx="151595" cy="89565"/>
            </a:xfrm>
            <a:custGeom>
              <a:avLst/>
              <a:gdLst/>
              <a:ahLst/>
              <a:cxnLst/>
              <a:rect l="l" t="t" r="r" b="b"/>
              <a:pathLst>
                <a:path w="10108" h="5972" extrusionOk="0">
                  <a:moveTo>
                    <a:pt x="10107" y="0"/>
                  </a:moveTo>
                  <a:lnTo>
                    <a:pt x="10107" y="0"/>
                  </a:lnTo>
                  <a:cubicBezTo>
                    <a:pt x="9974" y="34"/>
                    <a:pt x="9841" y="134"/>
                    <a:pt x="9707" y="200"/>
                  </a:cubicBezTo>
                  <a:lnTo>
                    <a:pt x="8640" y="868"/>
                  </a:lnTo>
                  <a:cubicBezTo>
                    <a:pt x="7739" y="1435"/>
                    <a:pt x="6505" y="2235"/>
                    <a:pt x="5104" y="3036"/>
                  </a:cubicBezTo>
                  <a:cubicBezTo>
                    <a:pt x="3703" y="3836"/>
                    <a:pt x="2435" y="4570"/>
                    <a:pt x="1501" y="5104"/>
                  </a:cubicBezTo>
                  <a:lnTo>
                    <a:pt x="400" y="5704"/>
                  </a:lnTo>
                  <a:cubicBezTo>
                    <a:pt x="267" y="5771"/>
                    <a:pt x="134" y="5871"/>
                    <a:pt x="0" y="5971"/>
                  </a:cubicBezTo>
                  <a:cubicBezTo>
                    <a:pt x="167" y="5905"/>
                    <a:pt x="300" y="5871"/>
                    <a:pt x="434" y="5771"/>
                  </a:cubicBezTo>
                  <a:cubicBezTo>
                    <a:pt x="701" y="5638"/>
                    <a:pt x="1068" y="5471"/>
                    <a:pt x="1568" y="5237"/>
                  </a:cubicBezTo>
                  <a:cubicBezTo>
                    <a:pt x="2502" y="4737"/>
                    <a:pt x="3803" y="4037"/>
                    <a:pt x="5204" y="3236"/>
                  </a:cubicBezTo>
                  <a:cubicBezTo>
                    <a:pt x="6605" y="2402"/>
                    <a:pt x="7839" y="1601"/>
                    <a:pt x="8706" y="1001"/>
                  </a:cubicBezTo>
                  <a:cubicBezTo>
                    <a:pt x="9140" y="701"/>
                    <a:pt x="9507" y="467"/>
                    <a:pt x="9740" y="267"/>
                  </a:cubicBezTo>
                  <a:cubicBezTo>
                    <a:pt x="9874" y="200"/>
                    <a:pt x="10007" y="100"/>
                    <a:pt x="101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7" name="Google Shape;553;p35">
              <a:extLst>
                <a:ext uri="{FF2B5EF4-FFF2-40B4-BE49-F238E27FC236}">
                  <a16:creationId xmlns:a16="http://schemas.microsoft.com/office/drawing/2014/main" id="{F2E50352-E88D-41B4-9801-1A10B9216C1C}"/>
                </a:ext>
              </a:extLst>
            </p:cNvPr>
            <p:cNvSpPr/>
            <p:nvPr/>
          </p:nvSpPr>
          <p:spPr>
            <a:xfrm>
              <a:off x="2327317" y="2294038"/>
              <a:ext cx="97559" cy="168107"/>
            </a:xfrm>
            <a:custGeom>
              <a:avLst/>
              <a:gdLst/>
              <a:ahLst/>
              <a:cxnLst/>
              <a:rect l="l" t="t" r="r" b="b"/>
              <a:pathLst>
                <a:path w="6505" h="11209" extrusionOk="0">
                  <a:moveTo>
                    <a:pt x="6470" y="0"/>
                  </a:moveTo>
                  <a:cubicBezTo>
                    <a:pt x="6385" y="0"/>
                    <a:pt x="4925" y="2489"/>
                    <a:pt x="3169" y="5538"/>
                  </a:cubicBezTo>
                  <a:cubicBezTo>
                    <a:pt x="1401" y="8640"/>
                    <a:pt x="0" y="11175"/>
                    <a:pt x="67" y="11208"/>
                  </a:cubicBezTo>
                  <a:cubicBezTo>
                    <a:pt x="67" y="11209"/>
                    <a:pt x="67" y="11209"/>
                    <a:pt x="68" y="11209"/>
                  </a:cubicBezTo>
                  <a:cubicBezTo>
                    <a:pt x="120" y="11209"/>
                    <a:pt x="1613" y="8753"/>
                    <a:pt x="3369" y="5671"/>
                  </a:cubicBezTo>
                  <a:cubicBezTo>
                    <a:pt x="5104" y="2569"/>
                    <a:pt x="6505" y="34"/>
                    <a:pt x="6471" y="0"/>
                  </a:cubicBezTo>
                  <a:cubicBezTo>
                    <a:pt x="6471" y="0"/>
                    <a:pt x="6470" y="0"/>
                    <a:pt x="64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8" name="Google Shape;554;p35">
              <a:extLst>
                <a:ext uri="{FF2B5EF4-FFF2-40B4-BE49-F238E27FC236}">
                  <a16:creationId xmlns:a16="http://schemas.microsoft.com/office/drawing/2014/main" id="{64340835-3703-F6FE-CC78-4225C7BC2F67}"/>
                </a:ext>
              </a:extLst>
            </p:cNvPr>
            <p:cNvSpPr/>
            <p:nvPr/>
          </p:nvSpPr>
          <p:spPr>
            <a:xfrm>
              <a:off x="3224716" y="3728680"/>
              <a:ext cx="396234" cy="208135"/>
            </a:xfrm>
            <a:custGeom>
              <a:avLst/>
              <a:gdLst/>
              <a:ahLst/>
              <a:cxnLst/>
              <a:rect l="l" t="t" r="r" b="b"/>
              <a:pathLst>
                <a:path w="26420" h="13878" extrusionOk="0">
                  <a:moveTo>
                    <a:pt x="13210" y="3670"/>
                  </a:moveTo>
                  <a:cubicBezTo>
                    <a:pt x="17080" y="3670"/>
                    <a:pt x="20349" y="6506"/>
                    <a:pt x="20916" y="10308"/>
                  </a:cubicBezTo>
                  <a:lnTo>
                    <a:pt x="5505" y="10308"/>
                  </a:lnTo>
                  <a:cubicBezTo>
                    <a:pt x="6072" y="6506"/>
                    <a:pt x="9341" y="3670"/>
                    <a:pt x="13210" y="3670"/>
                  </a:cubicBezTo>
                  <a:close/>
                  <a:moveTo>
                    <a:pt x="13210" y="1"/>
                  </a:moveTo>
                  <a:cubicBezTo>
                    <a:pt x="7339" y="1"/>
                    <a:pt x="2402" y="4471"/>
                    <a:pt x="1802" y="10308"/>
                  </a:cubicBezTo>
                  <a:lnTo>
                    <a:pt x="1" y="10308"/>
                  </a:lnTo>
                  <a:lnTo>
                    <a:pt x="1" y="13877"/>
                  </a:lnTo>
                  <a:lnTo>
                    <a:pt x="26420" y="13877"/>
                  </a:lnTo>
                  <a:lnTo>
                    <a:pt x="26420" y="10308"/>
                  </a:lnTo>
                  <a:lnTo>
                    <a:pt x="24618" y="10308"/>
                  </a:lnTo>
                  <a:cubicBezTo>
                    <a:pt x="24018" y="4471"/>
                    <a:pt x="19081" y="1"/>
                    <a:pt x="132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599" name="Google Shape;555;p35">
              <a:extLst>
                <a:ext uri="{FF2B5EF4-FFF2-40B4-BE49-F238E27FC236}">
                  <a16:creationId xmlns:a16="http://schemas.microsoft.com/office/drawing/2014/main" id="{BA9FCB01-312C-FF28-73FE-BEA35F86D5ED}"/>
                </a:ext>
              </a:extLst>
            </p:cNvPr>
            <p:cNvSpPr/>
            <p:nvPr/>
          </p:nvSpPr>
          <p:spPr>
            <a:xfrm>
              <a:off x="3263241" y="3837056"/>
              <a:ext cx="21521" cy="8369"/>
            </a:xfrm>
            <a:custGeom>
              <a:avLst/>
              <a:gdLst/>
              <a:ahLst/>
              <a:cxnLst/>
              <a:rect l="l" t="t" r="r" b="b"/>
              <a:pathLst>
                <a:path w="1435" h="558" extrusionOk="0">
                  <a:moveTo>
                    <a:pt x="95" y="1"/>
                  </a:moveTo>
                  <a:cubicBezTo>
                    <a:pt x="62" y="1"/>
                    <a:pt x="41" y="5"/>
                    <a:pt x="34" y="12"/>
                  </a:cubicBezTo>
                  <a:cubicBezTo>
                    <a:pt x="0" y="79"/>
                    <a:pt x="300" y="246"/>
                    <a:pt x="701" y="379"/>
                  </a:cubicBezTo>
                  <a:cubicBezTo>
                    <a:pt x="985" y="509"/>
                    <a:pt x="1250" y="558"/>
                    <a:pt x="1370" y="558"/>
                  </a:cubicBezTo>
                  <a:cubicBezTo>
                    <a:pt x="1404" y="558"/>
                    <a:pt x="1427" y="554"/>
                    <a:pt x="1435" y="546"/>
                  </a:cubicBezTo>
                  <a:cubicBezTo>
                    <a:pt x="1435" y="479"/>
                    <a:pt x="1134" y="346"/>
                    <a:pt x="767" y="179"/>
                  </a:cubicBezTo>
                  <a:cubicBezTo>
                    <a:pt x="457" y="50"/>
                    <a:pt x="207" y="1"/>
                    <a:pt x="95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0" name="Google Shape;556;p35">
              <a:extLst>
                <a:ext uri="{FF2B5EF4-FFF2-40B4-BE49-F238E27FC236}">
                  <a16:creationId xmlns:a16="http://schemas.microsoft.com/office/drawing/2014/main" id="{AC885F4E-8770-607F-E9EB-2908E254EBE7}"/>
                </a:ext>
              </a:extLst>
            </p:cNvPr>
            <p:cNvSpPr/>
            <p:nvPr/>
          </p:nvSpPr>
          <p:spPr>
            <a:xfrm>
              <a:off x="3283246" y="3798501"/>
              <a:ext cx="19032" cy="13318"/>
            </a:xfrm>
            <a:custGeom>
              <a:avLst/>
              <a:gdLst/>
              <a:ahLst/>
              <a:cxnLst/>
              <a:rect l="l" t="t" r="r" b="b"/>
              <a:pathLst>
                <a:path w="1269" h="888" extrusionOk="0">
                  <a:moveTo>
                    <a:pt x="66" y="0"/>
                  </a:moveTo>
                  <a:cubicBezTo>
                    <a:pt x="50" y="0"/>
                    <a:pt x="39" y="5"/>
                    <a:pt x="34" y="15"/>
                  </a:cubicBezTo>
                  <a:cubicBezTo>
                    <a:pt x="1" y="48"/>
                    <a:pt x="234" y="282"/>
                    <a:pt x="568" y="515"/>
                  </a:cubicBezTo>
                  <a:cubicBezTo>
                    <a:pt x="868" y="755"/>
                    <a:pt x="1113" y="887"/>
                    <a:pt x="1209" y="887"/>
                  </a:cubicBezTo>
                  <a:cubicBezTo>
                    <a:pt x="1219" y="887"/>
                    <a:pt x="1228" y="886"/>
                    <a:pt x="1235" y="882"/>
                  </a:cubicBezTo>
                  <a:cubicBezTo>
                    <a:pt x="1268" y="849"/>
                    <a:pt x="1001" y="582"/>
                    <a:pt x="701" y="348"/>
                  </a:cubicBezTo>
                  <a:cubicBezTo>
                    <a:pt x="418" y="150"/>
                    <a:pt x="159" y="0"/>
                    <a:pt x="6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1" name="Google Shape;557;p35">
              <a:extLst>
                <a:ext uri="{FF2B5EF4-FFF2-40B4-BE49-F238E27FC236}">
                  <a16:creationId xmlns:a16="http://schemas.microsoft.com/office/drawing/2014/main" id="{1606126F-A952-2B3D-0235-DC579907B54A}"/>
                </a:ext>
              </a:extLst>
            </p:cNvPr>
            <p:cNvSpPr/>
            <p:nvPr/>
          </p:nvSpPr>
          <p:spPr>
            <a:xfrm>
              <a:off x="3313763" y="3766650"/>
              <a:ext cx="14023" cy="18132"/>
            </a:xfrm>
            <a:custGeom>
              <a:avLst/>
              <a:gdLst/>
              <a:ahLst/>
              <a:cxnLst/>
              <a:rect l="l" t="t" r="r" b="b"/>
              <a:pathLst>
                <a:path w="935" h="1209" extrusionOk="0">
                  <a:moveTo>
                    <a:pt x="48" y="1"/>
                  </a:moveTo>
                  <a:cubicBezTo>
                    <a:pt x="43" y="1"/>
                    <a:pt x="38" y="2"/>
                    <a:pt x="34" y="4"/>
                  </a:cubicBezTo>
                  <a:cubicBezTo>
                    <a:pt x="0" y="37"/>
                    <a:pt x="167" y="338"/>
                    <a:pt x="401" y="671"/>
                  </a:cubicBezTo>
                  <a:cubicBezTo>
                    <a:pt x="619" y="983"/>
                    <a:pt x="838" y="1208"/>
                    <a:pt x="892" y="1208"/>
                  </a:cubicBezTo>
                  <a:cubicBezTo>
                    <a:pt x="896" y="1208"/>
                    <a:pt x="899" y="1207"/>
                    <a:pt x="901" y="1205"/>
                  </a:cubicBezTo>
                  <a:cubicBezTo>
                    <a:pt x="934" y="1172"/>
                    <a:pt x="801" y="871"/>
                    <a:pt x="567" y="538"/>
                  </a:cubicBezTo>
                  <a:cubicBezTo>
                    <a:pt x="349" y="225"/>
                    <a:pt x="130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2" name="Google Shape;558;p35">
              <a:extLst>
                <a:ext uri="{FF2B5EF4-FFF2-40B4-BE49-F238E27FC236}">
                  <a16:creationId xmlns:a16="http://schemas.microsoft.com/office/drawing/2014/main" id="{61EA80E6-A4DD-8BA9-EE0C-7D14C07F264B}"/>
                </a:ext>
              </a:extLst>
            </p:cNvPr>
            <p:cNvSpPr/>
            <p:nvPr/>
          </p:nvSpPr>
          <p:spPr>
            <a:xfrm>
              <a:off x="3357777" y="3740197"/>
              <a:ext cx="9523" cy="21026"/>
            </a:xfrm>
            <a:custGeom>
              <a:avLst/>
              <a:gdLst/>
              <a:ahLst/>
              <a:cxnLst/>
              <a:rect l="l" t="t" r="r" b="b"/>
              <a:pathLst>
                <a:path w="635" h="1402" extrusionOk="0">
                  <a:moveTo>
                    <a:pt x="34" y="0"/>
                  </a:moveTo>
                  <a:cubicBezTo>
                    <a:pt x="1" y="33"/>
                    <a:pt x="67" y="367"/>
                    <a:pt x="201" y="734"/>
                  </a:cubicBezTo>
                  <a:cubicBezTo>
                    <a:pt x="368" y="1134"/>
                    <a:pt x="534" y="1401"/>
                    <a:pt x="568" y="1401"/>
                  </a:cubicBezTo>
                  <a:cubicBezTo>
                    <a:pt x="635" y="1401"/>
                    <a:pt x="568" y="1034"/>
                    <a:pt x="401" y="667"/>
                  </a:cubicBezTo>
                  <a:cubicBezTo>
                    <a:pt x="268" y="267"/>
                    <a:pt x="101" y="0"/>
                    <a:pt x="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3" name="Google Shape;559;p35">
              <a:extLst>
                <a:ext uri="{FF2B5EF4-FFF2-40B4-BE49-F238E27FC236}">
                  <a16:creationId xmlns:a16="http://schemas.microsoft.com/office/drawing/2014/main" id="{D11B2FBE-E910-4813-BE0A-D74793EEEBF2}"/>
                </a:ext>
              </a:extLst>
            </p:cNvPr>
            <p:cNvSpPr/>
            <p:nvPr/>
          </p:nvSpPr>
          <p:spPr>
            <a:xfrm>
              <a:off x="3408299" y="3728155"/>
              <a:ext cx="6029" cy="21551"/>
            </a:xfrm>
            <a:custGeom>
              <a:avLst/>
              <a:gdLst/>
              <a:ahLst/>
              <a:cxnLst/>
              <a:rect l="l" t="t" r="r" b="b"/>
              <a:pathLst>
                <a:path w="402" h="1437" extrusionOk="0">
                  <a:moveTo>
                    <a:pt x="77" y="0"/>
                  </a:moveTo>
                  <a:cubicBezTo>
                    <a:pt x="74" y="0"/>
                    <a:pt x="71" y="1"/>
                    <a:pt x="68" y="3"/>
                  </a:cubicBezTo>
                  <a:cubicBezTo>
                    <a:pt x="1" y="3"/>
                    <a:pt x="34" y="336"/>
                    <a:pt x="101" y="736"/>
                  </a:cubicBezTo>
                  <a:cubicBezTo>
                    <a:pt x="168" y="1137"/>
                    <a:pt x="301" y="1437"/>
                    <a:pt x="334" y="1437"/>
                  </a:cubicBezTo>
                  <a:cubicBezTo>
                    <a:pt x="401" y="1437"/>
                    <a:pt x="401" y="1103"/>
                    <a:pt x="334" y="703"/>
                  </a:cubicBezTo>
                  <a:cubicBezTo>
                    <a:pt x="239" y="321"/>
                    <a:pt x="144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4" name="Google Shape;560;p35">
              <a:extLst>
                <a:ext uri="{FF2B5EF4-FFF2-40B4-BE49-F238E27FC236}">
                  <a16:creationId xmlns:a16="http://schemas.microsoft.com/office/drawing/2014/main" id="{9FFD90C3-7A4F-C505-9C83-6C6754EDC9F8}"/>
                </a:ext>
              </a:extLst>
            </p:cNvPr>
            <p:cNvSpPr/>
            <p:nvPr/>
          </p:nvSpPr>
          <p:spPr>
            <a:xfrm>
              <a:off x="3565384" y="3856716"/>
              <a:ext cx="21521" cy="6449"/>
            </a:xfrm>
            <a:custGeom>
              <a:avLst/>
              <a:gdLst/>
              <a:ahLst/>
              <a:cxnLst/>
              <a:rect l="l" t="t" r="r" b="b"/>
              <a:pathLst>
                <a:path w="1435" h="430" extrusionOk="0">
                  <a:moveTo>
                    <a:pt x="1298" y="1"/>
                  </a:moveTo>
                  <a:cubicBezTo>
                    <a:pt x="1160" y="1"/>
                    <a:pt x="937" y="38"/>
                    <a:pt x="701" y="102"/>
                  </a:cubicBezTo>
                  <a:cubicBezTo>
                    <a:pt x="300" y="202"/>
                    <a:pt x="0" y="336"/>
                    <a:pt x="0" y="403"/>
                  </a:cubicBezTo>
                  <a:cubicBezTo>
                    <a:pt x="9" y="421"/>
                    <a:pt x="39" y="429"/>
                    <a:pt x="87" y="429"/>
                  </a:cubicBezTo>
                  <a:cubicBezTo>
                    <a:pt x="209" y="429"/>
                    <a:pt x="445" y="375"/>
                    <a:pt x="734" y="303"/>
                  </a:cubicBezTo>
                  <a:cubicBezTo>
                    <a:pt x="1134" y="202"/>
                    <a:pt x="1434" y="69"/>
                    <a:pt x="1434" y="36"/>
                  </a:cubicBezTo>
                  <a:cubicBezTo>
                    <a:pt x="1423" y="12"/>
                    <a:pt x="1373" y="1"/>
                    <a:pt x="12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5" name="Google Shape;561;p35">
              <a:extLst>
                <a:ext uri="{FF2B5EF4-FFF2-40B4-BE49-F238E27FC236}">
                  <a16:creationId xmlns:a16="http://schemas.microsoft.com/office/drawing/2014/main" id="{4F6BC907-B43D-C41A-4103-FDA79A10373E}"/>
                </a:ext>
              </a:extLst>
            </p:cNvPr>
            <p:cNvSpPr/>
            <p:nvPr/>
          </p:nvSpPr>
          <p:spPr>
            <a:xfrm>
              <a:off x="3551377" y="3816152"/>
              <a:ext cx="19512" cy="11848"/>
            </a:xfrm>
            <a:custGeom>
              <a:avLst/>
              <a:gdLst/>
              <a:ahLst/>
              <a:cxnLst/>
              <a:rect l="l" t="t" r="r" b="b"/>
              <a:pathLst>
                <a:path w="1301" h="790" extrusionOk="0">
                  <a:moveTo>
                    <a:pt x="1249" y="0"/>
                  </a:moveTo>
                  <a:cubicBezTo>
                    <a:pt x="1172" y="0"/>
                    <a:pt x="900" y="126"/>
                    <a:pt x="600" y="306"/>
                  </a:cubicBezTo>
                  <a:cubicBezTo>
                    <a:pt x="234" y="506"/>
                    <a:pt x="0" y="739"/>
                    <a:pt x="0" y="773"/>
                  </a:cubicBezTo>
                  <a:cubicBezTo>
                    <a:pt x="6" y="784"/>
                    <a:pt x="21" y="790"/>
                    <a:pt x="44" y="790"/>
                  </a:cubicBezTo>
                  <a:cubicBezTo>
                    <a:pt x="152" y="790"/>
                    <a:pt x="426" y="670"/>
                    <a:pt x="701" y="506"/>
                  </a:cubicBezTo>
                  <a:cubicBezTo>
                    <a:pt x="1034" y="272"/>
                    <a:pt x="1301" y="72"/>
                    <a:pt x="1268" y="5"/>
                  </a:cubicBezTo>
                  <a:cubicBezTo>
                    <a:pt x="1264" y="2"/>
                    <a:pt x="1258" y="0"/>
                    <a:pt x="1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6" name="Google Shape;562;p35">
              <a:extLst>
                <a:ext uri="{FF2B5EF4-FFF2-40B4-BE49-F238E27FC236}">
                  <a16:creationId xmlns:a16="http://schemas.microsoft.com/office/drawing/2014/main" id="{C24C74F4-F5A7-7031-DE82-DB08800319CC}"/>
                </a:ext>
              </a:extLst>
            </p:cNvPr>
            <p:cNvSpPr/>
            <p:nvPr/>
          </p:nvSpPr>
          <p:spPr>
            <a:xfrm>
              <a:off x="3530368" y="3778646"/>
              <a:ext cx="16017" cy="16647"/>
            </a:xfrm>
            <a:custGeom>
              <a:avLst/>
              <a:gdLst/>
              <a:ahLst/>
              <a:cxnLst/>
              <a:rect l="l" t="t" r="r" b="b"/>
              <a:pathLst>
                <a:path w="1068" h="1110" extrusionOk="0">
                  <a:moveTo>
                    <a:pt x="1023" y="1"/>
                  </a:moveTo>
                  <a:cubicBezTo>
                    <a:pt x="962" y="1"/>
                    <a:pt x="714" y="193"/>
                    <a:pt x="467" y="472"/>
                  </a:cubicBezTo>
                  <a:cubicBezTo>
                    <a:pt x="167" y="805"/>
                    <a:pt x="0" y="1072"/>
                    <a:pt x="33" y="1105"/>
                  </a:cubicBezTo>
                  <a:cubicBezTo>
                    <a:pt x="38" y="1108"/>
                    <a:pt x="44" y="1109"/>
                    <a:pt x="51" y="1109"/>
                  </a:cubicBezTo>
                  <a:cubicBezTo>
                    <a:pt x="134" y="1109"/>
                    <a:pt x="353" y="917"/>
                    <a:pt x="600" y="638"/>
                  </a:cubicBezTo>
                  <a:cubicBezTo>
                    <a:pt x="901" y="305"/>
                    <a:pt x="1067" y="38"/>
                    <a:pt x="1034" y="5"/>
                  </a:cubicBezTo>
                  <a:cubicBezTo>
                    <a:pt x="1032" y="2"/>
                    <a:pt x="1028" y="1"/>
                    <a:pt x="10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7" name="Google Shape;563;p35">
              <a:extLst>
                <a:ext uri="{FF2B5EF4-FFF2-40B4-BE49-F238E27FC236}">
                  <a16:creationId xmlns:a16="http://schemas.microsoft.com/office/drawing/2014/main" id="{CE882BD1-17C6-4946-AE26-5BFFD56F350C}"/>
                </a:ext>
              </a:extLst>
            </p:cNvPr>
            <p:cNvSpPr/>
            <p:nvPr/>
          </p:nvSpPr>
          <p:spPr>
            <a:xfrm>
              <a:off x="3495846" y="3751654"/>
              <a:ext cx="11023" cy="20067"/>
            </a:xfrm>
            <a:custGeom>
              <a:avLst/>
              <a:gdLst/>
              <a:ahLst/>
              <a:cxnLst/>
              <a:rect l="l" t="t" r="r" b="b"/>
              <a:pathLst>
                <a:path w="735" h="1338" extrusionOk="0">
                  <a:moveTo>
                    <a:pt x="694" y="1"/>
                  </a:moveTo>
                  <a:cubicBezTo>
                    <a:pt x="645" y="1"/>
                    <a:pt x="458" y="258"/>
                    <a:pt x="301" y="604"/>
                  </a:cubicBezTo>
                  <a:cubicBezTo>
                    <a:pt x="100" y="971"/>
                    <a:pt x="0" y="1304"/>
                    <a:pt x="67" y="1338"/>
                  </a:cubicBezTo>
                  <a:cubicBezTo>
                    <a:pt x="100" y="1338"/>
                    <a:pt x="301" y="1071"/>
                    <a:pt x="467" y="704"/>
                  </a:cubicBezTo>
                  <a:cubicBezTo>
                    <a:pt x="667" y="337"/>
                    <a:pt x="734" y="37"/>
                    <a:pt x="701" y="3"/>
                  </a:cubicBezTo>
                  <a:cubicBezTo>
                    <a:pt x="699" y="1"/>
                    <a:pt x="697" y="1"/>
                    <a:pt x="6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8" name="Google Shape;564;p35">
              <a:extLst>
                <a:ext uri="{FF2B5EF4-FFF2-40B4-BE49-F238E27FC236}">
                  <a16:creationId xmlns:a16="http://schemas.microsoft.com/office/drawing/2014/main" id="{0A6E6E3E-9E3E-EF11-5551-8CB8D2F271E6}"/>
                </a:ext>
              </a:extLst>
            </p:cNvPr>
            <p:cNvSpPr/>
            <p:nvPr/>
          </p:nvSpPr>
          <p:spPr>
            <a:xfrm>
              <a:off x="3451323" y="3734648"/>
              <a:ext cx="8024" cy="21101"/>
            </a:xfrm>
            <a:custGeom>
              <a:avLst/>
              <a:gdLst/>
              <a:ahLst/>
              <a:cxnLst/>
              <a:rect l="l" t="t" r="r" b="b"/>
              <a:pathLst>
                <a:path w="535" h="1407" extrusionOk="0">
                  <a:moveTo>
                    <a:pt x="457" y="1"/>
                  </a:moveTo>
                  <a:cubicBezTo>
                    <a:pt x="384" y="1"/>
                    <a:pt x="229" y="290"/>
                    <a:pt x="134" y="670"/>
                  </a:cubicBezTo>
                  <a:cubicBezTo>
                    <a:pt x="34" y="1071"/>
                    <a:pt x="1" y="1404"/>
                    <a:pt x="34" y="1404"/>
                  </a:cubicBezTo>
                  <a:cubicBezTo>
                    <a:pt x="37" y="1406"/>
                    <a:pt x="40" y="1406"/>
                    <a:pt x="44" y="1406"/>
                  </a:cubicBezTo>
                  <a:cubicBezTo>
                    <a:pt x="116" y="1406"/>
                    <a:pt x="272" y="1087"/>
                    <a:pt x="367" y="737"/>
                  </a:cubicBezTo>
                  <a:cubicBezTo>
                    <a:pt x="468" y="337"/>
                    <a:pt x="534" y="3"/>
                    <a:pt x="468" y="3"/>
                  </a:cubicBezTo>
                  <a:cubicBezTo>
                    <a:pt x="464" y="1"/>
                    <a:pt x="461" y="1"/>
                    <a:pt x="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09" name="Google Shape;565;p35">
              <a:extLst>
                <a:ext uri="{FF2B5EF4-FFF2-40B4-BE49-F238E27FC236}">
                  <a16:creationId xmlns:a16="http://schemas.microsoft.com/office/drawing/2014/main" id="{67EA1789-EB95-C69D-232D-09A8CEFA6897}"/>
                </a:ext>
              </a:extLst>
            </p:cNvPr>
            <p:cNvSpPr/>
            <p:nvPr/>
          </p:nvSpPr>
          <p:spPr>
            <a:xfrm>
              <a:off x="2989112" y="3242463"/>
              <a:ext cx="51036" cy="693394"/>
            </a:xfrm>
            <a:custGeom>
              <a:avLst/>
              <a:gdLst/>
              <a:ahLst/>
              <a:cxnLst/>
              <a:rect l="l" t="t" r="r" b="b"/>
              <a:pathLst>
                <a:path w="3403" h="46234" extrusionOk="0">
                  <a:moveTo>
                    <a:pt x="1" y="1"/>
                  </a:moveTo>
                  <a:lnTo>
                    <a:pt x="1" y="46234"/>
                  </a:lnTo>
                  <a:lnTo>
                    <a:pt x="3403" y="46234"/>
                  </a:lnTo>
                  <a:lnTo>
                    <a:pt x="34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0" name="Google Shape;566;p35">
              <a:extLst>
                <a:ext uri="{FF2B5EF4-FFF2-40B4-BE49-F238E27FC236}">
                  <a16:creationId xmlns:a16="http://schemas.microsoft.com/office/drawing/2014/main" id="{9641A66F-A9D4-050F-3306-D1E06F96A0C4}"/>
                </a:ext>
              </a:extLst>
            </p:cNvPr>
            <p:cNvSpPr/>
            <p:nvPr/>
          </p:nvSpPr>
          <p:spPr>
            <a:xfrm>
              <a:off x="3013121" y="3892886"/>
              <a:ext cx="27535" cy="3389"/>
            </a:xfrm>
            <a:custGeom>
              <a:avLst/>
              <a:gdLst/>
              <a:ahLst/>
              <a:cxnLst/>
              <a:rect l="l" t="t" r="r" b="b"/>
              <a:pathLst>
                <a:path w="1836" h="226" extrusionOk="0">
                  <a:moveTo>
                    <a:pt x="918" y="0"/>
                  </a:moveTo>
                  <a:cubicBezTo>
                    <a:pt x="609" y="0"/>
                    <a:pt x="301" y="42"/>
                    <a:pt x="1" y="125"/>
                  </a:cubicBezTo>
                  <a:cubicBezTo>
                    <a:pt x="301" y="192"/>
                    <a:pt x="609" y="226"/>
                    <a:pt x="918" y="226"/>
                  </a:cubicBezTo>
                  <a:cubicBezTo>
                    <a:pt x="1227" y="226"/>
                    <a:pt x="1535" y="192"/>
                    <a:pt x="1835" y="125"/>
                  </a:cubicBezTo>
                  <a:cubicBezTo>
                    <a:pt x="1535" y="42"/>
                    <a:pt x="1227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1" name="Google Shape;567;p35">
              <a:extLst>
                <a:ext uri="{FF2B5EF4-FFF2-40B4-BE49-F238E27FC236}">
                  <a16:creationId xmlns:a16="http://schemas.microsoft.com/office/drawing/2014/main" id="{9C74E428-06EF-431C-27F9-29769E7903FD}"/>
                </a:ext>
              </a:extLst>
            </p:cNvPr>
            <p:cNvSpPr/>
            <p:nvPr/>
          </p:nvSpPr>
          <p:spPr>
            <a:xfrm>
              <a:off x="3013121" y="3825734"/>
              <a:ext cx="27535" cy="3014"/>
            </a:xfrm>
            <a:custGeom>
              <a:avLst/>
              <a:gdLst/>
              <a:ahLst/>
              <a:cxnLst/>
              <a:rect l="l" t="t" r="r" b="b"/>
              <a:pathLst>
                <a:path w="1836" h="201" extrusionOk="0">
                  <a:moveTo>
                    <a:pt x="918" y="0"/>
                  </a:moveTo>
                  <a:cubicBezTo>
                    <a:pt x="609" y="0"/>
                    <a:pt x="301" y="34"/>
                    <a:pt x="1" y="100"/>
                  </a:cubicBezTo>
                  <a:cubicBezTo>
                    <a:pt x="301" y="167"/>
                    <a:pt x="609" y="200"/>
                    <a:pt x="918" y="200"/>
                  </a:cubicBezTo>
                  <a:cubicBezTo>
                    <a:pt x="1227" y="200"/>
                    <a:pt x="1535" y="167"/>
                    <a:pt x="1835" y="100"/>
                  </a:cubicBezTo>
                  <a:cubicBezTo>
                    <a:pt x="1535" y="34"/>
                    <a:pt x="1227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2" name="Google Shape;568;p35">
              <a:extLst>
                <a:ext uri="{FF2B5EF4-FFF2-40B4-BE49-F238E27FC236}">
                  <a16:creationId xmlns:a16="http://schemas.microsoft.com/office/drawing/2014/main" id="{729338AB-F85A-10D6-43EE-C9BF58302684}"/>
                </a:ext>
              </a:extLst>
            </p:cNvPr>
            <p:cNvSpPr/>
            <p:nvPr/>
          </p:nvSpPr>
          <p:spPr>
            <a:xfrm>
              <a:off x="3013121" y="3758192"/>
              <a:ext cx="27535" cy="3404"/>
            </a:xfrm>
            <a:custGeom>
              <a:avLst/>
              <a:gdLst/>
              <a:ahLst/>
              <a:cxnLst/>
              <a:rect l="l" t="t" r="r" b="b"/>
              <a:pathLst>
                <a:path w="1836" h="227" extrusionOk="0">
                  <a:moveTo>
                    <a:pt x="918" y="1"/>
                  </a:moveTo>
                  <a:cubicBezTo>
                    <a:pt x="609" y="1"/>
                    <a:pt x="301" y="34"/>
                    <a:pt x="1" y="101"/>
                  </a:cubicBezTo>
                  <a:cubicBezTo>
                    <a:pt x="301" y="184"/>
                    <a:pt x="609" y="226"/>
                    <a:pt x="918" y="226"/>
                  </a:cubicBezTo>
                  <a:cubicBezTo>
                    <a:pt x="1227" y="226"/>
                    <a:pt x="1535" y="184"/>
                    <a:pt x="1835" y="101"/>
                  </a:cubicBezTo>
                  <a:cubicBezTo>
                    <a:pt x="1535" y="34"/>
                    <a:pt x="1227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3" name="Google Shape;569;p35">
              <a:extLst>
                <a:ext uri="{FF2B5EF4-FFF2-40B4-BE49-F238E27FC236}">
                  <a16:creationId xmlns:a16="http://schemas.microsoft.com/office/drawing/2014/main" id="{8A5811F7-A5AC-C8E6-ABCB-3828AA30CB3A}"/>
                </a:ext>
              </a:extLst>
            </p:cNvPr>
            <p:cNvSpPr/>
            <p:nvPr/>
          </p:nvSpPr>
          <p:spPr>
            <a:xfrm>
              <a:off x="3013121" y="3690665"/>
              <a:ext cx="27535" cy="3014"/>
            </a:xfrm>
            <a:custGeom>
              <a:avLst/>
              <a:gdLst/>
              <a:ahLst/>
              <a:cxnLst/>
              <a:rect l="l" t="t" r="r" b="b"/>
              <a:pathLst>
                <a:path w="1836" h="201" extrusionOk="0">
                  <a:moveTo>
                    <a:pt x="918" y="1"/>
                  </a:moveTo>
                  <a:cubicBezTo>
                    <a:pt x="609" y="1"/>
                    <a:pt x="301" y="34"/>
                    <a:pt x="1" y="101"/>
                  </a:cubicBezTo>
                  <a:cubicBezTo>
                    <a:pt x="301" y="168"/>
                    <a:pt x="609" y="201"/>
                    <a:pt x="918" y="201"/>
                  </a:cubicBezTo>
                  <a:cubicBezTo>
                    <a:pt x="1227" y="201"/>
                    <a:pt x="1535" y="168"/>
                    <a:pt x="1835" y="101"/>
                  </a:cubicBezTo>
                  <a:cubicBezTo>
                    <a:pt x="1535" y="34"/>
                    <a:pt x="1227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4" name="Google Shape;570;p35">
              <a:extLst>
                <a:ext uri="{FF2B5EF4-FFF2-40B4-BE49-F238E27FC236}">
                  <a16:creationId xmlns:a16="http://schemas.microsoft.com/office/drawing/2014/main" id="{9EE12EA4-C17A-E98B-F990-3753C9ECB3B2}"/>
                </a:ext>
              </a:extLst>
            </p:cNvPr>
            <p:cNvSpPr/>
            <p:nvPr/>
          </p:nvSpPr>
          <p:spPr>
            <a:xfrm>
              <a:off x="3013121" y="3623257"/>
              <a:ext cx="27535" cy="3389"/>
            </a:xfrm>
            <a:custGeom>
              <a:avLst/>
              <a:gdLst/>
              <a:ahLst/>
              <a:cxnLst/>
              <a:rect l="l" t="t" r="r" b="b"/>
              <a:pathLst>
                <a:path w="1836" h="226" extrusionOk="0">
                  <a:moveTo>
                    <a:pt x="918" y="1"/>
                  </a:moveTo>
                  <a:cubicBezTo>
                    <a:pt x="609" y="1"/>
                    <a:pt x="301" y="43"/>
                    <a:pt x="1" y="126"/>
                  </a:cubicBezTo>
                  <a:cubicBezTo>
                    <a:pt x="301" y="193"/>
                    <a:pt x="609" y="226"/>
                    <a:pt x="918" y="226"/>
                  </a:cubicBezTo>
                  <a:cubicBezTo>
                    <a:pt x="1227" y="226"/>
                    <a:pt x="1535" y="193"/>
                    <a:pt x="1835" y="126"/>
                  </a:cubicBezTo>
                  <a:cubicBezTo>
                    <a:pt x="1535" y="43"/>
                    <a:pt x="1227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5" name="Google Shape;571;p35">
              <a:extLst>
                <a:ext uri="{FF2B5EF4-FFF2-40B4-BE49-F238E27FC236}">
                  <a16:creationId xmlns:a16="http://schemas.microsoft.com/office/drawing/2014/main" id="{341078CE-078D-9A7C-041F-1D69EA3A4ED1}"/>
                </a:ext>
              </a:extLst>
            </p:cNvPr>
            <p:cNvSpPr/>
            <p:nvPr/>
          </p:nvSpPr>
          <p:spPr>
            <a:xfrm>
              <a:off x="3013121" y="3556105"/>
              <a:ext cx="27535" cy="3014"/>
            </a:xfrm>
            <a:custGeom>
              <a:avLst/>
              <a:gdLst/>
              <a:ahLst/>
              <a:cxnLst/>
              <a:rect l="l" t="t" r="r" b="b"/>
              <a:pathLst>
                <a:path w="1836" h="201" extrusionOk="0">
                  <a:moveTo>
                    <a:pt x="918" y="1"/>
                  </a:moveTo>
                  <a:cubicBezTo>
                    <a:pt x="609" y="1"/>
                    <a:pt x="301" y="34"/>
                    <a:pt x="1" y="101"/>
                  </a:cubicBezTo>
                  <a:cubicBezTo>
                    <a:pt x="301" y="167"/>
                    <a:pt x="609" y="201"/>
                    <a:pt x="918" y="201"/>
                  </a:cubicBezTo>
                  <a:cubicBezTo>
                    <a:pt x="1227" y="201"/>
                    <a:pt x="1535" y="167"/>
                    <a:pt x="1835" y="101"/>
                  </a:cubicBezTo>
                  <a:cubicBezTo>
                    <a:pt x="1535" y="34"/>
                    <a:pt x="1227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6" name="Google Shape;572;p35">
              <a:extLst>
                <a:ext uri="{FF2B5EF4-FFF2-40B4-BE49-F238E27FC236}">
                  <a16:creationId xmlns:a16="http://schemas.microsoft.com/office/drawing/2014/main" id="{CA8CD59A-4E1D-EDBC-A8BA-6225827A02B0}"/>
                </a:ext>
              </a:extLst>
            </p:cNvPr>
            <p:cNvSpPr/>
            <p:nvPr/>
          </p:nvSpPr>
          <p:spPr>
            <a:xfrm>
              <a:off x="3013121" y="3488578"/>
              <a:ext cx="27535" cy="3389"/>
            </a:xfrm>
            <a:custGeom>
              <a:avLst/>
              <a:gdLst/>
              <a:ahLst/>
              <a:cxnLst/>
              <a:rect l="l" t="t" r="r" b="b"/>
              <a:pathLst>
                <a:path w="1836" h="226" extrusionOk="0">
                  <a:moveTo>
                    <a:pt x="918" y="0"/>
                  </a:moveTo>
                  <a:cubicBezTo>
                    <a:pt x="609" y="0"/>
                    <a:pt x="301" y="34"/>
                    <a:pt x="1" y="100"/>
                  </a:cubicBezTo>
                  <a:cubicBezTo>
                    <a:pt x="301" y="184"/>
                    <a:pt x="609" y="226"/>
                    <a:pt x="918" y="226"/>
                  </a:cubicBezTo>
                  <a:cubicBezTo>
                    <a:pt x="1227" y="226"/>
                    <a:pt x="1535" y="184"/>
                    <a:pt x="1835" y="100"/>
                  </a:cubicBezTo>
                  <a:cubicBezTo>
                    <a:pt x="1535" y="34"/>
                    <a:pt x="1227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7" name="Google Shape;573;p35">
              <a:extLst>
                <a:ext uri="{FF2B5EF4-FFF2-40B4-BE49-F238E27FC236}">
                  <a16:creationId xmlns:a16="http://schemas.microsoft.com/office/drawing/2014/main" id="{E2D55449-3246-1C96-6479-865693BCAF60}"/>
                </a:ext>
              </a:extLst>
            </p:cNvPr>
            <p:cNvSpPr/>
            <p:nvPr/>
          </p:nvSpPr>
          <p:spPr>
            <a:xfrm>
              <a:off x="3013121" y="3421171"/>
              <a:ext cx="27535" cy="3389"/>
            </a:xfrm>
            <a:custGeom>
              <a:avLst/>
              <a:gdLst/>
              <a:ahLst/>
              <a:cxnLst/>
              <a:rect l="l" t="t" r="r" b="b"/>
              <a:pathLst>
                <a:path w="1836" h="226" extrusionOk="0">
                  <a:moveTo>
                    <a:pt x="918" y="1"/>
                  </a:moveTo>
                  <a:cubicBezTo>
                    <a:pt x="609" y="1"/>
                    <a:pt x="301" y="42"/>
                    <a:pt x="1" y="126"/>
                  </a:cubicBezTo>
                  <a:cubicBezTo>
                    <a:pt x="301" y="192"/>
                    <a:pt x="609" y="226"/>
                    <a:pt x="918" y="226"/>
                  </a:cubicBezTo>
                  <a:cubicBezTo>
                    <a:pt x="1227" y="226"/>
                    <a:pt x="1535" y="192"/>
                    <a:pt x="1835" y="126"/>
                  </a:cubicBezTo>
                  <a:cubicBezTo>
                    <a:pt x="1535" y="42"/>
                    <a:pt x="1227" y="1"/>
                    <a:pt x="9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8" name="Google Shape;574;p35">
              <a:extLst>
                <a:ext uri="{FF2B5EF4-FFF2-40B4-BE49-F238E27FC236}">
                  <a16:creationId xmlns:a16="http://schemas.microsoft.com/office/drawing/2014/main" id="{99C21771-4FDF-C86C-B6E9-77DBC611B9F8}"/>
                </a:ext>
              </a:extLst>
            </p:cNvPr>
            <p:cNvSpPr/>
            <p:nvPr/>
          </p:nvSpPr>
          <p:spPr>
            <a:xfrm>
              <a:off x="3013121" y="3353643"/>
              <a:ext cx="27535" cy="3389"/>
            </a:xfrm>
            <a:custGeom>
              <a:avLst/>
              <a:gdLst/>
              <a:ahLst/>
              <a:cxnLst/>
              <a:rect l="l" t="t" r="r" b="b"/>
              <a:pathLst>
                <a:path w="1836" h="226" extrusionOk="0">
                  <a:moveTo>
                    <a:pt x="918" y="0"/>
                  </a:moveTo>
                  <a:cubicBezTo>
                    <a:pt x="609" y="0"/>
                    <a:pt x="301" y="42"/>
                    <a:pt x="1" y="125"/>
                  </a:cubicBezTo>
                  <a:cubicBezTo>
                    <a:pt x="301" y="192"/>
                    <a:pt x="609" y="225"/>
                    <a:pt x="918" y="225"/>
                  </a:cubicBezTo>
                  <a:cubicBezTo>
                    <a:pt x="1227" y="225"/>
                    <a:pt x="1535" y="192"/>
                    <a:pt x="1835" y="125"/>
                  </a:cubicBezTo>
                  <a:cubicBezTo>
                    <a:pt x="1535" y="42"/>
                    <a:pt x="1227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19" name="Google Shape;575;p35">
              <a:extLst>
                <a:ext uri="{FF2B5EF4-FFF2-40B4-BE49-F238E27FC236}">
                  <a16:creationId xmlns:a16="http://schemas.microsoft.com/office/drawing/2014/main" id="{23AA5097-82A1-CC6D-3A42-9574D4723F0A}"/>
                </a:ext>
              </a:extLst>
            </p:cNvPr>
            <p:cNvSpPr/>
            <p:nvPr/>
          </p:nvSpPr>
          <p:spPr>
            <a:xfrm>
              <a:off x="3013121" y="3286491"/>
              <a:ext cx="27535" cy="3014"/>
            </a:xfrm>
            <a:custGeom>
              <a:avLst/>
              <a:gdLst/>
              <a:ahLst/>
              <a:cxnLst/>
              <a:rect l="l" t="t" r="r" b="b"/>
              <a:pathLst>
                <a:path w="1836" h="201" extrusionOk="0">
                  <a:moveTo>
                    <a:pt x="918" y="0"/>
                  </a:moveTo>
                  <a:cubicBezTo>
                    <a:pt x="609" y="0"/>
                    <a:pt x="301" y="33"/>
                    <a:pt x="1" y="100"/>
                  </a:cubicBezTo>
                  <a:cubicBezTo>
                    <a:pt x="301" y="167"/>
                    <a:pt x="609" y="200"/>
                    <a:pt x="918" y="200"/>
                  </a:cubicBezTo>
                  <a:cubicBezTo>
                    <a:pt x="1227" y="200"/>
                    <a:pt x="1535" y="167"/>
                    <a:pt x="1835" y="100"/>
                  </a:cubicBezTo>
                  <a:cubicBezTo>
                    <a:pt x="1535" y="33"/>
                    <a:pt x="1227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0" name="Google Shape;576;p35">
              <a:extLst>
                <a:ext uri="{FF2B5EF4-FFF2-40B4-BE49-F238E27FC236}">
                  <a16:creationId xmlns:a16="http://schemas.microsoft.com/office/drawing/2014/main" id="{CFAEA5B2-3B70-7A68-D04C-B95B8A7AF8E0}"/>
                </a:ext>
              </a:extLst>
            </p:cNvPr>
            <p:cNvSpPr/>
            <p:nvPr/>
          </p:nvSpPr>
          <p:spPr>
            <a:xfrm>
              <a:off x="3089661" y="3651645"/>
              <a:ext cx="387220" cy="282673"/>
            </a:xfrm>
            <a:custGeom>
              <a:avLst/>
              <a:gdLst/>
              <a:ahLst/>
              <a:cxnLst/>
              <a:rect l="l" t="t" r="r" b="b"/>
              <a:pathLst>
                <a:path w="25819" h="18848" extrusionOk="0">
                  <a:moveTo>
                    <a:pt x="4037" y="7840"/>
                  </a:moveTo>
                  <a:lnTo>
                    <a:pt x="14177" y="15245"/>
                  </a:lnTo>
                  <a:lnTo>
                    <a:pt x="4037" y="15245"/>
                  </a:lnTo>
                  <a:lnTo>
                    <a:pt x="4037" y="7840"/>
                  </a:lnTo>
                  <a:close/>
                  <a:moveTo>
                    <a:pt x="0" y="1"/>
                  </a:moveTo>
                  <a:lnTo>
                    <a:pt x="0" y="18848"/>
                  </a:lnTo>
                  <a:lnTo>
                    <a:pt x="25819" y="1884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1" name="Google Shape;577;p35">
              <a:extLst>
                <a:ext uri="{FF2B5EF4-FFF2-40B4-BE49-F238E27FC236}">
                  <a16:creationId xmlns:a16="http://schemas.microsoft.com/office/drawing/2014/main" id="{40EB436F-7410-7798-0A53-20B82CCEB55F}"/>
                </a:ext>
              </a:extLst>
            </p:cNvPr>
            <p:cNvSpPr/>
            <p:nvPr/>
          </p:nvSpPr>
          <p:spPr>
            <a:xfrm>
              <a:off x="3120673" y="3686166"/>
              <a:ext cx="15027" cy="20562"/>
            </a:xfrm>
            <a:custGeom>
              <a:avLst/>
              <a:gdLst/>
              <a:ahLst/>
              <a:cxnLst/>
              <a:rect l="l" t="t" r="r" b="b"/>
              <a:pathLst>
                <a:path w="1002" h="1371" extrusionOk="0">
                  <a:moveTo>
                    <a:pt x="968" y="1"/>
                  </a:moveTo>
                  <a:cubicBezTo>
                    <a:pt x="901" y="1"/>
                    <a:pt x="668" y="234"/>
                    <a:pt x="401" y="634"/>
                  </a:cubicBezTo>
                  <a:cubicBezTo>
                    <a:pt x="167" y="1001"/>
                    <a:pt x="0" y="1335"/>
                    <a:pt x="34" y="1368"/>
                  </a:cubicBezTo>
                  <a:cubicBezTo>
                    <a:pt x="38" y="1370"/>
                    <a:pt x="42" y="1371"/>
                    <a:pt x="47" y="1371"/>
                  </a:cubicBezTo>
                  <a:cubicBezTo>
                    <a:pt x="127" y="1371"/>
                    <a:pt x="349" y="1112"/>
                    <a:pt x="601" y="734"/>
                  </a:cubicBezTo>
                  <a:cubicBezTo>
                    <a:pt x="834" y="367"/>
                    <a:pt x="1001" y="34"/>
                    <a:pt x="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2" name="Google Shape;578;p35">
              <a:extLst>
                <a:ext uri="{FF2B5EF4-FFF2-40B4-BE49-F238E27FC236}">
                  <a16:creationId xmlns:a16="http://schemas.microsoft.com/office/drawing/2014/main" id="{70DF69BA-2A6F-BB26-9EBA-C06415ACA019}"/>
                </a:ext>
              </a:extLst>
            </p:cNvPr>
            <p:cNvSpPr/>
            <p:nvPr/>
          </p:nvSpPr>
          <p:spPr>
            <a:xfrm>
              <a:off x="3164192" y="3718032"/>
              <a:ext cx="15027" cy="19722"/>
            </a:xfrm>
            <a:custGeom>
              <a:avLst/>
              <a:gdLst/>
              <a:ahLst/>
              <a:cxnLst/>
              <a:rect l="l" t="t" r="r" b="b"/>
              <a:pathLst>
                <a:path w="1002" h="1315" extrusionOk="0">
                  <a:moveTo>
                    <a:pt x="918" y="0"/>
                  </a:moveTo>
                  <a:cubicBezTo>
                    <a:pt x="852" y="0"/>
                    <a:pt x="640" y="249"/>
                    <a:pt x="401" y="577"/>
                  </a:cubicBezTo>
                  <a:cubicBezTo>
                    <a:pt x="167" y="944"/>
                    <a:pt x="1" y="1278"/>
                    <a:pt x="67" y="1311"/>
                  </a:cubicBezTo>
                  <a:cubicBezTo>
                    <a:pt x="69" y="1313"/>
                    <a:pt x="72" y="1314"/>
                    <a:pt x="75" y="1314"/>
                  </a:cubicBezTo>
                  <a:cubicBezTo>
                    <a:pt x="127" y="1314"/>
                    <a:pt x="349" y="1057"/>
                    <a:pt x="601" y="711"/>
                  </a:cubicBezTo>
                  <a:cubicBezTo>
                    <a:pt x="834" y="344"/>
                    <a:pt x="1001" y="44"/>
                    <a:pt x="935" y="10"/>
                  </a:cubicBezTo>
                  <a:cubicBezTo>
                    <a:pt x="931" y="3"/>
                    <a:pt x="925" y="0"/>
                    <a:pt x="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3" name="Google Shape;579;p35">
              <a:extLst>
                <a:ext uri="{FF2B5EF4-FFF2-40B4-BE49-F238E27FC236}">
                  <a16:creationId xmlns:a16="http://schemas.microsoft.com/office/drawing/2014/main" id="{FA488F26-953A-6417-2D91-D24B575EE102}"/>
                </a:ext>
              </a:extLst>
            </p:cNvPr>
            <p:cNvSpPr/>
            <p:nvPr/>
          </p:nvSpPr>
          <p:spPr>
            <a:xfrm>
              <a:off x="3210710" y="3753153"/>
              <a:ext cx="14533" cy="19617"/>
            </a:xfrm>
            <a:custGeom>
              <a:avLst/>
              <a:gdLst/>
              <a:ahLst/>
              <a:cxnLst/>
              <a:rect l="l" t="t" r="r" b="b"/>
              <a:pathLst>
                <a:path w="969" h="1308" extrusionOk="0">
                  <a:moveTo>
                    <a:pt x="922" y="1"/>
                  </a:moveTo>
                  <a:cubicBezTo>
                    <a:pt x="842" y="1"/>
                    <a:pt x="621" y="256"/>
                    <a:pt x="401" y="570"/>
                  </a:cubicBezTo>
                  <a:cubicBezTo>
                    <a:pt x="168" y="937"/>
                    <a:pt x="1" y="1271"/>
                    <a:pt x="67" y="1304"/>
                  </a:cubicBezTo>
                  <a:cubicBezTo>
                    <a:pt x="69" y="1306"/>
                    <a:pt x="72" y="1307"/>
                    <a:pt x="75" y="1307"/>
                  </a:cubicBezTo>
                  <a:cubicBezTo>
                    <a:pt x="127" y="1307"/>
                    <a:pt x="349" y="1050"/>
                    <a:pt x="601" y="704"/>
                  </a:cubicBezTo>
                  <a:cubicBezTo>
                    <a:pt x="835" y="337"/>
                    <a:pt x="968" y="37"/>
                    <a:pt x="935" y="3"/>
                  </a:cubicBezTo>
                  <a:cubicBezTo>
                    <a:pt x="931" y="1"/>
                    <a:pt x="927" y="1"/>
                    <a:pt x="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4" name="Google Shape;580;p35">
              <a:extLst>
                <a:ext uri="{FF2B5EF4-FFF2-40B4-BE49-F238E27FC236}">
                  <a16:creationId xmlns:a16="http://schemas.microsoft.com/office/drawing/2014/main" id="{9C5BF988-00F7-1FEF-211F-049C13E2B3E4}"/>
                </a:ext>
              </a:extLst>
            </p:cNvPr>
            <p:cNvSpPr/>
            <p:nvPr/>
          </p:nvSpPr>
          <p:spPr>
            <a:xfrm>
              <a:off x="3257228" y="3788169"/>
              <a:ext cx="14533" cy="19617"/>
            </a:xfrm>
            <a:custGeom>
              <a:avLst/>
              <a:gdLst/>
              <a:ahLst/>
              <a:cxnLst/>
              <a:rect l="l" t="t" r="r" b="b"/>
              <a:pathLst>
                <a:path w="969" h="1308" extrusionOk="0">
                  <a:moveTo>
                    <a:pt x="922" y="1"/>
                  </a:moveTo>
                  <a:cubicBezTo>
                    <a:pt x="842" y="1"/>
                    <a:pt x="622" y="256"/>
                    <a:pt x="401" y="570"/>
                  </a:cubicBezTo>
                  <a:cubicBezTo>
                    <a:pt x="168" y="937"/>
                    <a:pt x="1" y="1271"/>
                    <a:pt x="68" y="1304"/>
                  </a:cubicBezTo>
                  <a:cubicBezTo>
                    <a:pt x="70" y="1306"/>
                    <a:pt x="72" y="1307"/>
                    <a:pt x="75" y="1307"/>
                  </a:cubicBezTo>
                  <a:cubicBezTo>
                    <a:pt x="128" y="1307"/>
                    <a:pt x="348" y="1050"/>
                    <a:pt x="568" y="704"/>
                  </a:cubicBezTo>
                  <a:cubicBezTo>
                    <a:pt x="835" y="337"/>
                    <a:pt x="968" y="37"/>
                    <a:pt x="935" y="3"/>
                  </a:cubicBezTo>
                  <a:cubicBezTo>
                    <a:pt x="931" y="1"/>
                    <a:pt x="927" y="1"/>
                    <a:pt x="9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5" name="Google Shape;581;p35">
              <a:extLst>
                <a:ext uri="{FF2B5EF4-FFF2-40B4-BE49-F238E27FC236}">
                  <a16:creationId xmlns:a16="http://schemas.microsoft.com/office/drawing/2014/main" id="{0B321915-37CC-2886-25AD-71913EF06950}"/>
                </a:ext>
              </a:extLst>
            </p:cNvPr>
            <p:cNvSpPr/>
            <p:nvPr/>
          </p:nvSpPr>
          <p:spPr>
            <a:xfrm>
              <a:off x="3303761" y="3823185"/>
              <a:ext cx="14518" cy="19617"/>
            </a:xfrm>
            <a:custGeom>
              <a:avLst/>
              <a:gdLst/>
              <a:ahLst/>
              <a:cxnLst/>
              <a:rect l="l" t="t" r="r" b="b"/>
              <a:pathLst>
                <a:path w="968" h="1308" extrusionOk="0">
                  <a:moveTo>
                    <a:pt x="926" y="1"/>
                  </a:moveTo>
                  <a:cubicBezTo>
                    <a:pt x="871" y="1"/>
                    <a:pt x="621" y="256"/>
                    <a:pt x="400" y="570"/>
                  </a:cubicBezTo>
                  <a:cubicBezTo>
                    <a:pt x="167" y="937"/>
                    <a:pt x="0" y="1271"/>
                    <a:pt x="34" y="1304"/>
                  </a:cubicBezTo>
                  <a:cubicBezTo>
                    <a:pt x="37" y="1306"/>
                    <a:pt x="42" y="1307"/>
                    <a:pt x="46" y="1307"/>
                  </a:cubicBezTo>
                  <a:cubicBezTo>
                    <a:pt x="127" y="1307"/>
                    <a:pt x="347" y="1050"/>
                    <a:pt x="567" y="704"/>
                  </a:cubicBezTo>
                  <a:cubicBezTo>
                    <a:pt x="801" y="337"/>
                    <a:pt x="968" y="37"/>
                    <a:pt x="934" y="3"/>
                  </a:cubicBezTo>
                  <a:cubicBezTo>
                    <a:pt x="932" y="2"/>
                    <a:pt x="930" y="1"/>
                    <a:pt x="9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6" name="Google Shape;582;p35">
              <a:extLst>
                <a:ext uri="{FF2B5EF4-FFF2-40B4-BE49-F238E27FC236}">
                  <a16:creationId xmlns:a16="http://schemas.microsoft.com/office/drawing/2014/main" id="{B768F7FD-6689-B994-267E-A44448BB872F}"/>
                </a:ext>
              </a:extLst>
            </p:cNvPr>
            <p:cNvSpPr/>
            <p:nvPr/>
          </p:nvSpPr>
          <p:spPr>
            <a:xfrm>
              <a:off x="3350279" y="3858200"/>
              <a:ext cx="14518" cy="19617"/>
            </a:xfrm>
            <a:custGeom>
              <a:avLst/>
              <a:gdLst/>
              <a:ahLst/>
              <a:cxnLst/>
              <a:rect l="l" t="t" r="r" b="b"/>
              <a:pathLst>
                <a:path w="968" h="1308" extrusionOk="0">
                  <a:moveTo>
                    <a:pt x="893" y="1"/>
                  </a:moveTo>
                  <a:cubicBezTo>
                    <a:pt x="841" y="1"/>
                    <a:pt x="621" y="256"/>
                    <a:pt x="401" y="570"/>
                  </a:cubicBezTo>
                  <a:cubicBezTo>
                    <a:pt x="134" y="937"/>
                    <a:pt x="0" y="1271"/>
                    <a:pt x="34" y="1304"/>
                  </a:cubicBezTo>
                  <a:cubicBezTo>
                    <a:pt x="38" y="1306"/>
                    <a:pt x="42" y="1307"/>
                    <a:pt x="47" y="1307"/>
                  </a:cubicBezTo>
                  <a:cubicBezTo>
                    <a:pt x="127" y="1307"/>
                    <a:pt x="347" y="1050"/>
                    <a:pt x="567" y="704"/>
                  </a:cubicBezTo>
                  <a:cubicBezTo>
                    <a:pt x="801" y="337"/>
                    <a:pt x="968" y="37"/>
                    <a:pt x="901" y="3"/>
                  </a:cubicBezTo>
                  <a:cubicBezTo>
                    <a:pt x="899" y="2"/>
                    <a:pt x="897" y="1"/>
                    <a:pt x="8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7" name="Google Shape;583;p35">
              <a:extLst>
                <a:ext uri="{FF2B5EF4-FFF2-40B4-BE49-F238E27FC236}">
                  <a16:creationId xmlns:a16="http://schemas.microsoft.com/office/drawing/2014/main" id="{3BD829D6-6CB2-2210-6613-80BC7B31B374}"/>
                </a:ext>
              </a:extLst>
            </p:cNvPr>
            <p:cNvSpPr/>
            <p:nvPr/>
          </p:nvSpPr>
          <p:spPr>
            <a:xfrm>
              <a:off x="3396797" y="3893216"/>
              <a:ext cx="14518" cy="19617"/>
            </a:xfrm>
            <a:custGeom>
              <a:avLst/>
              <a:gdLst/>
              <a:ahLst/>
              <a:cxnLst/>
              <a:rect l="l" t="t" r="r" b="b"/>
              <a:pathLst>
                <a:path w="968" h="1308" extrusionOk="0">
                  <a:moveTo>
                    <a:pt x="894" y="1"/>
                  </a:moveTo>
                  <a:cubicBezTo>
                    <a:pt x="841" y="1"/>
                    <a:pt x="619" y="258"/>
                    <a:pt x="368" y="604"/>
                  </a:cubicBezTo>
                  <a:cubicBezTo>
                    <a:pt x="134" y="937"/>
                    <a:pt x="1" y="1271"/>
                    <a:pt x="34" y="1304"/>
                  </a:cubicBezTo>
                  <a:cubicBezTo>
                    <a:pt x="38" y="1306"/>
                    <a:pt x="42" y="1307"/>
                    <a:pt x="47" y="1307"/>
                  </a:cubicBezTo>
                  <a:cubicBezTo>
                    <a:pt x="127" y="1307"/>
                    <a:pt x="347" y="1050"/>
                    <a:pt x="568" y="704"/>
                  </a:cubicBezTo>
                  <a:cubicBezTo>
                    <a:pt x="801" y="337"/>
                    <a:pt x="968" y="37"/>
                    <a:pt x="901" y="3"/>
                  </a:cubicBezTo>
                  <a:cubicBezTo>
                    <a:pt x="899" y="2"/>
                    <a:pt x="897" y="1"/>
                    <a:pt x="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28" name="Google Shape;584;p35">
              <a:extLst>
                <a:ext uri="{FF2B5EF4-FFF2-40B4-BE49-F238E27FC236}">
                  <a16:creationId xmlns:a16="http://schemas.microsoft.com/office/drawing/2014/main" id="{BE08653D-3966-3930-9A5E-A49532ABCC4D}"/>
                </a:ext>
              </a:extLst>
            </p:cNvPr>
            <p:cNvSpPr/>
            <p:nvPr/>
          </p:nvSpPr>
          <p:spPr>
            <a:xfrm>
              <a:off x="881150" y="3934275"/>
              <a:ext cx="2839072" cy="3524"/>
            </a:xfrm>
            <a:custGeom>
              <a:avLst/>
              <a:gdLst/>
              <a:ahLst/>
              <a:cxnLst/>
              <a:rect l="l" t="t" r="r" b="b"/>
              <a:pathLst>
                <a:path w="189303" h="235" extrusionOk="0">
                  <a:moveTo>
                    <a:pt x="94668" y="1"/>
                  </a:moveTo>
                  <a:cubicBezTo>
                    <a:pt x="42364" y="1"/>
                    <a:pt x="1" y="67"/>
                    <a:pt x="1" y="134"/>
                  </a:cubicBezTo>
                  <a:cubicBezTo>
                    <a:pt x="1" y="167"/>
                    <a:pt x="42364" y="234"/>
                    <a:pt x="94668" y="234"/>
                  </a:cubicBezTo>
                  <a:cubicBezTo>
                    <a:pt x="146939" y="234"/>
                    <a:pt x="189302" y="167"/>
                    <a:pt x="189302" y="134"/>
                  </a:cubicBezTo>
                  <a:cubicBezTo>
                    <a:pt x="189302" y="34"/>
                    <a:pt x="146939" y="1"/>
                    <a:pt x="946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89" dirty="0">
                <a:latin typeface="UTM Avo" panose="0204060305050602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9" name="Title 4">
                <a:extLst>
                  <a:ext uri="{FF2B5EF4-FFF2-40B4-BE49-F238E27FC236}">
                    <a16:creationId xmlns:a16="http://schemas.microsoft.com/office/drawing/2014/main" id="{F14B403A-7766-5442-6F34-8CD0A5CBE9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28832" y="1300480"/>
                <a:ext cx="5919887" cy="44732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b" anchorCtr="0"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Calibri"/>
                  <a:buNone/>
                  <a:defRPr sz="6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defRPr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vi-VN" sz="3600" b="1" dirty="0">
                    <a:latin typeface="+mn-lt"/>
                    <a:ea typeface="Calibri" panose="020F0502020204030204" pitchFamily="34" charset="0"/>
                    <a:cs typeface="Times New Roman" panose="02020603050405020304" pitchFamily="18" charset="0"/>
                  </a:rPr>
                  <a:t>I. </a:t>
                </a:r>
                <a:r>
                  <a:rPr lang="da-DK" sz="36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TẠO CÔNG CỤ VẼ ĐỒ THỊ CỦA HÀM SỐ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da-DK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𝒂𝒙</m:t>
                        </m:r>
                      </m:e>
                      <m:sup>
                        <m:r>
                          <a:rPr lang="da-DK" sz="3600" b="1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(</m:t>
                    </m:r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𝒂</m:t>
                    </m:r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≠</m:t>
                    </m:r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da-DK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a-DK" sz="36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TRẢI NGIỆM TÍNH ĐỐI XỨNG TRỤC CỦA ĐỒ THỊ ĐÓ</a:t>
                </a:r>
                <a:endParaRPr lang="en-US" sz="3600" b="1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629" name="Title 4">
                <a:extLst>
                  <a:ext uri="{FF2B5EF4-FFF2-40B4-BE49-F238E27FC236}">
                    <a16:creationId xmlns:a16="http://schemas.microsoft.com/office/drawing/2014/main" id="{F14B403A-7766-5442-6F34-8CD0A5CBE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832" y="1300480"/>
                <a:ext cx="5919887" cy="4473272"/>
              </a:xfrm>
              <a:prstGeom prst="rect">
                <a:avLst/>
              </a:prstGeom>
              <a:blipFill>
                <a:blip r:embed="rId4"/>
                <a:stretch>
                  <a:fillRect l="-3193" r="-3090" b="-27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527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7115592A-74AB-D634-CEBE-DEF4E3FF1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90AD0B-F755-C10A-DD61-B8AC5F35AE0A}"/>
              </a:ext>
            </a:extLst>
          </p:cNvPr>
          <p:cNvSpPr/>
          <p:nvPr/>
        </p:nvSpPr>
        <p:spPr>
          <a:xfrm>
            <a:off x="410397" y="1734763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 BƯỚC THỰC HIỆN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A34075F-6505-C600-6773-489CE7727E6F}"/>
                  </a:ext>
                </a:extLst>
              </p:cNvPr>
              <p:cNvSpPr/>
              <p:nvPr/>
            </p:nvSpPr>
            <p:spPr>
              <a:xfrm>
                <a:off x="390077" y="2303723"/>
                <a:ext cx="11494449" cy="1105403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Tạo số </a:t>
                </a:r>
                <a14:m>
                  <m:oMath xmlns:m="http://schemas.openxmlformats.org/officeDocument/2006/math"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ban đầu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Nhập lệnh </a:t>
                </a:r>
                <a14:m>
                  <m:oMath xmlns:m="http://schemas.openxmlformats.org/officeDocument/2006/math"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1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rồi bấm 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A34075F-6505-C600-6773-489CE7727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303723"/>
                <a:ext cx="11494449" cy="1105403"/>
              </a:xfrm>
              <a:prstGeom prst="rect">
                <a:avLst/>
              </a:prstGeom>
              <a:blipFill>
                <a:blip r:embed="rId4"/>
                <a:stretch>
                  <a:fillRect l="-1273" b="-13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AAB9E816-8303-0BB4-A94A-FDDA0323B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272" y="2807305"/>
            <a:ext cx="668688" cy="6088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95FD0F-7373-D3EC-4073-CEA8AEB8EAD8}"/>
              </a:ext>
            </a:extLst>
          </p:cNvPr>
          <p:cNvSpPr/>
          <p:nvPr/>
        </p:nvSpPr>
        <p:spPr>
          <a:xfrm>
            <a:off x="390077" y="3533083"/>
            <a:ext cx="11527603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da-DK" alt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Tạo các hộp chọn đầu vào</a:t>
            </a:r>
            <a:endParaRPr lang="en-US" alt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algn="just"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da-DK" alt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Dùng           </a:t>
            </a:r>
            <a:r>
              <a:rPr lang="da-DK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tạo hộp chọn đầu vào a và đặt tên là ”Nhập số a (khác 0): a =” rồi tạo liên kết với a.</a:t>
            </a:r>
            <a:r>
              <a:rPr lang="da-DK" alt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a-DK" alt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89E465-9BED-38FA-724A-B7AFE738B7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6453" y="4095681"/>
            <a:ext cx="689047" cy="65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8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3782CE92-CA65-DC9D-1F87-4E42F8B4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9034470-CD4A-EE18-E4D8-BC1861F71423}"/>
              </a:ext>
            </a:extLst>
          </p:cNvPr>
          <p:cNvSpPr/>
          <p:nvPr/>
        </p:nvSpPr>
        <p:spPr>
          <a:xfrm>
            <a:off x="410397" y="1734763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 BƯỚC THỰC HIỆN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08E70F-DD16-FFD3-7237-269667610133}"/>
                  </a:ext>
                </a:extLst>
              </p:cNvPr>
              <p:cNvSpPr/>
              <p:nvPr/>
            </p:nvSpPr>
            <p:spPr>
              <a:xfrm>
                <a:off x="390077" y="2303723"/>
                <a:ext cx="11494449" cy="1070521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Vẽ đồ thị của hàm số </a:t>
                </a:r>
                <a14:m>
                  <m:oMath xmlns:m="http://schemas.openxmlformats.org/officeDocument/2006/math">
                    <m:r>
                      <a:rPr lang="da-DK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da-DK" altLang="en-US" sz="2400" i="1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da-DK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i="1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da-DK" altLang="en-US" sz="2400" i="1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altLang="en-US" sz="24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≠ 0) khi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thay đổi</a:t>
                </a:r>
                <a:endParaRPr lang="en-US" alt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marL="457189" indent="-457189" algn="just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</a:pP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Nhập lệnh: </a:t>
                </a:r>
                <a14:m>
                  <m:oMath xmlns:m="http://schemas.openxmlformats.org/officeDocument/2006/math">
                    <m:r>
                      <a:rPr lang="da-DK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da-DK" alt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rồi bấm  </a:t>
                </a:r>
                <a:endParaRPr lang="da-DK" alt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08E70F-DD16-FFD3-7237-2696676101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303723"/>
                <a:ext cx="11494449" cy="1070521"/>
              </a:xfrm>
              <a:prstGeom prst="rect">
                <a:avLst/>
              </a:prstGeom>
              <a:blipFill>
                <a:blip r:embed="rId4"/>
                <a:stretch>
                  <a:fillRect l="-1273" b="-14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7FD0BD2-A3EB-7F9C-CF0B-56F33603353E}"/>
                  </a:ext>
                </a:extLst>
              </p:cNvPr>
              <p:cNvSpPr/>
              <p:nvPr/>
            </p:nvSpPr>
            <p:spPr>
              <a:xfrm>
                <a:off x="390077" y="3533083"/>
                <a:ext cx="11527603" cy="1624519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Khi đó màn hình sẽ xuất hiện đồ thị của hàm số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da-DK" altLang="en-US" sz="2400" i="1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i="1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da-DK" altLang="en-US" sz="2400" i="1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a-DK" altLang="en-US" sz="24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≠ 0) </a:t>
                </a:r>
                <a:endParaRPr lang="en-US" alt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  <a:p>
                <a:pPr marL="457189" indent="-457189" algn="just" defTabSz="121917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Font typeface="Arial" panose="020B0604020202020204" pitchFamily="34" charset="0"/>
                  <a:buChar char="•"/>
                </a:pP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Khi thay giá trị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ở hộp chọn đầu vào, màn hình sẽ xuất hiện đồ thị của hàm số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tương ứng.</a:t>
                </a:r>
                <a:endParaRPr lang="da-DK" alt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7FD0BD2-A3EB-7F9C-CF0B-56F336033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3533083"/>
                <a:ext cx="11527603" cy="1624519"/>
              </a:xfrm>
              <a:prstGeom prst="rect">
                <a:avLst/>
              </a:prstGeom>
              <a:blipFill>
                <a:blip r:embed="rId5"/>
                <a:stretch>
                  <a:fillRect l="-1269" r="-1269" b="-9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104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D87D6B08-D4CB-B4D9-60F2-5724DB93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BA575C-CA8F-11CD-2C72-4C5FC31E03D4}"/>
              </a:ext>
            </a:extLst>
          </p:cNvPr>
          <p:cNvSpPr/>
          <p:nvPr/>
        </p:nvSpPr>
        <p:spPr>
          <a:xfrm>
            <a:off x="410397" y="1734763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 BƯỚC THỰC HIỆN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536EB31-CEA0-C50E-CCD6-53280BCF4AD0}"/>
                  </a:ext>
                </a:extLst>
              </p:cNvPr>
              <p:cNvSpPr/>
              <p:nvPr/>
            </p:nvSpPr>
            <p:spPr>
              <a:xfrm>
                <a:off x="390077" y="2303723"/>
                <a:ext cx="11494449" cy="52332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Trải nghiệm tính chất đối xứng trục của đồ thị hàm số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536EB31-CEA0-C50E-CCD6-53280BCF4A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303723"/>
                <a:ext cx="11494449" cy="523320"/>
              </a:xfrm>
              <a:prstGeom prst="rect">
                <a:avLst/>
              </a:prstGeom>
              <a:blipFill>
                <a:blip r:embed="rId4"/>
                <a:stretch>
                  <a:fillRect l="-1273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2B6E523-5A3E-9133-DEC0-488D03F0C608}"/>
                  </a:ext>
                </a:extLst>
              </p:cNvPr>
              <p:cNvSpPr/>
              <p:nvPr/>
            </p:nvSpPr>
            <p:spPr>
              <a:xfrm>
                <a:off x="390077" y="2943803"/>
                <a:ext cx="11527603" cy="52332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457189" indent="-457189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Dùng          </a:t>
                </a: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để vẽ một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  <a:cs typeface="Times New Roman" panose="02020603050405020304" pitchFamily="18" charset="0"/>
                      </a:rPr>
                      <m:t>A</m:t>
                    </m:r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thuộc đồ thị của hàm số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2B6E523-5A3E-9133-DEC0-488D03F0C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943803"/>
                <a:ext cx="11527603" cy="523320"/>
              </a:xfrm>
              <a:prstGeom prst="rect">
                <a:avLst/>
              </a:prstGeom>
              <a:blipFill>
                <a:blip r:embed="rId5"/>
                <a:stretch>
                  <a:fillRect l="-1163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9A4ABF7-2554-9840-B691-C9B752ACA1F1}"/>
                  </a:ext>
                </a:extLst>
              </p:cNvPr>
              <p:cNvSpPr/>
              <p:nvPr/>
            </p:nvSpPr>
            <p:spPr>
              <a:xfrm>
                <a:off x="390077" y="3553403"/>
                <a:ext cx="11527603" cy="1077318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457189" indent="-457189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Dùng         (</a:t>
                </a: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lần lượt nháy chuột vào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</a:rPr>
                      <m:t>A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và trục O</a:t>
                </a:r>
                <a14:m>
                  <m:oMath xmlns:m="http://schemas.openxmlformats.org/officeDocument/2006/math">
                    <m:r>
                      <a:rPr lang="da-DK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) để vẽ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</a:rPr>
                      <m:t>A</m:t>
                    </m:r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đối xứng với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</a:rPr>
                      <m:t>A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qua trục O</a:t>
                </a:r>
                <a14:m>
                  <m:oMath xmlns:m="http://schemas.openxmlformats.org/officeDocument/2006/math">
                    <m:r>
                      <a:rPr lang="da-DK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(</a:t>
                </a:r>
                <a:r>
                  <a:rPr lang="da-DK" sz="2400" i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Hình 1</a:t>
                </a: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).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9A4ABF7-2554-9840-B691-C9B752ACA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3553403"/>
                <a:ext cx="11527603" cy="1077318"/>
              </a:xfrm>
              <a:prstGeom prst="rect">
                <a:avLst/>
              </a:prstGeom>
              <a:blipFill>
                <a:blip r:embed="rId6"/>
                <a:stretch>
                  <a:fillRect l="-1163" r="-1269" b="-1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5F2D599A-1D5C-21F8-CBF7-852EF90E1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3837" y="3570781"/>
            <a:ext cx="585295" cy="593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EB17A9-3403-8D1D-0B66-E9B1FEC22D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4684" y="2912496"/>
            <a:ext cx="595608" cy="5981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017B61-96AC-23E7-D41F-C1497215B9B4}"/>
                  </a:ext>
                </a:extLst>
              </p:cNvPr>
              <p:cNvSpPr/>
              <p:nvPr/>
            </p:nvSpPr>
            <p:spPr>
              <a:xfrm>
                <a:off x="390077" y="4696403"/>
                <a:ext cx="11527603" cy="1077318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457189" indent="-457189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Khi thay giá trị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ở hộp chọn đầu vào hay di chuyển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trên đồ thị của hàm số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da-DK" alt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da-DK" alt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𝑎𝑥</m:t>
                    </m:r>
                  </m:oMath>
                </a14:m>
                <a:r>
                  <a:rPr lang="da-DK" altLang="en-US" sz="2400" baseline="300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</a:rPr>
                  <a:t>ta thấy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UD Digi Kyokasho N-B" panose="02020700000000000000" pitchFamily="17" charset="-128"/>
                        <a:cs typeface="Times New Roman" panose="02020603050405020304" pitchFamily="18" charset="0"/>
                      </a:rPr>
                      <m:t>A</m:t>
                    </m:r>
                    <m:r>
                      <a:rPr lang="da-DK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da-DK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</a:rPr>
                  <a:t> luôn thuộc đồ thị của hàm số đó. 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5017B61-96AC-23E7-D41F-C1497215B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4696403"/>
                <a:ext cx="11527603" cy="1077318"/>
              </a:xfrm>
              <a:prstGeom prst="rect">
                <a:avLst/>
              </a:prstGeom>
              <a:blipFill>
                <a:blip r:embed="rId9"/>
                <a:stretch>
                  <a:fillRect l="-1163" r="-1269" b="-1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45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C6049522-8EB6-E970-39F3-F20F03EBC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1770A2B-B782-4746-5B1D-AF478A40A5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281" t="29105" r="21125" b="16256"/>
          <a:stretch/>
        </p:blipFill>
        <p:spPr>
          <a:xfrm>
            <a:off x="1587992" y="1667228"/>
            <a:ext cx="9016017" cy="51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0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211EC1CA-EFE8-2F48-AB4C-1ACD25728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Title 4">
            <a:extLst>
              <a:ext uri="{FF2B5EF4-FFF2-40B4-BE49-F238E27FC236}">
                <a16:creationId xmlns:a16="http://schemas.microsoft.com/office/drawing/2014/main" id="{982FF736-80A7-A8F3-511A-26BFF1D9B490}"/>
              </a:ext>
            </a:extLst>
          </p:cNvPr>
          <p:cNvSpPr txBox="1">
            <a:spLocks/>
          </p:cNvSpPr>
          <p:nvPr/>
        </p:nvSpPr>
        <p:spPr>
          <a:xfrm>
            <a:off x="875900" y="1300480"/>
            <a:ext cx="10472820" cy="2203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da-DK" sz="36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II. Xác định tâm, bán kính, vẽ đường tròn ngoại tiếp và đường tròn nội tiếp tam giác</a:t>
            </a:r>
            <a:endParaRPr lang="en-US" sz="36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63" name="Google Shape;592;p36">
            <a:extLst>
              <a:ext uri="{FF2B5EF4-FFF2-40B4-BE49-F238E27FC236}">
                <a16:creationId xmlns:a16="http://schemas.microsoft.com/office/drawing/2014/main" id="{2E1488FC-4EC7-760A-A81A-ADAE9B875E42}"/>
              </a:ext>
            </a:extLst>
          </p:cNvPr>
          <p:cNvGrpSpPr/>
          <p:nvPr/>
        </p:nvGrpSpPr>
        <p:grpSpPr>
          <a:xfrm>
            <a:off x="4644724" y="3727384"/>
            <a:ext cx="3018057" cy="2663884"/>
            <a:chOff x="3440228" y="2377450"/>
            <a:chExt cx="2263543" cy="1997913"/>
          </a:xfrm>
        </p:grpSpPr>
        <p:sp>
          <p:nvSpPr>
            <p:cNvPr id="764" name="Google Shape;593;p36">
              <a:extLst>
                <a:ext uri="{FF2B5EF4-FFF2-40B4-BE49-F238E27FC236}">
                  <a16:creationId xmlns:a16="http://schemas.microsoft.com/office/drawing/2014/main" id="{CB1F8F09-BB5C-4303-2CE6-2442C8AFEBC5}"/>
                </a:ext>
              </a:extLst>
            </p:cNvPr>
            <p:cNvSpPr/>
            <p:nvPr/>
          </p:nvSpPr>
          <p:spPr>
            <a:xfrm>
              <a:off x="5488813" y="3941465"/>
              <a:ext cx="146782" cy="88508"/>
            </a:xfrm>
            <a:custGeom>
              <a:avLst/>
              <a:gdLst/>
              <a:ahLst/>
              <a:cxnLst/>
              <a:rect l="l" t="t" r="r" b="b"/>
              <a:pathLst>
                <a:path w="12176" h="7342" extrusionOk="0">
                  <a:moveTo>
                    <a:pt x="6306" y="0"/>
                  </a:moveTo>
                  <a:cubicBezTo>
                    <a:pt x="4928" y="0"/>
                    <a:pt x="3564" y="259"/>
                    <a:pt x="2335" y="907"/>
                  </a:cubicBezTo>
                  <a:cubicBezTo>
                    <a:pt x="1235" y="1441"/>
                    <a:pt x="467" y="2508"/>
                    <a:pt x="267" y="3709"/>
                  </a:cubicBezTo>
                  <a:cubicBezTo>
                    <a:pt x="0" y="4576"/>
                    <a:pt x="100" y="5510"/>
                    <a:pt x="534" y="6311"/>
                  </a:cubicBezTo>
                  <a:cubicBezTo>
                    <a:pt x="888" y="6938"/>
                    <a:pt x="1554" y="7342"/>
                    <a:pt x="2276" y="7342"/>
                  </a:cubicBezTo>
                  <a:cubicBezTo>
                    <a:pt x="2439" y="7342"/>
                    <a:pt x="2604" y="7321"/>
                    <a:pt x="2769" y="7278"/>
                  </a:cubicBezTo>
                  <a:cubicBezTo>
                    <a:pt x="3636" y="7012"/>
                    <a:pt x="4137" y="6111"/>
                    <a:pt x="4837" y="5577"/>
                  </a:cubicBezTo>
                  <a:cubicBezTo>
                    <a:pt x="5640" y="4980"/>
                    <a:pt x="6608" y="4866"/>
                    <a:pt x="7607" y="4866"/>
                  </a:cubicBezTo>
                  <a:cubicBezTo>
                    <a:pt x="8228" y="4866"/>
                    <a:pt x="8861" y="4910"/>
                    <a:pt x="9474" y="4910"/>
                  </a:cubicBezTo>
                  <a:cubicBezTo>
                    <a:pt x="9565" y="4920"/>
                    <a:pt x="9658" y="4924"/>
                    <a:pt x="9750" y="4924"/>
                  </a:cubicBezTo>
                  <a:cubicBezTo>
                    <a:pt x="10298" y="4924"/>
                    <a:pt x="10857" y="4757"/>
                    <a:pt x="11342" y="4443"/>
                  </a:cubicBezTo>
                  <a:cubicBezTo>
                    <a:pt x="12176" y="3743"/>
                    <a:pt x="12042" y="2308"/>
                    <a:pt x="11309" y="1474"/>
                  </a:cubicBezTo>
                  <a:cubicBezTo>
                    <a:pt x="10575" y="674"/>
                    <a:pt x="9441" y="340"/>
                    <a:pt x="8340" y="173"/>
                  </a:cubicBezTo>
                  <a:cubicBezTo>
                    <a:pt x="7668" y="63"/>
                    <a:pt x="6985" y="0"/>
                    <a:pt x="6306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5" name="Google Shape;594;p36">
              <a:extLst>
                <a:ext uri="{FF2B5EF4-FFF2-40B4-BE49-F238E27FC236}">
                  <a16:creationId xmlns:a16="http://schemas.microsoft.com/office/drawing/2014/main" id="{2247645B-3C1E-907C-C079-47DA0906382C}"/>
                </a:ext>
              </a:extLst>
            </p:cNvPr>
            <p:cNvSpPr/>
            <p:nvPr/>
          </p:nvSpPr>
          <p:spPr>
            <a:xfrm>
              <a:off x="5453826" y="3655312"/>
              <a:ext cx="107784" cy="211855"/>
            </a:xfrm>
            <a:custGeom>
              <a:avLst/>
              <a:gdLst/>
              <a:ahLst/>
              <a:cxnLst/>
              <a:rect l="l" t="t" r="r" b="b"/>
              <a:pathLst>
                <a:path w="8941" h="17574" extrusionOk="0">
                  <a:moveTo>
                    <a:pt x="5059" y="1"/>
                  </a:moveTo>
                  <a:cubicBezTo>
                    <a:pt x="4875" y="1"/>
                    <a:pt x="4689" y="19"/>
                    <a:pt x="4504" y="58"/>
                  </a:cubicBezTo>
                  <a:cubicBezTo>
                    <a:pt x="3403" y="358"/>
                    <a:pt x="2736" y="1426"/>
                    <a:pt x="2235" y="2460"/>
                  </a:cubicBezTo>
                  <a:cubicBezTo>
                    <a:pt x="801" y="5462"/>
                    <a:pt x="34" y="8764"/>
                    <a:pt x="0" y="12100"/>
                  </a:cubicBezTo>
                  <a:cubicBezTo>
                    <a:pt x="0" y="13634"/>
                    <a:pt x="200" y="15269"/>
                    <a:pt x="1068" y="16570"/>
                  </a:cubicBezTo>
                  <a:cubicBezTo>
                    <a:pt x="1588" y="17289"/>
                    <a:pt x="2326" y="17573"/>
                    <a:pt x="3069" y="17573"/>
                  </a:cubicBezTo>
                  <a:cubicBezTo>
                    <a:pt x="3946" y="17573"/>
                    <a:pt x="4829" y="17178"/>
                    <a:pt x="5371" y="16636"/>
                  </a:cubicBezTo>
                  <a:cubicBezTo>
                    <a:pt x="6372" y="15669"/>
                    <a:pt x="6805" y="14268"/>
                    <a:pt x="7172" y="12934"/>
                  </a:cubicBezTo>
                  <a:cubicBezTo>
                    <a:pt x="8073" y="9832"/>
                    <a:pt x="8940" y="6629"/>
                    <a:pt x="8306" y="3494"/>
                  </a:cubicBezTo>
                  <a:cubicBezTo>
                    <a:pt x="8139" y="2560"/>
                    <a:pt x="7706" y="1659"/>
                    <a:pt x="7105" y="925"/>
                  </a:cubicBezTo>
                  <a:cubicBezTo>
                    <a:pt x="6566" y="332"/>
                    <a:pt x="5832" y="1"/>
                    <a:pt x="5059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6" name="Google Shape;595;p36">
              <a:extLst>
                <a:ext uri="{FF2B5EF4-FFF2-40B4-BE49-F238E27FC236}">
                  <a16:creationId xmlns:a16="http://schemas.microsoft.com/office/drawing/2014/main" id="{2D56B25E-7DFC-F9C0-803B-1B8A658CD4D0}"/>
                </a:ext>
              </a:extLst>
            </p:cNvPr>
            <p:cNvSpPr/>
            <p:nvPr/>
          </p:nvSpPr>
          <p:spPr>
            <a:xfrm>
              <a:off x="5270441" y="3717474"/>
              <a:ext cx="176389" cy="174834"/>
            </a:xfrm>
            <a:custGeom>
              <a:avLst/>
              <a:gdLst/>
              <a:ahLst/>
              <a:cxnLst/>
              <a:rect l="l" t="t" r="r" b="b"/>
              <a:pathLst>
                <a:path w="14632" h="14503" extrusionOk="0">
                  <a:moveTo>
                    <a:pt x="2993" y="1"/>
                  </a:moveTo>
                  <a:cubicBezTo>
                    <a:pt x="2908" y="1"/>
                    <a:pt x="2822" y="2"/>
                    <a:pt x="2736" y="6"/>
                  </a:cubicBezTo>
                  <a:cubicBezTo>
                    <a:pt x="1868" y="39"/>
                    <a:pt x="1068" y="539"/>
                    <a:pt x="601" y="1307"/>
                  </a:cubicBezTo>
                  <a:cubicBezTo>
                    <a:pt x="0" y="2441"/>
                    <a:pt x="601" y="3808"/>
                    <a:pt x="1201" y="4942"/>
                  </a:cubicBezTo>
                  <a:cubicBezTo>
                    <a:pt x="2302" y="6911"/>
                    <a:pt x="3536" y="8812"/>
                    <a:pt x="4937" y="10613"/>
                  </a:cubicBezTo>
                  <a:cubicBezTo>
                    <a:pt x="6038" y="12048"/>
                    <a:pt x="7306" y="13449"/>
                    <a:pt x="9007" y="14116"/>
                  </a:cubicBezTo>
                  <a:cubicBezTo>
                    <a:pt x="9681" y="14367"/>
                    <a:pt x="10365" y="14503"/>
                    <a:pt x="11002" y="14503"/>
                  </a:cubicBezTo>
                  <a:cubicBezTo>
                    <a:pt x="11906" y="14503"/>
                    <a:pt x="12714" y="14229"/>
                    <a:pt x="13260" y="13622"/>
                  </a:cubicBezTo>
                  <a:lnTo>
                    <a:pt x="13260" y="13622"/>
                  </a:lnTo>
                  <a:lnTo>
                    <a:pt x="13210" y="13682"/>
                  </a:lnTo>
                  <a:cubicBezTo>
                    <a:pt x="13230" y="13659"/>
                    <a:pt x="13250" y="13635"/>
                    <a:pt x="13269" y="13611"/>
                  </a:cubicBezTo>
                  <a:lnTo>
                    <a:pt x="13269" y="13611"/>
                  </a:lnTo>
                  <a:cubicBezTo>
                    <a:pt x="13306" y="13570"/>
                    <a:pt x="13342" y="13527"/>
                    <a:pt x="13377" y="13482"/>
                  </a:cubicBezTo>
                  <a:lnTo>
                    <a:pt x="13377" y="13482"/>
                  </a:lnTo>
                  <a:lnTo>
                    <a:pt x="13299" y="13575"/>
                  </a:lnTo>
                  <a:lnTo>
                    <a:pt x="13299" y="13575"/>
                  </a:lnTo>
                  <a:cubicBezTo>
                    <a:pt x="14454" y="12144"/>
                    <a:pt x="14631" y="10102"/>
                    <a:pt x="14111" y="8345"/>
                  </a:cubicBezTo>
                  <a:cubicBezTo>
                    <a:pt x="13577" y="6544"/>
                    <a:pt x="12376" y="5009"/>
                    <a:pt x="10942" y="3775"/>
                  </a:cubicBezTo>
                  <a:cubicBezTo>
                    <a:pt x="9307" y="2307"/>
                    <a:pt x="7372" y="1173"/>
                    <a:pt x="5304" y="439"/>
                  </a:cubicBezTo>
                  <a:cubicBezTo>
                    <a:pt x="4553" y="139"/>
                    <a:pt x="3774" y="1"/>
                    <a:pt x="2993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7" name="Google Shape;596;p36">
              <a:extLst>
                <a:ext uri="{FF2B5EF4-FFF2-40B4-BE49-F238E27FC236}">
                  <a16:creationId xmlns:a16="http://schemas.microsoft.com/office/drawing/2014/main" id="{A6AFC377-64D4-DFE8-60CF-AE213AD0371B}"/>
                </a:ext>
              </a:extLst>
            </p:cNvPr>
            <p:cNvSpPr/>
            <p:nvPr/>
          </p:nvSpPr>
          <p:spPr>
            <a:xfrm>
              <a:off x="5465485" y="3968182"/>
              <a:ext cx="100539" cy="176437"/>
            </a:xfrm>
            <a:custGeom>
              <a:avLst/>
              <a:gdLst/>
              <a:ahLst/>
              <a:cxnLst/>
              <a:rect l="l" t="t" r="r" b="b"/>
              <a:pathLst>
                <a:path w="8340" h="14636" extrusionOk="0">
                  <a:moveTo>
                    <a:pt x="7990" y="0"/>
                  </a:moveTo>
                  <a:cubicBezTo>
                    <a:pt x="7873" y="0"/>
                    <a:pt x="7756" y="9"/>
                    <a:pt x="7639" y="25"/>
                  </a:cubicBezTo>
                  <a:cubicBezTo>
                    <a:pt x="6939" y="59"/>
                    <a:pt x="6305" y="226"/>
                    <a:pt x="5671" y="526"/>
                  </a:cubicBezTo>
                  <a:cubicBezTo>
                    <a:pt x="4771" y="926"/>
                    <a:pt x="3970" y="1593"/>
                    <a:pt x="3370" y="2360"/>
                  </a:cubicBezTo>
                  <a:cubicBezTo>
                    <a:pt x="2603" y="3328"/>
                    <a:pt x="1969" y="4395"/>
                    <a:pt x="1535" y="5529"/>
                  </a:cubicBezTo>
                  <a:cubicBezTo>
                    <a:pt x="1101" y="6664"/>
                    <a:pt x="735" y="7831"/>
                    <a:pt x="501" y="8999"/>
                  </a:cubicBezTo>
                  <a:cubicBezTo>
                    <a:pt x="301" y="9966"/>
                    <a:pt x="167" y="10967"/>
                    <a:pt x="101" y="11934"/>
                  </a:cubicBezTo>
                  <a:cubicBezTo>
                    <a:pt x="34" y="12768"/>
                    <a:pt x="34" y="13468"/>
                    <a:pt x="1" y="13935"/>
                  </a:cubicBezTo>
                  <a:cubicBezTo>
                    <a:pt x="1" y="14169"/>
                    <a:pt x="1" y="14402"/>
                    <a:pt x="34" y="14636"/>
                  </a:cubicBezTo>
                  <a:cubicBezTo>
                    <a:pt x="101" y="14402"/>
                    <a:pt x="134" y="14169"/>
                    <a:pt x="134" y="13935"/>
                  </a:cubicBezTo>
                  <a:cubicBezTo>
                    <a:pt x="167" y="13402"/>
                    <a:pt x="234" y="12735"/>
                    <a:pt x="334" y="11934"/>
                  </a:cubicBezTo>
                  <a:cubicBezTo>
                    <a:pt x="401" y="10967"/>
                    <a:pt x="568" y="9999"/>
                    <a:pt x="768" y="9065"/>
                  </a:cubicBezTo>
                  <a:cubicBezTo>
                    <a:pt x="1035" y="7898"/>
                    <a:pt x="1368" y="6730"/>
                    <a:pt x="1802" y="5629"/>
                  </a:cubicBezTo>
                  <a:cubicBezTo>
                    <a:pt x="2236" y="4529"/>
                    <a:pt x="2836" y="3461"/>
                    <a:pt x="3570" y="2527"/>
                  </a:cubicBezTo>
                  <a:cubicBezTo>
                    <a:pt x="4170" y="1760"/>
                    <a:pt x="4904" y="1126"/>
                    <a:pt x="5771" y="693"/>
                  </a:cubicBezTo>
                  <a:cubicBezTo>
                    <a:pt x="6372" y="392"/>
                    <a:pt x="6972" y="192"/>
                    <a:pt x="7639" y="126"/>
                  </a:cubicBezTo>
                  <a:cubicBezTo>
                    <a:pt x="7873" y="92"/>
                    <a:pt x="8106" y="59"/>
                    <a:pt x="8340" y="25"/>
                  </a:cubicBezTo>
                  <a:cubicBezTo>
                    <a:pt x="8223" y="9"/>
                    <a:pt x="8106" y="0"/>
                    <a:pt x="7990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8" name="Google Shape;597;p36">
              <a:extLst>
                <a:ext uri="{FF2B5EF4-FFF2-40B4-BE49-F238E27FC236}">
                  <a16:creationId xmlns:a16="http://schemas.microsoft.com/office/drawing/2014/main" id="{00186DAF-18CD-DEB7-A3EE-EFAC24F85334}"/>
                </a:ext>
              </a:extLst>
            </p:cNvPr>
            <p:cNvSpPr/>
            <p:nvPr/>
          </p:nvSpPr>
          <p:spPr>
            <a:xfrm>
              <a:off x="5465485" y="3732411"/>
              <a:ext cx="46255" cy="394090"/>
            </a:xfrm>
            <a:custGeom>
              <a:avLst/>
              <a:gdLst/>
              <a:ahLst/>
              <a:cxnLst/>
              <a:rect l="l" t="t" r="r" b="b"/>
              <a:pathLst>
                <a:path w="3837" h="32691" extrusionOk="0">
                  <a:moveTo>
                    <a:pt x="3837" y="1"/>
                  </a:moveTo>
                  <a:cubicBezTo>
                    <a:pt x="3803" y="101"/>
                    <a:pt x="3770" y="201"/>
                    <a:pt x="3737" y="334"/>
                  </a:cubicBezTo>
                  <a:cubicBezTo>
                    <a:pt x="3670" y="568"/>
                    <a:pt x="3570" y="868"/>
                    <a:pt x="3470" y="1235"/>
                  </a:cubicBezTo>
                  <a:cubicBezTo>
                    <a:pt x="3336" y="1602"/>
                    <a:pt x="3203" y="2136"/>
                    <a:pt x="3070" y="2703"/>
                  </a:cubicBezTo>
                  <a:cubicBezTo>
                    <a:pt x="2903" y="3303"/>
                    <a:pt x="2736" y="3937"/>
                    <a:pt x="2603" y="4671"/>
                  </a:cubicBezTo>
                  <a:cubicBezTo>
                    <a:pt x="1769" y="8474"/>
                    <a:pt x="1135" y="12343"/>
                    <a:pt x="735" y="16212"/>
                  </a:cubicBezTo>
                  <a:cubicBezTo>
                    <a:pt x="234" y="20749"/>
                    <a:pt x="34" y="24852"/>
                    <a:pt x="1" y="27854"/>
                  </a:cubicBezTo>
                  <a:cubicBezTo>
                    <a:pt x="1" y="29355"/>
                    <a:pt x="1" y="30556"/>
                    <a:pt x="67" y="31390"/>
                  </a:cubicBezTo>
                  <a:cubicBezTo>
                    <a:pt x="67" y="31790"/>
                    <a:pt x="101" y="32090"/>
                    <a:pt x="101" y="32357"/>
                  </a:cubicBezTo>
                  <a:cubicBezTo>
                    <a:pt x="101" y="32457"/>
                    <a:pt x="134" y="32591"/>
                    <a:pt x="167" y="32691"/>
                  </a:cubicBezTo>
                  <a:cubicBezTo>
                    <a:pt x="167" y="32557"/>
                    <a:pt x="167" y="32457"/>
                    <a:pt x="167" y="32357"/>
                  </a:cubicBezTo>
                  <a:lnTo>
                    <a:pt x="167" y="31390"/>
                  </a:lnTo>
                  <a:cubicBezTo>
                    <a:pt x="167" y="30556"/>
                    <a:pt x="167" y="29355"/>
                    <a:pt x="201" y="27854"/>
                  </a:cubicBezTo>
                  <a:cubicBezTo>
                    <a:pt x="268" y="24885"/>
                    <a:pt x="534" y="21683"/>
                    <a:pt x="1035" y="17146"/>
                  </a:cubicBezTo>
                  <a:cubicBezTo>
                    <a:pt x="1502" y="12877"/>
                    <a:pt x="2136" y="7940"/>
                    <a:pt x="2803" y="4738"/>
                  </a:cubicBezTo>
                  <a:cubicBezTo>
                    <a:pt x="2936" y="4004"/>
                    <a:pt x="3103" y="3337"/>
                    <a:pt x="3236" y="2736"/>
                  </a:cubicBezTo>
                  <a:cubicBezTo>
                    <a:pt x="3336" y="2169"/>
                    <a:pt x="3470" y="1669"/>
                    <a:pt x="3570" y="1268"/>
                  </a:cubicBezTo>
                  <a:lnTo>
                    <a:pt x="3803" y="334"/>
                  </a:lnTo>
                  <a:cubicBezTo>
                    <a:pt x="3837" y="234"/>
                    <a:pt x="3837" y="134"/>
                    <a:pt x="3837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69" name="Google Shape;598;p36">
              <a:extLst>
                <a:ext uri="{FF2B5EF4-FFF2-40B4-BE49-F238E27FC236}">
                  <a16:creationId xmlns:a16="http://schemas.microsoft.com/office/drawing/2014/main" id="{8B98F766-90B7-E820-DC93-18CCBF778B9E}"/>
                </a:ext>
              </a:extLst>
            </p:cNvPr>
            <p:cNvSpPr/>
            <p:nvPr/>
          </p:nvSpPr>
          <p:spPr>
            <a:xfrm>
              <a:off x="5338811" y="3761768"/>
              <a:ext cx="129085" cy="268634"/>
            </a:xfrm>
            <a:custGeom>
              <a:avLst/>
              <a:gdLst/>
              <a:ahLst/>
              <a:cxnLst/>
              <a:rect l="l" t="t" r="r" b="b"/>
              <a:pathLst>
                <a:path w="10708" h="22284" extrusionOk="0">
                  <a:moveTo>
                    <a:pt x="34" y="1"/>
                  </a:moveTo>
                  <a:cubicBezTo>
                    <a:pt x="0" y="68"/>
                    <a:pt x="1234" y="801"/>
                    <a:pt x="2802" y="2469"/>
                  </a:cubicBezTo>
                  <a:cubicBezTo>
                    <a:pt x="4804" y="4704"/>
                    <a:pt x="6438" y="7273"/>
                    <a:pt x="7572" y="10041"/>
                  </a:cubicBezTo>
                  <a:cubicBezTo>
                    <a:pt x="8239" y="11542"/>
                    <a:pt x="8773" y="13077"/>
                    <a:pt x="9240" y="14678"/>
                  </a:cubicBezTo>
                  <a:cubicBezTo>
                    <a:pt x="9607" y="15979"/>
                    <a:pt x="9941" y="17280"/>
                    <a:pt x="10174" y="18614"/>
                  </a:cubicBezTo>
                  <a:cubicBezTo>
                    <a:pt x="10374" y="19715"/>
                    <a:pt x="10508" y="20649"/>
                    <a:pt x="10574" y="21283"/>
                  </a:cubicBezTo>
                  <a:cubicBezTo>
                    <a:pt x="10608" y="21616"/>
                    <a:pt x="10641" y="21950"/>
                    <a:pt x="10674" y="22283"/>
                  </a:cubicBezTo>
                  <a:cubicBezTo>
                    <a:pt x="10708" y="21950"/>
                    <a:pt x="10708" y="21616"/>
                    <a:pt x="10674" y="21283"/>
                  </a:cubicBezTo>
                  <a:cubicBezTo>
                    <a:pt x="10641" y="20649"/>
                    <a:pt x="10574" y="19715"/>
                    <a:pt x="10374" y="18581"/>
                  </a:cubicBezTo>
                  <a:cubicBezTo>
                    <a:pt x="10174" y="17213"/>
                    <a:pt x="9874" y="15912"/>
                    <a:pt x="9507" y="14611"/>
                  </a:cubicBezTo>
                  <a:cubicBezTo>
                    <a:pt x="9073" y="13010"/>
                    <a:pt x="8506" y="11442"/>
                    <a:pt x="7839" y="9908"/>
                  </a:cubicBezTo>
                  <a:cubicBezTo>
                    <a:pt x="6672" y="7106"/>
                    <a:pt x="5037" y="4537"/>
                    <a:pt x="2969" y="2336"/>
                  </a:cubicBezTo>
                  <a:cubicBezTo>
                    <a:pt x="2602" y="1936"/>
                    <a:pt x="2235" y="1602"/>
                    <a:pt x="1801" y="1268"/>
                  </a:cubicBezTo>
                  <a:cubicBezTo>
                    <a:pt x="1635" y="1102"/>
                    <a:pt x="1468" y="968"/>
                    <a:pt x="1334" y="868"/>
                  </a:cubicBezTo>
                  <a:lnTo>
                    <a:pt x="867" y="535"/>
                  </a:lnTo>
                  <a:cubicBezTo>
                    <a:pt x="634" y="334"/>
                    <a:pt x="334" y="168"/>
                    <a:pt x="34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0" name="Google Shape;599;p36">
              <a:extLst>
                <a:ext uri="{FF2B5EF4-FFF2-40B4-BE49-F238E27FC236}">
                  <a16:creationId xmlns:a16="http://schemas.microsoft.com/office/drawing/2014/main" id="{A1F887ED-723E-E2FC-A89C-DF4AF637B449}"/>
                </a:ext>
              </a:extLst>
            </p:cNvPr>
            <p:cNvSpPr/>
            <p:nvPr/>
          </p:nvSpPr>
          <p:spPr>
            <a:xfrm>
              <a:off x="5375004" y="4199721"/>
              <a:ext cx="188600" cy="131918"/>
            </a:xfrm>
            <a:custGeom>
              <a:avLst/>
              <a:gdLst/>
              <a:ahLst/>
              <a:cxnLst/>
              <a:rect l="l" t="t" r="r" b="b"/>
              <a:pathLst>
                <a:path w="15645" h="10943" extrusionOk="0">
                  <a:moveTo>
                    <a:pt x="0" y="1"/>
                  </a:moveTo>
                  <a:lnTo>
                    <a:pt x="801" y="10942"/>
                  </a:lnTo>
                  <a:lnTo>
                    <a:pt x="14844" y="10942"/>
                  </a:lnTo>
                  <a:lnTo>
                    <a:pt x="15645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1" name="Google Shape;600;p36">
              <a:extLst>
                <a:ext uri="{FF2B5EF4-FFF2-40B4-BE49-F238E27FC236}">
                  <a16:creationId xmlns:a16="http://schemas.microsoft.com/office/drawing/2014/main" id="{D4708D7B-D52B-825E-010B-C30C556D9113}"/>
                </a:ext>
              </a:extLst>
            </p:cNvPr>
            <p:cNvSpPr/>
            <p:nvPr/>
          </p:nvSpPr>
          <p:spPr>
            <a:xfrm>
              <a:off x="5358511" y="4147843"/>
              <a:ext cx="225199" cy="51885"/>
            </a:xfrm>
            <a:custGeom>
              <a:avLst/>
              <a:gdLst/>
              <a:ahLst/>
              <a:cxnLst/>
              <a:rect l="l" t="t" r="r" b="b"/>
              <a:pathLst>
                <a:path w="18681" h="4304" extrusionOk="0">
                  <a:moveTo>
                    <a:pt x="1" y="1"/>
                  </a:moveTo>
                  <a:lnTo>
                    <a:pt x="1" y="4304"/>
                  </a:lnTo>
                  <a:lnTo>
                    <a:pt x="18681" y="4304"/>
                  </a:lnTo>
                  <a:lnTo>
                    <a:pt x="18681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2" name="Google Shape;601;p36">
              <a:extLst>
                <a:ext uri="{FF2B5EF4-FFF2-40B4-BE49-F238E27FC236}">
                  <a16:creationId xmlns:a16="http://schemas.microsoft.com/office/drawing/2014/main" id="{DBB57A71-07B6-837F-D51D-9A39BF6FC5DF}"/>
                </a:ext>
              </a:extLst>
            </p:cNvPr>
            <p:cNvSpPr/>
            <p:nvPr/>
          </p:nvSpPr>
          <p:spPr>
            <a:xfrm>
              <a:off x="5358511" y="4326407"/>
              <a:ext cx="221185" cy="14490"/>
            </a:xfrm>
            <a:custGeom>
              <a:avLst/>
              <a:gdLst/>
              <a:ahLst/>
              <a:cxnLst/>
              <a:rect l="l" t="t" r="r" b="b"/>
              <a:pathLst>
                <a:path w="18348" h="1202" extrusionOk="0">
                  <a:moveTo>
                    <a:pt x="1" y="0"/>
                  </a:moveTo>
                  <a:lnTo>
                    <a:pt x="1" y="1201"/>
                  </a:lnTo>
                  <a:lnTo>
                    <a:pt x="18347" y="1201"/>
                  </a:lnTo>
                  <a:lnTo>
                    <a:pt x="18347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3" name="Google Shape;602;p36">
              <a:extLst>
                <a:ext uri="{FF2B5EF4-FFF2-40B4-BE49-F238E27FC236}">
                  <a16:creationId xmlns:a16="http://schemas.microsoft.com/office/drawing/2014/main" id="{61AC2E26-D20A-E71E-C10B-C8B837084927}"/>
                </a:ext>
              </a:extLst>
            </p:cNvPr>
            <p:cNvSpPr/>
            <p:nvPr/>
          </p:nvSpPr>
          <p:spPr>
            <a:xfrm>
              <a:off x="5368963" y="4340887"/>
              <a:ext cx="202681" cy="25340"/>
            </a:xfrm>
            <a:custGeom>
              <a:avLst/>
              <a:gdLst/>
              <a:ahLst/>
              <a:cxnLst/>
              <a:rect l="l" t="t" r="r" b="b"/>
              <a:pathLst>
                <a:path w="16813" h="2102" extrusionOk="0">
                  <a:moveTo>
                    <a:pt x="1" y="0"/>
                  </a:moveTo>
                  <a:lnTo>
                    <a:pt x="868" y="2102"/>
                  </a:lnTo>
                  <a:lnTo>
                    <a:pt x="15812" y="2102"/>
                  </a:lnTo>
                  <a:lnTo>
                    <a:pt x="16813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4" name="Google Shape;603;p36">
              <a:extLst>
                <a:ext uri="{FF2B5EF4-FFF2-40B4-BE49-F238E27FC236}">
                  <a16:creationId xmlns:a16="http://schemas.microsoft.com/office/drawing/2014/main" id="{0B26C431-6A14-91E8-D94D-01D897875F54}"/>
                </a:ext>
              </a:extLst>
            </p:cNvPr>
            <p:cNvSpPr/>
            <p:nvPr/>
          </p:nvSpPr>
          <p:spPr>
            <a:xfrm>
              <a:off x="5377813" y="4224255"/>
              <a:ext cx="182573" cy="37009"/>
            </a:xfrm>
            <a:custGeom>
              <a:avLst/>
              <a:gdLst/>
              <a:ahLst/>
              <a:cxnLst/>
              <a:rect l="l" t="t" r="r" b="b"/>
              <a:pathLst>
                <a:path w="15145" h="3070" extrusionOk="0">
                  <a:moveTo>
                    <a:pt x="7673" y="1"/>
                  </a:moveTo>
                  <a:lnTo>
                    <a:pt x="7606" y="101"/>
                  </a:lnTo>
                  <a:lnTo>
                    <a:pt x="7506" y="268"/>
                  </a:lnTo>
                  <a:lnTo>
                    <a:pt x="5475" y="2814"/>
                  </a:lnTo>
                  <a:lnTo>
                    <a:pt x="3537" y="101"/>
                  </a:lnTo>
                  <a:lnTo>
                    <a:pt x="3503" y="34"/>
                  </a:lnTo>
                  <a:lnTo>
                    <a:pt x="3437" y="101"/>
                  </a:lnTo>
                  <a:lnTo>
                    <a:pt x="1073" y="2858"/>
                  </a:lnTo>
                  <a:lnTo>
                    <a:pt x="1073" y="2858"/>
                  </a:lnTo>
                  <a:cubicBezTo>
                    <a:pt x="753" y="2346"/>
                    <a:pt x="496" y="1960"/>
                    <a:pt x="301" y="1669"/>
                  </a:cubicBezTo>
                  <a:lnTo>
                    <a:pt x="101" y="1335"/>
                  </a:lnTo>
                  <a:cubicBezTo>
                    <a:pt x="36" y="1270"/>
                    <a:pt x="2" y="1236"/>
                    <a:pt x="1" y="1235"/>
                  </a:cubicBezTo>
                  <a:lnTo>
                    <a:pt x="1" y="1235"/>
                  </a:lnTo>
                  <a:cubicBezTo>
                    <a:pt x="34" y="1268"/>
                    <a:pt x="34" y="1302"/>
                    <a:pt x="68" y="1335"/>
                  </a:cubicBezTo>
                  <a:lnTo>
                    <a:pt x="268" y="1669"/>
                  </a:lnTo>
                  <a:lnTo>
                    <a:pt x="1035" y="2969"/>
                  </a:lnTo>
                  <a:lnTo>
                    <a:pt x="1068" y="3036"/>
                  </a:lnTo>
                  <a:lnTo>
                    <a:pt x="1102" y="2969"/>
                  </a:lnTo>
                  <a:lnTo>
                    <a:pt x="3482" y="263"/>
                  </a:lnTo>
                  <a:lnTo>
                    <a:pt x="3482" y="263"/>
                  </a:lnTo>
                  <a:cubicBezTo>
                    <a:pt x="4070" y="1081"/>
                    <a:pt x="4722" y="1995"/>
                    <a:pt x="5405" y="3003"/>
                  </a:cubicBezTo>
                  <a:lnTo>
                    <a:pt x="5471" y="3070"/>
                  </a:lnTo>
                  <a:lnTo>
                    <a:pt x="5538" y="3003"/>
                  </a:lnTo>
                  <a:lnTo>
                    <a:pt x="7640" y="368"/>
                  </a:lnTo>
                  <a:cubicBezTo>
                    <a:pt x="7654" y="338"/>
                    <a:pt x="7669" y="315"/>
                    <a:pt x="7684" y="293"/>
                  </a:cubicBezTo>
                  <a:lnTo>
                    <a:pt x="7684" y="293"/>
                  </a:lnTo>
                  <a:lnTo>
                    <a:pt x="9975" y="3003"/>
                  </a:lnTo>
                  <a:lnTo>
                    <a:pt x="10041" y="3070"/>
                  </a:lnTo>
                  <a:lnTo>
                    <a:pt x="10108" y="3003"/>
                  </a:lnTo>
                  <a:lnTo>
                    <a:pt x="12026" y="272"/>
                  </a:lnTo>
                  <a:lnTo>
                    <a:pt x="12026" y="272"/>
                  </a:lnTo>
                  <a:lnTo>
                    <a:pt x="13944" y="2969"/>
                  </a:lnTo>
                  <a:lnTo>
                    <a:pt x="13977" y="3003"/>
                  </a:lnTo>
                  <a:lnTo>
                    <a:pt x="14011" y="2969"/>
                  </a:lnTo>
                  <a:cubicBezTo>
                    <a:pt x="14378" y="2536"/>
                    <a:pt x="14645" y="2169"/>
                    <a:pt x="14845" y="1935"/>
                  </a:cubicBezTo>
                  <a:lnTo>
                    <a:pt x="15078" y="1635"/>
                  </a:lnTo>
                  <a:cubicBezTo>
                    <a:pt x="15111" y="1569"/>
                    <a:pt x="15144" y="1536"/>
                    <a:pt x="15145" y="1535"/>
                  </a:cubicBezTo>
                  <a:lnTo>
                    <a:pt x="15145" y="1535"/>
                  </a:lnTo>
                  <a:cubicBezTo>
                    <a:pt x="15112" y="1568"/>
                    <a:pt x="15078" y="1602"/>
                    <a:pt x="15045" y="1635"/>
                  </a:cubicBezTo>
                  <a:lnTo>
                    <a:pt x="14811" y="1902"/>
                  </a:lnTo>
                  <a:lnTo>
                    <a:pt x="14014" y="2859"/>
                  </a:lnTo>
                  <a:lnTo>
                    <a:pt x="12076" y="101"/>
                  </a:lnTo>
                  <a:lnTo>
                    <a:pt x="12009" y="34"/>
                  </a:lnTo>
                  <a:lnTo>
                    <a:pt x="11976" y="101"/>
                  </a:lnTo>
                  <a:lnTo>
                    <a:pt x="10036" y="2817"/>
                  </a:lnTo>
                  <a:lnTo>
                    <a:pt x="7740" y="101"/>
                  </a:lnTo>
                  <a:lnTo>
                    <a:pt x="7673" y="1"/>
                  </a:lnTo>
                  <a:close/>
                </a:path>
              </a:pathLst>
            </a:custGeom>
            <a:solidFill>
              <a:srgbClr val="FFFD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5" name="Google Shape;604;p36">
              <a:extLst>
                <a:ext uri="{FF2B5EF4-FFF2-40B4-BE49-F238E27FC236}">
                  <a16:creationId xmlns:a16="http://schemas.microsoft.com/office/drawing/2014/main" id="{2A135103-3C73-84C2-E237-292B47AC6384}"/>
                </a:ext>
              </a:extLst>
            </p:cNvPr>
            <p:cNvSpPr/>
            <p:nvPr/>
          </p:nvSpPr>
          <p:spPr>
            <a:xfrm>
              <a:off x="5376209" y="4197719"/>
              <a:ext cx="189408" cy="2423"/>
            </a:xfrm>
            <a:custGeom>
              <a:avLst/>
              <a:gdLst/>
              <a:ahLst/>
              <a:cxnLst/>
              <a:rect l="l" t="t" r="r" b="b"/>
              <a:pathLst>
                <a:path w="15712" h="201" extrusionOk="0">
                  <a:moveTo>
                    <a:pt x="7873" y="0"/>
                  </a:moveTo>
                  <a:cubicBezTo>
                    <a:pt x="3536" y="0"/>
                    <a:pt x="0" y="67"/>
                    <a:pt x="0" y="100"/>
                  </a:cubicBezTo>
                  <a:cubicBezTo>
                    <a:pt x="0" y="134"/>
                    <a:pt x="3536" y="200"/>
                    <a:pt x="7873" y="200"/>
                  </a:cubicBezTo>
                  <a:cubicBezTo>
                    <a:pt x="12209" y="200"/>
                    <a:pt x="15712" y="134"/>
                    <a:pt x="15712" y="100"/>
                  </a:cubicBezTo>
                  <a:cubicBezTo>
                    <a:pt x="15712" y="67"/>
                    <a:pt x="12209" y="0"/>
                    <a:pt x="7873" y="0"/>
                  </a:cubicBezTo>
                  <a:close/>
                </a:path>
              </a:pathLst>
            </a:custGeom>
            <a:solidFill>
              <a:srgbClr val="FFFD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6" name="Google Shape;605;p36">
              <a:extLst>
                <a:ext uri="{FF2B5EF4-FFF2-40B4-BE49-F238E27FC236}">
                  <a16:creationId xmlns:a16="http://schemas.microsoft.com/office/drawing/2014/main" id="{D71C881C-7083-B467-4897-BFD1767D38D4}"/>
                </a:ext>
              </a:extLst>
            </p:cNvPr>
            <p:cNvSpPr/>
            <p:nvPr/>
          </p:nvSpPr>
          <p:spPr>
            <a:xfrm>
              <a:off x="5368566" y="4341284"/>
              <a:ext cx="205899" cy="2025"/>
            </a:xfrm>
            <a:custGeom>
              <a:avLst/>
              <a:gdLst/>
              <a:ahLst/>
              <a:cxnLst/>
              <a:rect l="l" t="t" r="r" b="b"/>
              <a:pathLst>
                <a:path w="17080" h="168" extrusionOk="0">
                  <a:moveTo>
                    <a:pt x="8540" y="1"/>
                  </a:moveTo>
                  <a:cubicBezTo>
                    <a:pt x="3803" y="1"/>
                    <a:pt x="1" y="34"/>
                    <a:pt x="1" y="101"/>
                  </a:cubicBezTo>
                  <a:cubicBezTo>
                    <a:pt x="1" y="134"/>
                    <a:pt x="3803" y="167"/>
                    <a:pt x="8540" y="167"/>
                  </a:cubicBezTo>
                  <a:cubicBezTo>
                    <a:pt x="13243" y="167"/>
                    <a:pt x="17080" y="134"/>
                    <a:pt x="17080" y="101"/>
                  </a:cubicBezTo>
                  <a:cubicBezTo>
                    <a:pt x="17080" y="34"/>
                    <a:pt x="13243" y="1"/>
                    <a:pt x="8540" y="1"/>
                  </a:cubicBezTo>
                  <a:close/>
                </a:path>
              </a:pathLst>
            </a:custGeom>
            <a:solidFill>
              <a:srgbClr val="FFFD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7" name="Google Shape;606;p36">
              <a:extLst>
                <a:ext uri="{FF2B5EF4-FFF2-40B4-BE49-F238E27FC236}">
                  <a16:creationId xmlns:a16="http://schemas.microsoft.com/office/drawing/2014/main" id="{4366996C-EDA0-4B98-2F95-0234EAF33869}"/>
                </a:ext>
              </a:extLst>
            </p:cNvPr>
            <p:cNvSpPr/>
            <p:nvPr/>
          </p:nvSpPr>
          <p:spPr>
            <a:xfrm>
              <a:off x="4546557" y="2683894"/>
              <a:ext cx="42241" cy="42639"/>
            </a:xfrm>
            <a:custGeom>
              <a:avLst/>
              <a:gdLst/>
              <a:ahLst/>
              <a:cxnLst/>
              <a:rect l="l" t="t" r="r" b="b"/>
              <a:pathLst>
                <a:path w="3504" h="3537" extrusionOk="0">
                  <a:moveTo>
                    <a:pt x="1702" y="1"/>
                  </a:moveTo>
                  <a:lnTo>
                    <a:pt x="1468" y="401"/>
                  </a:lnTo>
                  <a:cubicBezTo>
                    <a:pt x="1235" y="901"/>
                    <a:pt x="868" y="1302"/>
                    <a:pt x="401" y="1569"/>
                  </a:cubicBezTo>
                  <a:lnTo>
                    <a:pt x="1" y="1835"/>
                  </a:lnTo>
                  <a:lnTo>
                    <a:pt x="401" y="2036"/>
                  </a:lnTo>
                  <a:cubicBezTo>
                    <a:pt x="901" y="2269"/>
                    <a:pt x="1302" y="2636"/>
                    <a:pt x="1568" y="3103"/>
                  </a:cubicBezTo>
                  <a:lnTo>
                    <a:pt x="1802" y="3537"/>
                  </a:lnTo>
                  <a:lnTo>
                    <a:pt x="2035" y="3103"/>
                  </a:lnTo>
                  <a:cubicBezTo>
                    <a:pt x="2269" y="2636"/>
                    <a:pt x="2636" y="2236"/>
                    <a:pt x="3103" y="1936"/>
                  </a:cubicBezTo>
                  <a:lnTo>
                    <a:pt x="3503" y="1702"/>
                  </a:lnTo>
                  <a:lnTo>
                    <a:pt x="3103" y="1502"/>
                  </a:lnTo>
                  <a:cubicBezTo>
                    <a:pt x="2602" y="1235"/>
                    <a:pt x="2202" y="868"/>
                    <a:pt x="1935" y="434"/>
                  </a:cubicBezTo>
                  <a:lnTo>
                    <a:pt x="1702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8" name="Google Shape;607;p36">
              <a:extLst>
                <a:ext uri="{FF2B5EF4-FFF2-40B4-BE49-F238E27FC236}">
                  <a16:creationId xmlns:a16="http://schemas.microsoft.com/office/drawing/2014/main" id="{11D9A538-9734-D866-9EBA-4958E5069ADA}"/>
                </a:ext>
              </a:extLst>
            </p:cNvPr>
            <p:cNvSpPr/>
            <p:nvPr/>
          </p:nvSpPr>
          <p:spPr>
            <a:xfrm>
              <a:off x="5076193" y="2545151"/>
              <a:ext cx="42639" cy="42639"/>
            </a:xfrm>
            <a:custGeom>
              <a:avLst/>
              <a:gdLst/>
              <a:ahLst/>
              <a:cxnLst/>
              <a:rect l="l" t="t" r="r" b="b"/>
              <a:pathLst>
                <a:path w="3537" h="3537" extrusionOk="0">
                  <a:moveTo>
                    <a:pt x="1702" y="1"/>
                  </a:moveTo>
                  <a:lnTo>
                    <a:pt x="1502" y="434"/>
                  </a:lnTo>
                  <a:cubicBezTo>
                    <a:pt x="1235" y="901"/>
                    <a:pt x="868" y="1302"/>
                    <a:pt x="435" y="1602"/>
                  </a:cubicBezTo>
                  <a:lnTo>
                    <a:pt x="1" y="1835"/>
                  </a:lnTo>
                  <a:lnTo>
                    <a:pt x="435" y="2069"/>
                  </a:lnTo>
                  <a:cubicBezTo>
                    <a:pt x="902" y="2302"/>
                    <a:pt x="1302" y="2669"/>
                    <a:pt x="1569" y="3136"/>
                  </a:cubicBezTo>
                  <a:lnTo>
                    <a:pt x="1836" y="3536"/>
                  </a:lnTo>
                  <a:lnTo>
                    <a:pt x="2036" y="3136"/>
                  </a:lnTo>
                  <a:cubicBezTo>
                    <a:pt x="2269" y="2636"/>
                    <a:pt x="2636" y="2236"/>
                    <a:pt x="3103" y="1969"/>
                  </a:cubicBezTo>
                  <a:lnTo>
                    <a:pt x="3537" y="1702"/>
                  </a:lnTo>
                  <a:lnTo>
                    <a:pt x="3103" y="1502"/>
                  </a:lnTo>
                  <a:cubicBezTo>
                    <a:pt x="2636" y="1268"/>
                    <a:pt x="2203" y="901"/>
                    <a:pt x="1936" y="434"/>
                  </a:cubicBezTo>
                  <a:lnTo>
                    <a:pt x="1702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79" name="Google Shape;608;p36">
              <a:extLst>
                <a:ext uri="{FF2B5EF4-FFF2-40B4-BE49-F238E27FC236}">
                  <a16:creationId xmlns:a16="http://schemas.microsoft.com/office/drawing/2014/main" id="{AF3C03A7-6509-3FF8-310F-B69A43217D41}"/>
                </a:ext>
              </a:extLst>
            </p:cNvPr>
            <p:cNvSpPr/>
            <p:nvPr/>
          </p:nvSpPr>
          <p:spPr>
            <a:xfrm>
              <a:off x="4816408" y="2377450"/>
              <a:ext cx="21325" cy="20927"/>
            </a:xfrm>
            <a:custGeom>
              <a:avLst/>
              <a:gdLst/>
              <a:ahLst/>
              <a:cxnLst/>
              <a:rect l="l" t="t" r="r" b="b"/>
              <a:pathLst>
                <a:path w="1769" h="1736" extrusionOk="0">
                  <a:moveTo>
                    <a:pt x="868" y="1"/>
                  </a:moveTo>
                  <a:lnTo>
                    <a:pt x="734" y="201"/>
                  </a:lnTo>
                  <a:cubicBezTo>
                    <a:pt x="634" y="434"/>
                    <a:pt x="434" y="634"/>
                    <a:pt x="200" y="768"/>
                  </a:cubicBezTo>
                  <a:lnTo>
                    <a:pt x="0" y="901"/>
                  </a:lnTo>
                  <a:lnTo>
                    <a:pt x="234" y="1001"/>
                  </a:lnTo>
                  <a:cubicBezTo>
                    <a:pt x="467" y="1135"/>
                    <a:pt x="667" y="1302"/>
                    <a:pt x="801" y="1535"/>
                  </a:cubicBezTo>
                  <a:lnTo>
                    <a:pt x="934" y="1735"/>
                  </a:lnTo>
                  <a:lnTo>
                    <a:pt x="1034" y="1535"/>
                  </a:lnTo>
                  <a:cubicBezTo>
                    <a:pt x="1168" y="1302"/>
                    <a:pt x="1335" y="1101"/>
                    <a:pt x="1568" y="968"/>
                  </a:cubicBezTo>
                  <a:lnTo>
                    <a:pt x="1768" y="835"/>
                  </a:lnTo>
                  <a:lnTo>
                    <a:pt x="1568" y="734"/>
                  </a:lnTo>
                  <a:cubicBezTo>
                    <a:pt x="1335" y="601"/>
                    <a:pt x="1134" y="434"/>
                    <a:pt x="968" y="201"/>
                  </a:cubicBezTo>
                  <a:lnTo>
                    <a:pt x="868" y="1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0" name="Google Shape;609;p36">
              <a:extLst>
                <a:ext uri="{FF2B5EF4-FFF2-40B4-BE49-F238E27FC236}">
                  <a16:creationId xmlns:a16="http://schemas.microsoft.com/office/drawing/2014/main" id="{4C477B85-4AF9-241F-4A35-02A711F88AF9}"/>
                </a:ext>
              </a:extLst>
            </p:cNvPr>
            <p:cNvSpPr/>
            <p:nvPr/>
          </p:nvSpPr>
          <p:spPr>
            <a:xfrm>
              <a:off x="5021507" y="2547165"/>
              <a:ext cx="21325" cy="21325"/>
            </a:xfrm>
            <a:custGeom>
              <a:avLst/>
              <a:gdLst/>
              <a:ahLst/>
              <a:cxnLst/>
              <a:rect l="l" t="t" r="r" b="b"/>
              <a:pathLst>
                <a:path w="1769" h="1769" extrusionOk="0">
                  <a:moveTo>
                    <a:pt x="868" y="0"/>
                  </a:moveTo>
                  <a:lnTo>
                    <a:pt x="734" y="201"/>
                  </a:lnTo>
                  <a:cubicBezTo>
                    <a:pt x="634" y="434"/>
                    <a:pt x="434" y="634"/>
                    <a:pt x="201" y="801"/>
                  </a:cubicBezTo>
                  <a:lnTo>
                    <a:pt x="0" y="901"/>
                  </a:lnTo>
                  <a:lnTo>
                    <a:pt x="234" y="1034"/>
                  </a:lnTo>
                  <a:cubicBezTo>
                    <a:pt x="467" y="1135"/>
                    <a:pt x="668" y="1335"/>
                    <a:pt x="801" y="1568"/>
                  </a:cubicBezTo>
                  <a:lnTo>
                    <a:pt x="934" y="1768"/>
                  </a:lnTo>
                  <a:lnTo>
                    <a:pt x="1034" y="1535"/>
                  </a:lnTo>
                  <a:cubicBezTo>
                    <a:pt x="1168" y="1301"/>
                    <a:pt x="1335" y="1101"/>
                    <a:pt x="1568" y="968"/>
                  </a:cubicBezTo>
                  <a:lnTo>
                    <a:pt x="1768" y="834"/>
                  </a:lnTo>
                  <a:lnTo>
                    <a:pt x="1568" y="734"/>
                  </a:lnTo>
                  <a:cubicBezTo>
                    <a:pt x="1335" y="601"/>
                    <a:pt x="1101" y="434"/>
                    <a:pt x="968" y="201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1" name="Google Shape;610;p36">
              <a:extLst>
                <a:ext uri="{FF2B5EF4-FFF2-40B4-BE49-F238E27FC236}">
                  <a16:creationId xmlns:a16="http://schemas.microsoft.com/office/drawing/2014/main" id="{081EDEA6-06A0-F04E-4717-E968C0F06A29}"/>
                </a:ext>
              </a:extLst>
            </p:cNvPr>
            <p:cNvSpPr/>
            <p:nvPr/>
          </p:nvSpPr>
          <p:spPr>
            <a:xfrm>
              <a:off x="4827259" y="2728538"/>
              <a:ext cx="21325" cy="20927"/>
            </a:xfrm>
            <a:custGeom>
              <a:avLst/>
              <a:gdLst/>
              <a:ahLst/>
              <a:cxnLst/>
              <a:rect l="l" t="t" r="r" b="b"/>
              <a:pathLst>
                <a:path w="1769" h="1736" extrusionOk="0">
                  <a:moveTo>
                    <a:pt x="835" y="0"/>
                  </a:moveTo>
                  <a:lnTo>
                    <a:pt x="735" y="201"/>
                  </a:lnTo>
                  <a:cubicBezTo>
                    <a:pt x="601" y="434"/>
                    <a:pt x="435" y="634"/>
                    <a:pt x="201" y="768"/>
                  </a:cubicBezTo>
                  <a:lnTo>
                    <a:pt x="1" y="901"/>
                  </a:lnTo>
                  <a:lnTo>
                    <a:pt x="201" y="1001"/>
                  </a:lnTo>
                  <a:cubicBezTo>
                    <a:pt x="435" y="1135"/>
                    <a:pt x="635" y="1301"/>
                    <a:pt x="801" y="1535"/>
                  </a:cubicBezTo>
                  <a:lnTo>
                    <a:pt x="902" y="1735"/>
                  </a:lnTo>
                  <a:lnTo>
                    <a:pt x="1035" y="1535"/>
                  </a:lnTo>
                  <a:cubicBezTo>
                    <a:pt x="1135" y="1301"/>
                    <a:pt x="1335" y="1101"/>
                    <a:pt x="1569" y="968"/>
                  </a:cubicBezTo>
                  <a:lnTo>
                    <a:pt x="1769" y="834"/>
                  </a:lnTo>
                  <a:lnTo>
                    <a:pt x="1535" y="734"/>
                  </a:lnTo>
                  <a:cubicBezTo>
                    <a:pt x="1302" y="601"/>
                    <a:pt x="1102" y="434"/>
                    <a:pt x="968" y="201"/>
                  </a:cubicBezTo>
                  <a:lnTo>
                    <a:pt x="835" y="0"/>
                  </a:ln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2" name="Google Shape;611;p36">
              <a:extLst>
                <a:ext uri="{FF2B5EF4-FFF2-40B4-BE49-F238E27FC236}">
                  <a16:creationId xmlns:a16="http://schemas.microsoft.com/office/drawing/2014/main" id="{3F5478A1-ACE7-210B-13F0-025FF0ABCEE3}"/>
                </a:ext>
              </a:extLst>
            </p:cNvPr>
            <p:cNvSpPr/>
            <p:nvPr/>
          </p:nvSpPr>
          <p:spPr>
            <a:xfrm>
              <a:off x="4835312" y="2821937"/>
              <a:ext cx="240871" cy="59431"/>
            </a:xfrm>
            <a:custGeom>
              <a:avLst/>
              <a:gdLst/>
              <a:ahLst/>
              <a:cxnLst/>
              <a:rect l="l" t="t" r="r" b="b"/>
              <a:pathLst>
                <a:path w="19981" h="4930" extrusionOk="0">
                  <a:moveTo>
                    <a:pt x="12088" y="1"/>
                  </a:moveTo>
                  <a:cubicBezTo>
                    <a:pt x="11470" y="1"/>
                    <a:pt x="10832" y="247"/>
                    <a:pt x="10274" y="526"/>
                  </a:cubicBezTo>
                  <a:cubicBezTo>
                    <a:pt x="9473" y="926"/>
                    <a:pt x="8673" y="1427"/>
                    <a:pt x="7772" y="1493"/>
                  </a:cubicBezTo>
                  <a:cubicBezTo>
                    <a:pt x="7687" y="1501"/>
                    <a:pt x="7600" y="1503"/>
                    <a:pt x="7514" y="1503"/>
                  </a:cubicBezTo>
                  <a:cubicBezTo>
                    <a:pt x="7115" y="1503"/>
                    <a:pt x="6712" y="1441"/>
                    <a:pt x="6325" y="1441"/>
                  </a:cubicBezTo>
                  <a:cubicBezTo>
                    <a:pt x="6015" y="1441"/>
                    <a:pt x="5716" y="1481"/>
                    <a:pt x="5437" y="1627"/>
                  </a:cubicBezTo>
                  <a:cubicBezTo>
                    <a:pt x="4937" y="1927"/>
                    <a:pt x="4670" y="2527"/>
                    <a:pt x="4203" y="2861"/>
                  </a:cubicBezTo>
                  <a:cubicBezTo>
                    <a:pt x="3745" y="3136"/>
                    <a:pt x="3231" y="3299"/>
                    <a:pt x="2712" y="3299"/>
                  </a:cubicBezTo>
                  <a:cubicBezTo>
                    <a:pt x="2664" y="3299"/>
                    <a:pt x="2616" y="3298"/>
                    <a:pt x="2569" y="3295"/>
                  </a:cubicBezTo>
                  <a:cubicBezTo>
                    <a:pt x="2001" y="3295"/>
                    <a:pt x="1401" y="3395"/>
                    <a:pt x="867" y="3595"/>
                  </a:cubicBezTo>
                  <a:cubicBezTo>
                    <a:pt x="334" y="3795"/>
                    <a:pt x="0" y="4362"/>
                    <a:pt x="33" y="4929"/>
                  </a:cubicBezTo>
                  <a:lnTo>
                    <a:pt x="19814" y="4729"/>
                  </a:lnTo>
                  <a:cubicBezTo>
                    <a:pt x="19981" y="3628"/>
                    <a:pt x="18413" y="2728"/>
                    <a:pt x="17246" y="2628"/>
                  </a:cubicBezTo>
                  <a:cubicBezTo>
                    <a:pt x="17112" y="2635"/>
                    <a:pt x="16980" y="2640"/>
                    <a:pt x="16849" y="2640"/>
                  </a:cubicBezTo>
                  <a:cubicBezTo>
                    <a:pt x="16425" y="2640"/>
                    <a:pt x="16011" y="2596"/>
                    <a:pt x="15578" y="2494"/>
                  </a:cubicBezTo>
                  <a:cubicBezTo>
                    <a:pt x="14444" y="2094"/>
                    <a:pt x="13977" y="626"/>
                    <a:pt x="12876" y="159"/>
                  </a:cubicBezTo>
                  <a:cubicBezTo>
                    <a:pt x="12623" y="48"/>
                    <a:pt x="12357" y="1"/>
                    <a:pt x="12088" y="1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3" name="Google Shape;612;p36">
              <a:extLst>
                <a:ext uri="{FF2B5EF4-FFF2-40B4-BE49-F238E27FC236}">
                  <a16:creationId xmlns:a16="http://schemas.microsoft.com/office/drawing/2014/main" id="{2E5B1094-F7DB-6FE0-632A-D79807FAE3DA}"/>
                </a:ext>
              </a:extLst>
            </p:cNvPr>
            <p:cNvSpPr/>
            <p:nvPr/>
          </p:nvSpPr>
          <p:spPr>
            <a:xfrm>
              <a:off x="3726959" y="2663386"/>
              <a:ext cx="257374" cy="394898"/>
            </a:xfrm>
            <a:custGeom>
              <a:avLst/>
              <a:gdLst/>
              <a:ahLst/>
              <a:cxnLst/>
              <a:rect l="l" t="t" r="r" b="b"/>
              <a:pathLst>
                <a:path w="21350" h="32758" extrusionOk="0">
                  <a:moveTo>
                    <a:pt x="1" y="1"/>
                  </a:moveTo>
                  <a:cubicBezTo>
                    <a:pt x="1" y="67"/>
                    <a:pt x="1" y="101"/>
                    <a:pt x="1" y="134"/>
                  </a:cubicBezTo>
                  <a:cubicBezTo>
                    <a:pt x="34" y="234"/>
                    <a:pt x="67" y="334"/>
                    <a:pt x="101" y="501"/>
                  </a:cubicBezTo>
                  <a:cubicBezTo>
                    <a:pt x="134" y="668"/>
                    <a:pt x="201" y="868"/>
                    <a:pt x="234" y="1035"/>
                  </a:cubicBezTo>
                  <a:cubicBezTo>
                    <a:pt x="334" y="1268"/>
                    <a:pt x="401" y="1535"/>
                    <a:pt x="501" y="1769"/>
                  </a:cubicBezTo>
                  <a:lnTo>
                    <a:pt x="701" y="2169"/>
                  </a:lnTo>
                  <a:lnTo>
                    <a:pt x="935" y="2636"/>
                  </a:lnTo>
                  <a:cubicBezTo>
                    <a:pt x="1001" y="2803"/>
                    <a:pt x="1102" y="2969"/>
                    <a:pt x="1202" y="3103"/>
                  </a:cubicBezTo>
                  <a:cubicBezTo>
                    <a:pt x="1302" y="3270"/>
                    <a:pt x="1402" y="3436"/>
                    <a:pt x="1535" y="3603"/>
                  </a:cubicBezTo>
                  <a:cubicBezTo>
                    <a:pt x="2703" y="5371"/>
                    <a:pt x="4337" y="6705"/>
                    <a:pt x="6272" y="7539"/>
                  </a:cubicBezTo>
                  <a:cubicBezTo>
                    <a:pt x="6872" y="7773"/>
                    <a:pt x="7473" y="7973"/>
                    <a:pt x="8107" y="8106"/>
                  </a:cubicBezTo>
                  <a:cubicBezTo>
                    <a:pt x="8774" y="8206"/>
                    <a:pt x="9407" y="8307"/>
                    <a:pt x="10075" y="8373"/>
                  </a:cubicBezTo>
                  <a:cubicBezTo>
                    <a:pt x="11442" y="8507"/>
                    <a:pt x="12910" y="8573"/>
                    <a:pt x="14311" y="9140"/>
                  </a:cubicBezTo>
                  <a:cubicBezTo>
                    <a:pt x="15712" y="9774"/>
                    <a:pt x="16946" y="10708"/>
                    <a:pt x="17947" y="11876"/>
                  </a:cubicBezTo>
                  <a:cubicBezTo>
                    <a:pt x="19014" y="13010"/>
                    <a:pt x="19882" y="14311"/>
                    <a:pt x="20482" y="15712"/>
                  </a:cubicBezTo>
                  <a:cubicBezTo>
                    <a:pt x="20749" y="16379"/>
                    <a:pt x="20916" y="17113"/>
                    <a:pt x="20982" y="17847"/>
                  </a:cubicBezTo>
                  <a:cubicBezTo>
                    <a:pt x="21049" y="18514"/>
                    <a:pt x="20982" y="19214"/>
                    <a:pt x="20849" y="19915"/>
                  </a:cubicBezTo>
                  <a:cubicBezTo>
                    <a:pt x="20582" y="21182"/>
                    <a:pt x="20215" y="22450"/>
                    <a:pt x="19748" y="23684"/>
                  </a:cubicBezTo>
                  <a:cubicBezTo>
                    <a:pt x="19348" y="24718"/>
                    <a:pt x="19048" y="25819"/>
                    <a:pt x="18881" y="26953"/>
                  </a:cubicBezTo>
                  <a:cubicBezTo>
                    <a:pt x="18714" y="27887"/>
                    <a:pt x="18747" y="28855"/>
                    <a:pt x="18981" y="29755"/>
                  </a:cubicBezTo>
                  <a:cubicBezTo>
                    <a:pt x="19181" y="30456"/>
                    <a:pt x="19481" y="31090"/>
                    <a:pt x="19948" y="31657"/>
                  </a:cubicBezTo>
                  <a:cubicBezTo>
                    <a:pt x="20215" y="32024"/>
                    <a:pt x="20549" y="32324"/>
                    <a:pt x="20949" y="32557"/>
                  </a:cubicBezTo>
                  <a:cubicBezTo>
                    <a:pt x="21030" y="32598"/>
                    <a:pt x="21110" y="32638"/>
                    <a:pt x="21191" y="32678"/>
                  </a:cubicBezTo>
                  <a:lnTo>
                    <a:pt x="21191" y="32678"/>
                  </a:lnTo>
                  <a:cubicBezTo>
                    <a:pt x="21125" y="32641"/>
                    <a:pt x="21042" y="32591"/>
                    <a:pt x="20949" y="32524"/>
                  </a:cubicBezTo>
                  <a:cubicBezTo>
                    <a:pt x="20549" y="32290"/>
                    <a:pt x="20215" y="31990"/>
                    <a:pt x="19948" y="31623"/>
                  </a:cubicBezTo>
                  <a:cubicBezTo>
                    <a:pt x="19548" y="31056"/>
                    <a:pt x="19214" y="30422"/>
                    <a:pt x="19048" y="29755"/>
                  </a:cubicBezTo>
                  <a:cubicBezTo>
                    <a:pt x="18848" y="28821"/>
                    <a:pt x="18781" y="27887"/>
                    <a:pt x="18948" y="26987"/>
                  </a:cubicBezTo>
                  <a:cubicBezTo>
                    <a:pt x="19148" y="25852"/>
                    <a:pt x="19448" y="24752"/>
                    <a:pt x="19848" y="23718"/>
                  </a:cubicBezTo>
                  <a:cubicBezTo>
                    <a:pt x="20315" y="22483"/>
                    <a:pt x="20682" y="21216"/>
                    <a:pt x="20982" y="19948"/>
                  </a:cubicBezTo>
                  <a:cubicBezTo>
                    <a:pt x="21116" y="19248"/>
                    <a:pt x="21149" y="18547"/>
                    <a:pt x="21116" y="17847"/>
                  </a:cubicBezTo>
                  <a:cubicBezTo>
                    <a:pt x="21049" y="17079"/>
                    <a:pt x="20882" y="16379"/>
                    <a:pt x="20582" y="15678"/>
                  </a:cubicBezTo>
                  <a:cubicBezTo>
                    <a:pt x="19982" y="14244"/>
                    <a:pt x="19114" y="12943"/>
                    <a:pt x="18047" y="11809"/>
                  </a:cubicBezTo>
                  <a:cubicBezTo>
                    <a:pt x="17046" y="10608"/>
                    <a:pt x="15779" y="9674"/>
                    <a:pt x="14344" y="9040"/>
                  </a:cubicBezTo>
                  <a:cubicBezTo>
                    <a:pt x="12910" y="8473"/>
                    <a:pt x="11442" y="8373"/>
                    <a:pt x="10075" y="8240"/>
                  </a:cubicBezTo>
                  <a:cubicBezTo>
                    <a:pt x="9407" y="8206"/>
                    <a:pt x="8774" y="8106"/>
                    <a:pt x="8107" y="7973"/>
                  </a:cubicBezTo>
                  <a:cubicBezTo>
                    <a:pt x="7506" y="7840"/>
                    <a:pt x="6906" y="7673"/>
                    <a:pt x="6305" y="7406"/>
                  </a:cubicBezTo>
                  <a:cubicBezTo>
                    <a:pt x="4404" y="6605"/>
                    <a:pt x="2769" y="5271"/>
                    <a:pt x="1569" y="3570"/>
                  </a:cubicBezTo>
                  <a:cubicBezTo>
                    <a:pt x="1468" y="3403"/>
                    <a:pt x="1368" y="3203"/>
                    <a:pt x="1268" y="3069"/>
                  </a:cubicBezTo>
                  <a:cubicBezTo>
                    <a:pt x="1168" y="2903"/>
                    <a:pt x="1068" y="2736"/>
                    <a:pt x="1001" y="2569"/>
                  </a:cubicBezTo>
                  <a:lnTo>
                    <a:pt x="768" y="2135"/>
                  </a:lnTo>
                  <a:lnTo>
                    <a:pt x="568" y="1702"/>
                  </a:lnTo>
                  <a:cubicBezTo>
                    <a:pt x="434" y="1468"/>
                    <a:pt x="368" y="1201"/>
                    <a:pt x="301" y="1001"/>
                  </a:cubicBezTo>
                  <a:cubicBezTo>
                    <a:pt x="234" y="835"/>
                    <a:pt x="168" y="634"/>
                    <a:pt x="134" y="468"/>
                  </a:cubicBezTo>
                  <a:lnTo>
                    <a:pt x="34" y="134"/>
                  </a:lnTo>
                  <a:cubicBezTo>
                    <a:pt x="34" y="67"/>
                    <a:pt x="1" y="34"/>
                    <a:pt x="1" y="1"/>
                  </a:cubicBezTo>
                  <a:close/>
                  <a:moveTo>
                    <a:pt x="21191" y="32678"/>
                  </a:moveTo>
                  <a:lnTo>
                    <a:pt x="21191" y="32678"/>
                  </a:lnTo>
                  <a:cubicBezTo>
                    <a:pt x="21289" y="32733"/>
                    <a:pt x="21349" y="32757"/>
                    <a:pt x="21349" y="32757"/>
                  </a:cubicBezTo>
                  <a:cubicBezTo>
                    <a:pt x="21296" y="32731"/>
                    <a:pt x="21244" y="32705"/>
                    <a:pt x="21191" y="32678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4" name="Google Shape;613;p36">
              <a:extLst>
                <a:ext uri="{FF2B5EF4-FFF2-40B4-BE49-F238E27FC236}">
                  <a16:creationId xmlns:a16="http://schemas.microsoft.com/office/drawing/2014/main" id="{14EA9AB1-E617-43DE-4760-F2797C1B8E93}"/>
                </a:ext>
              </a:extLst>
            </p:cNvPr>
            <p:cNvSpPr/>
            <p:nvPr/>
          </p:nvSpPr>
          <p:spPr>
            <a:xfrm>
              <a:off x="3829110" y="2610303"/>
              <a:ext cx="267826" cy="405349"/>
            </a:xfrm>
            <a:custGeom>
              <a:avLst/>
              <a:gdLst/>
              <a:ahLst/>
              <a:cxnLst/>
              <a:rect l="l" t="t" r="r" b="b"/>
              <a:pathLst>
                <a:path w="22217" h="33625" extrusionOk="0">
                  <a:moveTo>
                    <a:pt x="0" y="0"/>
                  </a:moveTo>
                  <a:cubicBezTo>
                    <a:pt x="34" y="34"/>
                    <a:pt x="67" y="101"/>
                    <a:pt x="101" y="134"/>
                  </a:cubicBezTo>
                  <a:lnTo>
                    <a:pt x="367" y="401"/>
                  </a:lnTo>
                  <a:cubicBezTo>
                    <a:pt x="467" y="467"/>
                    <a:pt x="601" y="634"/>
                    <a:pt x="734" y="801"/>
                  </a:cubicBezTo>
                  <a:cubicBezTo>
                    <a:pt x="868" y="1001"/>
                    <a:pt x="1035" y="1201"/>
                    <a:pt x="1201" y="1435"/>
                  </a:cubicBezTo>
                  <a:cubicBezTo>
                    <a:pt x="2169" y="2869"/>
                    <a:pt x="2736" y="4504"/>
                    <a:pt x="2802" y="6172"/>
                  </a:cubicBezTo>
                  <a:cubicBezTo>
                    <a:pt x="2836" y="6739"/>
                    <a:pt x="2802" y="7306"/>
                    <a:pt x="2736" y="7839"/>
                  </a:cubicBezTo>
                  <a:cubicBezTo>
                    <a:pt x="2636" y="8440"/>
                    <a:pt x="2502" y="9040"/>
                    <a:pt x="2335" y="9641"/>
                  </a:cubicBezTo>
                  <a:cubicBezTo>
                    <a:pt x="1969" y="10842"/>
                    <a:pt x="1468" y="12076"/>
                    <a:pt x="1101" y="13477"/>
                  </a:cubicBezTo>
                  <a:cubicBezTo>
                    <a:pt x="934" y="14177"/>
                    <a:pt x="834" y="14911"/>
                    <a:pt x="801" y="15645"/>
                  </a:cubicBezTo>
                  <a:cubicBezTo>
                    <a:pt x="801" y="16412"/>
                    <a:pt x="868" y="17179"/>
                    <a:pt x="1035" y="17913"/>
                  </a:cubicBezTo>
                  <a:cubicBezTo>
                    <a:pt x="1401" y="19481"/>
                    <a:pt x="2102" y="20949"/>
                    <a:pt x="3103" y="22216"/>
                  </a:cubicBezTo>
                  <a:cubicBezTo>
                    <a:pt x="4137" y="23451"/>
                    <a:pt x="5404" y="24485"/>
                    <a:pt x="6805" y="25219"/>
                  </a:cubicBezTo>
                  <a:cubicBezTo>
                    <a:pt x="8140" y="25919"/>
                    <a:pt x="9541" y="26419"/>
                    <a:pt x="11042" y="26686"/>
                  </a:cubicBezTo>
                  <a:cubicBezTo>
                    <a:pt x="12443" y="26920"/>
                    <a:pt x="13777" y="26986"/>
                    <a:pt x="15045" y="27187"/>
                  </a:cubicBezTo>
                  <a:cubicBezTo>
                    <a:pt x="16179" y="27320"/>
                    <a:pt x="17313" y="27654"/>
                    <a:pt x="18380" y="28187"/>
                  </a:cubicBezTo>
                  <a:cubicBezTo>
                    <a:pt x="19214" y="28621"/>
                    <a:pt x="19948" y="29255"/>
                    <a:pt x="20582" y="29989"/>
                  </a:cubicBezTo>
                  <a:cubicBezTo>
                    <a:pt x="21049" y="30556"/>
                    <a:pt x="21416" y="31189"/>
                    <a:pt x="21716" y="31857"/>
                  </a:cubicBezTo>
                  <a:cubicBezTo>
                    <a:pt x="21883" y="32257"/>
                    <a:pt x="22016" y="32691"/>
                    <a:pt x="22116" y="33158"/>
                  </a:cubicBezTo>
                  <a:cubicBezTo>
                    <a:pt x="22150" y="33291"/>
                    <a:pt x="22183" y="33424"/>
                    <a:pt x="22183" y="33491"/>
                  </a:cubicBezTo>
                  <a:cubicBezTo>
                    <a:pt x="22216" y="33591"/>
                    <a:pt x="22216" y="33625"/>
                    <a:pt x="22216" y="33625"/>
                  </a:cubicBezTo>
                  <a:cubicBezTo>
                    <a:pt x="22216" y="33591"/>
                    <a:pt x="22216" y="33524"/>
                    <a:pt x="22216" y="33491"/>
                  </a:cubicBezTo>
                  <a:cubicBezTo>
                    <a:pt x="22216" y="33424"/>
                    <a:pt x="22183" y="33291"/>
                    <a:pt x="22183" y="33124"/>
                  </a:cubicBezTo>
                  <a:cubicBezTo>
                    <a:pt x="22083" y="32691"/>
                    <a:pt x="21916" y="32257"/>
                    <a:pt x="21749" y="31823"/>
                  </a:cubicBezTo>
                  <a:cubicBezTo>
                    <a:pt x="21082" y="30222"/>
                    <a:pt x="19915" y="28921"/>
                    <a:pt x="18414" y="28054"/>
                  </a:cubicBezTo>
                  <a:cubicBezTo>
                    <a:pt x="17380" y="27520"/>
                    <a:pt x="16212" y="27187"/>
                    <a:pt x="15045" y="27053"/>
                  </a:cubicBezTo>
                  <a:cubicBezTo>
                    <a:pt x="13810" y="26853"/>
                    <a:pt x="12443" y="26786"/>
                    <a:pt x="11075" y="26519"/>
                  </a:cubicBezTo>
                  <a:cubicBezTo>
                    <a:pt x="9607" y="26253"/>
                    <a:pt x="8206" y="25786"/>
                    <a:pt x="6905" y="25085"/>
                  </a:cubicBezTo>
                  <a:cubicBezTo>
                    <a:pt x="5471" y="24351"/>
                    <a:pt x="4237" y="23317"/>
                    <a:pt x="3236" y="22083"/>
                  </a:cubicBezTo>
                  <a:cubicBezTo>
                    <a:pt x="2235" y="20849"/>
                    <a:pt x="1535" y="19414"/>
                    <a:pt x="1168" y="17847"/>
                  </a:cubicBezTo>
                  <a:cubicBezTo>
                    <a:pt x="1001" y="17113"/>
                    <a:pt x="934" y="16345"/>
                    <a:pt x="934" y="15612"/>
                  </a:cubicBezTo>
                  <a:cubicBezTo>
                    <a:pt x="968" y="14878"/>
                    <a:pt x="1068" y="14177"/>
                    <a:pt x="1268" y="13477"/>
                  </a:cubicBezTo>
                  <a:cubicBezTo>
                    <a:pt x="1635" y="12076"/>
                    <a:pt x="2102" y="10842"/>
                    <a:pt x="2469" y="9641"/>
                  </a:cubicBezTo>
                  <a:cubicBezTo>
                    <a:pt x="2636" y="9040"/>
                    <a:pt x="2769" y="8440"/>
                    <a:pt x="2836" y="7839"/>
                  </a:cubicBezTo>
                  <a:cubicBezTo>
                    <a:pt x="2903" y="7272"/>
                    <a:pt x="2936" y="6705"/>
                    <a:pt x="2903" y="6138"/>
                  </a:cubicBezTo>
                  <a:cubicBezTo>
                    <a:pt x="2836" y="5171"/>
                    <a:pt x="2636" y="4203"/>
                    <a:pt x="2269" y="3303"/>
                  </a:cubicBezTo>
                  <a:cubicBezTo>
                    <a:pt x="2002" y="2636"/>
                    <a:pt x="1668" y="1969"/>
                    <a:pt x="1235" y="1368"/>
                  </a:cubicBezTo>
                  <a:cubicBezTo>
                    <a:pt x="1068" y="1135"/>
                    <a:pt x="934" y="901"/>
                    <a:pt x="768" y="734"/>
                  </a:cubicBezTo>
                  <a:cubicBezTo>
                    <a:pt x="601" y="601"/>
                    <a:pt x="467" y="434"/>
                    <a:pt x="334" y="334"/>
                  </a:cubicBezTo>
                  <a:lnTo>
                    <a:pt x="101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5" name="Google Shape;614;p36">
              <a:extLst>
                <a:ext uri="{FF2B5EF4-FFF2-40B4-BE49-F238E27FC236}">
                  <a16:creationId xmlns:a16="http://schemas.microsoft.com/office/drawing/2014/main" id="{8835416B-D0F3-37D9-AC6C-5FEC30CDB0E5}"/>
                </a:ext>
              </a:extLst>
            </p:cNvPr>
            <p:cNvSpPr/>
            <p:nvPr/>
          </p:nvSpPr>
          <p:spPr>
            <a:xfrm>
              <a:off x="3963837" y="2970638"/>
              <a:ext cx="115017" cy="70787"/>
            </a:xfrm>
            <a:custGeom>
              <a:avLst/>
              <a:gdLst/>
              <a:ahLst/>
              <a:cxnLst/>
              <a:rect l="l" t="t" r="r" b="b"/>
              <a:pathLst>
                <a:path w="9541" h="5872" extrusionOk="0">
                  <a:moveTo>
                    <a:pt x="9540" y="1"/>
                  </a:moveTo>
                  <a:lnTo>
                    <a:pt x="9540" y="1"/>
                  </a:lnTo>
                  <a:cubicBezTo>
                    <a:pt x="9407" y="67"/>
                    <a:pt x="9273" y="134"/>
                    <a:pt x="9173" y="234"/>
                  </a:cubicBezTo>
                  <a:lnTo>
                    <a:pt x="8206" y="968"/>
                  </a:lnTo>
                  <a:cubicBezTo>
                    <a:pt x="7405" y="1568"/>
                    <a:pt x="6238" y="2369"/>
                    <a:pt x="4937" y="3169"/>
                  </a:cubicBezTo>
                  <a:cubicBezTo>
                    <a:pt x="3603" y="4003"/>
                    <a:pt x="2368" y="4671"/>
                    <a:pt x="1468" y="5104"/>
                  </a:cubicBezTo>
                  <a:lnTo>
                    <a:pt x="400" y="5638"/>
                  </a:lnTo>
                  <a:cubicBezTo>
                    <a:pt x="267" y="5705"/>
                    <a:pt x="134" y="5771"/>
                    <a:pt x="0" y="5871"/>
                  </a:cubicBezTo>
                  <a:cubicBezTo>
                    <a:pt x="134" y="5805"/>
                    <a:pt x="300" y="5771"/>
                    <a:pt x="434" y="5705"/>
                  </a:cubicBezTo>
                  <a:cubicBezTo>
                    <a:pt x="667" y="5605"/>
                    <a:pt x="1068" y="5438"/>
                    <a:pt x="1501" y="5204"/>
                  </a:cubicBezTo>
                  <a:cubicBezTo>
                    <a:pt x="2702" y="4637"/>
                    <a:pt x="3870" y="4003"/>
                    <a:pt x="5004" y="3303"/>
                  </a:cubicBezTo>
                  <a:cubicBezTo>
                    <a:pt x="6138" y="2602"/>
                    <a:pt x="7239" y="1835"/>
                    <a:pt x="8273" y="1035"/>
                  </a:cubicBezTo>
                  <a:cubicBezTo>
                    <a:pt x="8673" y="734"/>
                    <a:pt x="9007" y="468"/>
                    <a:pt x="9207" y="267"/>
                  </a:cubicBezTo>
                  <a:cubicBezTo>
                    <a:pt x="9340" y="201"/>
                    <a:pt x="9440" y="101"/>
                    <a:pt x="9540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6" name="Google Shape;615;p36">
              <a:extLst>
                <a:ext uri="{FF2B5EF4-FFF2-40B4-BE49-F238E27FC236}">
                  <a16:creationId xmlns:a16="http://schemas.microsoft.com/office/drawing/2014/main" id="{102A35EE-D0B0-9AFF-AF0B-C78906D77049}"/>
                </a:ext>
              </a:extLst>
            </p:cNvPr>
            <p:cNvSpPr/>
            <p:nvPr/>
          </p:nvSpPr>
          <p:spPr>
            <a:xfrm>
              <a:off x="3952974" y="2949323"/>
              <a:ext cx="98935" cy="61131"/>
            </a:xfrm>
            <a:custGeom>
              <a:avLst/>
              <a:gdLst/>
              <a:ahLst/>
              <a:cxnLst/>
              <a:rect l="l" t="t" r="r" b="b"/>
              <a:pathLst>
                <a:path w="8207" h="5071" extrusionOk="0">
                  <a:moveTo>
                    <a:pt x="8206" y="1"/>
                  </a:moveTo>
                  <a:cubicBezTo>
                    <a:pt x="8106" y="34"/>
                    <a:pt x="7973" y="101"/>
                    <a:pt x="7873" y="167"/>
                  </a:cubicBezTo>
                  <a:cubicBezTo>
                    <a:pt x="7639" y="267"/>
                    <a:pt x="7339" y="401"/>
                    <a:pt x="6939" y="601"/>
                  </a:cubicBezTo>
                  <a:cubicBezTo>
                    <a:pt x="6172" y="1001"/>
                    <a:pt x="5104" y="1568"/>
                    <a:pt x="3970" y="2269"/>
                  </a:cubicBezTo>
                  <a:cubicBezTo>
                    <a:pt x="2836" y="2969"/>
                    <a:pt x="1835" y="3670"/>
                    <a:pt x="1135" y="4170"/>
                  </a:cubicBezTo>
                  <a:cubicBezTo>
                    <a:pt x="768" y="4437"/>
                    <a:pt x="467" y="4671"/>
                    <a:pt x="301" y="4804"/>
                  </a:cubicBezTo>
                  <a:cubicBezTo>
                    <a:pt x="167" y="4871"/>
                    <a:pt x="101" y="4971"/>
                    <a:pt x="0" y="5071"/>
                  </a:cubicBezTo>
                  <a:cubicBezTo>
                    <a:pt x="101" y="5004"/>
                    <a:pt x="201" y="4937"/>
                    <a:pt x="334" y="4871"/>
                  </a:cubicBezTo>
                  <a:lnTo>
                    <a:pt x="1168" y="4270"/>
                  </a:lnTo>
                  <a:cubicBezTo>
                    <a:pt x="1868" y="3770"/>
                    <a:pt x="2869" y="3103"/>
                    <a:pt x="4003" y="2402"/>
                  </a:cubicBezTo>
                  <a:cubicBezTo>
                    <a:pt x="5137" y="1702"/>
                    <a:pt x="6205" y="1101"/>
                    <a:pt x="6972" y="701"/>
                  </a:cubicBezTo>
                  <a:lnTo>
                    <a:pt x="7873" y="201"/>
                  </a:lnTo>
                  <a:cubicBezTo>
                    <a:pt x="7973" y="134"/>
                    <a:pt x="8106" y="67"/>
                    <a:pt x="8206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7" name="Google Shape;616;p36">
              <a:extLst>
                <a:ext uri="{FF2B5EF4-FFF2-40B4-BE49-F238E27FC236}">
                  <a16:creationId xmlns:a16="http://schemas.microsoft.com/office/drawing/2014/main" id="{C22BCB41-C7EE-23FF-E3DF-CEAC32DD43E8}"/>
                </a:ext>
              </a:extLst>
            </p:cNvPr>
            <p:cNvSpPr/>
            <p:nvPr/>
          </p:nvSpPr>
          <p:spPr>
            <a:xfrm>
              <a:off x="3957001" y="2941281"/>
              <a:ext cx="56309" cy="33790"/>
            </a:xfrm>
            <a:custGeom>
              <a:avLst/>
              <a:gdLst/>
              <a:ahLst/>
              <a:cxnLst/>
              <a:rect l="l" t="t" r="r" b="b"/>
              <a:pathLst>
                <a:path w="4671" h="2803" extrusionOk="0">
                  <a:moveTo>
                    <a:pt x="4670" y="0"/>
                  </a:moveTo>
                  <a:lnTo>
                    <a:pt x="4670" y="0"/>
                  </a:lnTo>
                  <a:cubicBezTo>
                    <a:pt x="4403" y="101"/>
                    <a:pt x="4170" y="234"/>
                    <a:pt x="3970" y="401"/>
                  </a:cubicBezTo>
                  <a:lnTo>
                    <a:pt x="2302" y="1401"/>
                  </a:lnTo>
                  <a:lnTo>
                    <a:pt x="667" y="2369"/>
                  </a:lnTo>
                  <a:cubicBezTo>
                    <a:pt x="434" y="2502"/>
                    <a:pt x="200" y="2636"/>
                    <a:pt x="0" y="2802"/>
                  </a:cubicBezTo>
                  <a:cubicBezTo>
                    <a:pt x="267" y="2702"/>
                    <a:pt x="500" y="2569"/>
                    <a:pt x="734" y="2436"/>
                  </a:cubicBezTo>
                  <a:cubicBezTo>
                    <a:pt x="1168" y="2202"/>
                    <a:pt x="1735" y="1868"/>
                    <a:pt x="2402" y="1502"/>
                  </a:cubicBezTo>
                  <a:cubicBezTo>
                    <a:pt x="3036" y="1101"/>
                    <a:pt x="3603" y="734"/>
                    <a:pt x="4003" y="467"/>
                  </a:cubicBezTo>
                  <a:cubicBezTo>
                    <a:pt x="4236" y="334"/>
                    <a:pt x="4470" y="167"/>
                    <a:pt x="467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8" name="Google Shape;617;p36">
              <a:extLst>
                <a:ext uri="{FF2B5EF4-FFF2-40B4-BE49-F238E27FC236}">
                  <a16:creationId xmlns:a16="http://schemas.microsoft.com/office/drawing/2014/main" id="{B0CAD24A-0717-8C0D-151A-FDBBE70605C0}"/>
                </a:ext>
              </a:extLst>
            </p:cNvPr>
            <p:cNvSpPr/>
            <p:nvPr/>
          </p:nvSpPr>
          <p:spPr>
            <a:xfrm>
              <a:off x="3936084" y="2898651"/>
              <a:ext cx="41023" cy="27763"/>
            </a:xfrm>
            <a:custGeom>
              <a:avLst/>
              <a:gdLst/>
              <a:ahLst/>
              <a:cxnLst/>
              <a:rect l="l" t="t" r="r" b="b"/>
              <a:pathLst>
                <a:path w="3403" h="2303" extrusionOk="0">
                  <a:moveTo>
                    <a:pt x="3403" y="1"/>
                  </a:moveTo>
                  <a:lnTo>
                    <a:pt x="3403" y="1"/>
                  </a:lnTo>
                  <a:cubicBezTo>
                    <a:pt x="3203" y="34"/>
                    <a:pt x="3036" y="134"/>
                    <a:pt x="2869" y="267"/>
                  </a:cubicBezTo>
                  <a:cubicBezTo>
                    <a:pt x="2536" y="434"/>
                    <a:pt x="2102" y="701"/>
                    <a:pt x="1635" y="1035"/>
                  </a:cubicBezTo>
                  <a:cubicBezTo>
                    <a:pt x="1168" y="1335"/>
                    <a:pt x="734" y="1668"/>
                    <a:pt x="467" y="1902"/>
                  </a:cubicBezTo>
                  <a:cubicBezTo>
                    <a:pt x="267" y="2002"/>
                    <a:pt x="134" y="2135"/>
                    <a:pt x="0" y="2302"/>
                  </a:cubicBezTo>
                  <a:cubicBezTo>
                    <a:pt x="167" y="2202"/>
                    <a:pt x="367" y="2102"/>
                    <a:pt x="501" y="1969"/>
                  </a:cubicBezTo>
                  <a:lnTo>
                    <a:pt x="1702" y="1135"/>
                  </a:lnTo>
                  <a:lnTo>
                    <a:pt x="2903" y="334"/>
                  </a:lnTo>
                  <a:cubicBezTo>
                    <a:pt x="3103" y="234"/>
                    <a:pt x="3236" y="134"/>
                    <a:pt x="3403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89" name="Google Shape;618;p36">
              <a:extLst>
                <a:ext uri="{FF2B5EF4-FFF2-40B4-BE49-F238E27FC236}">
                  <a16:creationId xmlns:a16="http://schemas.microsoft.com/office/drawing/2014/main" id="{9336A494-7B7D-ED45-941F-A07E00D21764}"/>
                </a:ext>
              </a:extLst>
            </p:cNvPr>
            <p:cNvSpPr/>
            <p:nvPr/>
          </p:nvSpPr>
          <p:spPr>
            <a:xfrm>
              <a:off x="3902303" y="2860444"/>
              <a:ext cx="71992" cy="50281"/>
            </a:xfrm>
            <a:custGeom>
              <a:avLst/>
              <a:gdLst/>
              <a:ahLst/>
              <a:cxnLst/>
              <a:rect l="l" t="t" r="r" b="b"/>
              <a:pathLst>
                <a:path w="5972" h="4171" extrusionOk="0">
                  <a:moveTo>
                    <a:pt x="5971" y="1"/>
                  </a:moveTo>
                  <a:cubicBezTo>
                    <a:pt x="5871" y="1"/>
                    <a:pt x="5771" y="34"/>
                    <a:pt x="5671" y="101"/>
                  </a:cubicBezTo>
                  <a:cubicBezTo>
                    <a:pt x="5504" y="167"/>
                    <a:pt x="5271" y="301"/>
                    <a:pt x="4971" y="434"/>
                  </a:cubicBezTo>
                  <a:cubicBezTo>
                    <a:pt x="3470" y="1268"/>
                    <a:pt x="2035" y="2269"/>
                    <a:pt x="768" y="3403"/>
                  </a:cubicBezTo>
                  <a:cubicBezTo>
                    <a:pt x="501" y="3637"/>
                    <a:pt x="301" y="3837"/>
                    <a:pt x="167" y="3970"/>
                  </a:cubicBezTo>
                  <a:cubicBezTo>
                    <a:pt x="101" y="4037"/>
                    <a:pt x="34" y="4104"/>
                    <a:pt x="0" y="4170"/>
                  </a:cubicBezTo>
                  <a:cubicBezTo>
                    <a:pt x="267" y="3970"/>
                    <a:pt x="568" y="3737"/>
                    <a:pt x="834" y="3503"/>
                  </a:cubicBezTo>
                  <a:cubicBezTo>
                    <a:pt x="1335" y="3069"/>
                    <a:pt x="2035" y="2502"/>
                    <a:pt x="2869" y="1935"/>
                  </a:cubicBezTo>
                  <a:cubicBezTo>
                    <a:pt x="3703" y="1335"/>
                    <a:pt x="4470" y="868"/>
                    <a:pt x="5037" y="534"/>
                  </a:cubicBezTo>
                  <a:cubicBezTo>
                    <a:pt x="5604" y="201"/>
                    <a:pt x="5971" y="1"/>
                    <a:pt x="597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0" name="Google Shape;619;p36">
              <a:extLst>
                <a:ext uri="{FF2B5EF4-FFF2-40B4-BE49-F238E27FC236}">
                  <a16:creationId xmlns:a16="http://schemas.microsoft.com/office/drawing/2014/main" id="{B113E8B3-ABF4-86AF-2825-E9AA2D6A3B2C}"/>
                </a:ext>
              </a:extLst>
            </p:cNvPr>
            <p:cNvSpPr/>
            <p:nvPr/>
          </p:nvSpPr>
          <p:spPr>
            <a:xfrm>
              <a:off x="3875755" y="2830678"/>
              <a:ext cx="80033" cy="55525"/>
            </a:xfrm>
            <a:custGeom>
              <a:avLst/>
              <a:gdLst/>
              <a:ahLst/>
              <a:cxnLst/>
              <a:rect l="l" t="t" r="r" b="b"/>
              <a:pathLst>
                <a:path w="6639" h="4606" extrusionOk="0">
                  <a:moveTo>
                    <a:pt x="6603" y="0"/>
                  </a:moveTo>
                  <a:cubicBezTo>
                    <a:pt x="6525" y="0"/>
                    <a:pt x="5043" y="1022"/>
                    <a:pt x="3270" y="2269"/>
                  </a:cubicBezTo>
                  <a:cubicBezTo>
                    <a:pt x="1435" y="3537"/>
                    <a:pt x="1" y="4604"/>
                    <a:pt x="1" y="4604"/>
                  </a:cubicBezTo>
                  <a:cubicBezTo>
                    <a:pt x="1" y="4605"/>
                    <a:pt x="1" y="4605"/>
                    <a:pt x="2" y="4605"/>
                  </a:cubicBezTo>
                  <a:cubicBezTo>
                    <a:pt x="50" y="4605"/>
                    <a:pt x="1532" y="3617"/>
                    <a:pt x="3337" y="2370"/>
                  </a:cubicBezTo>
                  <a:cubicBezTo>
                    <a:pt x="5171" y="1102"/>
                    <a:pt x="6639" y="35"/>
                    <a:pt x="6606" y="1"/>
                  </a:cubicBezTo>
                  <a:cubicBezTo>
                    <a:pt x="6605" y="1"/>
                    <a:pt x="6604" y="0"/>
                    <a:pt x="6603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1" name="Google Shape;620;p36">
              <a:extLst>
                <a:ext uri="{FF2B5EF4-FFF2-40B4-BE49-F238E27FC236}">
                  <a16:creationId xmlns:a16="http://schemas.microsoft.com/office/drawing/2014/main" id="{F34995A9-CF2E-40EE-DDCD-2E327E2F6652}"/>
                </a:ext>
              </a:extLst>
            </p:cNvPr>
            <p:cNvSpPr/>
            <p:nvPr/>
          </p:nvSpPr>
          <p:spPr>
            <a:xfrm>
              <a:off x="3853644" y="2797306"/>
              <a:ext cx="86868" cy="62336"/>
            </a:xfrm>
            <a:custGeom>
              <a:avLst/>
              <a:gdLst/>
              <a:ahLst/>
              <a:cxnLst/>
              <a:rect l="l" t="t" r="r" b="b"/>
              <a:pathLst>
                <a:path w="7206" h="5171" extrusionOk="0">
                  <a:moveTo>
                    <a:pt x="7205" y="1"/>
                  </a:moveTo>
                  <a:lnTo>
                    <a:pt x="7205" y="1"/>
                  </a:lnTo>
                  <a:cubicBezTo>
                    <a:pt x="7105" y="67"/>
                    <a:pt x="7005" y="101"/>
                    <a:pt x="6905" y="167"/>
                  </a:cubicBezTo>
                  <a:cubicBezTo>
                    <a:pt x="6705" y="301"/>
                    <a:pt x="6438" y="468"/>
                    <a:pt x="6071" y="668"/>
                  </a:cubicBezTo>
                  <a:cubicBezTo>
                    <a:pt x="5404" y="1101"/>
                    <a:pt x="4470" y="1702"/>
                    <a:pt x="3469" y="2436"/>
                  </a:cubicBezTo>
                  <a:cubicBezTo>
                    <a:pt x="2469" y="3136"/>
                    <a:pt x="1601" y="3803"/>
                    <a:pt x="968" y="4304"/>
                  </a:cubicBezTo>
                  <a:cubicBezTo>
                    <a:pt x="667" y="4570"/>
                    <a:pt x="401" y="4771"/>
                    <a:pt x="234" y="4937"/>
                  </a:cubicBezTo>
                  <a:cubicBezTo>
                    <a:pt x="134" y="5004"/>
                    <a:pt x="67" y="5071"/>
                    <a:pt x="0" y="5171"/>
                  </a:cubicBezTo>
                  <a:cubicBezTo>
                    <a:pt x="100" y="5104"/>
                    <a:pt x="200" y="5037"/>
                    <a:pt x="267" y="4971"/>
                  </a:cubicBezTo>
                  <a:lnTo>
                    <a:pt x="1034" y="4404"/>
                  </a:lnTo>
                  <a:cubicBezTo>
                    <a:pt x="1668" y="3903"/>
                    <a:pt x="2535" y="3236"/>
                    <a:pt x="3536" y="2536"/>
                  </a:cubicBezTo>
                  <a:cubicBezTo>
                    <a:pt x="4537" y="1835"/>
                    <a:pt x="5437" y="1201"/>
                    <a:pt x="6105" y="768"/>
                  </a:cubicBezTo>
                  <a:cubicBezTo>
                    <a:pt x="6438" y="534"/>
                    <a:pt x="6705" y="367"/>
                    <a:pt x="6905" y="234"/>
                  </a:cubicBezTo>
                  <a:cubicBezTo>
                    <a:pt x="7005" y="167"/>
                    <a:pt x="7105" y="101"/>
                    <a:pt x="720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2" name="Google Shape;621;p36">
              <a:extLst>
                <a:ext uri="{FF2B5EF4-FFF2-40B4-BE49-F238E27FC236}">
                  <a16:creationId xmlns:a16="http://schemas.microsoft.com/office/drawing/2014/main" id="{B9EFABB1-9EFB-58F6-894F-1D94F16C66AA}"/>
                </a:ext>
              </a:extLst>
            </p:cNvPr>
            <p:cNvSpPr/>
            <p:nvPr/>
          </p:nvSpPr>
          <p:spPr>
            <a:xfrm>
              <a:off x="3841178" y="2778812"/>
              <a:ext cx="68364" cy="47063"/>
            </a:xfrm>
            <a:custGeom>
              <a:avLst/>
              <a:gdLst/>
              <a:ahLst/>
              <a:cxnLst/>
              <a:rect l="l" t="t" r="r" b="b"/>
              <a:pathLst>
                <a:path w="5671" h="3904" extrusionOk="0">
                  <a:moveTo>
                    <a:pt x="5638" y="0"/>
                  </a:moveTo>
                  <a:lnTo>
                    <a:pt x="5638" y="0"/>
                  </a:lnTo>
                  <a:cubicBezTo>
                    <a:pt x="5637" y="0"/>
                    <a:pt x="4337" y="834"/>
                    <a:pt x="2802" y="1901"/>
                  </a:cubicBezTo>
                  <a:cubicBezTo>
                    <a:pt x="1234" y="2969"/>
                    <a:pt x="0" y="3903"/>
                    <a:pt x="34" y="3903"/>
                  </a:cubicBezTo>
                  <a:cubicBezTo>
                    <a:pt x="34" y="3904"/>
                    <a:pt x="35" y="3904"/>
                    <a:pt x="37" y="3904"/>
                  </a:cubicBezTo>
                  <a:cubicBezTo>
                    <a:pt x="116" y="3904"/>
                    <a:pt x="1364" y="3082"/>
                    <a:pt x="2869" y="2035"/>
                  </a:cubicBezTo>
                  <a:cubicBezTo>
                    <a:pt x="4437" y="934"/>
                    <a:pt x="5671" y="33"/>
                    <a:pt x="563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3" name="Google Shape;622;p36">
              <a:extLst>
                <a:ext uri="{FF2B5EF4-FFF2-40B4-BE49-F238E27FC236}">
                  <a16:creationId xmlns:a16="http://schemas.microsoft.com/office/drawing/2014/main" id="{BF786964-34E7-3217-F50B-7499BBDCA6C8}"/>
                </a:ext>
              </a:extLst>
            </p:cNvPr>
            <p:cNvSpPr/>
            <p:nvPr/>
          </p:nvSpPr>
          <p:spPr>
            <a:xfrm>
              <a:off x="3841178" y="2760306"/>
              <a:ext cx="35791" cy="28570"/>
            </a:xfrm>
            <a:custGeom>
              <a:avLst/>
              <a:gdLst/>
              <a:ahLst/>
              <a:cxnLst/>
              <a:rect l="l" t="t" r="r" b="b"/>
              <a:pathLst>
                <a:path w="2969" h="2370" extrusionOk="0">
                  <a:moveTo>
                    <a:pt x="2969" y="1"/>
                  </a:moveTo>
                  <a:lnTo>
                    <a:pt x="2969" y="1"/>
                  </a:lnTo>
                  <a:cubicBezTo>
                    <a:pt x="2435" y="334"/>
                    <a:pt x="1902" y="701"/>
                    <a:pt x="1435" y="1101"/>
                  </a:cubicBezTo>
                  <a:cubicBezTo>
                    <a:pt x="934" y="1502"/>
                    <a:pt x="467" y="1902"/>
                    <a:pt x="0" y="2369"/>
                  </a:cubicBezTo>
                  <a:cubicBezTo>
                    <a:pt x="534" y="2035"/>
                    <a:pt x="1034" y="1635"/>
                    <a:pt x="1535" y="1235"/>
                  </a:cubicBezTo>
                  <a:cubicBezTo>
                    <a:pt x="2035" y="868"/>
                    <a:pt x="2502" y="468"/>
                    <a:pt x="2969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4" name="Google Shape;623;p36">
              <a:extLst>
                <a:ext uri="{FF2B5EF4-FFF2-40B4-BE49-F238E27FC236}">
                  <a16:creationId xmlns:a16="http://schemas.microsoft.com/office/drawing/2014/main" id="{24EFB367-AAF7-90FC-ED64-F9434FC90678}"/>
                </a:ext>
              </a:extLst>
            </p:cNvPr>
            <p:cNvSpPr/>
            <p:nvPr/>
          </p:nvSpPr>
          <p:spPr>
            <a:xfrm>
              <a:off x="3800561" y="2713660"/>
              <a:ext cx="54296" cy="40625"/>
            </a:xfrm>
            <a:custGeom>
              <a:avLst/>
              <a:gdLst/>
              <a:ahLst/>
              <a:cxnLst/>
              <a:rect l="l" t="t" r="r" b="b"/>
              <a:pathLst>
                <a:path w="4504" h="3370" extrusionOk="0">
                  <a:moveTo>
                    <a:pt x="4503" y="0"/>
                  </a:moveTo>
                  <a:lnTo>
                    <a:pt x="4503" y="0"/>
                  </a:lnTo>
                  <a:cubicBezTo>
                    <a:pt x="4270" y="134"/>
                    <a:pt x="4036" y="300"/>
                    <a:pt x="3836" y="501"/>
                  </a:cubicBezTo>
                  <a:cubicBezTo>
                    <a:pt x="3436" y="801"/>
                    <a:pt x="2869" y="1234"/>
                    <a:pt x="2235" y="1701"/>
                  </a:cubicBezTo>
                  <a:cubicBezTo>
                    <a:pt x="1635" y="2168"/>
                    <a:pt x="1068" y="2569"/>
                    <a:pt x="634" y="2869"/>
                  </a:cubicBezTo>
                  <a:cubicBezTo>
                    <a:pt x="400" y="3036"/>
                    <a:pt x="200" y="3203"/>
                    <a:pt x="0" y="3369"/>
                  </a:cubicBezTo>
                  <a:cubicBezTo>
                    <a:pt x="234" y="3269"/>
                    <a:pt x="467" y="3136"/>
                    <a:pt x="701" y="2969"/>
                  </a:cubicBezTo>
                  <a:cubicBezTo>
                    <a:pt x="1134" y="2702"/>
                    <a:pt x="1701" y="2302"/>
                    <a:pt x="2335" y="1835"/>
                  </a:cubicBezTo>
                  <a:cubicBezTo>
                    <a:pt x="2969" y="1335"/>
                    <a:pt x="3503" y="901"/>
                    <a:pt x="3903" y="567"/>
                  </a:cubicBezTo>
                  <a:cubicBezTo>
                    <a:pt x="4103" y="401"/>
                    <a:pt x="4303" y="200"/>
                    <a:pt x="4503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5" name="Google Shape;624;p36">
              <a:extLst>
                <a:ext uri="{FF2B5EF4-FFF2-40B4-BE49-F238E27FC236}">
                  <a16:creationId xmlns:a16="http://schemas.microsoft.com/office/drawing/2014/main" id="{482AF860-0072-21B2-CA40-FAF600A834EB}"/>
                </a:ext>
              </a:extLst>
            </p:cNvPr>
            <p:cNvSpPr/>
            <p:nvPr/>
          </p:nvSpPr>
          <p:spPr>
            <a:xfrm>
              <a:off x="3771602" y="2681892"/>
              <a:ext cx="92896" cy="53886"/>
            </a:xfrm>
            <a:custGeom>
              <a:avLst/>
              <a:gdLst/>
              <a:ahLst/>
              <a:cxnLst/>
              <a:rect l="l" t="t" r="r" b="b"/>
              <a:pathLst>
                <a:path w="7706" h="4470" extrusionOk="0">
                  <a:moveTo>
                    <a:pt x="7706" y="0"/>
                  </a:moveTo>
                  <a:lnTo>
                    <a:pt x="7706" y="0"/>
                  </a:lnTo>
                  <a:cubicBezTo>
                    <a:pt x="7572" y="67"/>
                    <a:pt x="7472" y="100"/>
                    <a:pt x="7372" y="200"/>
                  </a:cubicBezTo>
                  <a:lnTo>
                    <a:pt x="6572" y="701"/>
                  </a:lnTo>
                  <a:cubicBezTo>
                    <a:pt x="5871" y="1101"/>
                    <a:pt x="4971" y="1701"/>
                    <a:pt x="3870" y="2302"/>
                  </a:cubicBezTo>
                  <a:cubicBezTo>
                    <a:pt x="2802" y="2935"/>
                    <a:pt x="1835" y="3469"/>
                    <a:pt x="1135" y="3836"/>
                  </a:cubicBezTo>
                  <a:lnTo>
                    <a:pt x="301" y="4303"/>
                  </a:lnTo>
                  <a:cubicBezTo>
                    <a:pt x="201" y="4336"/>
                    <a:pt x="100" y="4403"/>
                    <a:pt x="0" y="4470"/>
                  </a:cubicBezTo>
                  <a:cubicBezTo>
                    <a:pt x="100" y="4437"/>
                    <a:pt x="201" y="4403"/>
                    <a:pt x="301" y="4336"/>
                  </a:cubicBezTo>
                  <a:cubicBezTo>
                    <a:pt x="534" y="4236"/>
                    <a:pt x="834" y="4103"/>
                    <a:pt x="1168" y="3936"/>
                  </a:cubicBezTo>
                  <a:cubicBezTo>
                    <a:pt x="1902" y="3569"/>
                    <a:pt x="2902" y="3069"/>
                    <a:pt x="3937" y="2435"/>
                  </a:cubicBezTo>
                  <a:cubicBezTo>
                    <a:pt x="5004" y="1801"/>
                    <a:pt x="5971" y="1201"/>
                    <a:pt x="6638" y="767"/>
                  </a:cubicBezTo>
                  <a:cubicBezTo>
                    <a:pt x="6972" y="534"/>
                    <a:pt x="7239" y="367"/>
                    <a:pt x="7406" y="234"/>
                  </a:cubicBezTo>
                  <a:cubicBezTo>
                    <a:pt x="7506" y="167"/>
                    <a:pt x="7606" y="100"/>
                    <a:pt x="7706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6" name="Google Shape;625;p36">
              <a:extLst>
                <a:ext uri="{FF2B5EF4-FFF2-40B4-BE49-F238E27FC236}">
                  <a16:creationId xmlns:a16="http://schemas.microsoft.com/office/drawing/2014/main" id="{1EDC54C8-9CAE-2851-178B-4A1CA9756B43}"/>
                </a:ext>
              </a:extLst>
            </p:cNvPr>
            <p:cNvSpPr/>
            <p:nvPr/>
          </p:nvSpPr>
          <p:spPr>
            <a:xfrm>
              <a:off x="3750287" y="2648111"/>
              <a:ext cx="98935" cy="61529"/>
            </a:xfrm>
            <a:custGeom>
              <a:avLst/>
              <a:gdLst/>
              <a:ahLst/>
              <a:cxnLst/>
              <a:rect l="l" t="t" r="r" b="b"/>
              <a:pathLst>
                <a:path w="8207" h="5104" extrusionOk="0">
                  <a:moveTo>
                    <a:pt x="8206" y="0"/>
                  </a:moveTo>
                  <a:lnTo>
                    <a:pt x="8206" y="0"/>
                  </a:lnTo>
                  <a:cubicBezTo>
                    <a:pt x="8106" y="33"/>
                    <a:pt x="8006" y="100"/>
                    <a:pt x="7906" y="167"/>
                  </a:cubicBezTo>
                  <a:lnTo>
                    <a:pt x="7039" y="734"/>
                  </a:lnTo>
                  <a:lnTo>
                    <a:pt x="4103" y="2535"/>
                  </a:lnTo>
                  <a:lnTo>
                    <a:pt x="1201" y="4336"/>
                  </a:lnTo>
                  <a:lnTo>
                    <a:pt x="301" y="4870"/>
                  </a:lnTo>
                  <a:cubicBezTo>
                    <a:pt x="201" y="4937"/>
                    <a:pt x="101" y="5004"/>
                    <a:pt x="0" y="5104"/>
                  </a:cubicBezTo>
                  <a:cubicBezTo>
                    <a:pt x="101" y="5037"/>
                    <a:pt x="234" y="4970"/>
                    <a:pt x="334" y="4937"/>
                  </a:cubicBezTo>
                  <a:cubicBezTo>
                    <a:pt x="534" y="4803"/>
                    <a:pt x="868" y="4637"/>
                    <a:pt x="1235" y="4403"/>
                  </a:cubicBezTo>
                  <a:cubicBezTo>
                    <a:pt x="1969" y="3970"/>
                    <a:pt x="3003" y="3369"/>
                    <a:pt x="4170" y="2669"/>
                  </a:cubicBezTo>
                  <a:cubicBezTo>
                    <a:pt x="5304" y="1935"/>
                    <a:pt x="6305" y="1301"/>
                    <a:pt x="7039" y="801"/>
                  </a:cubicBezTo>
                  <a:cubicBezTo>
                    <a:pt x="7406" y="567"/>
                    <a:pt x="7706" y="367"/>
                    <a:pt x="7906" y="234"/>
                  </a:cubicBezTo>
                  <a:cubicBezTo>
                    <a:pt x="8006" y="167"/>
                    <a:pt x="8106" y="67"/>
                    <a:pt x="8206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7" name="Google Shape;626;p36">
              <a:extLst>
                <a:ext uri="{FF2B5EF4-FFF2-40B4-BE49-F238E27FC236}">
                  <a16:creationId xmlns:a16="http://schemas.microsoft.com/office/drawing/2014/main" id="{E5D32177-45A0-6617-91DE-0C69CB01F9E6}"/>
                </a:ext>
              </a:extLst>
            </p:cNvPr>
            <p:cNvSpPr/>
            <p:nvPr/>
          </p:nvSpPr>
          <p:spPr>
            <a:xfrm>
              <a:off x="5085850" y="3606457"/>
              <a:ext cx="127482" cy="130809"/>
            </a:xfrm>
            <a:custGeom>
              <a:avLst/>
              <a:gdLst/>
              <a:ahLst/>
              <a:cxnLst/>
              <a:rect l="l" t="t" r="r" b="b"/>
              <a:pathLst>
                <a:path w="10575" h="10851" extrusionOk="0">
                  <a:moveTo>
                    <a:pt x="1335" y="0"/>
                  </a:moveTo>
                  <a:cubicBezTo>
                    <a:pt x="1101" y="0"/>
                    <a:pt x="868" y="67"/>
                    <a:pt x="668" y="167"/>
                  </a:cubicBezTo>
                  <a:cubicBezTo>
                    <a:pt x="434" y="267"/>
                    <a:pt x="267" y="467"/>
                    <a:pt x="134" y="701"/>
                  </a:cubicBezTo>
                  <a:cubicBezTo>
                    <a:pt x="34" y="901"/>
                    <a:pt x="1" y="1168"/>
                    <a:pt x="1" y="1401"/>
                  </a:cubicBezTo>
                  <a:cubicBezTo>
                    <a:pt x="1" y="1668"/>
                    <a:pt x="34" y="1902"/>
                    <a:pt x="67" y="2135"/>
                  </a:cubicBezTo>
                  <a:cubicBezTo>
                    <a:pt x="201" y="2602"/>
                    <a:pt x="367" y="3069"/>
                    <a:pt x="568" y="3503"/>
                  </a:cubicBezTo>
                  <a:cubicBezTo>
                    <a:pt x="801" y="3970"/>
                    <a:pt x="1035" y="4403"/>
                    <a:pt x="1335" y="4837"/>
                  </a:cubicBezTo>
                  <a:cubicBezTo>
                    <a:pt x="2502" y="6605"/>
                    <a:pt x="4003" y="8139"/>
                    <a:pt x="5738" y="9374"/>
                  </a:cubicBezTo>
                  <a:cubicBezTo>
                    <a:pt x="6138" y="9674"/>
                    <a:pt x="6572" y="9974"/>
                    <a:pt x="7039" y="10208"/>
                  </a:cubicBezTo>
                  <a:cubicBezTo>
                    <a:pt x="7473" y="10441"/>
                    <a:pt x="7940" y="10608"/>
                    <a:pt x="8407" y="10741"/>
                  </a:cubicBezTo>
                  <a:cubicBezTo>
                    <a:pt x="8640" y="10808"/>
                    <a:pt x="8874" y="10841"/>
                    <a:pt x="9140" y="10841"/>
                  </a:cubicBezTo>
                  <a:cubicBezTo>
                    <a:pt x="9182" y="10847"/>
                    <a:pt x="9223" y="10850"/>
                    <a:pt x="9264" y="10850"/>
                  </a:cubicBezTo>
                  <a:cubicBezTo>
                    <a:pt x="9457" y="10850"/>
                    <a:pt x="9649" y="10790"/>
                    <a:pt x="9841" y="10708"/>
                  </a:cubicBezTo>
                  <a:cubicBezTo>
                    <a:pt x="10074" y="10641"/>
                    <a:pt x="10275" y="10441"/>
                    <a:pt x="10408" y="10241"/>
                  </a:cubicBezTo>
                  <a:cubicBezTo>
                    <a:pt x="10508" y="10007"/>
                    <a:pt x="10575" y="9807"/>
                    <a:pt x="10575" y="9540"/>
                  </a:cubicBezTo>
                  <a:cubicBezTo>
                    <a:pt x="10575" y="9140"/>
                    <a:pt x="10508" y="8706"/>
                    <a:pt x="10375" y="8306"/>
                  </a:cubicBezTo>
                  <a:cubicBezTo>
                    <a:pt x="10241" y="7939"/>
                    <a:pt x="10108" y="7606"/>
                    <a:pt x="9941" y="7272"/>
                  </a:cubicBezTo>
                  <a:cubicBezTo>
                    <a:pt x="9641" y="6705"/>
                    <a:pt x="9307" y="6138"/>
                    <a:pt x="8907" y="5638"/>
                  </a:cubicBezTo>
                  <a:cubicBezTo>
                    <a:pt x="8640" y="5237"/>
                    <a:pt x="8340" y="4870"/>
                    <a:pt x="8006" y="4503"/>
                  </a:cubicBezTo>
                  <a:cubicBezTo>
                    <a:pt x="7739" y="4203"/>
                    <a:pt x="7539" y="4003"/>
                    <a:pt x="7372" y="3836"/>
                  </a:cubicBezTo>
                  <a:cubicBezTo>
                    <a:pt x="7228" y="3720"/>
                    <a:pt x="7158" y="3630"/>
                    <a:pt x="7143" y="3630"/>
                  </a:cubicBezTo>
                  <a:cubicBezTo>
                    <a:pt x="7140" y="3630"/>
                    <a:pt x="7139" y="3632"/>
                    <a:pt x="7139" y="3636"/>
                  </a:cubicBezTo>
                  <a:cubicBezTo>
                    <a:pt x="7106" y="3670"/>
                    <a:pt x="7406" y="3970"/>
                    <a:pt x="7906" y="4604"/>
                  </a:cubicBezTo>
                  <a:cubicBezTo>
                    <a:pt x="8140" y="4904"/>
                    <a:pt x="8440" y="5271"/>
                    <a:pt x="8773" y="5738"/>
                  </a:cubicBezTo>
                  <a:cubicBezTo>
                    <a:pt x="9107" y="6271"/>
                    <a:pt x="9441" y="6805"/>
                    <a:pt x="9707" y="7372"/>
                  </a:cubicBezTo>
                  <a:cubicBezTo>
                    <a:pt x="9874" y="7706"/>
                    <a:pt x="10008" y="8039"/>
                    <a:pt x="10141" y="8373"/>
                  </a:cubicBezTo>
                  <a:cubicBezTo>
                    <a:pt x="10241" y="8740"/>
                    <a:pt x="10308" y="9140"/>
                    <a:pt x="10308" y="9507"/>
                  </a:cubicBezTo>
                  <a:cubicBezTo>
                    <a:pt x="10275" y="9707"/>
                    <a:pt x="10241" y="9907"/>
                    <a:pt x="10141" y="10074"/>
                  </a:cubicBezTo>
                  <a:cubicBezTo>
                    <a:pt x="10041" y="10241"/>
                    <a:pt x="9908" y="10341"/>
                    <a:pt x="9741" y="10441"/>
                  </a:cubicBezTo>
                  <a:cubicBezTo>
                    <a:pt x="9594" y="10490"/>
                    <a:pt x="9448" y="10521"/>
                    <a:pt x="9301" y="10521"/>
                  </a:cubicBezTo>
                  <a:cubicBezTo>
                    <a:pt x="9248" y="10521"/>
                    <a:pt x="9194" y="10517"/>
                    <a:pt x="9140" y="10508"/>
                  </a:cubicBezTo>
                  <a:cubicBezTo>
                    <a:pt x="8907" y="10508"/>
                    <a:pt x="8707" y="10474"/>
                    <a:pt x="8507" y="10408"/>
                  </a:cubicBezTo>
                  <a:cubicBezTo>
                    <a:pt x="8040" y="10274"/>
                    <a:pt x="7606" y="10108"/>
                    <a:pt x="7206" y="9907"/>
                  </a:cubicBezTo>
                  <a:cubicBezTo>
                    <a:pt x="6772" y="9674"/>
                    <a:pt x="6338" y="9407"/>
                    <a:pt x="5938" y="9107"/>
                  </a:cubicBezTo>
                  <a:cubicBezTo>
                    <a:pt x="4270" y="7906"/>
                    <a:pt x="2803" y="6405"/>
                    <a:pt x="1635" y="4670"/>
                  </a:cubicBezTo>
                  <a:cubicBezTo>
                    <a:pt x="1368" y="4270"/>
                    <a:pt x="1101" y="3836"/>
                    <a:pt x="901" y="3403"/>
                  </a:cubicBezTo>
                  <a:cubicBezTo>
                    <a:pt x="668" y="2969"/>
                    <a:pt x="534" y="2535"/>
                    <a:pt x="401" y="2068"/>
                  </a:cubicBezTo>
                  <a:cubicBezTo>
                    <a:pt x="367" y="1868"/>
                    <a:pt x="334" y="1635"/>
                    <a:pt x="334" y="1435"/>
                  </a:cubicBezTo>
                  <a:cubicBezTo>
                    <a:pt x="334" y="1234"/>
                    <a:pt x="367" y="1034"/>
                    <a:pt x="434" y="834"/>
                  </a:cubicBezTo>
                  <a:cubicBezTo>
                    <a:pt x="501" y="667"/>
                    <a:pt x="634" y="534"/>
                    <a:pt x="801" y="434"/>
                  </a:cubicBezTo>
                  <a:cubicBezTo>
                    <a:pt x="968" y="367"/>
                    <a:pt x="1168" y="300"/>
                    <a:pt x="1368" y="300"/>
                  </a:cubicBezTo>
                  <a:cubicBezTo>
                    <a:pt x="1735" y="300"/>
                    <a:pt x="2135" y="367"/>
                    <a:pt x="2502" y="501"/>
                  </a:cubicBezTo>
                  <a:cubicBezTo>
                    <a:pt x="2836" y="634"/>
                    <a:pt x="3169" y="767"/>
                    <a:pt x="3503" y="934"/>
                  </a:cubicBezTo>
                  <a:cubicBezTo>
                    <a:pt x="4037" y="1234"/>
                    <a:pt x="4570" y="1568"/>
                    <a:pt x="5104" y="1935"/>
                  </a:cubicBezTo>
                  <a:cubicBezTo>
                    <a:pt x="5538" y="2269"/>
                    <a:pt x="5905" y="2569"/>
                    <a:pt x="6205" y="2836"/>
                  </a:cubicBezTo>
                  <a:cubicBezTo>
                    <a:pt x="6805" y="3336"/>
                    <a:pt x="7106" y="3636"/>
                    <a:pt x="7139" y="3636"/>
                  </a:cubicBezTo>
                  <a:cubicBezTo>
                    <a:pt x="7139" y="3603"/>
                    <a:pt x="7072" y="3536"/>
                    <a:pt x="6939" y="3369"/>
                  </a:cubicBezTo>
                  <a:cubicBezTo>
                    <a:pt x="6772" y="3203"/>
                    <a:pt x="6572" y="3002"/>
                    <a:pt x="6272" y="2702"/>
                  </a:cubicBezTo>
                  <a:cubicBezTo>
                    <a:pt x="6005" y="2435"/>
                    <a:pt x="5638" y="2135"/>
                    <a:pt x="5204" y="1768"/>
                  </a:cubicBezTo>
                  <a:cubicBezTo>
                    <a:pt x="4671" y="1368"/>
                    <a:pt x="4137" y="1034"/>
                    <a:pt x="3603" y="701"/>
                  </a:cubicBezTo>
                  <a:cubicBezTo>
                    <a:pt x="3270" y="534"/>
                    <a:pt x="2903" y="367"/>
                    <a:pt x="2569" y="234"/>
                  </a:cubicBezTo>
                  <a:cubicBezTo>
                    <a:pt x="2169" y="100"/>
                    <a:pt x="1768" y="0"/>
                    <a:pt x="1335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8" name="Google Shape;627;p36">
              <a:extLst>
                <a:ext uri="{FF2B5EF4-FFF2-40B4-BE49-F238E27FC236}">
                  <a16:creationId xmlns:a16="http://schemas.microsoft.com/office/drawing/2014/main" id="{899CC27C-C82B-CE2B-02A0-EE38ADD8F965}"/>
                </a:ext>
              </a:extLst>
            </p:cNvPr>
            <p:cNvSpPr/>
            <p:nvPr/>
          </p:nvSpPr>
          <p:spPr>
            <a:xfrm>
              <a:off x="5113603" y="3593484"/>
              <a:ext cx="79623" cy="156944"/>
            </a:xfrm>
            <a:custGeom>
              <a:avLst/>
              <a:gdLst/>
              <a:ahLst/>
              <a:cxnLst/>
              <a:rect l="l" t="t" r="r" b="b"/>
              <a:pathLst>
                <a:path w="6605" h="13019" extrusionOk="0">
                  <a:moveTo>
                    <a:pt x="4882" y="0"/>
                  </a:moveTo>
                  <a:cubicBezTo>
                    <a:pt x="4698" y="0"/>
                    <a:pt x="4529" y="60"/>
                    <a:pt x="4337" y="142"/>
                  </a:cubicBezTo>
                  <a:cubicBezTo>
                    <a:pt x="3970" y="309"/>
                    <a:pt x="3636" y="543"/>
                    <a:pt x="3369" y="843"/>
                  </a:cubicBezTo>
                  <a:cubicBezTo>
                    <a:pt x="3102" y="1110"/>
                    <a:pt x="2869" y="1376"/>
                    <a:pt x="2669" y="1677"/>
                  </a:cubicBezTo>
                  <a:cubicBezTo>
                    <a:pt x="2302" y="2177"/>
                    <a:pt x="2002" y="2711"/>
                    <a:pt x="1701" y="3278"/>
                  </a:cubicBezTo>
                  <a:cubicBezTo>
                    <a:pt x="1468" y="3778"/>
                    <a:pt x="1301" y="4212"/>
                    <a:pt x="1168" y="4579"/>
                  </a:cubicBezTo>
                  <a:cubicBezTo>
                    <a:pt x="1034" y="4912"/>
                    <a:pt x="968" y="5213"/>
                    <a:pt x="901" y="5413"/>
                  </a:cubicBezTo>
                  <a:cubicBezTo>
                    <a:pt x="867" y="5513"/>
                    <a:pt x="834" y="5613"/>
                    <a:pt x="834" y="5713"/>
                  </a:cubicBezTo>
                  <a:cubicBezTo>
                    <a:pt x="867" y="5713"/>
                    <a:pt x="1001" y="5313"/>
                    <a:pt x="1301" y="4612"/>
                  </a:cubicBezTo>
                  <a:cubicBezTo>
                    <a:pt x="1468" y="4279"/>
                    <a:pt x="1635" y="3845"/>
                    <a:pt x="1902" y="3378"/>
                  </a:cubicBezTo>
                  <a:cubicBezTo>
                    <a:pt x="2168" y="2811"/>
                    <a:pt x="2502" y="2310"/>
                    <a:pt x="2869" y="1810"/>
                  </a:cubicBezTo>
                  <a:cubicBezTo>
                    <a:pt x="3102" y="1543"/>
                    <a:pt x="3303" y="1276"/>
                    <a:pt x="3569" y="1010"/>
                  </a:cubicBezTo>
                  <a:cubicBezTo>
                    <a:pt x="3836" y="776"/>
                    <a:pt x="4136" y="543"/>
                    <a:pt x="4470" y="409"/>
                  </a:cubicBezTo>
                  <a:cubicBezTo>
                    <a:pt x="4637" y="309"/>
                    <a:pt x="4837" y="276"/>
                    <a:pt x="5004" y="276"/>
                  </a:cubicBezTo>
                  <a:cubicBezTo>
                    <a:pt x="5204" y="276"/>
                    <a:pt x="5371" y="342"/>
                    <a:pt x="5504" y="476"/>
                  </a:cubicBezTo>
                  <a:cubicBezTo>
                    <a:pt x="5671" y="576"/>
                    <a:pt x="5771" y="743"/>
                    <a:pt x="5871" y="909"/>
                  </a:cubicBezTo>
                  <a:cubicBezTo>
                    <a:pt x="5971" y="1110"/>
                    <a:pt x="6038" y="1310"/>
                    <a:pt x="6105" y="1510"/>
                  </a:cubicBezTo>
                  <a:cubicBezTo>
                    <a:pt x="6205" y="1944"/>
                    <a:pt x="6271" y="2411"/>
                    <a:pt x="6271" y="2844"/>
                  </a:cubicBezTo>
                  <a:cubicBezTo>
                    <a:pt x="6271" y="3311"/>
                    <a:pt x="6271" y="3812"/>
                    <a:pt x="6205" y="4279"/>
                  </a:cubicBezTo>
                  <a:cubicBezTo>
                    <a:pt x="5938" y="6280"/>
                    <a:pt x="5337" y="8215"/>
                    <a:pt x="4403" y="9983"/>
                  </a:cubicBezTo>
                  <a:cubicBezTo>
                    <a:pt x="4170" y="10416"/>
                    <a:pt x="3903" y="10817"/>
                    <a:pt x="3636" y="11184"/>
                  </a:cubicBezTo>
                  <a:cubicBezTo>
                    <a:pt x="3369" y="11550"/>
                    <a:pt x="3036" y="11884"/>
                    <a:pt x="2702" y="12184"/>
                  </a:cubicBezTo>
                  <a:cubicBezTo>
                    <a:pt x="2535" y="12318"/>
                    <a:pt x="2369" y="12451"/>
                    <a:pt x="2202" y="12551"/>
                  </a:cubicBezTo>
                  <a:cubicBezTo>
                    <a:pt x="2002" y="12618"/>
                    <a:pt x="1801" y="12685"/>
                    <a:pt x="1601" y="12685"/>
                  </a:cubicBezTo>
                  <a:cubicBezTo>
                    <a:pt x="1435" y="12685"/>
                    <a:pt x="1268" y="12618"/>
                    <a:pt x="1101" y="12518"/>
                  </a:cubicBezTo>
                  <a:cubicBezTo>
                    <a:pt x="934" y="12418"/>
                    <a:pt x="834" y="12284"/>
                    <a:pt x="734" y="12151"/>
                  </a:cubicBezTo>
                  <a:cubicBezTo>
                    <a:pt x="534" y="11817"/>
                    <a:pt x="400" y="11450"/>
                    <a:pt x="367" y="11083"/>
                  </a:cubicBezTo>
                  <a:cubicBezTo>
                    <a:pt x="300" y="10750"/>
                    <a:pt x="267" y="10416"/>
                    <a:pt x="234" y="10049"/>
                  </a:cubicBezTo>
                  <a:cubicBezTo>
                    <a:pt x="234" y="9449"/>
                    <a:pt x="267" y="8815"/>
                    <a:pt x="334" y="8215"/>
                  </a:cubicBezTo>
                  <a:cubicBezTo>
                    <a:pt x="434" y="7681"/>
                    <a:pt x="501" y="7247"/>
                    <a:pt x="601" y="6847"/>
                  </a:cubicBezTo>
                  <a:cubicBezTo>
                    <a:pt x="734" y="6113"/>
                    <a:pt x="867" y="5713"/>
                    <a:pt x="834" y="5713"/>
                  </a:cubicBezTo>
                  <a:lnTo>
                    <a:pt x="834" y="5713"/>
                  </a:lnTo>
                  <a:cubicBezTo>
                    <a:pt x="767" y="5813"/>
                    <a:pt x="734" y="5913"/>
                    <a:pt x="701" y="6013"/>
                  </a:cubicBezTo>
                  <a:cubicBezTo>
                    <a:pt x="634" y="6213"/>
                    <a:pt x="534" y="6480"/>
                    <a:pt x="434" y="6847"/>
                  </a:cubicBezTo>
                  <a:cubicBezTo>
                    <a:pt x="334" y="7314"/>
                    <a:pt x="234" y="7781"/>
                    <a:pt x="167" y="8215"/>
                  </a:cubicBezTo>
                  <a:cubicBezTo>
                    <a:pt x="34" y="8848"/>
                    <a:pt x="0" y="9449"/>
                    <a:pt x="0" y="10083"/>
                  </a:cubicBezTo>
                  <a:cubicBezTo>
                    <a:pt x="0" y="10450"/>
                    <a:pt x="34" y="10817"/>
                    <a:pt x="100" y="11184"/>
                  </a:cubicBezTo>
                  <a:cubicBezTo>
                    <a:pt x="167" y="11584"/>
                    <a:pt x="267" y="11951"/>
                    <a:pt x="467" y="12318"/>
                  </a:cubicBezTo>
                  <a:cubicBezTo>
                    <a:pt x="601" y="12518"/>
                    <a:pt x="767" y="12685"/>
                    <a:pt x="934" y="12818"/>
                  </a:cubicBezTo>
                  <a:cubicBezTo>
                    <a:pt x="1134" y="12951"/>
                    <a:pt x="1368" y="13018"/>
                    <a:pt x="1635" y="13018"/>
                  </a:cubicBezTo>
                  <a:cubicBezTo>
                    <a:pt x="1868" y="12985"/>
                    <a:pt x="2102" y="12951"/>
                    <a:pt x="2302" y="12818"/>
                  </a:cubicBezTo>
                  <a:cubicBezTo>
                    <a:pt x="2535" y="12718"/>
                    <a:pt x="2735" y="12585"/>
                    <a:pt x="2902" y="12451"/>
                  </a:cubicBezTo>
                  <a:cubicBezTo>
                    <a:pt x="3269" y="12118"/>
                    <a:pt x="3603" y="11784"/>
                    <a:pt x="3870" y="11417"/>
                  </a:cubicBezTo>
                  <a:cubicBezTo>
                    <a:pt x="4170" y="11017"/>
                    <a:pt x="4437" y="10583"/>
                    <a:pt x="4670" y="10149"/>
                  </a:cubicBezTo>
                  <a:cubicBezTo>
                    <a:pt x="5638" y="8348"/>
                    <a:pt x="6271" y="6347"/>
                    <a:pt x="6538" y="4312"/>
                  </a:cubicBezTo>
                  <a:cubicBezTo>
                    <a:pt x="6572" y="3812"/>
                    <a:pt x="6605" y="3345"/>
                    <a:pt x="6572" y="2844"/>
                  </a:cubicBezTo>
                  <a:cubicBezTo>
                    <a:pt x="6572" y="2377"/>
                    <a:pt x="6505" y="1877"/>
                    <a:pt x="6405" y="1443"/>
                  </a:cubicBezTo>
                  <a:cubicBezTo>
                    <a:pt x="6338" y="1210"/>
                    <a:pt x="6238" y="976"/>
                    <a:pt x="6138" y="776"/>
                  </a:cubicBezTo>
                  <a:cubicBezTo>
                    <a:pt x="6038" y="576"/>
                    <a:pt x="5871" y="376"/>
                    <a:pt x="5671" y="242"/>
                  </a:cubicBezTo>
                  <a:cubicBezTo>
                    <a:pt x="5471" y="76"/>
                    <a:pt x="5237" y="9"/>
                    <a:pt x="5004" y="9"/>
                  </a:cubicBezTo>
                  <a:cubicBezTo>
                    <a:pt x="4962" y="3"/>
                    <a:pt x="4922" y="0"/>
                    <a:pt x="4882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99" name="Google Shape;628;p36">
              <a:extLst>
                <a:ext uri="{FF2B5EF4-FFF2-40B4-BE49-F238E27FC236}">
                  <a16:creationId xmlns:a16="http://schemas.microsoft.com/office/drawing/2014/main" id="{64BDB45D-F974-2174-13B1-18641ADA542A}"/>
                </a:ext>
              </a:extLst>
            </p:cNvPr>
            <p:cNvSpPr/>
            <p:nvPr/>
          </p:nvSpPr>
          <p:spPr>
            <a:xfrm>
              <a:off x="5067754" y="3632040"/>
              <a:ext cx="159656" cy="74825"/>
            </a:xfrm>
            <a:custGeom>
              <a:avLst/>
              <a:gdLst/>
              <a:ahLst/>
              <a:cxnLst/>
              <a:rect l="l" t="t" r="r" b="b"/>
              <a:pathLst>
                <a:path w="13244" h="6207" extrusionOk="0">
                  <a:moveTo>
                    <a:pt x="9904" y="0"/>
                  </a:moveTo>
                  <a:cubicBezTo>
                    <a:pt x="9450" y="0"/>
                    <a:pt x="9004" y="31"/>
                    <a:pt x="8540" y="80"/>
                  </a:cubicBezTo>
                  <a:cubicBezTo>
                    <a:pt x="8006" y="113"/>
                    <a:pt x="7539" y="213"/>
                    <a:pt x="7172" y="280"/>
                  </a:cubicBezTo>
                  <a:cubicBezTo>
                    <a:pt x="6772" y="347"/>
                    <a:pt x="6505" y="447"/>
                    <a:pt x="6305" y="480"/>
                  </a:cubicBezTo>
                  <a:cubicBezTo>
                    <a:pt x="6205" y="513"/>
                    <a:pt x="6105" y="547"/>
                    <a:pt x="6005" y="580"/>
                  </a:cubicBezTo>
                  <a:cubicBezTo>
                    <a:pt x="6005" y="585"/>
                    <a:pt x="6013" y="587"/>
                    <a:pt x="6028" y="587"/>
                  </a:cubicBezTo>
                  <a:cubicBezTo>
                    <a:pt x="6126" y="587"/>
                    <a:pt x="6537" y="500"/>
                    <a:pt x="7172" y="413"/>
                  </a:cubicBezTo>
                  <a:cubicBezTo>
                    <a:pt x="7573" y="347"/>
                    <a:pt x="8006" y="313"/>
                    <a:pt x="8573" y="247"/>
                  </a:cubicBezTo>
                  <a:cubicBezTo>
                    <a:pt x="8873" y="230"/>
                    <a:pt x="9174" y="222"/>
                    <a:pt x="9474" y="222"/>
                  </a:cubicBezTo>
                  <a:cubicBezTo>
                    <a:pt x="9774" y="222"/>
                    <a:pt x="10074" y="230"/>
                    <a:pt x="10375" y="247"/>
                  </a:cubicBezTo>
                  <a:cubicBezTo>
                    <a:pt x="10741" y="280"/>
                    <a:pt x="11075" y="347"/>
                    <a:pt x="11409" y="413"/>
                  </a:cubicBezTo>
                  <a:cubicBezTo>
                    <a:pt x="11776" y="513"/>
                    <a:pt x="12142" y="647"/>
                    <a:pt x="12443" y="847"/>
                  </a:cubicBezTo>
                  <a:cubicBezTo>
                    <a:pt x="12576" y="947"/>
                    <a:pt x="12710" y="1081"/>
                    <a:pt x="12810" y="1247"/>
                  </a:cubicBezTo>
                  <a:cubicBezTo>
                    <a:pt x="12910" y="1414"/>
                    <a:pt x="12943" y="1614"/>
                    <a:pt x="12910" y="1781"/>
                  </a:cubicBezTo>
                  <a:cubicBezTo>
                    <a:pt x="12910" y="1981"/>
                    <a:pt x="12843" y="2148"/>
                    <a:pt x="12743" y="2315"/>
                  </a:cubicBezTo>
                  <a:cubicBezTo>
                    <a:pt x="12609" y="2515"/>
                    <a:pt x="12476" y="2682"/>
                    <a:pt x="12343" y="2848"/>
                  </a:cubicBezTo>
                  <a:cubicBezTo>
                    <a:pt x="12042" y="3149"/>
                    <a:pt x="11675" y="3416"/>
                    <a:pt x="11309" y="3682"/>
                  </a:cubicBezTo>
                  <a:cubicBezTo>
                    <a:pt x="10908" y="3916"/>
                    <a:pt x="10475" y="4149"/>
                    <a:pt x="10041" y="4350"/>
                  </a:cubicBezTo>
                  <a:cubicBezTo>
                    <a:pt x="9140" y="4783"/>
                    <a:pt x="8173" y="5117"/>
                    <a:pt x="7206" y="5350"/>
                  </a:cubicBezTo>
                  <a:cubicBezTo>
                    <a:pt x="6238" y="5617"/>
                    <a:pt x="5238" y="5751"/>
                    <a:pt x="4237" y="5817"/>
                  </a:cubicBezTo>
                  <a:cubicBezTo>
                    <a:pt x="4003" y="5834"/>
                    <a:pt x="3762" y="5842"/>
                    <a:pt x="3520" y="5842"/>
                  </a:cubicBezTo>
                  <a:cubicBezTo>
                    <a:pt x="3278" y="5842"/>
                    <a:pt x="3036" y="5834"/>
                    <a:pt x="2802" y="5817"/>
                  </a:cubicBezTo>
                  <a:cubicBezTo>
                    <a:pt x="2369" y="5784"/>
                    <a:pt x="1902" y="5684"/>
                    <a:pt x="1468" y="5584"/>
                  </a:cubicBezTo>
                  <a:cubicBezTo>
                    <a:pt x="1268" y="5517"/>
                    <a:pt x="1101" y="5417"/>
                    <a:pt x="901" y="5317"/>
                  </a:cubicBezTo>
                  <a:cubicBezTo>
                    <a:pt x="734" y="5217"/>
                    <a:pt x="601" y="5083"/>
                    <a:pt x="501" y="4917"/>
                  </a:cubicBezTo>
                  <a:cubicBezTo>
                    <a:pt x="401" y="4750"/>
                    <a:pt x="334" y="4583"/>
                    <a:pt x="334" y="4416"/>
                  </a:cubicBezTo>
                  <a:cubicBezTo>
                    <a:pt x="334" y="4216"/>
                    <a:pt x="401" y="4049"/>
                    <a:pt x="467" y="3883"/>
                  </a:cubicBezTo>
                  <a:cubicBezTo>
                    <a:pt x="634" y="3549"/>
                    <a:pt x="868" y="3249"/>
                    <a:pt x="1168" y="3015"/>
                  </a:cubicBezTo>
                  <a:cubicBezTo>
                    <a:pt x="1435" y="2782"/>
                    <a:pt x="1702" y="2548"/>
                    <a:pt x="2002" y="2381"/>
                  </a:cubicBezTo>
                  <a:cubicBezTo>
                    <a:pt x="2502" y="2048"/>
                    <a:pt x="3036" y="1748"/>
                    <a:pt x="3603" y="1481"/>
                  </a:cubicBezTo>
                  <a:cubicBezTo>
                    <a:pt x="4103" y="1281"/>
                    <a:pt x="4537" y="1114"/>
                    <a:pt x="4904" y="980"/>
                  </a:cubicBezTo>
                  <a:cubicBezTo>
                    <a:pt x="5604" y="714"/>
                    <a:pt x="6005" y="614"/>
                    <a:pt x="6005" y="580"/>
                  </a:cubicBezTo>
                  <a:cubicBezTo>
                    <a:pt x="5905" y="580"/>
                    <a:pt x="5805" y="614"/>
                    <a:pt x="5705" y="647"/>
                  </a:cubicBezTo>
                  <a:cubicBezTo>
                    <a:pt x="5504" y="680"/>
                    <a:pt x="5204" y="780"/>
                    <a:pt x="4837" y="880"/>
                  </a:cubicBezTo>
                  <a:cubicBezTo>
                    <a:pt x="4404" y="1014"/>
                    <a:pt x="3937" y="1147"/>
                    <a:pt x="3503" y="1347"/>
                  </a:cubicBezTo>
                  <a:cubicBezTo>
                    <a:pt x="2936" y="1581"/>
                    <a:pt x="2369" y="1848"/>
                    <a:pt x="1835" y="2181"/>
                  </a:cubicBezTo>
                  <a:cubicBezTo>
                    <a:pt x="1535" y="2381"/>
                    <a:pt x="1235" y="2582"/>
                    <a:pt x="968" y="2815"/>
                  </a:cubicBezTo>
                  <a:cubicBezTo>
                    <a:pt x="668" y="3082"/>
                    <a:pt x="401" y="3416"/>
                    <a:pt x="201" y="3749"/>
                  </a:cubicBezTo>
                  <a:cubicBezTo>
                    <a:pt x="101" y="3949"/>
                    <a:pt x="34" y="4183"/>
                    <a:pt x="34" y="4416"/>
                  </a:cubicBezTo>
                  <a:cubicBezTo>
                    <a:pt x="0" y="4650"/>
                    <a:pt x="67" y="4883"/>
                    <a:pt x="201" y="5083"/>
                  </a:cubicBezTo>
                  <a:cubicBezTo>
                    <a:pt x="334" y="5284"/>
                    <a:pt x="534" y="5450"/>
                    <a:pt x="734" y="5584"/>
                  </a:cubicBezTo>
                  <a:cubicBezTo>
                    <a:pt x="934" y="5717"/>
                    <a:pt x="1135" y="5817"/>
                    <a:pt x="1368" y="5884"/>
                  </a:cubicBezTo>
                  <a:cubicBezTo>
                    <a:pt x="1835" y="6017"/>
                    <a:pt x="2302" y="6117"/>
                    <a:pt x="2769" y="6151"/>
                  </a:cubicBezTo>
                  <a:cubicBezTo>
                    <a:pt x="3062" y="6190"/>
                    <a:pt x="3344" y="6206"/>
                    <a:pt x="3628" y="6206"/>
                  </a:cubicBezTo>
                  <a:cubicBezTo>
                    <a:pt x="3828" y="6206"/>
                    <a:pt x="4030" y="6198"/>
                    <a:pt x="4237" y="6184"/>
                  </a:cubicBezTo>
                  <a:cubicBezTo>
                    <a:pt x="5271" y="6117"/>
                    <a:pt x="6272" y="5984"/>
                    <a:pt x="7272" y="5717"/>
                  </a:cubicBezTo>
                  <a:cubicBezTo>
                    <a:pt x="8273" y="5484"/>
                    <a:pt x="9274" y="5117"/>
                    <a:pt x="10208" y="4683"/>
                  </a:cubicBezTo>
                  <a:cubicBezTo>
                    <a:pt x="10641" y="4483"/>
                    <a:pt x="11075" y="4249"/>
                    <a:pt x="11475" y="3983"/>
                  </a:cubicBezTo>
                  <a:cubicBezTo>
                    <a:pt x="11876" y="3716"/>
                    <a:pt x="12243" y="3416"/>
                    <a:pt x="12576" y="3049"/>
                  </a:cubicBezTo>
                  <a:cubicBezTo>
                    <a:pt x="12743" y="2882"/>
                    <a:pt x="12876" y="2715"/>
                    <a:pt x="13010" y="2515"/>
                  </a:cubicBezTo>
                  <a:cubicBezTo>
                    <a:pt x="13110" y="2281"/>
                    <a:pt x="13210" y="2048"/>
                    <a:pt x="13210" y="1814"/>
                  </a:cubicBezTo>
                  <a:cubicBezTo>
                    <a:pt x="13243" y="1581"/>
                    <a:pt x="13177" y="1347"/>
                    <a:pt x="13076" y="1114"/>
                  </a:cubicBezTo>
                  <a:cubicBezTo>
                    <a:pt x="12943" y="914"/>
                    <a:pt x="12810" y="747"/>
                    <a:pt x="12609" y="647"/>
                  </a:cubicBezTo>
                  <a:cubicBezTo>
                    <a:pt x="12276" y="413"/>
                    <a:pt x="11876" y="247"/>
                    <a:pt x="11475" y="180"/>
                  </a:cubicBezTo>
                  <a:cubicBezTo>
                    <a:pt x="11142" y="80"/>
                    <a:pt x="10775" y="46"/>
                    <a:pt x="10408" y="13"/>
                  </a:cubicBezTo>
                  <a:cubicBezTo>
                    <a:pt x="10238" y="4"/>
                    <a:pt x="10071" y="0"/>
                    <a:pt x="990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0" name="Google Shape;629;p36">
              <a:extLst>
                <a:ext uri="{FF2B5EF4-FFF2-40B4-BE49-F238E27FC236}">
                  <a16:creationId xmlns:a16="http://schemas.microsoft.com/office/drawing/2014/main" id="{5AB9A311-935B-45FD-6DC5-053CE27D7F9B}"/>
                </a:ext>
              </a:extLst>
            </p:cNvPr>
            <p:cNvSpPr/>
            <p:nvPr/>
          </p:nvSpPr>
          <p:spPr>
            <a:xfrm>
              <a:off x="5135316" y="3657852"/>
              <a:ext cx="32380" cy="26919"/>
            </a:xfrm>
            <a:custGeom>
              <a:avLst/>
              <a:gdLst/>
              <a:ahLst/>
              <a:cxnLst/>
              <a:rect l="l" t="t" r="r" b="b"/>
              <a:pathLst>
                <a:path w="2686" h="2233" extrusionOk="0">
                  <a:moveTo>
                    <a:pt x="1450" y="0"/>
                  </a:moveTo>
                  <a:cubicBezTo>
                    <a:pt x="1356" y="0"/>
                    <a:pt x="1261" y="13"/>
                    <a:pt x="1168" y="40"/>
                  </a:cubicBezTo>
                  <a:cubicBezTo>
                    <a:pt x="201" y="274"/>
                    <a:pt x="0" y="1575"/>
                    <a:pt x="834" y="2075"/>
                  </a:cubicBezTo>
                  <a:cubicBezTo>
                    <a:pt x="1023" y="2184"/>
                    <a:pt x="1219" y="2233"/>
                    <a:pt x="1409" y="2233"/>
                  </a:cubicBezTo>
                  <a:cubicBezTo>
                    <a:pt x="2091" y="2233"/>
                    <a:pt x="2685" y="1598"/>
                    <a:pt x="2502" y="841"/>
                  </a:cubicBezTo>
                  <a:cubicBezTo>
                    <a:pt x="2391" y="339"/>
                    <a:pt x="1929" y="0"/>
                    <a:pt x="145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1" name="Google Shape;630;p36">
              <a:extLst>
                <a:ext uri="{FF2B5EF4-FFF2-40B4-BE49-F238E27FC236}">
                  <a16:creationId xmlns:a16="http://schemas.microsoft.com/office/drawing/2014/main" id="{235B9F83-B0C5-FE26-2861-EDD83C049D87}"/>
                </a:ext>
              </a:extLst>
            </p:cNvPr>
            <p:cNvSpPr/>
            <p:nvPr/>
          </p:nvSpPr>
          <p:spPr>
            <a:xfrm>
              <a:off x="5163865" y="3200670"/>
              <a:ext cx="276276" cy="265813"/>
            </a:xfrm>
            <a:custGeom>
              <a:avLst/>
              <a:gdLst/>
              <a:ahLst/>
              <a:cxnLst/>
              <a:rect l="l" t="t" r="r" b="b"/>
              <a:pathLst>
                <a:path w="22918" h="22050" extrusionOk="0">
                  <a:moveTo>
                    <a:pt x="15745" y="1"/>
                  </a:moveTo>
                  <a:cubicBezTo>
                    <a:pt x="15745" y="1"/>
                    <a:pt x="15712" y="1"/>
                    <a:pt x="15679" y="34"/>
                  </a:cubicBezTo>
                  <a:lnTo>
                    <a:pt x="15745" y="1"/>
                  </a:lnTo>
                  <a:close/>
                  <a:moveTo>
                    <a:pt x="15512" y="168"/>
                  </a:moveTo>
                  <a:lnTo>
                    <a:pt x="14845" y="635"/>
                  </a:lnTo>
                  <a:lnTo>
                    <a:pt x="12343" y="2503"/>
                  </a:lnTo>
                  <a:lnTo>
                    <a:pt x="3603" y="9074"/>
                  </a:lnTo>
                  <a:cubicBezTo>
                    <a:pt x="2669" y="12410"/>
                    <a:pt x="1635" y="16179"/>
                    <a:pt x="535" y="20149"/>
                  </a:cubicBezTo>
                  <a:lnTo>
                    <a:pt x="34" y="21917"/>
                  </a:lnTo>
                  <a:lnTo>
                    <a:pt x="1" y="22050"/>
                  </a:lnTo>
                  <a:lnTo>
                    <a:pt x="134" y="22017"/>
                  </a:lnTo>
                  <a:lnTo>
                    <a:pt x="15926" y="15953"/>
                  </a:lnTo>
                  <a:lnTo>
                    <a:pt x="15926" y="15953"/>
                  </a:lnTo>
                  <a:lnTo>
                    <a:pt x="21049" y="18648"/>
                  </a:lnTo>
                  <a:lnTo>
                    <a:pt x="22417" y="19381"/>
                  </a:lnTo>
                  <a:lnTo>
                    <a:pt x="22784" y="19582"/>
                  </a:lnTo>
                  <a:lnTo>
                    <a:pt x="22917" y="19615"/>
                  </a:lnTo>
                  <a:lnTo>
                    <a:pt x="22784" y="19548"/>
                  </a:lnTo>
                  <a:lnTo>
                    <a:pt x="22417" y="19348"/>
                  </a:lnTo>
                  <a:lnTo>
                    <a:pt x="21049" y="18614"/>
                  </a:lnTo>
                  <a:lnTo>
                    <a:pt x="15912" y="15879"/>
                  </a:lnTo>
                  <a:lnTo>
                    <a:pt x="197" y="21834"/>
                  </a:lnTo>
                  <a:lnTo>
                    <a:pt x="197" y="21834"/>
                  </a:lnTo>
                  <a:cubicBezTo>
                    <a:pt x="325" y="21330"/>
                    <a:pt x="480" y="20773"/>
                    <a:pt x="635" y="20215"/>
                  </a:cubicBezTo>
                  <a:cubicBezTo>
                    <a:pt x="1734" y="16217"/>
                    <a:pt x="2767" y="12484"/>
                    <a:pt x="3701" y="9151"/>
                  </a:cubicBezTo>
                  <a:lnTo>
                    <a:pt x="3701" y="9151"/>
                  </a:lnTo>
                  <a:lnTo>
                    <a:pt x="12410" y="2569"/>
                  </a:lnTo>
                  <a:lnTo>
                    <a:pt x="14878" y="668"/>
                  </a:lnTo>
                  <a:lnTo>
                    <a:pt x="15512" y="168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2" name="Google Shape;631;p36">
              <a:extLst>
                <a:ext uri="{FF2B5EF4-FFF2-40B4-BE49-F238E27FC236}">
                  <a16:creationId xmlns:a16="http://schemas.microsoft.com/office/drawing/2014/main" id="{C6061CD7-1003-9C7E-CF03-6B83CC541BB6}"/>
                </a:ext>
              </a:extLst>
            </p:cNvPr>
            <p:cNvSpPr/>
            <p:nvPr/>
          </p:nvSpPr>
          <p:spPr>
            <a:xfrm>
              <a:off x="5156234" y="3444783"/>
              <a:ext cx="33790" cy="33392"/>
            </a:xfrm>
            <a:custGeom>
              <a:avLst/>
              <a:gdLst/>
              <a:ahLst/>
              <a:cxnLst/>
              <a:rect l="l" t="t" r="r" b="b"/>
              <a:pathLst>
                <a:path w="2803" h="2770" extrusionOk="0">
                  <a:moveTo>
                    <a:pt x="2035" y="1"/>
                  </a:moveTo>
                  <a:lnTo>
                    <a:pt x="1234" y="568"/>
                  </a:lnTo>
                  <a:lnTo>
                    <a:pt x="300" y="234"/>
                  </a:lnTo>
                  <a:lnTo>
                    <a:pt x="300" y="234"/>
                  </a:lnTo>
                  <a:lnTo>
                    <a:pt x="600" y="1168"/>
                  </a:lnTo>
                  <a:lnTo>
                    <a:pt x="0" y="1969"/>
                  </a:lnTo>
                  <a:lnTo>
                    <a:pt x="1001" y="1969"/>
                  </a:lnTo>
                  <a:lnTo>
                    <a:pt x="1534" y="2769"/>
                  </a:lnTo>
                  <a:lnTo>
                    <a:pt x="1868" y="1835"/>
                  </a:lnTo>
                  <a:lnTo>
                    <a:pt x="2802" y="1568"/>
                  </a:lnTo>
                  <a:lnTo>
                    <a:pt x="2001" y="968"/>
                  </a:lnTo>
                  <a:lnTo>
                    <a:pt x="2035" y="1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3" name="Google Shape;632;p36">
              <a:extLst>
                <a:ext uri="{FF2B5EF4-FFF2-40B4-BE49-F238E27FC236}">
                  <a16:creationId xmlns:a16="http://schemas.microsoft.com/office/drawing/2014/main" id="{70E0FF68-7F64-6D02-B035-CADA9FA7D5F2}"/>
                </a:ext>
              </a:extLst>
            </p:cNvPr>
            <p:cNvSpPr/>
            <p:nvPr/>
          </p:nvSpPr>
          <p:spPr>
            <a:xfrm>
              <a:off x="5201275" y="3294780"/>
              <a:ext cx="21723" cy="21723"/>
            </a:xfrm>
            <a:custGeom>
              <a:avLst/>
              <a:gdLst/>
              <a:ahLst/>
              <a:cxnLst/>
              <a:rect l="l" t="t" r="r" b="b"/>
              <a:pathLst>
                <a:path w="1802" h="1802" extrusionOk="0">
                  <a:moveTo>
                    <a:pt x="1234" y="0"/>
                  </a:moveTo>
                  <a:lnTo>
                    <a:pt x="734" y="401"/>
                  </a:lnTo>
                  <a:lnTo>
                    <a:pt x="133" y="234"/>
                  </a:lnTo>
                  <a:lnTo>
                    <a:pt x="133" y="234"/>
                  </a:lnTo>
                  <a:lnTo>
                    <a:pt x="367" y="801"/>
                  </a:lnTo>
                  <a:lnTo>
                    <a:pt x="0" y="1335"/>
                  </a:lnTo>
                  <a:lnTo>
                    <a:pt x="634" y="1301"/>
                  </a:lnTo>
                  <a:lnTo>
                    <a:pt x="1034" y="1802"/>
                  </a:lnTo>
                  <a:lnTo>
                    <a:pt x="1201" y="1201"/>
                  </a:lnTo>
                  <a:lnTo>
                    <a:pt x="1801" y="968"/>
                  </a:lnTo>
                  <a:lnTo>
                    <a:pt x="1268" y="634"/>
                  </a:lnTo>
                  <a:lnTo>
                    <a:pt x="1234" y="0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4" name="Google Shape;633;p36">
              <a:extLst>
                <a:ext uri="{FF2B5EF4-FFF2-40B4-BE49-F238E27FC236}">
                  <a16:creationId xmlns:a16="http://schemas.microsoft.com/office/drawing/2014/main" id="{EF552464-FB80-D049-FB15-798385AD6A6F}"/>
                </a:ext>
              </a:extLst>
            </p:cNvPr>
            <p:cNvSpPr/>
            <p:nvPr/>
          </p:nvSpPr>
          <p:spPr>
            <a:xfrm>
              <a:off x="5340812" y="3189012"/>
              <a:ext cx="26557" cy="26955"/>
            </a:xfrm>
            <a:custGeom>
              <a:avLst/>
              <a:gdLst/>
              <a:ahLst/>
              <a:cxnLst/>
              <a:rect l="l" t="t" r="r" b="b"/>
              <a:pathLst>
                <a:path w="2203" h="2236" extrusionOk="0">
                  <a:moveTo>
                    <a:pt x="935" y="0"/>
                  </a:moveTo>
                  <a:lnTo>
                    <a:pt x="735" y="768"/>
                  </a:lnTo>
                  <a:lnTo>
                    <a:pt x="1" y="1035"/>
                  </a:lnTo>
                  <a:lnTo>
                    <a:pt x="668" y="1435"/>
                  </a:lnTo>
                  <a:lnTo>
                    <a:pt x="701" y="2235"/>
                  </a:lnTo>
                  <a:lnTo>
                    <a:pt x="1302" y="1735"/>
                  </a:lnTo>
                  <a:lnTo>
                    <a:pt x="2036" y="1935"/>
                  </a:lnTo>
                  <a:lnTo>
                    <a:pt x="1769" y="1201"/>
                  </a:lnTo>
                  <a:lnTo>
                    <a:pt x="2203" y="568"/>
                  </a:lnTo>
                  <a:lnTo>
                    <a:pt x="1402" y="60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5" name="Google Shape;634;p36">
              <a:extLst>
                <a:ext uri="{FF2B5EF4-FFF2-40B4-BE49-F238E27FC236}">
                  <a16:creationId xmlns:a16="http://schemas.microsoft.com/office/drawing/2014/main" id="{77A4E776-E7E7-0D9A-6770-8BB73A891A57}"/>
                </a:ext>
              </a:extLst>
            </p:cNvPr>
            <p:cNvSpPr/>
            <p:nvPr/>
          </p:nvSpPr>
          <p:spPr>
            <a:xfrm>
              <a:off x="5425265" y="3420659"/>
              <a:ext cx="26557" cy="26955"/>
            </a:xfrm>
            <a:custGeom>
              <a:avLst/>
              <a:gdLst/>
              <a:ahLst/>
              <a:cxnLst/>
              <a:rect l="l" t="t" r="r" b="b"/>
              <a:pathLst>
                <a:path w="2203" h="2236" extrusionOk="0">
                  <a:moveTo>
                    <a:pt x="935" y="0"/>
                  </a:moveTo>
                  <a:lnTo>
                    <a:pt x="735" y="734"/>
                  </a:lnTo>
                  <a:lnTo>
                    <a:pt x="1" y="1034"/>
                  </a:lnTo>
                  <a:lnTo>
                    <a:pt x="668" y="1435"/>
                  </a:lnTo>
                  <a:lnTo>
                    <a:pt x="701" y="2235"/>
                  </a:lnTo>
                  <a:lnTo>
                    <a:pt x="1302" y="1735"/>
                  </a:lnTo>
                  <a:lnTo>
                    <a:pt x="2036" y="1935"/>
                  </a:lnTo>
                  <a:lnTo>
                    <a:pt x="1769" y="1201"/>
                  </a:lnTo>
                  <a:lnTo>
                    <a:pt x="2203" y="567"/>
                  </a:lnTo>
                  <a:lnTo>
                    <a:pt x="1402" y="601"/>
                  </a:lnTo>
                  <a:lnTo>
                    <a:pt x="935" y="0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6" name="Google Shape;635;p36">
              <a:extLst>
                <a:ext uri="{FF2B5EF4-FFF2-40B4-BE49-F238E27FC236}">
                  <a16:creationId xmlns:a16="http://schemas.microsoft.com/office/drawing/2014/main" id="{A7C148C1-1E51-9B28-9CAB-BE9FE5B8E74D}"/>
                </a:ext>
              </a:extLst>
            </p:cNvPr>
            <p:cNvSpPr/>
            <p:nvPr/>
          </p:nvSpPr>
          <p:spPr>
            <a:xfrm>
              <a:off x="5346045" y="3384056"/>
              <a:ext cx="16901" cy="17311"/>
            </a:xfrm>
            <a:custGeom>
              <a:avLst/>
              <a:gdLst/>
              <a:ahLst/>
              <a:cxnLst/>
              <a:rect l="l" t="t" r="r" b="b"/>
              <a:pathLst>
                <a:path w="1402" h="1436" extrusionOk="0">
                  <a:moveTo>
                    <a:pt x="601" y="1"/>
                  </a:moveTo>
                  <a:lnTo>
                    <a:pt x="468" y="501"/>
                  </a:lnTo>
                  <a:lnTo>
                    <a:pt x="1" y="668"/>
                  </a:lnTo>
                  <a:lnTo>
                    <a:pt x="434" y="935"/>
                  </a:lnTo>
                  <a:lnTo>
                    <a:pt x="468" y="1435"/>
                  </a:lnTo>
                  <a:lnTo>
                    <a:pt x="835" y="1102"/>
                  </a:lnTo>
                  <a:lnTo>
                    <a:pt x="1335" y="1235"/>
                  </a:lnTo>
                  <a:lnTo>
                    <a:pt x="1135" y="801"/>
                  </a:lnTo>
                  <a:lnTo>
                    <a:pt x="1402" y="368"/>
                  </a:lnTo>
                  <a:lnTo>
                    <a:pt x="901" y="401"/>
                  </a:lnTo>
                  <a:lnTo>
                    <a:pt x="601" y="1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7" name="Google Shape;636;p36">
              <a:extLst>
                <a:ext uri="{FF2B5EF4-FFF2-40B4-BE49-F238E27FC236}">
                  <a16:creationId xmlns:a16="http://schemas.microsoft.com/office/drawing/2014/main" id="{07D2AD13-CEE7-1DAB-F880-63482DBC224A}"/>
                </a:ext>
              </a:extLst>
            </p:cNvPr>
            <p:cNvSpPr/>
            <p:nvPr/>
          </p:nvSpPr>
          <p:spPr>
            <a:xfrm>
              <a:off x="4671626" y="2477456"/>
              <a:ext cx="207913" cy="193193"/>
            </a:xfrm>
            <a:custGeom>
              <a:avLst/>
              <a:gdLst/>
              <a:ahLst/>
              <a:cxnLst/>
              <a:rect l="l" t="t" r="r" b="b"/>
              <a:pathLst>
                <a:path w="17247" h="16026" extrusionOk="0">
                  <a:moveTo>
                    <a:pt x="8578" y="0"/>
                  </a:moveTo>
                  <a:cubicBezTo>
                    <a:pt x="4734" y="0"/>
                    <a:pt x="1363" y="2794"/>
                    <a:pt x="735" y="6716"/>
                  </a:cubicBezTo>
                  <a:cubicBezTo>
                    <a:pt x="1" y="11086"/>
                    <a:pt x="2969" y="15189"/>
                    <a:pt x="7339" y="15923"/>
                  </a:cubicBezTo>
                  <a:cubicBezTo>
                    <a:pt x="7769" y="15992"/>
                    <a:pt x="8197" y="16025"/>
                    <a:pt x="8619" y="16025"/>
                  </a:cubicBezTo>
                  <a:cubicBezTo>
                    <a:pt x="12484" y="16025"/>
                    <a:pt x="15881" y="13224"/>
                    <a:pt x="16512" y="9285"/>
                  </a:cubicBezTo>
                  <a:cubicBezTo>
                    <a:pt x="17246" y="4948"/>
                    <a:pt x="14278" y="812"/>
                    <a:pt x="9908" y="112"/>
                  </a:cubicBezTo>
                  <a:cubicBezTo>
                    <a:pt x="9460" y="37"/>
                    <a:pt x="9016" y="0"/>
                    <a:pt x="8578" y="0"/>
                  </a:cubicBezTo>
                  <a:close/>
                </a:path>
              </a:pathLst>
            </a:custGeom>
            <a:solidFill>
              <a:srgbClr val="FFCB7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8" name="Google Shape;637;p36">
              <a:extLst>
                <a:ext uri="{FF2B5EF4-FFF2-40B4-BE49-F238E27FC236}">
                  <a16:creationId xmlns:a16="http://schemas.microsoft.com/office/drawing/2014/main" id="{FD814241-6BD6-6246-3C30-05378A736B5D}"/>
                </a:ext>
              </a:extLst>
            </p:cNvPr>
            <p:cNvSpPr/>
            <p:nvPr/>
          </p:nvSpPr>
          <p:spPr>
            <a:xfrm>
              <a:off x="4726325" y="2588590"/>
              <a:ext cx="36599" cy="31331"/>
            </a:xfrm>
            <a:custGeom>
              <a:avLst/>
              <a:gdLst/>
              <a:ahLst/>
              <a:cxnLst/>
              <a:rect l="l" t="t" r="r" b="b"/>
              <a:pathLst>
                <a:path w="3036" h="2599" extrusionOk="0">
                  <a:moveTo>
                    <a:pt x="1735" y="0"/>
                  </a:moveTo>
                  <a:cubicBezTo>
                    <a:pt x="567" y="0"/>
                    <a:pt x="0" y="1401"/>
                    <a:pt x="801" y="2202"/>
                  </a:cubicBezTo>
                  <a:cubicBezTo>
                    <a:pt x="1075" y="2476"/>
                    <a:pt x="1410" y="2598"/>
                    <a:pt x="1736" y="2598"/>
                  </a:cubicBezTo>
                  <a:cubicBezTo>
                    <a:pt x="2404" y="2598"/>
                    <a:pt x="3036" y="2085"/>
                    <a:pt x="3036" y="1301"/>
                  </a:cubicBezTo>
                  <a:cubicBezTo>
                    <a:pt x="3036" y="567"/>
                    <a:pt x="2435" y="0"/>
                    <a:pt x="1735" y="0"/>
                  </a:cubicBezTo>
                  <a:close/>
                </a:path>
              </a:pathLst>
            </a:custGeom>
            <a:solidFill>
              <a:srgbClr val="FFFDF7">
                <a:alpha val="251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09" name="Google Shape;638;p36">
              <a:extLst>
                <a:ext uri="{FF2B5EF4-FFF2-40B4-BE49-F238E27FC236}">
                  <a16:creationId xmlns:a16="http://schemas.microsoft.com/office/drawing/2014/main" id="{5832BF50-6474-D15D-4A57-B3703A2FB9A8}"/>
                </a:ext>
              </a:extLst>
            </p:cNvPr>
            <p:cNvSpPr/>
            <p:nvPr/>
          </p:nvSpPr>
          <p:spPr>
            <a:xfrm>
              <a:off x="4719489" y="2549576"/>
              <a:ext cx="21325" cy="18324"/>
            </a:xfrm>
            <a:custGeom>
              <a:avLst/>
              <a:gdLst/>
              <a:ahLst/>
              <a:cxnLst/>
              <a:rect l="l" t="t" r="r" b="b"/>
              <a:pathLst>
                <a:path w="1769" h="1520" extrusionOk="0">
                  <a:moveTo>
                    <a:pt x="1001" y="1"/>
                  </a:moveTo>
                  <a:cubicBezTo>
                    <a:pt x="334" y="1"/>
                    <a:pt x="0" y="834"/>
                    <a:pt x="467" y="1301"/>
                  </a:cubicBezTo>
                  <a:cubicBezTo>
                    <a:pt x="618" y="1452"/>
                    <a:pt x="806" y="1519"/>
                    <a:pt x="992" y="1519"/>
                  </a:cubicBezTo>
                  <a:cubicBezTo>
                    <a:pt x="1385" y="1519"/>
                    <a:pt x="1768" y="1220"/>
                    <a:pt x="1768" y="768"/>
                  </a:cubicBezTo>
                  <a:cubicBezTo>
                    <a:pt x="1768" y="334"/>
                    <a:pt x="1435" y="1"/>
                    <a:pt x="1001" y="1"/>
                  </a:cubicBezTo>
                  <a:close/>
                </a:path>
              </a:pathLst>
            </a:custGeom>
            <a:solidFill>
              <a:srgbClr val="FFFDF7">
                <a:alpha val="251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0" name="Google Shape;639;p36">
              <a:extLst>
                <a:ext uri="{FF2B5EF4-FFF2-40B4-BE49-F238E27FC236}">
                  <a16:creationId xmlns:a16="http://schemas.microsoft.com/office/drawing/2014/main" id="{91CE5108-DBB4-D839-4B23-F5FAEF49576B}"/>
                </a:ext>
              </a:extLst>
            </p:cNvPr>
            <p:cNvSpPr/>
            <p:nvPr/>
          </p:nvSpPr>
          <p:spPr>
            <a:xfrm>
              <a:off x="4599640" y="2446074"/>
              <a:ext cx="356298" cy="253553"/>
            </a:xfrm>
            <a:custGeom>
              <a:avLst/>
              <a:gdLst/>
              <a:ahLst/>
              <a:cxnLst/>
              <a:rect l="l" t="t" r="r" b="b"/>
              <a:pathLst>
                <a:path w="29556" h="21033" extrusionOk="0">
                  <a:moveTo>
                    <a:pt x="26898" y="0"/>
                  </a:moveTo>
                  <a:cubicBezTo>
                    <a:pt x="24213" y="0"/>
                    <a:pt x="18414" y="3582"/>
                    <a:pt x="18414" y="3582"/>
                  </a:cubicBezTo>
                  <a:lnTo>
                    <a:pt x="19381" y="4182"/>
                  </a:lnTo>
                  <a:cubicBezTo>
                    <a:pt x="19381" y="4182"/>
                    <a:pt x="22753" y="2005"/>
                    <a:pt x="24749" y="2005"/>
                  </a:cubicBezTo>
                  <a:cubicBezTo>
                    <a:pt x="25136" y="2005"/>
                    <a:pt x="25470" y="2086"/>
                    <a:pt x="25719" y="2281"/>
                  </a:cubicBezTo>
                  <a:cubicBezTo>
                    <a:pt x="27220" y="3482"/>
                    <a:pt x="22884" y="8152"/>
                    <a:pt x="16779" y="12655"/>
                  </a:cubicBezTo>
                  <a:cubicBezTo>
                    <a:pt x="11556" y="16459"/>
                    <a:pt x="6501" y="19297"/>
                    <a:pt x="4556" y="19297"/>
                  </a:cubicBezTo>
                  <a:cubicBezTo>
                    <a:pt x="4216" y="19297"/>
                    <a:pt x="3971" y="19210"/>
                    <a:pt x="3837" y="19026"/>
                  </a:cubicBezTo>
                  <a:cubicBezTo>
                    <a:pt x="2903" y="17792"/>
                    <a:pt x="7239" y="13723"/>
                    <a:pt x="7239" y="13723"/>
                  </a:cubicBezTo>
                  <a:lnTo>
                    <a:pt x="6839" y="12555"/>
                  </a:lnTo>
                  <a:lnTo>
                    <a:pt x="6839" y="12555"/>
                  </a:lnTo>
                  <a:cubicBezTo>
                    <a:pt x="6872" y="12688"/>
                    <a:pt x="1" y="19327"/>
                    <a:pt x="1769" y="20728"/>
                  </a:cubicBezTo>
                  <a:cubicBezTo>
                    <a:pt x="2030" y="20934"/>
                    <a:pt x="2415" y="21032"/>
                    <a:pt x="2902" y="21032"/>
                  </a:cubicBezTo>
                  <a:cubicBezTo>
                    <a:pt x="5718" y="21032"/>
                    <a:pt x="11949" y="17768"/>
                    <a:pt x="17380" y="13389"/>
                  </a:cubicBezTo>
                  <a:cubicBezTo>
                    <a:pt x="23751" y="8219"/>
                    <a:pt x="29555" y="1981"/>
                    <a:pt x="27954" y="346"/>
                  </a:cubicBezTo>
                  <a:cubicBezTo>
                    <a:pt x="27721" y="104"/>
                    <a:pt x="27355" y="0"/>
                    <a:pt x="26898" y="0"/>
                  </a:cubicBezTo>
                  <a:close/>
                </a:path>
              </a:pathLst>
            </a:custGeom>
            <a:solidFill>
              <a:srgbClr val="FF725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1" name="Google Shape;640;p36">
              <a:extLst>
                <a:ext uri="{FF2B5EF4-FFF2-40B4-BE49-F238E27FC236}">
                  <a16:creationId xmlns:a16="http://schemas.microsoft.com/office/drawing/2014/main" id="{27ADC17A-9491-262E-2951-5DF8331FBC3F}"/>
                </a:ext>
              </a:extLst>
            </p:cNvPr>
            <p:cNvSpPr/>
            <p:nvPr/>
          </p:nvSpPr>
          <p:spPr>
            <a:xfrm>
              <a:off x="4599640" y="2446074"/>
              <a:ext cx="356298" cy="253553"/>
            </a:xfrm>
            <a:custGeom>
              <a:avLst/>
              <a:gdLst/>
              <a:ahLst/>
              <a:cxnLst/>
              <a:rect l="l" t="t" r="r" b="b"/>
              <a:pathLst>
                <a:path w="29556" h="21033" extrusionOk="0">
                  <a:moveTo>
                    <a:pt x="26898" y="0"/>
                  </a:moveTo>
                  <a:cubicBezTo>
                    <a:pt x="24213" y="0"/>
                    <a:pt x="18414" y="3582"/>
                    <a:pt x="18414" y="3582"/>
                  </a:cubicBezTo>
                  <a:lnTo>
                    <a:pt x="19381" y="4182"/>
                  </a:lnTo>
                  <a:cubicBezTo>
                    <a:pt x="19381" y="4182"/>
                    <a:pt x="22753" y="2005"/>
                    <a:pt x="24749" y="2005"/>
                  </a:cubicBezTo>
                  <a:cubicBezTo>
                    <a:pt x="25136" y="2005"/>
                    <a:pt x="25470" y="2086"/>
                    <a:pt x="25719" y="2281"/>
                  </a:cubicBezTo>
                  <a:cubicBezTo>
                    <a:pt x="27220" y="3482"/>
                    <a:pt x="22884" y="8152"/>
                    <a:pt x="16779" y="12655"/>
                  </a:cubicBezTo>
                  <a:cubicBezTo>
                    <a:pt x="11556" y="16459"/>
                    <a:pt x="6501" y="19297"/>
                    <a:pt x="4556" y="19297"/>
                  </a:cubicBezTo>
                  <a:cubicBezTo>
                    <a:pt x="4216" y="19297"/>
                    <a:pt x="3971" y="19210"/>
                    <a:pt x="3837" y="19026"/>
                  </a:cubicBezTo>
                  <a:cubicBezTo>
                    <a:pt x="2903" y="17792"/>
                    <a:pt x="7239" y="13723"/>
                    <a:pt x="7239" y="13723"/>
                  </a:cubicBezTo>
                  <a:lnTo>
                    <a:pt x="6839" y="12555"/>
                  </a:lnTo>
                  <a:lnTo>
                    <a:pt x="6839" y="12555"/>
                  </a:lnTo>
                  <a:cubicBezTo>
                    <a:pt x="6872" y="12688"/>
                    <a:pt x="1" y="19327"/>
                    <a:pt x="1769" y="20728"/>
                  </a:cubicBezTo>
                  <a:cubicBezTo>
                    <a:pt x="2030" y="20934"/>
                    <a:pt x="2415" y="21032"/>
                    <a:pt x="2902" y="21032"/>
                  </a:cubicBezTo>
                  <a:cubicBezTo>
                    <a:pt x="5718" y="21032"/>
                    <a:pt x="11949" y="17768"/>
                    <a:pt x="17380" y="13389"/>
                  </a:cubicBezTo>
                  <a:cubicBezTo>
                    <a:pt x="23751" y="8219"/>
                    <a:pt x="29555" y="1981"/>
                    <a:pt x="27954" y="346"/>
                  </a:cubicBezTo>
                  <a:cubicBezTo>
                    <a:pt x="27721" y="104"/>
                    <a:pt x="27355" y="0"/>
                    <a:pt x="26898" y="0"/>
                  </a:cubicBezTo>
                  <a:close/>
                </a:path>
              </a:pathLst>
            </a:custGeom>
            <a:solidFill>
              <a:srgbClr val="235C7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2" name="Google Shape;641;p36">
              <a:extLst>
                <a:ext uri="{FF2B5EF4-FFF2-40B4-BE49-F238E27FC236}">
                  <a16:creationId xmlns:a16="http://schemas.microsoft.com/office/drawing/2014/main" id="{B4C58F39-618F-CA7C-75D4-190512282695}"/>
                </a:ext>
              </a:extLst>
            </p:cNvPr>
            <p:cNvSpPr/>
            <p:nvPr/>
          </p:nvSpPr>
          <p:spPr>
            <a:xfrm>
              <a:off x="4684502" y="2506053"/>
              <a:ext cx="39010" cy="133690"/>
            </a:xfrm>
            <a:custGeom>
              <a:avLst/>
              <a:gdLst/>
              <a:ahLst/>
              <a:cxnLst/>
              <a:rect l="l" t="t" r="r" b="b"/>
              <a:pathLst>
                <a:path w="3236" h="11090" extrusionOk="0">
                  <a:moveTo>
                    <a:pt x="3144" y="0"/>
                  </a:moveTo>
                  <a:cubicBezTo>
                    <a:pt x="3005" y="0"/>
                    <a:pt x="2413" y="377"/>
                    <a:pt x="1735" y="1209"/>
                  </a:cubicBezTo>
                  <a:cubicBezTo>
                    <a:pt x="1301" y="1743"/>
                    <a:pt x="934" y="2343"/>
                    <a:pt x="667" y="2977"/>
                  </a:cubicBezTo>
                  <a:cubicBezTo>
                    <a:pt x="33" y="4578"/>
                    <a:pt x="0" y="6379"/>
                    <a:pt x="567" y="7980"/>
                  </a:cubicBezTo>
                  <a:cubicBezTo>
                    <a:pt x="801" y="8647"/>
                    <a:pt x="1134" y="9248"/>
                    <a:pt x="1568" y="9815"/>
                  </a:cubicBezTo>
                  <a:cubicBezTo>
                    <a:pt x="2219" y="10683"/>
                    <a:pt x="2783" y="11090"/>
                    <a:pt x="2913" y="11090"/>
                  </a:cubicBezTo>
                  <a:cubicBezTo>
                    <a:pt x="2923" y="11090"/>
                    <a:pt x="2931" y="11087"/>
                    <a:pt x="2936" y="11083"/>
                  </a:cubicBezTo>
                  <a:cubicBezTo>
                    <a:pt x="3002" y="10982"/>
                    <a:pt x="2502" y="10515"/>
                    <a:pt x="1901" y="9548"/>
                  </a:cubicBezTo>
                  <a:cubicBezTo>
                    <a:pt x="334" y="7080"/>
                    <a:pt x="400" y="3877"/>
                    <a:pt x="2068" y="1476"/>
                  </a:cubicBezTo>
                  <a:cubicBezTo>
                    <a:pt x="2702" y="542"/>
                    <a:pt x="3236" y="75"/>
                    <a:pt x="3169" y="8"/>
                  </a:cubicBezTo>
                  <a:cubicBezTo>
                    <a:pt x="3164" y="3"/>
                    <a:pt x="3156" y="0"/>
                    <a:pt x="3144" y="0"/>
                  </a:cubicBezTo>
                  <a:close/>
                </a:path>
              </a:pathLst>
            </a:custGeom>
            <a:solidFill>
              <a:srgbClr val="FFFDF7">
                <a:alpha val="2516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3" name="Google Shape;642;p36">
              <a:extLst>
                <a:ext uri="{FF2B5EF4-FFF2-40B4-BE49-F238E27FC236}">
                  <a16:creationId xmlns:a16="http://schemas.microsoft.com/office/drawing/2014/main" id="{1A90B2BE-9D7B-3FBB-3265-230FE73C98FB}"/>
                </a:ext>
              </a:extLst>
            </p:cNvPr>
            <p:cNvSpPr/>
            <p:nvPr/>
          </p:nvSpPr>
          <p:spPr>
            <a:xfrm>
              <a:off x="4920971" y="2604275"/>
              <a:ext cx="131556" cy="112220"/>
            </a:xfrm>
            <a:custGeom>
              <a:avLst/>
              <a:gdLst/>
              <a:ahLst/>
              <a:cxnLst/>
              <a:rect l="l" t="t" r="r" b="b"/>
              <a:pathLst>
                <a:path w="10913" h="9309" extrusionOk="0">
                  <a:moveTo>
                    <a:pt x="4744" y="0"/>
                  </a:moveTo>
                  <a:cubicBezTo>
                    <a:pt x="2394" y="0"/>
                    <a:pt x="134" y="1779"/>
                    <a:pt x="67" y="4537"/>
                  </a:cubicBezTo>
                  <a:cubicBezTo>
                    <a:pt x="0" y="7105"/>
                    <a:pt x="2035" y="9240"/>
                    <a:pt x="4603" y="9307"/>
                  </a:cubicBezTo>
                  <a:cubicBezTo>
                    <a:pt x="4645" y="9308"/>
                    <a:pt x="4685" y="9308"/>
                    <a:pt x="4726" y="9308"/>
                  </a:cubicBezTo>
                  <a:cubicBezTo>
                    <a:pt x="8783" y="9308"/>
                    <a:pt x="10913" y="4407"/>
                    <a:pt x="8073" y="1434"/>
                  </a:cubicBezTo>
                  <a:cubicBezTo>
                    <a:pt x="7116" y="445"/>
                    <a:pt x="5919" y="0"/>
                    <a:pt x="4744" y="0"/>
                  </a:cubicBezTo>
                  <a:close/>
                </a:path>
              </a:pathLst>
            </a:custGeom>
            <a:solidFill>
              <a:srgbClr val="FFCB7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4" name="Google Shape;643;p36">
              <a:extLst>
                <a:ext uri="{FF2B5EF4-FFF2-40B4-BE49-F238E27FC236}">
                  <a16:creationId xmlns:a16="http://schemas.microsoft.com/office/drawing/2014/main" id="{B8923C96-278C-AFFA-A5CA-432057C2B469}"/>
                </a:ext>
              </a:extLst>
            </p:cNvPr>
            <p:cNvSpPr/>
            <p:nvPr/>
          </p:nvSpPr>
          <p:spPr>
            <a:xfrm>
              <a:off x="4995767" y="2630099"/>
              <a:ext cx="21723" cy="18420"/>
            </a:xfrm>
            <a:custGeom>
              <a:avLst/>
              <a:gdLst/>
              <a:ahLst/>
              <a:cxnLst/>
              <a:rect l="l" t="t" r="r" b="b"/>
              <a:pathLst>
                <a:path w="1802" h="1528" extrusionOk="0">
                  <a:moveTo>
                    <a:pt x="790" y="0"/>
                  </a:moveTo>
                  <a:cubicBezTo>
                    <a:pt x="405" y="0"/>
                    <a:pt x="34" y="282"/>
                    <a:pt x="34" y="727"/>
                  </a:cubicBezTo>
                  <a:cubicBezTo>
                    <a:pt x="1" y="1160"/>
                    <a:pt x="334" y="1494"/>
                    <a:pt x="768" y="1527"/>
                  </a:cubicBezTo>
                  <a:cubicBezTo>
                    <a:pt x="1435" y="1527"/>
                    <a:pt x="1802" y="727"/>
                    <a:pt x="1335" y="226"/>
                  </a:cubicBezTo>
                  <a:cubicBezTo>
                    <a:pt x="1179" y="71"/>
                    <a:pt x="983" y="0"/>
                    <a:pt x="790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5" name="Google Shape;644;p36">
              <a:extLst>
                <a:ext uri="{FF2B5EF4-FFF2-40B4-BE49-F238E27FC236}">
                  <a16:creationId xmlns:a16="http://schemas.microsoft.com/office/drawing/2014/main" id="{1041AD9C-2758-8233-4333-6BF6467C4613}"/>
                </a:ext>
              </a:extLst>
            </p:cNvPr>
            <p:cNvSpPr/>
            <p:nvPr/>
          </p:nvSpPr>
          <p:spPr>
            <a:xfrm>
              <a:off x="5014261" y="2655104"/>
              <a:ext cx="12368" cy="10729"/>
            </a:xfrm>
            <a:custGeom>
              <a:avLst/>
              <a:gdLst/>
              <a:ahLst/>
              <a:cxnLst/>
              <a:rect l="l" t="t" r="r" b="b"/>
              <a:pathLst>
                <a:path w="1026" h="890" extrusionOk="0">
                  <a:moveTo>
                    <a:pt x="431" y="0"/>
                  </a:moveTo>
                  <a:cubicBezTo>
                    <a:pt x="211" y="0"/>
                    <a:pt x="1" y="162"/>
                    <a:pt x="1" y="421"/>
                  </a:cubicBezTo>
                  <a:cubicBezTo>
                    <a:pt x="1" y="688"/>
                    <a:pt x="168" y="888"/>
                    <a:pt x="435" y="888"/>
                  </a:cubicBezTo>
                  <a:cubicBezTo>
                    <a:pt x="447" y="889"/>
                    <a:pt x="460" y="889"/>
                    <a:pt x="472" y="889"/>
                  </a:cubicBezTo>
                  <a:cubicBezTo>
                    <a:pt x="817" y="889"/>
                    <a:pt x="1026" y="444"/>
                    <a:pt x="768" y="154"/>
                  </a:cubicBezTo>
                  <a:cubicBezTo>
                    <a:pt x="674" y="48"/>
                    <a:pt x="551" y="0"/>
                    <a:pt x="431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6" name="Google Shape;645;p36">
              <a:extLst>
                <a:ext uri="{FF2B5EF4-FFF2-40B4-BE49-F238E27FC236}">
                  <a16:creationId xmlns:a16="http://schemas.microsoft.com/office/drawing/2014/main" id="{634643D5-723A-1613-FFB6-5346CF28DFE4}"/>
                </a:ext>
              </a:extLst>
            </p:cNvPr>
            <p:cNvSpPr/>
            <p:nvPr/>
          </p:nvSpPr>
          <p:spPr>
            <a:xfrm>
              <a:off x="5005014" y="2676660"/>
              <a:ext cx="4038" cy="4026"/>
            </a:xfrm>
            <a:custGeom>
              <a:avLst/>
              <a:gdLst/>
              <a:ahLst/>
              <a:cxnLst/>
              <a:rect l="l" t="t" r="r" b="b"/>
              <a:pathLst>
                <a:path w="335" h="334" extrusionOk="0">
                  <a:moveTo>
                    <a:pt x="168" y="0"/>
                  </a:moveTo>
                  <a:cubicBezTo>
                    <a:pt x="67" y="0"/>
                    <a:pt x="1" y="67"/>
                    <a:pt x="1" y="167"/>
                  </a:cubicBezTo>
                  <a:cubicBezTo>
                    <a:pt x="1" y="234"/>
                    <a:pt x="67" y="334"/>
                    <a:pt x="168" y="334"/>
                  </a:cubicBezTo>
                  <a:cubicBezTo>
                    <a:pt x="268" y="334"/>
                    <a:pt x="334" y="267"/>
                    <a:pt x="334" y="167"/>
                  </a:cubicBezTo>
                  <a:cubicBezTo>
                    <a:pt x="334" y="67"/>
                    <a:pt x="268" y="0"/>
                    <a:pt x="168" y="0"/>
                  </a:cubicBezTo>
                  <a:close/>
                </a:path>
              </a:pathLst>
            </a:custGeom>
            <a:solidFill>
              <a:srgbClr val="235C72">
                <a:alpha val="5912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7" name="Google Shape;646;p36">
              <a:extLst>
                <a:ext uri="{FF2B5EF4-FFF2-40B4-BE49-F238E27FC236}">
                  <a16:creationId xmlns:a16="http://schemas.microsoft.com/office/drawing/2014/main" id="{A915AA5C-A42C-0495-1BB4-B869BD4BE4E8}"/>
                </a:ext>
              </a:extLst>
            </p:cNvPr>
            <p:cNvSpPr/>
            <p:nvPr/>
          </p:nvSpPr>
          <p:spPr>
            <a:xfrm>
              <a:off x="5152207" y="2760306"/>
              <a:ext cx="1615" cy="316890"/>
            </a:xfrm>
            <a:custGeom>
              <a:avLst/>
              <a:gdLst/>
              <a:ahLst/>
              <a:cxnLst/>
              <a:rect l="l" t="t" r="r" b="b"/>
              <a:pathLst>
                <a:path w="134" h="26287" extrusionOk="0">
                  <a:moveTo>
                    <a:pt x="67" y="1"/>
                  </a:moveTo>
                  <a:cubicBezTo>
                    <a:pt x="34" y="1"/>
                    <a:pt x="0" y="5872"/>
                    <a:pt x="0" y="13143"/>
                  </a:cubicBezTo>
                  <a:cubicBezTo>
                    <a:pt x="0" y="20415"/>
                    <a:pt x="34" y="26286"/>
                    <a:pt x="67" y="26286"/>
                  </a:cubicBezTo>
                  <a:cubicBezTo>
                    <a:pt x="101" y="26286"/>
                    <a:pt x="134" y="20415"/>
                    <a:pt x="134" y="13143"/>
                  </a:cubicBezTo>
                  <a:cubicBezTo>
                    <a:pt x="134" y="5872"/>
                    <a:pt x="134" y="1"/>
                    <a:pt x="6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8" name="Google Shape;647;p36">
              <a:extLst>
                <a:ext uri="{FF2B5EF4-FFF2-40B4-BE49-F238E27FC236}">
                  <a16:creationId xmlns:a16="http://schemas.microsoft.com/office/drawing/2014/main" id="{330CC51C-A062-03E6-DB17-2D012DBC9211}"/>
                </a:ext>
              </a:extLst>
            </p:cNvPr>
            <p:cNvSpPr/>
            <p:nvPr/>
          </p:nvSpPr>
          <p:spPr>
            <a:xfrm>
              <a:off x="5144165" y="2742210"/>
              <a:ext cx="18504" cy="22531"/>
            </a:xfrm>
            <a:custGeom>
              <a:avLst/>
              <a:gdLst/>
              <a:ahLst/>
              <a:cxnLst/>
              <a:rect l="l" t="t" r="r" b="b"/>
              <a:pathLst>
                <a:path w="1535" h="1869" extrusionOk="0">
                  <a:moveTo>
                    <a:pt x="701" y="1"/>
                  </a:moveTo>
                  <a:lnTo>
                    <a:pt x="634" y="134"/>
                  </a:lnTo>
                  <a:lnTo>
                    <a:pt x="634" y="167"/>
                  </a:lnTo>
                  <a:cubicBezTo>
                    <a:pt x="367" y="734"/>
                    <a:pt x="167" y="1302"/>
                    <a:pt x="0" y="1869"/>
                  </a:cubicBezTo>
                  <a:cubicBezTo>
                    <a:pt x="278" y="1375"/>
                    <a:pt x="499" y="881"/>
                    <a:pt x="715" y="360"/>
                  </a:cubicBezTo>
                  <a:lnTo>
                    <a:pt x="715" y="360"/>
                  </a:lnTo>
                  <a:cubicBezTo>
                    <a:pt x="961" y="835"/>
                    <a:pt x="1235" y="1285"/>
                    <a:pt x="1535" y="1735"/>
                  </a:cubicBezTo>
                  <a:cubicBezTo>
                    <a:pt x="1301" y="1168"/>
                    <a:pt x="1068" y="634"/>
                    <a:pt x="768" y="134"/>
                  </a:cubicBezTo>
                  <a:lnTo>
                    <a:pt x="701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19" name="Google Shape;648;p36">
              <a:extLst>
                <a:ext uri="{FF2B5EF4-FFF2-40B4-BE49-F238E27FC236}">
                  <a16:creationId xmlns:a16="http://schemas.microsoft.com/office/drawing/2014/main" id="{3133C392-49A9-6C6B-379B-607A6F585AD4}"/>
                </a:ext>
              </a:extLst>
            </p:cNvPr>
            <p:cNvSpPr/>
            <p:nvPr/>
          </p:nvSpPr>
          <p:spPr>
            <a:xfrm>
              <a:off x="5143755" y="2712009"/>
              <a:ext cx="8065" cy="10958"/>
            </a:xfrm>
            <a:custGeom>
              <a:avLst/>
              <a:gdLst/>
              <a:ahLst/>
              <a:cxnLst/>
              <a:rect l="l" t="t" r="r" b="b"/>
              <a:pathLst>
                <a:path w="669" h="909" extrusionOk="0">
                  <a:moveTo>
                    <a:pt x="42" y="1"/>
                  </a:moveTo>
                  <a:cubicBezTo>
                    <a:pt x="39" y="1"/>
                    <a:pt x="36" y="2"/>
                    <a:pt x="34" y="4"/>
                  </a:cubicBezTo>
                  <a:cubicBezTo>
                    <a:pt x="1" y="4"/>
                    <a:pt x="34" y="271"/>
                    <a:pt x="201" y="504"/>
                  </a:cubicBezTo>
                  <a:cubicBezTo>
                    <a:pt x="384" y="748"/>
                    <a:pt x="567" y="909"/>
                    <a:pt x="623" y="909"/>
                  </a:cubicBezTo>
                  <a:cubicBezTo>
                    <a:pt x="628" y="909"/>
                    <a:pt x="632" y="907"/>
                    <a:pt x="635" y="904"/>
                  </a:cubicBezTo>
                  <a:cubicBezTo>
                    <a:pt x="668" y="871"/>
                    <a:pt x="501" y="671"/>
                    <a:pt x="335" y="437"/>
                  </a:cubicBezTo>
                  <a:cubicBezTo>
                    <a:pt x="179" y="219"/>
                    <a:pt x="81" y="1"/>
                    <a:pt x="42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0" name="Google Shape;649;p36">
              <a:extLst>
                <a:ext uri="{FF2B5EF4-FFF2-40B4-BE49-F238E27FC236}">
                  <a16:creationId xmlns:a16="http://schemas.microsoft.com/office/drawing/2014/main" id="{B1FC5BFF-842D-B93F-046C-866F270CACA1}"/>
                </a:ext>
              </a:extLst>
            </p:cNvPr>
            <p:cNvSpPr/>
            <p:nvPr/>
          </p:nvSpPr>
          <p:spPr>
            <a:xfrm>
              <a:off x="5146577" y="2709634"/>
              <a:ext cx="8451" cy="22531"/>
            </a:xfrm>
            <a:custGeom>
              <a:avLst/>
              <a:gdLst/>
              <a:ahLst/>
              <a:cxnLst/>
              <a:rect l="l" t="t" r="r" b="b"/>
              <a:pathLst>
                <a:path w="701" h="1869" extrusionOk="0">
                  <a:moveTo>
                    <a:pt x="701" y="1"/>
                  </a:moveTo>
                  <a:lnTo>
                    <a:pt x="701" y="1"/>
                  </a:lnTo>
                  <a:cubicBezTo>
                    <a:pt x="534" y="301"/>
                    <a:pt x="401" y="601"/>
                    <a:pt x="334" y="901"/>
                  </a:cubicBezTo>
                  <a:cubicBezTo>
                    <a:pt x="167" y="1202"/>
                    <a:pt x="67" y="1535"/>
                    <a:pt x="0" y="1869"/>
                  </a:cubicBezTo>
                  <a:cubicBezTo>
                    <a:pt x="201" y="1602"/>
                    <a:pt x="334" y="1302"/>
                    <a:pt x="434" y="968"/>
                  </a:cubicBezTo>
                  <a:cubicBezTo>
                    <a:pt x="601" y="668"/>
                    <a:pt x="668" y="334"/>
                    <a:pt x="70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1" name="Google Shape;650;p36">
              <a:extLst>
                <a:ext uri="{FF2B5EF4-FFF2-40B4-BE49-F238E27FC236}">
                  <a16:creationId xmlns:a16="http://schemas.microsoft.com/office/drawing/2014/main" id="{C20A923B-C7C5-B8EA-0B6B-4A9F7BA13647}"/>
                </a:ext>
              </a:extLst>
            </p:cNvPr>
            <p:cNvSpPr/>
            <p:nvPr/>
          </p:nvSpPr>
          <p:spPr>
            <a:xfrm>
              <a:off x="5130494" y="2782019"/>
              <a:ext cx="5232" cy="20120"/>
            </a:xfrm>
            <a:custGeom>
              <a:avLst/>
              <a:gdLst/>
              <a:ahLst/>
              <a:cxnLst/>
              <a:rect l="l" t="t" r="r" b="b"/>
              <a:pathLst>
                <a:path w="434" h="1669" extrusionOk="0">
                  <a:moveTo>
                    <a:pt x="234" y="1"/>
                  </a:moveTo>
                  <a:cubicBezTo>
                    <a:pt x="234" y="301"/>
                    <a:pt x="234" y="568"/>
                    <a:pt x="234" y="835"/>
                  </a:cubicBezTo>
                  <a:cubicBezTo>
                    <a:pt x="167" y="1135"/>
                    <a:pt x="100" y="1402"/>
                    <a:pt x="0" y="1669"/>
                  </a:cubicBezTo>
                  <a:cubicBezTo>
                    <a:pt x="200" y="1435"/>
                    <a:pt x="334" y="1168"/>
                    <a:pt x="367" y="868"/>
                  </a:cubicBezTo>
                  <a:cubicBezTo>
                    <a:pt x="434" y="601"/>
                    <a:pt x="367" y="268"/>
                    <a:pt x="234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2" name="Google Shape;651;p36">
              <a:extLst>
                <a:ext uri="{FF2B5EF4-FFF2-40B4-BE49-F238E27FC236}">
                  <a16:creationId xmlns:a16="http://schemas.microsoft.com/office/drawing/2014/main" id="{40C67124-8641-9C56-603E-EE3E67E76B71}"/>
                </a:ext>
              </a:extLst>
            </p:cNvPr>
            <p:cNvSpPr/>
            <p:nvPr/>
          </p:nvSpPr>
          <p:spPr>
            <a:xfrm>
              <a:off x="5124864" y="2781223"/>
              <a:ext cx="8860" cy="9427"/>
            </a:xfrm>
            <a:custGeom>
              <a:avLst/>
              <a:gdLst/>
              <a:ahLst/>
              <a:cxnLst/>
              <a:rect l="l" t="t" r="r" b="b"/>
              <a:pathLst>
                <a:path w="735" h="782" extrusionOk="0">
                  <a:moveTo>
                    <a:pt x="467" y="0"/>
                  </a:moveTo>
                  <a:cubicBezTo>
                    <a:pt x="367" y="0"/>
                    <a:pt x="267" y="34"/>
                    <a:pt x="200" y="67"/>
                  </a:cubicBezTo>
                  <a:cubicBezTo>
                    <a:pt x="0" y="267"/>
                    <a:pt x="0" y="567"/>
                    <a:pt x="234" y="734"/>
                  </a:cubicBezTo>
                  <a:cubicBezTo>
                    <a:pt x="281" y="758"/>
                    <a:pt x="361" y="781"/>
                    <a:pt x="440" y="781"/>
                  </a:cubicBezTo>
                  <a:cubicBezTo>
                    <a:pt x="472" y="781"/>
                    <a:pt x="505" y="777"/>
                    <a:pt x="534" y="767"/>
                  </a:cubicBezTo>
                  <a:cubicBezTo>
                    <a:pt x="701" y="734"/>
                    <a:pt x="734" y="634"/>
                    <a:pt x="734" y="634"/>
                  </a:cubicBezTo>
                  <a:cubicBezTo>
                    <a:pt x="729" y="629"/>
                    <a:pt x="724" y="627"/>
                    <a:pt x="717" y="627"/>
                  </a:cubicBezTo>
                  <a:cubicBezTo>
                    <a:pt x="686" y="627"/>
                    <a:pt x="636" y="674"/>
                    <a:pt x="555" y="674"/>
                  </a:cubicBezTo>
                  <a:cubicBezTo>
                    <a:pt x="538" y="674"/>
                    <a:pt x="520" y="672"/>
                    <a:pt x="501" y="667"/>
                  </a:cubicBezTo>
                  <a:cubicBezTo>
                    <a:pt x="483" y="671"/>
                    <a:pt x="466" y="673"/>
                    <a:pt x="450" y="673"/>
                  </a:cubicBezTo>
                  <a:cubicBezTo>
                    <a:pt x="307" y="673"/>
                    <a:pt x="200" y="550"/>
                    <a:pt x="200" y="401"/>
                  </a:cubicBezTo>
                  <a:cubicBezTo>
                    <a:pt x="167" y="234"/>
                    <a:pt x="300" y="100"/>
                    <a:pt x="467" y="100"/>
                  </a:cubicBezTo>
                  <a:cubicBezTo>
                    <a:pt x="601" y="100"/>
                    <a:pt x="667" y="134"/>
                    <a:pt x="701" y="134"/>
                  </a:cubicBezTo>
                  <a:cubicBezTo>
                    <a:pt x="701" y="134"/>
                    <a:pt x="667" y="0"/>
                    <a:pt x="46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3" name="Google Shape;652;p36">
              <a:extLst>
                <a:ext uri="{FF2B5EF4-FFF2-40B4-BE49-F238E27FC236}">
                  <a16:creationId xmlns:a16="http://schemas.microsoft.com/office/drawing/2014/main" id="{68764D3E-E40A-8F36-6BF5-572EEECE0E1D}"/>
                </a:ext>
              </a:extLst>
            </p:cNvPr>
            <p:cNvSpPr/>
            <p:nvPr/>
          </p:nvSpPr>
          <p:spPr>
            <a:xfrm>
              <a:off x="5128480" y="3053886"/>
              <a:ext cx="271442" cy="1615"/>
            </a:xfrm>
            <a:custGeom>
              <a:avLst/>
              <a:gdLst/>
              <a:ahLst/>
              <a:cxnLst/>
              <a:rect l="l" t="t" r="r" b="b"/>
              <a:pathLst>
                <a:path w="22517" h="134" extrusionOk="0">
                  <a:moveTo>
                    <a:pt x="11242" y="0"/>
                  </a:moveTo>
                  <a:cubicBezTo>
                    <a:pt x="5037" y="0"/>
                    <a:pt x="0" y="34"/>
                    <a:pt x="0" y="67"/>
                  </a:cubicBezTo>
                  <a:cubicBezTo>
                    <a:pt x="0" y="101"/>
                    <a:pt x="5037" y="134"/>
                    <a:pt x="11242" y="134"/>
                  </a:cubicBezTo>
                  <a:cubicBezTo>
                    <a:pt x="17480" y="134"/>
                    <a:pt x="22516" y="101"/>
                    <a:pt x="22516" y="67"/>
                  </a:cubicBezTo>
                  <a:cubicBezTo>
                    <a:pt x="22516" y="34"/>
                    <a:pt x="17480" y="0"/>
                    <a:pt x="11242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4" name="Google Shape;653;p36">
              <a:extLst>
                <a:ext uri="{FF2B5EF4-FFF2-40B4-BE49-F238E27FC236}">
                  <a16:creationId xmlns:a16="http://schemas.microsoft.com/office/drawing/2014/main" id="{9E80D4FB-BBDE-7BB9-7BE1-8EA1BB7CA489}"/>
                </a:ext>
              </a:extLst>
            </p:cNvPr>
            <p:cNvSpPr/>
            <p:nvPr/>
          </p:nvSpPr>
          <p:spPr>
            <a:xfrm>
              <a:off x="5380634" y="3045844"/>
              <a:ext cx="22121" cy="8451"/>
            </a:xfrm>
            <a:custGeom>
              <a:avLst/>
              <a:gdLst/>
              <a:ahLst/>
              <a:cxnLst/>
              <a:rect l="l" t="t" r="r" b="b"/>
              <a:pathLst>
                <a:path w="1835" h="701" extrusionOk="0">
                  <a:moveTo>
                    <a:pt x="0" y="0"/>
                  </a:moveTo>
                  <a:lnTo>
                    <a:pt x="0" y="0"/>
                  </a:lnTo>
                  <a:cubicBezTo>
                    <a:pt x="267" y="167"/>
                    <a:pt x="567" y="334"/>
                    <a:pt x="901" y="434"/>
                  </a:cubicBezTo>
                  <a:cubicBezTo>
                    <a:pt x="1168" y="567"/>
                    <a:pt x="1501" y="667"/>
                    <a:pt x="1835" y="701"/>
                  </a:cubicBezTo>
                  <a:cubicBezTo>
                    <a:pt x="1535" y="534"/>
                    <a:pt x="1235" y="401"/>
                    <a:pt x="934" y="301"/>
                  </a:cubicBezTo>
                  <a:cubicBezTo>
                    <a:pt x="634" y="167"/>
                    <a:pt x="334" y="67"/>
                    <a:pt x="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5" name="Google Shape;654;p36">
              <a:extLst>
                <a:ext uri="{FF2B5EF4-FFF2-40B4-BE49-F238E27FC236}">
                  <a16:creationId xmlns:a16="http://schemas.microsoft.com/office/drawing/2014/main" id="{E8077882-E969-2D4C-0DB4-A52EDBF010C6}"/>
                </a:ext>
              </a:extLst>
            </p:cNvPr>
            <p:cNvSpPr/>
            <p:nvPr/>
          </p:nvSpPr>
          <p:spPr>
            <a:xfrm>
              <a:off x="5387072" y="3055489"/>
              <a:ext cx="18504" cy="6449"/>
            </a:xfrm>
            <a:custGeom>
              <a:avLst/>
              <a:gdLst/>
              <a:ahLst/>
              <a:cxnLst/>
              <a:rect l="l" t="t" r="r" b="b"/>
              <a:pathLst>
                <a:path w="1535" h="535" extrusionOk="0">
                  <a:moveTo>
                    <a:pt x="1534" y="1"/>
                  </a:moveTo>
                  <a:cubicBezTo>
                    <a:pt x="1268" y="1"/>
                    <a:pt x="1001" y="68"/>
                    <a:pt x="767" y="201"/>
                  </a:cubicBezTo>
                  <a:cubicBezTo>
                    <a:pt x="500" y="268"/>
                    <a:pt x="234" y="368"/>
                    <a:pt x="0" y="535"/>
                  </a:cubicBezTo>
                  <a:cubicBezTo>
                    <a:pt x="534" y="435"/>
                    <a:pt x="1067" y="268"/>
                    <a:pt x="1534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6" name="Google Shape;655;p36">
              <a:extLst>
                <a:ext uri="{FF2B5EF4-FFF2-40B4-BE49-F238E27FC236}">
                  <a16:creationId xmlns:a16="http://schemas.microsoft.com/office/drawing/2014/main" id="{14C5FF0C-0A79-D733-A52D-0211F6DEBDBC}"/>
                </a:ext>
              </a:extLst>
            </p:cNvPr>
            <p:cNvSpPr/>
            <p:nvPr/>
          </p:nvSpPr>
          <p:spPr>
            <a:xfrm>
              <a:off x="5131699" y="3063434"/>
              <a:ext cx="12875" cy="17202"/>
            </a:xfrm>
            <a:custGeom>
              <a:avLst/>
              <a:gdLst/>
              <a:ahLst/>
              <a:cxnLst/>
              <a:rect l="l" t="t" r="r" b="b"/>
              <a:pathLst>
                <a:path w="1068" h="1427" extrusionOk="0">
                  <a:moveTo>
                    <a:pt x="750" y="42"/>
                  </a:moveTo>
                  <a:cubicBezTo>
                    <a:pt x="812" y="170"/>
                    <a:pt x="873" y="323"/>
                    <a:pt x="934" y="476"/>
                  </a:cubicBezTo>
                  <a:cubicBezTo>
                    <a:pt x="968" y="643"/>
                    <a:pt x="934" y="843"/>
                    <a:pt x="868" y="1010"/>
                  </a:cubicBezTo>
                  <a:cubicBezTo>
                    <a:pt x="801" y="1110"/>
                    <a:pt x="734" y="1177"/>
                    <a:pt x="667" y="1243"/>
                  </a:cubicBezTo>
                  <a:cubicBezTo>
                    <a:pt x="617" y="1277"/>
                    <a:pt x="567" y="1293"/>
                    <a:pt x="521" y="1293"/>
                  </a:cubicBezTo>
                  <a:cubicBezTo>
                    <a:pt x="476" y="1293"/>
                    <a:pt x="434" y="1277"/>
                    <a:pt x="401" y="1243"/>
                  </a:cubicBezTo>
                  <a:cubicBezTo>
                    <a:pt x="234" y="1110"/>
                    <a:pt x="134" y="910"/>
                    <a:pt x="134" y="676"/>
                  </a:cubicBezTo>
                  <a:cubicBezTo>
                    <a:pt x="100" y="509"/>
                    <a:pt x="167" y="343"/>
                    <a:pt x="300" y="209"/>
                  </a:cubicBezTo>
                  <a:cubicBezTo>
                    <a:pt x="401" y="109"/>
                    <a:pt x="534" y="76"/>
                    <a:pt x="634" y="42"/>
                  </a:cubicBezTo>
                  <a:close/>
                  <a:moveTo>
                    <a:pt x="563" y="0"/>
                  </a:moveTo>
                  <a:cubicBezTo>
                    <a:pt x="453" y="0"/>
                    <a:pt x="344" y="60"/>
                    <a:pt x="234" y="142"/>
                  </a:cubicBezTo>
                  <a:cubicBezTo>
                    <a:pt x="67" y="276"/>
                    <a:pt x="0" y="476"/>
                    <a:pt x="0" y="710"/>
                  </a:cubicBezTo>
                  <a:cubicBezTo>
                    <a:pt x="0" y="976"/>
                    <a:pt x="100" y="1210"/>
                    <a:pt x="334" y="1377"/>
                  </a:cubicBezTo>
                  <a:cubicBezTo>
                    <a:pt x="384" y="1410"/>
                    <a:pt x="451" y="1427"/>
                    <a:pt x="521" y="1427"/>
                  </a:cubicBezTo>
                  <a:cubicBezTo>
                    <a:pt x="592" y="1427"/>
                    <a:pt x="667" y="1410"/>
                    <a:pt x="734" y="1377"/>
                  </a:cubicBezTo>
                  <a:cubicBezTo>
                    <a:pt x="834" y="1310"/>
                    <a:pt x="901" y="1177"/>
                    <a:pt x="968" y="1076"/>
                  </a:cubicBezTo>
                  <a:cubicBezTo>
                    <a:pt x="1034" y="876"/>
                    <a:pt x="1068" y="676"/>
                    <a:pt x="1001" y="476"/>
                  </a:cubicBezTo>
                  <a:cubicBezTo>
                    <a:pt x="971" y="296"/>
                    <a:pt x="887" y="143"/>
                    <a:pt x="774" y="42"/>
                  </a:cubicBezTo>
                  <a:lnTo>
                    <a:pt x="774" y="42"/>
                  </a:lnTo>
                  <a:cubicBezTo>
                    <a:pt x="780" y="40"/>
                    <a:pt x="774" y="34"/>
                    <a:pt x="759" y="29"/>
                  </a:cubicBezTo>
                  <a:lnTo>
                    <a:pt x="759" y="29"/>
                  </a:lnTo>
                  <a:cubicBezTo>
                    <a:pt x="751" y="22"/>
                    <a:pt x="742" y="15"/>
                    <a:pt x="734" y="9"/>
                  </a:cubicBezTo>
                  <a:lnTo>
                    <a:pt x="734" y="9"/>
                  </a:lnTo>
                  <a:cubicBezTo>
                    <a:pt x="736" y="14"/>
                    <a:pt x="739" y="18"/>
                    <a:pt x="741" y="23"/>
                  </a:cubicBezTo>
                  <a:lnTo>
                    <a:pt x="741" y="23"/>
                  </a:lnTo>
                  <a:cubicBezTo>
                    <a:pt x="715" y="15"/>
                    <a:pt x="678" y="9"/>
                    <a:pt x="634" y="9"/>
                  </a:cubicBezTo>
                  <a:cubicBezTo>
                    <a:pt x="610" y="3"/>
                    <a:pt x="587" y="0"/>
                    <a:pt x="563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7" name="Google Shape;656;p36">
              <a:extLst>
                <a:ext uri="{FF2B5EF4-FFF2-40B4-BE49-F238E27FC236}">
                  <a16:creationId xmlns:a16="http://schemas.microsoft.com/office/drawing/2014/main" id="{7D3AA492-D42E-2FF6-9BA8-3086779F30A4}"/>
                </a:ext>
              </a:extLst>
            </p:cNvPr>
            <p:cNvSpPr/>
            <p:nvPr/>
          </p:nvSpPr>
          <p:spPr>
            <a:xfrm>
              <a:off x="5353291" y="3066352"/>
              <a:ext cx="12477" cy="20927"/>
            </a:xfrm>
            <a:custGeom>
              <a:avLst/>
              <a:gdLst/>
              <a:ahLst/>
              <a:cxnLst/>
              <a:rect l="l" t="t" r="r" b="b"/>
              <a:pathLst>
                <a:path w="1035" h="1736" extrusionOk="0">
                  <a:moveTo>
                    <a:pt x="543" y="786"/>
                  </a:moveTo>
                  <a:cubicBezTo>
                    <a:pt x="629" y="829"/>
                    <a:pt x="715" y="915"/>
                    <a:pt x="801" y="1001"/>
                  </a:cubicBezTo>
                  <a:cubicBezTo>
                    <a:pt x="867" y="1101"/>
                    <a:pt x="901" y="1235"/>
                    <a:pt x="867" y="1368"/>
                  </a:cubicBezTo>
                  <a:cubicBezTo>
                    <a:pt x="801" y="1502"/>
                    <a:pt x="701" y="1568"/>
                    <a:pt x="567" y="1602"/>
                  </a:cubicBezTo>
                  <a:cubicBezTo>
                    <a:pt x="434" y="1602"/>
                    <a:pt x="300" y="1535"/>
                    <a:pt x="234" y="1435"/>
                  </a:cubicBezTo>
                  <a:cubicBezTo>
                    <a:pt x="167" y="1301"/>
                    <a:pt x="167" y="1168"/>
                    <a:pt x="234" y="1068"/>
                  </a:cubicBezTo>
                  <a:cubicBezTo>
                    <a:pt x="308" y="937"/>
                    <a:pt x="425" y="859"/>
                    <a:pt x="543" y="786"/>
                  </a:cubicBezTo>
                  <a:close/>
                  <a:moveTo>
                    <a:pt x="667" y="1"/>
                  </a:moveTo>
                  <a:cubicBezTo>
                    <a:pt x="667" y="1"/>
                    <a:pt x="600" y="1"/>
                    <a:pt x="467" y="34"/>
                  </a:cubicBezTo>
                  <a:cubicBezTo>
                    <a:pt x="400" y="67"/>
                    <a:pt x="334" y="101"/>
                    <a:pt x="300" y="167"/>
                  </a:cubicBezTo>
                  <a:cubicBezTo>
                    <a:pt x="234" y="267"/>
                    <a:pt x="200" y="367"/>
                    <a:pt x="234" y="468"/>
                  </a:cubicBezTo>
                  <a:cubicBezTo>
                    <a:pt x="261" y="579"/>
                    <a:pt x="336" y="667"/>
                    <a:pt x="437" y="732"/>
                  </a:cubicBezTo>
                  <a:lnTo>
                    <a:pt x="437" y="732"/>
                  </a:lnTo>
                  <a:cubicBezTo>
                    <a:pt x="436" y="733"/>
                    <a:pt x="435" y="734"/>
                    <a:pt x="434" y="734"/>
                  </a:cubicBezTo>
                  <a:cubicBezTo>
                    <a:pt x="300" y="768"/>
                    <a:pt x="167" y="868"/>
                    <a:pt x="100" y="1001"/>
                  </a:cubicBezTo>
                  <a:cubicBezTo>
                    <a:pt x="0" y="1135"/>
                    <a:pt x="0" y="1335"/>
                    <a:pt x="100" y="1502"/>
                  </a:cubicBezTo>
                  <a:cubicBezTo>
                    <a:pt x="200" y="1668"/>
                    <a:pt x="367" y="1735"/>
                    <a:pt x="567" y="1735"/>
                  </a:cubicBezTo>
                  <a:cubicBezTo>
                    <a:pt x="767" y="1702"/>
                    <a:pt x="934" y="1568"/>
                    <a:pt x="1001" y="1402"/>
                  </a:cubicBezTo>
                  <a:cubicBezTo>
                    <a:pt x="1034" y="1235"/>
                    <a:pt x="1001" y="1035"/>
                    <a:pt x="901" y="901"/>
                  </a:cubicBezTo>
                  <a:cubicBezTo>
                    <a:pt x="830" y="819"/>
                    <a:pt x="743" y="761"/>
                    <a:pt x="656" y="714"/>
                  </a:cubicBezTo>
                  <a:lnTo>
                    <a:pt x="656" y="714"/>
                  </a:lnTo>
                  <a:cubicBezTo>
                    <a:pt x="708" y="680"/>
                    <a:pt x="758" y="644"/>
                    <a:pt x="801" y="601"/>
                  </a:cubicBezTo>
                  <a:cubicBezTo>
                    <a:pt x="867" y="534"/>
                    <a:pt x="934" y="434"/>
                    <a:pt x="934" y="334"/>
                  </a:cubicBezTo>
                  <a:cubicBezTo>
                    <a:pt x="934" y="234"/>
                    <a:pt x="901" y="134"/>
                    <a:pt x="834" y="101"/>
                  </a:cubicBezTo>
                  <a:cubicBezTo>
                    <a:pt x="774" y="41"/>
                    <a:pt x="726" y="29"/>
                    <a:pt x="697" y="29"/>
                  </a:cubicBezTo>
                  <a:cubicBezTo>
                    <a:pt x="678" y="29"/>
                    <a:pt x="667" y="34"/>
                    <a:pt x="667" y="34"/>
                  </a:cubicBezTo>
                  <a:cubicBezTo>
                    <a:pt x="667" y="67"/>
                    <a:pt x="734" y="34"/>
                    <a:pt x="801" y="134"/>
                  </a:cubicBezTo>
                  <a:cubicBezTo>
                    <a:pt x="834" y="167"/>
                    <a:pt x="834" y="234"/>
                    <a:pt x="834" y="301"/>
                  </a:cubicBezTo>
                  <a:cubicBezTo>
                    <a:pt x="834" y="401"/>
                    <a:pt x="767" y="468"/>
                    <a:pt x="701" y="534"/>
                  </a:cubicBezTo>
                  <a:cubicBezTo>
                    <a:pt x="659" y="575"/>
                    <a:pt x="606" y="616"/>
                    <a:pt x="547" y="658"/>
                  </a:cubicBezTo>
                  <a:lnTo>
                    <a:pt x="547" y="658"/>
                  </a:lnTo>
                  <a:cubicBezTo>
                    <a:pt x="432" y="600"/>
                    <a:pt x="333" y="550"/>
                    <a:pt x="300" y="468"/>
                  </a:cubicBezTo>
                  <a:cubicBezTo>
                    <a:pt x="300" y="367"/>
                    <a:pt x="300" y="267"/>
                    <a:pt x="367" y="201"/>
                  </a:cubicBezTo>
                  <a:cubicBezTo>
                    <a:pt x="400" y="167"/>
                    <a:pt x="434" y="101"/>
                    <a:pt x="500" y="67"/>
                  </a:cubicBezTo>
                  <a:cubicBezTo>
                    <a:pt x="600" y="1"/>
                    <a:pt x="667" y="1"/>
                    <a:pt x="66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8" name="Google Shape;657;p36">
              <a:extLst>
                <a:ext uri="{FF2B5EF4-FFF2-40B4-BE49-F238E27FC236}">
                  <a16:creationId xmlns:a16="http://schemas.microsoft.com/office/drawing/2014/main" id="{66B11B69-91F9-5E01-631D-3A76FD0E4D58}"/>
                </a:ext>
              </a:extLst>
            </p:cNvPr>
            <p:cNvSpPr/>
            <p:nvPr/>
          </p:nvSpPr>
          <p:spPr>
            <a:xfrm>
              <a:off x="5359319" y="3045434"/>
              <a:ext cx="2423" cy="15298"/>
            </a:xfrm>
            <a:custGeom>
              <a:avLst/>
              <a:gdLst/>
              <a:ahLst/>
              <a:cxnLst/>
              <a:rect l="l" t="t" r="r" b="b"/>
              <a:pathLst>
                <a:path w="201" h="1269" extrusionOk="0">
                  <a:moveTo>
                    <a:pt x="100" y="1"/>
                  </a:moveTo>
                  <a:cubicBezTo>
                    <a:pt x="0" y="401"/>
                    <a:pt x="0" y="835"/>
                    <a:pt x="100" y="1269"/>
                  </a:cubicBezTo>
                  <a:cubicBezTo>
                    <a:pt x="201" y="835"/>
                    <a:pt x="201" y="401"/>
                    <a:pt x="100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29" name="Google Shape;658;p36">
              <a:extLst>
                <a:ext uri="{FF2B5EF4-FFF2-40B4-BE49-F238E27FC236}">
                  <a16:creationId xmlns:a16="http://schemas.microsoft.com/office/drawing/2014/main" id="{985ADE63-1987-EA51-8E85-94E96BF1FFBB}"/>
                </a:ext>
              </a:extLst>
            </p:cNvPr>
            <p:cNvSpPr/>
            <p:nvPr/>
          </p:nvSpPr>
          <p:spPr>
            <a:xfrm>
              <a:off x="5421251" y="3041420"/>
              <a:ext cx="11669" cy="14791"/>
            </a:xfrm>
            <a:custGeom>
              <a:avLst/>
              <a:gdLst/>
              <a:ahLst/>
              <a:cxnLst/>
              <a:rect l="l" t="t" r="r" b="b"/>
              <a:pathLst>
                <a:path w="968" h="1227" extrusionOk="0">
                  <a:moveTo>
                    <a:pt x="367" y="0"/>
                  </a:moveTo>
                  <a:cubicBezTo>
                    <a:pt x="267" y="0"/>
                    <a:pt x="167" y="34"/>
                    <a:pt x="67" y="100"/>
                  </a:cubicBezTo>
                  <a:cubicBezTo>
                    <a:pt x="34" y="167"/>
                    <a:pt x="0" y="167"/>
                    <a:pt x="0" y="201"/>
                  </a:cubicBezTo>
                  <a:cubicBezTo>
                    <a:pt x="0" y="201"/>
                    <a:pt x="34" y="167"/>
                    <a:pt x="100" y="167"/>
                  </a:cubicBezTo>
                  <a:cubicBezTo>
                    <a:pt x="167" y="100"/>
                    <a:pt x="267" y="100"/>
                    <a:pt x="334" y="100"/>
                  </a:cubicBezTo>
                  <a:cubicBezTo>
                    <a:pt x="467" y="134"/>
                    <a:pt x="534" y="267"/>
                    <a:pt x="534" y="367"/>
                  </a:cubicBezTo>
                  <a:cubicBezTo>
                    <a:pt x="501" y="534"/>
                    <a:pt x="434" y="668"/>
                    <a:pt x="301" y="768"/>
                  </a:cubicBezTo>
                  <a:lnTo>
                    <a:pt x="100" y="968"/>
                  </a:lnTo>
                  <a:cubicBezTo>
                    <a:pt x="67" y="1001"/>
                    <a:pt x="34" y="1034"/>
                    <a:pt x="34" y="1101"/>
                  </a:cubicBezTo>
                  <a:cubicBezTo>
                    <a:pt x="0" y="1135"/>
                    <a:pt x="34" y="1201"/>
                    <a:pt x="67" y="1201"/>
                  </a:cubicBezTo>
                  <a:cubicBezTo>
                    <a:pt x="84" y="1218"/>
                    <a:pt x="100" y="1226"/>
                    <a:pt x="117" y="1226"/>
                  </a:cubicBezTo>
                  <a:cubicBezTo>
                    <a:pt x="134" y="1226"/>
                    <a:pt x="151" y="1218"/>
                    <a:pt x="167" y="1201"/>
                  </a:cubicBezTo>
                  <a:lnTo>
                    <a:pt x="601" y="1201"/>
                  </a:lnTo>
                  <a:cubicBezTo>
                    <a:pt x="734" y="1201"/>
                    <a:pt x="834" y="1168"/>
                    <a:pt x="968" y="1135"/>
                  </a:cubicBezTo>
                  <a:cubicBezTo>
                    <a:pt x="901" y="1118"/>
                    <a:pt x="843" y="1110"/>
                    <a:pt x="784" y="1110"/>
                  </a:cubicBezTo>
                  <a:cubicBezTo>
                    <a:pt x="726" y="1110"/>
                    <a:pt x="668" y="1118"/>
                    <a:pt x="601" y="1135"/>
                  </a:cubicBezTo>
                  <a:lnTo>
                    <a:pt x="167" y="1135"/>
                  </a:lnTo>
                  <a:cubicBezTo>
                    <a:pt x="167" y="1101"/>
                    <a:pt x="167" y="1068"/>
                    <a:pt x="201" y="1034"/>
                  </a:cubicBezTo>
                  <a:lnTo>
                    <a:pt x="401" y="868"/>
                  </a:lnTo>
                  <a:cubicBezTo>
                    <a:pt x="534" y="734"/>
                    <a:pt x="634" y="567"/>
                    <a:pt x="668" y="367"/>
                  </a:cubicBezTo>
                  <a:cubicBezTo>
                    <a:pt x="668" y="201"/>
                    <a:pt x="534" y="34"/>
                    <a:pt x="36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0" name="Google Shape;659;p36">
              <a:extLst>
                <a:ext uri="{FF2B5EF4-FFF2-40B4-BE49-F238E27FC236}">
                  <a16:creationId xmlns:a16="http://schemas.microsoft.com/office/drawing/2014/main" id="{F85121AD-A897-4BBE-0FEC-8D16EC18A526}"/>
                </a:ext>
              </a:extLst>
            </p:cNvPr>
            <p:cNvSpPr/>
            <p:nvPr/>
          </p:nvSpPr>
          <p:spPr>
            <a:xfrm>
              <a:off x="5173124" y="2994762"/>
              <a:ext cx="17299" cy="60335"/>
            </a:xfrm>
            <a:custGeom>
              <a:avLst/>
              <a:gdLst/>
              <a:ahLst/>
              <a:cxnLst/>
              <a:rect l="l" t="t" r="r" b="b"/>
              <a:pathLst>
                <a:path w="1435" h="5005" extrusionOk="0">
                  <a:moveTo>
                    <a:pt x="1301" y="168"/>
                  </a:moveTo>
                  <a:cubicBezTo>
                    <a:pt x="1301" y="1508"/>
                    <a:pt x="1301" y="2684"/>
                    <a:pt x="1301" y="3570"/>
                  </a:cubicBezTo>
                  <a:cubicBezTo>
                    <a:pt x="1334" y="3970"/>
                    <a:pt x="1334" y="4337"/>
                    <a:pt x="1334" y="4604"/>
                  </a:cubicBezTo>
                  <a:lnTo>
                    <a:pt x="1334" y="4950"/>
                  </a:lnTo>
                  <a:lnTo>
                    <a:pt x="1334" y="4950"/>
                  </a:lnTo>
                  <a:cubicBezTo>
                    <a:pt x="1281" y="4938"/>
                    <a:pt x="1166" y="4938"/>
                    <a:pt x="1001" y="4938"/>
                  </a:cubicBezTo>
                  <a:lnTo>
                    <a:pt x="102" y="4938"/>
                  </a:lnTo>
                  <a:cubicBezTo>
                    <a:pt x="133" y="4377"/>
                    <a:pt x="133" y="3687"/>
                    <a:pt x="133" y="2870"/>
                  </a:cubicBezTo>
                  <a:lnTo>
                    <a:pt x="133" y="1535"/>
                  </a:lnTo>
                  <a:lnTo>
                    <a:pt x="133" y="168"/>
                  </a:lnTo>
                  <a:close/>
                  <a:moveTo>
                    <a:pt x="100" y="1"/>
                  </a:moveTo>
                  <a:lnTo>
                    <a:pt x="0" y="68"/>
                  </a:lnTo>
                  <a:lnTo>
                    <a:pt x="0" y="1502"/>
                  </a:lnTo>
                  <a:lnTo>
                    <a:pt x="0" y="2836"/>
                  </a:lnTo>
                  <a:lnTo>
                    <a:pt x="0" y="4938"/>
                  </a:lnTo>
                  <a:lnTo>
                    <a:pt x="0" y="5005"/>
                  </a:lnTo>
                  <a:lnTo>
                    <a:pt x="67" y="5005"/>
                  </a:lnTo>
                  <a:lnTo>
                    <a:pt x="1034" y="4971"/>
                  </a:lnTo>
                  <a:lnTo>
                    <a:pt x="1368" y="4971"/>
                  </a:lnTo>
                  <a:cubicBezTo>
                    <a:pt x="1368" y="4962"/>
                    <a:pt x="1358" y="4956"/>
                    <a:pt x="1339" y="4951"/>
                  </a:cubicBezTo>
                  <a:lnTo>
                    <a:pt x="1339" y="4951"/>
                  </a:lnTo>
                  <a:cubicBezTo>
                    <a:pt x="1368" y="4827"/>
                    <a:pt x="1369" y="4731"/>
                    <a:pt x="1401" y="4604"/>
                  </a:cubicBezTo>
                  <a:lnTo>
                    <a:pt x="1401" y="3570"/>
                  </a:lnTo>
                  <a:cubicBezTo>
                    <a:pt x="1434" y="2703"/>
                    <a:pt x="1434" y="1469"/>
                    <a:pt x="1434" y="68"/>
                  </a:cubicBezTo>
                  <a:lnTo>
                    <a:pt x="1434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1" name="Google Shape;660;p36">
              <a:extLst>
                <a:ext uri="{FF2B5EF4-FFF2-40B4-BE49-F238E27FC236}">
                  <a16:creationId xmlns:a16="http://schemas.microsoft.com/office/drawing/2014/main" id="{C05CA858-23DD-221C-9BF5-96E1526F0937}"/>
                </a:ext>
              </a:extLst>
            </p:cNvPr>
            <p:cNvSpPr/>
            <p:nvPr/>
          </p:nvSpPr>
          <p:spPr>
            <a:xfrm>
              <a:off x="5323126" y="2967419"/>
              <a:ext cx="17299" cy="87278"/>
            </a:xfrm>
            <a:custGeom>
              <a:avLst/>
              <a:gdLst/>
              <a:ahLst/>
              <a:cxnLst/>
              <a:rect l="l" t="t" r="r" b="b"/>
              <a:pathLst>
                <a:path w="1435" h="7240" extrusionOk="0">
                  <a:moveTo>
                    <a:pt x="67" y="1"/>
                  </a:moveTo>
                  <a:lnTo>
                    <a:pt x="0" y="67"/>
                  </a:lnTo>
                  <a:lnTo>
                    <a:pt x="0" y="1168"/>
                  </a:lnTo>
                  <a:lnTo>
                    <a:pt x="0" y="2236"/>
                  </a:lnTo>
                  <a:lnTo>
                    <a:pt x="0" y="4204"/>
                  </a:lnTo>
                  <a:cubicBezTo>
                    <a:pt x="34" y="5405"/>
                    <a:pt x="34" y="6439"/>
                    <a:pt x="34" y="7172"/>
                  </a:cubicBezTo>
                  <a:lnTo>
                    <a:pt x="34" y="7206"/>
                  </a:lnTo>
                  <a:lnTo>
                    <a:pt x="67" y="7206"/>
                  </a:lnTo>
                  <a:lnTo>
                    <a:pt x="100" y="7239"/>
                  </a:lnTo>
                  <a:cubicBezTo>
                    <a:pt x="100" y="6472"/>
                    <a:pt x="134" y="5438"/>
                    <a:pt x="134" y="4237"/>
                  </a:cubicBezTo>
                  <a:lnTo>
                    <a:pt x="134" y="2269"/>
                  </a:lnTo>
                  <a:lnTo>
                    <a:pt x="134" y="1202"/>
                  </a:lnTo>
                  <a:lnTo>
                    <a:pt x="134" y="167"/>
                  </a:lnTo>
                  <a:lnTo>
                    <a:pt x="1301" y="167"/>
                  </a:lnTo>
                  <a:cubicBezTo>
                    <a:pt x="1302" y="2174"/>
                    <a:pt x="1335" y="3917"/>
                    <a:pt x="1335" y="5171"/>
                  </a:cubicBezTo>
                  <a:cubicBezTo>
                    <a:pt x="1335" y="5805"/>
                    <a:pt x="1335" y="6305"/>
                    <a:pt x="1335" y="6672"/>
                  </a:cubicBezTo>
                  <a:lnTo>
                    <a:pt x="1335" y="7106"/>
                  </a:lnTo>
                  <a:cubicBezTo>
                    <a:pt x="1335" y="7139"/>
                    <a:pt x="1335" y="7206"/>
                    <a:pt x="1335" y="7239"/>
                  </a:cubicBezTo>
                  <a:cubicBezTo>
                    <a:pt x="1335" y="7239"/>
                    <a:pt x="1401" y="7206"/>
                    <a:pt x="1401" y="7072"/>
                  </a:cubicBezTo>
                  <a:lnTo>
                    <a:pt x="1401" y="6672"/>
                  </a:lnTo>
                  <a:cubicBezTo>
                    <a:pt x="1401" y="6272"/>
                    <a:pt x="1401" y="5771"/>
                    <a:pt x="1401" y="5171"/>
                  </a:cubicBezTo>
                  <a:cubicBezTo>
                    <a:pt x="1435" y="3903"/>
                    <a:pt x="1435" y="2102"/>
                    <a:pt x="1435" y="67"/>
                  </a:cubicBezTo>
                  <a:lnTo>
                    <a:pt x="1435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2" name="Google Shape;661;p36">
              <a:extLst>
                <a:ext uri="{FF2B5EF4-FFF2-40B4-BE49-F238E27FC236}">
                  <a16:creationId xmlns:a16="http://schemas.microsoft.com/office/drawing/2014/main" id="{32D76E0C-9285-F118-9993-64EC061C4C12}"/>
                </a:ext>
              </a:extLst>
            </p:cNvPr>
            <p:cNvSpPr/>
            <p:nvPr/>
          </p:nvSpPr>
          <p:spPr>
            <a:xfrm>
              <a:off x="5210920" y="2946104"/>
              <a:ext cx="17709" cy="108591"/>
            </a:xfrm>
            <a:custGeom>
              <a:avLst/>
              <a:gdLst/>
              <a:ahLst/>
              <a:cxnLst/>
              <a:rect l="l" t="t" r="r" b="b"/>
              <a:pathLst>
                <a:path w="1469" h="9008" extrusionOk="0">
                  <a:moveTo>
                    <a:pt x="67" y="1"/>
                  </a:moveTo>
                  <a:cubicBezTo>
                    <a:pt x="28" y="40"/>
                    <a:pt x="9" y="59"/>
                    <a:pt x="1" y="67"/>
                  </a:cubicBezTo>
                  <a:lnTo>
                    <a:pt x="1" y="67"/>
                  </a:lnTo>
                  <a:lnTo>
                    <a:pt x="1" y="1468"/>
                  </a:lnTo>
                  <a:lnTo>
                    <a:pt x="1" y="2836"/>
                  </a:lnTo>
                  <a:lnTo>
                    <a:pt x="1" y="5305"/>
                  </a:lnTo>
                  <a:cubicBezTo>
                    <a:pt x="34" y="6839"/>
                    <a:pt x="34" y="8073"/>
                    <a:pt x="34" y="8940"/>
                  </a:cubicBezTo>
                  <a:lnTo>
                    <a:pt x="34" y="8974"/>
                  </a:lnTo>
                  <a:lnTo>
                    <a:pt x="67" y="8974"/>
                  </a:lnTo>
                  <a:lnTo>
                    <a:pt x="101" y="9007"/>
                  </a:lnTo>
                  <a:cubicBezTo>
                    <a:pt x="101" y="8140"/>
                    <a:pt x="134" y="6906"/>
                    <a:pt x="134" y="5371"/>
                  </a:cubicBezTo>
                  <a:lnTo>
                    <a:pt x="134" y="2903"/>
                  </a:lnTo>
                  <a:lnTo>
                    <a:pt x="134" y="1535"/>
                  </a:lnTo>
                  <a:lnTo>
                    <a:pt x="134" y="201"/>
                  </a:lnTo>
                  <a:lnTo>
                    <a:pt x="1302" y="201"/>
                  </a:lnTo>
                  <a:cubicBezTo>
                    <a:pt x="1335" y="2675"/>
                    <a:pt x="1335" y="4852"/>
                    <a:pt x="1335" y="6439"/>
                  </a:cubicBezTo>
                  <a:cubicBezTo>
                    <a:pt x="1335" y="7206"/>
                    <a:pt x="1335" y="7873"/>
                    <a:pt x="1335" y="8307"/>
                  </a:cubicBezTo>
                  <a:lnTo>
                    <a:pt x="1335" y="8840"/>
                  </a:lnTo>
                  <a:cubicBezTo>
                    <a:pt x="1335" y="8874"/>
                    <a:pt x="1335" y="8940"/>
                    <a:pt x="1335" y="9007"/>
                  </a:cubicBezTo>
                  <a:cubicBezTo>
                    <a:pt x="1335" y="9007"/>
                    <a:pt x="1402" y="8907"/>
                    <a:pt x="1402" y="8774"/>
                  </a:cubicBezTo>
                  <a:lnTo>
                    <a:pt x="1402" y="8273"/>
                  </a:lnTo>
                  <a:cubicBezTo>
                    <a:pt x="1435" y="7806"/>
                    <a:pt x="1435" y="7173"/>
                    <a:pt x="1435" y="6405"/>
                  </a:cubicBezTo>
                  <a:cubicBezTo>
                    <a:pt x="1435" y="4804"/>
                    <a:pt x="1468" y="2569"/>
                    <a:pt x="1468" y="67"/>
                  </a:cubicBezTo>
                  <a:lnTo>
                    <a:pt x="1468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3" name="Google Shape;662;p36">
              <a:extLst>
                <a:ext uri="{FF2B5EF4-FFF2-40B4-BE49-F238E27FC236}">
                  <a16:creationId xmlns:a16="http://schemas.microsoft.com/office/drawing/2014/main" id="{6F75F078-AE08-B0A7-C082-4FAA2E33F605}"/>
                </a:ext>
              </a:extLst>
            </p:cNvPr>
            <p:cNvSpPr/>
            <p:nvPr/>
          </p:nvSpPr>
          <p:spPr>
            <a:xfrm>
              <a:off x="5247896" y="2886992"/>
              <a:ext cx="17733" cy="167287"/>
            </a:xfrm>
            <a:custGeom>
              <a:avLst/>
              <a:gdLst/>
              <a:ahLst/>
              <a:cxnLst/>
              <a:rect l="l" t="t" r="r" b="b"/>
              <a:pathLst>
                <a:path w="1471" h="13877" extrusionOk="0">
                  <a:moveTo>
                    <a:pt x="103" y="0"/>
                  </a:moveTo>
                  <a:cubicBezTo>
                    <a:pt x="45" y="58"/>
                    <a:pt x="19" y="80"/>
                    <a:pt x="9" y="86"/>
                  </a:cubicBezTo>
                  <a:lnTo>
                    <a:pt x="9" y="86"/>
                  </a:lnTo>
                  <a:cubicBezTo>
                    <a:pt x="10" y="82"/>
                    <a:pt x="10" y="80"/>
                    <a:pt x="9" y="80"/>
                  </a:cubicBezTo>
                  <a:lnTo>
                    <a:pt x="9" y="80"/>
                  </a:lnTo>
                  <a:cubicBezTo>
                    <a:pt x="7" y="80"/>
                    <a:pt x="0" y="89"/>
                    <a:pt x="3" y="89"/>
                  </a:cubicBezTo>
                  <a:cubicBezTo>
                    <a:pt x="4" y="89"/>
                    <a:pt x="6" y="88"/>
                    <a:pt x="9" y="86"/>
                  </a:cubicBezTo>
                  <a:lnTo>
                    <a:pt x="9" y="86"/>
                  </a:lnTo>
                  <a:cubicBezTo>
                    <a:pt x="8" y="89"/>
                    <a:pt x="6" y="94"/>
                    <a:pt x="2" y="100"/>
                  </a:cubicBezTo>
                  <a:lnTo>
                    <a:pt x="2" y="2335"/>
                  </a:lnTo>
                  <a:lnTo>
                    <a:pt x="2" y="4503"/>
                  </a:lnTo>
                  <a:lnTo>
                    <a:pt x="2" y="8373"/>
                  </a:lnTo>
                  <a:cubicBezTo>
                    <a:pt x="36" y="10741"/>
                    <a:pt x="36" y="12643"/>
                    <a:pt x="36" y="13810"/>
                  </a:cubicBezTo>
                  <a:lnTo>
                    <a:pt x="36" y="13843"/>
                  </a:lnTo>
                  <a:lnTo>
                    <a:pt x="69" y="13843"/>
                  </a:lnTo>
                  <a:lnTo>
                    <a:pt x="103" y="13877"/>
                  </a:lnTo>
                  <a:cubicBezTo>
                    <a:pt x="103" y="12709"/>
                    <a:pt x="136" y="10808"/>
                    <a:pt x="136" y="8440"/>
                  </a:cubicBezTo>
                  <a:lnTo>
                    <a:pt x="136" y="4537"/>
                  </a:lnTo>
                  <a:lnTo>
                    <a:pt x="136" y="200"/>
                  </a:lnTo>
                  <a:lnTo>
                    <a:pt x="1303" y="200"/>
                  </a:lnTo>
                  <a:cubicBezTo>
                    <a:pt x="1304" y="4010"/>
                    <a:pt x="1337" y="7420"/>
                    <a:pt x="1337" y="9874"/>
                  </a:cubicBezTo>
                  <a:cubicBezTo>
                    <a:pt x="1370" y="11108"/>
                    <a:pt x="1370" y="12109"/>
                    <a:pt x="1370" y="12809"/>
                  </a:cubicBezTo>
                  <a:lnTo>
                    <a:pt x="1370" y="13610"/>
                  </a:lnTo>
                  <a:lnTo>
                    <a:pt x="1370" y="13810"/>
                  </a:lnTo>
                  <a:cubicBezTo>
                    <a:pt x="1370" y="13843"/>
                    <a:pt x="1370" y="13877"/>
                    <a:pt x="1370" y="13877"/>
                  </a:cubicBezTo>
                  <a:cubicBezTo>
                    <a:pt x="1370" y="13877"/>
                    <a:pt x="1370" y="13877"/>
                    <a:pt x="1403" y="13777"/>
                  </a:cubicBezTo>
                  <a:lnTo>
                    <a:pt x="1403" y="13577"/>
                  </a:lnTo>
                  <a:lnTo>
                    <a:pt x="1403" y="12809"/>
                  </a:lnTo>
                  <a:cubicBezTo>
                    <a:pt x="1437" y="12076"/>
                    <a:pt x="1437" y="11108"/>
                    <a:pt x="1437" y="9874"/>
                  </a:cubicBezTo>
                  <a:cubicBezTo>
                    <a:pt x="1470" y="7372"/>
                    <a:pt x="1470" y="3936"/>
                    <a:pt x="1470" y="67"/>
                  </a:cubicBezTo>
                  <a:lnTo>
                    <a:pt x="1470" y="0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4" name="Google Shape;663;p36">
              <a:extLst>
                <a:ext uri="{FF2B5EF4-FFF2-40B4-BE49-F238E27FC236}">
                  <a16:creationId xmlns:a16="http://schemas.microsoft.com/office/drawing/2014/main" id="{D1E14129-DEAC-88F9-19D0-36636D0CFB97}"/>
                </a:ext>
              </a:extLst>
            </p:cNvPr>
            <p:cNvSpPr/>
            <p:nvPr/>
          </p:nvSpPr>
          <p:spPr>
            <a:xfrm>
              <a:off x="5286524" y="2773580"/>
              <a:ext cx="17311" cy="280689"/>
            </a:xfrm>
            <a:custGeom>
              <a:avLst/>
              <a:gdLst/>
              <a:ahLst/>
              <a:cxnLst/>
              <a:rect l="l" t="t" r="r" b="b"/>
              <a:pathLst>
                <a:path w="1436" h="23284" extrusionOk="0">
                  <a:moveTo>
                    <a:pt x="67" y="0"/>
                  </a:moveTo>
                  <a:cubicBezTo>
                    <a:pt x="28" y="40"/>
                    <a:pt x="9" y="59"/>
                    <a:pt x="1" y="67"/>
                  </a:cubicBezTo>
                  <a:lnTo>
                    <a:pt x="1" y="67"/>
                  </a:lnTo>
                  <a:lnTo>
                    <a:pt x="1" y="4037"/>
                  </a:lnTo>
                  <a:lnTo>
                    <a:pt x="1" y="7839"/>
                  </a:lnTo>
                  <a:lnTo>
                    <a:pt x="1" y="14578"/>
                  </a:lnTo>
                  <a:cubicBezTo>
                    <a:pt x="1" y="18647"/>
                    <a:pt x="34" y="21716"/>
                    <a:pt x="34" y="23284"/>
                  </a:cubicBezTo>
                  <a:lnTo>
                    <a:pt x="67" y="23284"/>
                  </a:lnTo>
                  <a:cubicBezTo>
                    <a:pt x="67" y="21716"/>
                    <a:pt x="101" y="18647"/>
                    <a:pt x="101" y="14611"/>
                  </a:cubicBezTo>
                  <a:lnTo>
                    <a:pt x="101" y="7873"/>
                  </a:lnTo>
                  <a:lnTo>
                    <a:pt x="101" y="4070"/>
                  </a:lnTo>
                  <a:lnTo>
                    <a:pt x="101" y="134"/>
                  </a:lnTo>
                  <a:lnTo>
                    <a:pt x="1269" y="134"/>
                  </a:lnTo>
                  <a:cubicBezTo>
                    <a:pt x="1302" y="6578"/>
                    <a:pt x="1302" y="12357"/>
                    <a:pt x="1302" y="16512"/>
                  </a:cubicBezTo>
                  <a:cubicBezTo>
                    <a:pt x="1302" y="18614"/>
                    <a:pt x="1302" y="20315"/>
                    <a:pt x="1302" y="21483"/>
                  </a:cubicBezTo>
                  <a:lnTo>
                    <a:pt x="1302" y="22817"/>
                  </a:lnTo>
                  <a:lnTo>
                    <a:pt x="1302" y="23184"/>
                  </a:lnTo>
                  <a:lnTo>
                    <a:pt x="1302" y="23284"/>
                  </a:lnTo>
                  <a:cubicBezTo>
                    <a:pt x="1302" y="23284"/>
                    <a:pt x="1402" y="23250"/>
                    <a:pt x="1402" y="23184"/>
                  </a:cubicBezTo>
                  <a:lnTo>
                    <a:pt x="1402" y="22817"/>
                  </a:lnTo>
                  <a:lnTo>
                    <a:pt x="1402" y="21483"/>
                  </a:lnTo>
                  <a:cubicBezTo>
                    <a:pt x="1435" y="20315"/>
                    <a:pt x="1435" y="18647"/>
                    <a:pt x="1435" y="16546"/>
                  </a:cubicBezTo>
                  <a:cubicBezTo>
                    <a:pt x="1435" y="12376"/>
                    <a:pt x="1435" y="6538"/>
                    <a:pt x="1435" y="67"/>
                  </a:cubicBezTo>
                  <a:lnTo>
                    <a:pt x="1435" y="0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5" name="Google Shape;664;p36">
              <a:extLst>
                <a:ext uri="{FF2B5EF4-FFF2-40B4-BE49-F238E27FC236}">
                  <a16:creationId xmlns:a16="http://schemas.microsoft.com/office/drawing/2014/main" id="{E53581DC-4440-4B4F-BB5B-A82769F64BB7}"/>
                </a:ext>
              </a:extLst>
            </p:cNvPr>
            <p:cNvSpPr/>
            <p:nvPr/>
          </p:nvSpPr>
          <p:spPr>
            <a:xfrm>
              <a:off x="3614765" y="3071174"/>
              <a:ext cx="407351" cy="235253"/>
            </a:xfrm>
            <a:custGeom>
              <a:avLst/>
              <a:gdLst/>
              <a:ahLst/>
              <a:cxnLst/>
              <a:rect l="l" t="t" r="r" b="b"/>
              <a:pathLst>
                <a:path w="33791" h="19515" extrusionOk="0">
                  <a:moveTo>
                    <a:pt x="5471" y="7573"/>
                  </a:moveTo>
                  <a:lnTo>
                    <a:pt x="19514" y="15078"/>
                  </a:lnTo>
                  <a:lnTo>
                    <a:pt x="5938" y="15845"/>
                  </a:lnTo>
                  <a:lnTo>
                    <a:pt x="5471" y="7573"/>
                  </a:lnTo>
                  <a:close/>
                  <a:moveTo>
                    <a:pt x="0" y="1"/>
                  </a:moveTo>
                  <a:lnTo>
                    <a:pt x="1101" y="19515"/>
                  </a:lnTo>
                  <a:lnTo>
                    <a:pt x="33791" y="1764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4BE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6" name="Google Shape;665;p36">
              <a:extLst>
                <a:ext uri="{FF2B5EF4-FFF2-40B4-BE49-F238E27FC236}">
                  <a16:creationId xmlns:a16="http://schemas.microsoft.com/office/drawing/2014/main" id="{4C25D5C9-1A69-824E-E902-82B9D677CA99}"/>
                </a:ext>
              </a:extLst>
            </p:cNvPr>
            <p:cNvSpPr/>
            <p:nvPr/>
          </p:nvSpPr>
          <p:spPr>
            <a:xfrm>
              <a:off x="3638889" y="3091694"/>
              <a:ext cx="14888" cy="27751"/>
            </a:xfrm>
            <a:custGeom>
              <a:avLst/>
              <a:gdLst/>
              <a:ahLst/>
              <a:cxnLst/>
              <a:rect l="l" t="t" r="r" b="b"/>
              <a:pathLst>
                <a:path w="1235" h="2302" extrusionOk="0">
                  <a:moveTo>
                    <a:pt x="1235" y="0"/>
                  </a:moveTo>
                  <a:cubicBezTo>
                    <a:pt x="935" y="300"/>
                    <a:pt x="701" y="701"/>
                    <a:pt x="534" y="1101"/>
                  </a:cubicBezTo>
                  <a:cubicBezTo>
                    <a:pt x="267" y="1468"/>
                    <a:pt x="101" y="1868"/>
                    <a:pt x="1" y="2302"/>
                  </a:cubicBezTo>
                  <a:cubicBezTo>
                    <a:pt x="301" y="2001"/>
                    <a:pt x="534" y="1601"/>
                    <a:pt x="734" y="1201"/>
                  </a:cubicBezTo>
                  <a:cubicBezTo>
                    <a:pt x="968" y="834"/>
                    <a:pt x="1135" y="434"/>
                    <a:pt x="1235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7" name="Google Shape;666;p36">
              <a:extLst>
                <a:ext uri="{FF2B5EF4-FFF2-40B4-BE49-F238E27FC236}">
                  <a16:creationId xmlns:a16="http://schemas.microsoft.com/office/drawing/2014/main" id="{087AFBCA-E7C9-3DFC-A071-9A2354BC6A8A}"/>
                </a:ext>
              </a:extLst>
            </p:cNvPr>
            <p:cNvSpPr/>
            <p:nvPr/>
          </p:nvSpPr>
          <p:spPr>
            <a:xfrm>
              <a:off x="3699615" y="3122654"/>
              <a:ext cx="14888" cy="27763"/>
            </a:xfrm>
            <a:custGeom>
              <a:avLst/>
              <a:gdLst/>
              <a:ahLst/>
              <a:cxnLst/>
              <a:rect l="l" t="t" r="r" b="b"/>
              <a:pathLst>
                <a:path w="1235" h="2303" extrusionOk="0">
                  <a:moveTo>
                    <a:pt x="1235" y="1"/>
                  </a:moveTo>
                  <a:cubicBezTo>
                    <a:pt x="901" y="334"/>
                    <a:pt x="668" y="701"/>
                    <a:pt x="501" y="1101"/>
                  </a:cubicBezTo>
                  <a:cubicBezTo>
                    <a:pt x="267" y="1468"/>
                    <a:pt x="101" y="1869"/>
                    <a:pt x="0" y="2302"/>
                  </a:cubicBezTo>
                  <a:cubicBezTo>
                    <a:pt x="301" y="1969"/>
                    <a:pt x="534" y="1602"/>
                    <a:pt x="701" y="1201"/>
                  </a:cubicBezTo>
                  <a:cubicBezTo>
                    <a:pt x="934" y="834"/>
                    <a:pt x="1101" y="434"/>
                    <a:pt x="123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8" name="Google Shape;667;p36">
              <a:extLst>
                <a:ext uri="{FF2B5EF4-FFF2-40B4-BE49-F238E27FC236}">
                  <a16:creationId xmlns:a16="http://schemas.microsoft.com/office/drawing/2014/main" id="{32E95E3F-E1D3-70F5-2A73-F6EBEC75F7C3}"/>
                </a:ext>
              </a:extLst>
            </p:cNvPr>
            <p:cNvSpPr/>
            <p:nvPr/>
          </p:nvSpPr>
          <p:spPr>
            <a:xfrm>
              <a:off x="3757123" y="3154024"/>
              <a:ext cx="17709" cy="25749"/>
            </a:xfrm>
            <a:custGeom>
              <a:avLst/>
              <a:gdLst/>
              <a:ahLst/>
              <a:cxnLst/>
              <a:rect l="l" t="t" r="r" b="b"/>
              <a:pathLst>
                <a:path w="1469" h="2136" extrusionOk="0">
                  <a:moveTo>
                    <a:pt x="1468" y="0"/>
                  </a:moveTo>
                  <a:lnTo>
                    <a:pt x="1468" y="0"/>
                  </a:lnTo>
                  <a:cubicBezTo>
                    <a:pt x="1135" y="267"/>
                    <a:pt x="834" y="601"/>
                    <a:pt x="634" y="1001"/>
                  </a:cubicBezTo>
                  <a:cubicBezTo>
                    <a:pt x="334" y="1335"/>
                    <a:pt x="134" y="1702"/>
                    <a:pt x="1" y="2135"/>
                  </a:cubicBezTo>
                  <a:cubicBezTo>
                    <a:pt x="334" y="1835"/>
                    <a:pt x="601" y="1501"/>
                    <a:pt x="834" y="1135"/>
                  </a:cubicBezTo>
                  <a:cubicBezTo>
                    <a:pt x="1101" y="801"/>
                    <a:pt x="1301" y="401"/>
                    <a:pt x="146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39" name="Google Shape;668;p36">
              <a:extLst>
                <a:ext uri="{FF2B5EF4-FFF2-40B4-BE49-F238E27FC236}">
                  <a16:creationId xmlns:a16="http://schemas.microsoft.com/office/drawing/2014/main" id="{47BB42E1-31B5-73B9-19B6-F53A23FBA18F}"/>
                </a:ext>
              </a:extLst>
            </p:cNvPr>
            <p:cNvSpPr/>
            <p:nvPr/>
          </p:nvSpPr>
          <p:spPr>
            <a:xfrm>
              <a:off x="3816246" y="3186600"/>
              <a:ext cx="17697" cy="25749"/>
            </a:xfrm>
            <a:custGeom>
              <a:avLst/>
              <a:gdLst/>
              <a:ahLst/>
              <a:cxnLst/>
              <a:rect l="l" t="t" r="r" b="b"/>
              <a:pathLst>
                <a:path w="1468" h="2136" extrusionOk="0">
                  <a:moveTo>
                    <a:pt x="1468" y="0"/>
                  </a:moveTo>
                  <a:cubicBezTo>
                    <a:pt x="1134" y="301"/>
                    <a:pt x="867" y="634"/>
                    <a:pt x="634" y="1001"/>
                  </a:cubicBezTo>
                  <a:cubicBezTo>
                    <a:pt x="367" y="1335"/>
                    <a:pt x="167" y="1735"/>
                    <a:pt x="0" y="2135"/>
                  </a:cubicBezTo>
                  <a:cubicBezTo>
                    <a:pt x="334" y="1835"/>
                    <a:pt x="634" y="1501"/>
                    <a:pt x="834" y="1134"/>
                  </a:cubicBezTo>
                  <a:cubicBezTo>
                    <a:pt x="1134" y="801"/>
                    <a:pt x="1334" y="401"/>
                    <a:pt x="146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0" name="Google Shape;669;p36">
              <a:extLst>
                <a:ext uri="{FF2B5EF4-FFF2-40B4-BE49-F238E27FC236}">
                  <a16:creationId xmlns:a16="http://schemas.microsoft.com/office/drawing/2014/main" id="{F84C82B0-1042-F451-F74B-1B7D79C7F89F}"/>
                </a:ext>
              </a:extLst>
            </p:cNvPr>
            <p:cNvSpPr/>
            <p:nvPr/>
          </p:nvSpPr>
          <p:spPr>
            <a:xfrm>
              <a:off x="3879782" y="3218368"/>
              <a:ext cx="16503" cy="27763"/>
            </a:xfrm>
            <a:custGeom>
              <a:avLst/>
              <a:gdLst/>
              <a:ahLst/>
              <a:cxnLst/>
              <a:rect l="l" t="t" r="r" b="b"/>
              <a:pathLst>
                <a:path w="1369" h="2303" extrusionOk="0">
                  <a:moveTo>
                    <a:pt x="1368" y="1"/>
                  </a:moveTo>
                  <a:cubicBezTo>
                    <a:pt x="768" y="668"/>
                    <a:pt x="334" y="1468"/>
                    <a:pt x="0" y="2302"/>
                  </a:cubicBezTo>
                  <a:cubicBezTo>
                    <a:pt x="334" y="1969"/>
                    <a:pt x="601" y="1602"/>
                    <a:pt x="768" y="1201"/>
                  </a:cubicBezTo>
                  <a:cubicBezTo>
                    <a:pt x="1035" y="834"/>
                    <a:pt x="1235" y="434"/>
                    <a:pt x="1368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1" name="Google Shape;670;p36">
              <a:extLst>
                <a:ext uri="{FF2B5EF4-FFF2-40B4-BE49-F238E27FC236}">
                  <a16:creationId xmlns:a16="http://schemas.microsoft.com/office/drawing/2014/main" id="{00D7215B-3360-7578-350C-A95597832E98}"/>
                </a:ext>
              </a:extLst>
            </p:cNvPr>
            <p:cNvSpPr/>
            <p:nvPr/>
          </p:nvSpPr>
          <p:spPr>
            <a:xfrm>
              <a:off x="3945741" y="3252150"/>
              <a:ext cx="14888" cy="26147"/>
            </a:xfrm>
            <a:custGeom>
              <a:avLst/>
              <a:gdLst/>
              <a:ahLst/>
              <a:cxnLst/>
              <a:rect l="l" t="t" r="r" b="b"/>
              <a:pathLst>
                <a:path w="1235" h="2169" extrusionOk="0">
                  <a:moveTo>
                    <a:pt x="1234" y="1"/>
                  </a:moveTo>
                  <a:lnTo>
                    <a:pt x="1234" y="1"/>
                  </a:lnTo>
                  <a:cubicBezTo>
                    <a:pt x="934" y="267"/>
                    <a:pt x="701" y="634"/>
                    <a:pt x="534" y="1001"/>
                  </a:cubicBezTo>
                  <a:cubicBezTo>
                    <a:pt x="267" y="1368"/>
                    <a:pt x="100" y="1735"/>
                    <a:pt x="0" y="2169"/>
                  </a:cubicBezTo>
                  <a:cubicBezTo>
                    <a:pt x="300" y="1869"/>
                    <a:pt x="534" y="1502"/>
                    <a:pt x="734" y="1135"/>
                  </a:cubicBezTo>
                  <a:cubicBezTo>
                    <a:pt x="967" y="768"/>
                    <a:pt x="1134" y="401"/>
                    <a:pt x="1234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2" name="Google Shape;671;p36">
              <a:extLst>
                <a:ext uri="{FF2B5EF4-FFF2-40B4-BE49-F238E27FC236}">
                  <a16:creationId xmlns:a16="http://schemas.microsoft.com/office/drawing/2014/main" id="{87B91B96-DEF0-2F94-64AA-7BA3434A7DBA}"/>
                </a:ext>
              </a:extLst>
            </p:cNvPr>
            <p:cNvSpPr/>
            <p:nvPr/>
          </p:nvSpPr>
          <p:spPr>
            <a:xfrm>
              <a:off x="3664231" y="3101339"/>
              <a:ext cx="9258" cy="14128"/>
            </a:xfrm>
            <a:custGeom>
              <a:avLst/>
              <a:gdLst/>
              <a:ahLst/>
              <a:cxnLst/>
              <a:rect l="l" t="t" r="r" b="b"/>
              <a:pathLst>
                <a:path w="768" h="1172" extrusionOk="0">
                  <a:moveTo>
                    <a:pt x="701" y="1"/>
                  </a:moveTo>
                  <a:cubicBezTo>
                    <a:pt x="667" y="1"/>
                    <a:pt x="467" y="201"/>
                    <a:pt x="300" y="534"/>
                  </a:cubicBezTo>
                  <a:cubicBezTo>
                    <a:pt x="133" y="868"/>
                    <a:pt x="0" y="1135"/>
                    <a:pt x="67" y="1168"/>
                  </a:cubicBezTo>
                  <a:cubicBezTo>
                    <a:pt x="71" y="1170"/>
                    <a:pt x="76" y="1171"/>
                    <a:pt x="81" y="1171"/>
                  </a:cubicBezTo>
                  <a:cubicBezTo>
                    <a:pt x="159" y="1171"/>
                    <a:pt x="344" y="947"/>
                    <a:pt x="500" y="634"/>
                  </a:cubicBezTo>
                  <a:cubicBezTo>
                    <a:pt x="667" y="334"/>
                    <a:pt x="767" y="34"/>
                    <a:pt x="70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3" name="Google Shape;672;p36">
              <a:extLst>
                <a:ext uri="{FF2B5EF4-FFF2-40B4-BE49-F238E27FC236}">
                  <a16:creationId xmlns:a16="http://schemas.microsoft.com/office/drawing/2014/main" id="{7C3B016D-E2FA-5D65-852C-60E26359E7C7}"/>
                </a:ext>
              </a:extLst>
            </p:cNvPr>
            <p:cNvSpPr/>
            <p:nvPr/>
          </p:nvSpPr>
          <p:spPr>
            <a:xfrm>
              <a:off x="3684328" y="3111358"/>
              <a:ext cx="8860" cy="14128"/>
            </a:xfrm>
            <a:custGeom>
              <a:avLst/>
              <a:gdLst/>
              <a:ahLst/>
              <a:cxnLst/>
              <a:rect l="l" t="t" r="r" b="b"/>
              <a:pathLst>
                <a:path w="735" h="1172" extrusionOk="0">
                  <a:moveTo>
                    <a:pt x="660" y="0"/>
                  </a:moveTo>
                  <a:cubicBezTo>
                    <a:pt x="609" y="0"/>
                    <a:pt x="424" y="223"/>
                    <a:pt x="268" y="504"/>
                  </a:cubicBezTo>
                  <a:cubicBezTo>
                    <a:pt x="101" y="837"/>
                    <a:pt x="1" y="1138"/>
                    <a:pt x="68" y="1171"/>
                  </a:cubicBezTo>
                  <a:cubicBezTo>
                    <a:pt x="134" y="1171"/>
                    <a:pt x="301" y="938"/>
                    <a:pt x="468" y="637"/>
                  </a:cubicBezTo>
                  <a:cubicBezTo>
                    <a:pt x="635" y="304"/>
                    <a:pt x="735" y="4"/>
                    <a:pt x="668" y="4"/>
                  </a:cubicBezTo>
                  <a:cubicBezTo>
                    <a:pt x="666" y="1"/>
                    <a:pt x="663" y="0"/>
                    <a:pt x="66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4" name="Google Shape;673;p36">
              <a:extLst>
                <a:ext uri="{FF2B5EF4-FFF2-40B4-BE49-F238E27FC236}">
                  <a16:creationId xmlns:a16="http://schemas.microsoft.com/office/drawing/2014/main" id="{0143A491-8B2C-D473-A5E4-3849AB36287B}"/>
                </a:ext>
              </a:extLst>
            </p:cNvPr>
            <p:cNvSpPr/>
            <p:nvPr/>
          </p:nvSpPr>
          <p:spPr>
            <a:xfrm>
              <a:off x="3728164" y="3134686"/>
              <a:ext cx="9270" cy="14153"/>
            </a:xfrm>
            <a:custGeom>
              <a:avLst/>
              <a:gdLst/>
              <a:ahLst/>
              <a:cxnLst/>
              <a:rect l="l" t="t" r="r" b="b"/>
              <a:pathLst>
                <a:path w="769" h="1174" extrusionOk="0">
                  <a:moveTo>
                    <a:pt x="687" y="0"/>
                  </a:moveTo>
                  <a:cubicBezTo>
                    <a:pt x="613" y="0"/>
                    <a:pt x="455" y="225"/>
                    <a:pt x="268" y="537"/>
                  </a:cubicBezTo>
                  <a:cubicBezTo>
                    <a:pt x="101" y="837"/>
                    <a:pt x="1" y="1137"/>
                    <a:pt x="68" y="1171"/>
                  </a:cubicBezTo>
                  <a:cubicBezTo>
                    <a:pt x="72" y="1173"/>
                    <a:pt x="77" y="1174"/>
                    <a:pt x="82" y="1174"/>
                  </a:cubicBezTo>
                  <a:cubicBezTo>
                    <a:pt x="160" y="1174"/>
                    <a:pt x="345" y="949"/>
                    <a:pt x="501" y="637"/>
                  </a:cubicBezTo>
                  <a:cubicBezTo>
                    <a:pt x="668" y="303"/>
                    <a:pt x="768" y="37"/>
                    <a:pt x="701" y="3"/>
                  </a:cubicBezTo>
                  <a:cubicBezTo>
                    <a:pt x="697" y="1"/>
                    <a:pt x="692" y="0"/>
                    <a:pt x="68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5" name="Google Shape;674;p36">
              <a:extLst>
                <a:ext uri="{FF2B5EF4-FFF2-40B4-BE49-F238E27FC236}">
                  <a16:creationId xmlns:a16="http://schemas.microsoft.com/office/drawing/2014/main" id="{F72B74FE-2C25-1DA8-4E1E-6B172F591524}"/>
                </a:ext>
              </a:extLst>
            </p:cNvPr>
            <p:cNvSpPr/>
            <p:nvPr/>
          </p:nvSpPr>
          <p:spPr>
            <a:xfrm>
              <a:off x="3747876" y="3144331"/>
              <a:ext cx="9258" cy="14165"/>
            </a:xfrm>
            <a:custGeom>
              <a:avLst/>
              <a:gdLst/>
              <a:ahLst/>
              <a:cxnLst/>
              <a:rect l="l" t="t" r="r" b="b"/>
              <a:pathLst>
                <a:path w="768" h="1175" extrusionOk="0">
                  <a:moveTo>
                    <a:pt x="687" y="1"/>
                  </a:moveTo>
                  <a:cubicBezTo>
                    <a:pt x="613" y="1"/>
                    <a:pt x="457" y="225"/>
                    <a:pt x="301" y="538"/>
                  </a:cubicBezTo>
                  <a:cubicBezTo>
                    <a:pt x="134" y="871"/>
                    <a:pt x="0" y="1138"/>
                    <a:pt x="67" y="1171"/>
                  </a:cubicBezTo>
                  <a:cubicBezTo>
                    <a:pt x="71" y="1173"/>
                    <a:pt x="76" y="1174"/>
                    <a:pt x="81" y="1174"/>
                  </a:cubicBezTo>
                  <a:cubicBezTo>
                    <a:pt x="159" y="1174"/>
                    <a:pt x="345" y="950"/>
                    <a:pt x="501" y="638"/>
                  </a:cubicBezTo>
                  <a:cubicBezTo>
                    <a:pt x="667" y="337"/>
                    <a:pt x="768" y="37"/>
                    <a:pt x="701" y="4"/>
                  </a:cubicBezTo>
                  <a:cubicBezTo>
                    <a:pt x="697" y="2"/>
                    <a:pt x="692" y="1"/>
                    <a:pt x="68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6" name="Google Shape;675;p36">
              <a:extLst>
                <a:ext uri="{FF2B5EF4-FFF2-40B4-BE49-F238E27FC236}">
                  <a16:creationId xmlns:a16="http://schemas.microsoft.com/office/drawing/2014/main" id="{1C26DC7F-55B2-CF47-6C10-3D13E2C31A84}"/>
                </a:ext>
              </a:extLst>
            </p:cNvPr>
            <p:cNvSpPr/>
            <p:nvPr/>
          </p:nvSpPr>
          <p:spPr>
            <a:xfrm>
              <a:off x="3788095" y="3166852"/>
              <a:ext cx="8848" cy="14165"/>
            </a:xfrm>
            <a:custGeom>
              <a:avLst/>
              <a:gdLst/>
              <a:ahLst/>
              <a:cxnLst/>
              <a:rect l="l" t="t" r="r" b="b"/>
              <a:pathLst>
                <a:path w="734" h="1175" extrusionOk="0">
                  <a:moveTo>
                    <a:pt x="659" y="1"/>
                  </a:moveTo>
                  <a:cubicBezTo>
                    <a:pt x="608" y="1"/>
                    <a:pt x="423" y="225"/>
                    <a:pt x="267" y="538"/>
                  </a:cubicBezTo>
                  <a:cubicBezTo>
                    <a:pt x="100" y="838"/>
                    <a:pt x="0" y="1138"/>
                    <a:pt x="67" y="1171"/>
                  </a:cubicBezTo>
                  <a:cubicBezTo>
                    <a:pt x="71" y="1173"/>
                    <a:pt x="76" y="1175"/>
                    <a:pt x="81" y="1175"/>
                  </a:cubicBezTo>
                  <a:cubicBezTo>
                    <a:pt x="155" y="1175"/>
                    <a:pt x="311" y="950"/>
                    <a:pt x="467" y="638"/>
                  </a:cubicBezTo>
                  <a:cubicBezTo>
                    <a:pt x="634" y="304"/>
                    <a:pt x="734" y="37"/>
                    <a:pt x="667" y="4"/>
                  </a:cubicBezTo>
                  <a:cubicBezTo>
                    <a:pt x="665" y="2"/>
                    <a:pt x="662" y="1"/>
                    <a:pt x="659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7" name="Google Shape;676;p36">
              <a:extLst>
                <a:ext uri="{FF2B5EF4-FFF2-40B4-BE49-F238E27FC236}">
                  <a16:creationId xmlns:a16="http://schemas.microsoft.com/office/drawing/2014/main" id="{C39D4AFC-0C88-81A2-8AF5-890FE7F4AE64}"/>
                </a:ext>
              </a:extLst>
            </p:cNvPr>
            <p:cNvSpPr/>
            <p:nvPr/>
          </p:nvSpPr>
          <p:spPr>
            <a:xfrm>
              <a:off x="3806987" y="3176545"/>
              <a:ext cx="8860" cy="14128"/>
            </a:xfrm>
            <a:custGeom>
              <a:avLst/>
              <a:gdLst/>
              <a:ahLst/>
              <a:cxnLst/>
              <a:rect l="l" t="t" r="r" b="b"/>
              <a:pathLst>
                <a:path w="735" h="1172" extrusionOk="0">
                  <a:moveTo>
                    <a:pt x="668" y="0"/>
                  </a:moveTo>
                  <a:cubicBezTo>
                    <a:pt x="635" y="0"/>
                    <a:pt x="434" y="201"/>
                    <a:pt x="268" y="534"/>
                  </a:cubicBezTo>
                  <a:cubicBezTo>
                    <a:pt x="101" y="834"/>
                    <a:pt x="1" y="1135"/>
                    <a:pt x="68" y="1168"/>
                  </a:cubicBezTo>
                  <a:cubicBezTo>
                    <a:pt x="70" y="1170"/>
                    <a:pt x="72" y="1171"/>
                    <a:pt x="76" y="1171"/>
                  </a:cubicBezTo>
                  <a:cubicBezTo>
                    <a:pt x="126" y="1171"/>
                    <a:pt x="312" y="946"/>
                    <a:pt x="468" y="634"/>
                  </a:cubicBezTo>
                  <a:cubicBezTo>
                    <a:pt x="635" y="334"/>
                    <a:pt x="735" y="34"/>
                    <a:pt x="66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8" name="Google Shape;677;p36">
              <a:extLst>
                <a:ext uri="{FF2B5EF4-FFF2-40B4-BE49-F238E27FC236}">
                  <a16:creationId xmlns:a16="http://schemas.microsoft.com/office/drawing/2014/main" id="{41A91BC8-BC9B-15C7-C250-06164C6D7D46}"/>
                </a:ext>
              </a:extLst>
            </p:cNvPr>
            <p:cNvSpPr/>
            <p:nvPr/>
          </p:nvSpPr>
          <p:spPr>
            <a:xfrm>
              <a:off x="3847604" y="3197825"/>
              <a:ext cx="8860" cy="14165"/>
            </a:xfrm>
            <a:custGeom>
              <a:avLst/>
              <a:gdLst/>
              <a:ahLst/>
              <a:cxnLst/>
              <a:rect l="l" t="t" r="r" b="b"/>
              <a:pathLst>
                <a:path w="735" h="1175" extrusionOk="0">
                  <a:moveTo>
                    <a:pt x="687" y="0"/>
                  </a:moveTo>
                  <a:cubicBezTo>
                    <a:pt x="609" y="0"/>
                    <a:pt x="424" y="225"/>
                    <a:pt x="268" y="537"/>
                  </a:cubicBezTo>
                  <a:cubicBezTo>
                    <a:pt x="101" y="871"/>
                    <a:pt x="1" y="1137"/>
                    <a:pt x="68" y="1171"/>
                  </a:cubicBezTo>
                  <a:cubicBezTo>
                    <a:pt x="72" y="1173"/>
                    <a:pt x="77" y="1174"/>
                    <a:pt x="82" y="1174"/>
                  </a:cubicBezTo>
                  <a:cubicBezTo>
                    <a:pt x="156" y="1174"/>
                    <a:pt x="312" y="949"/>
                    <a:pt x="468" y="637"/>
                  </a:cubicBezTo>
                  <a:cubicBezTo>
                    <a:pt x="635" y="337"/>
                    <a:pt x="735" y="37"/>
                    <a:pt x="701" y="3"/>
                  </a:cubicBezTo>
                  <a:cubicBezTo>
                    <a:pt x="697" y="1"/>
                    <a:pt x="692" y="0"/>
                    <a:pt x="68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49" name="Google Shape;678;p36">
              <a:extLst>
                <a:ext uri="{FF2B5EF4-FFF2-40B4-BE49-F238E27FC236}">
                  <a16:creationId xmlns:a16="http://schemas.microsoft.com/office/drawing/2014/main" id="{5DFC2B44-5016-5EF3-AF60-10F4A8E88FD0}"/>
                </a:ext>
              </a:extLst>
            </p:cNvPr>
            <p:cNvSpPr/>
            <p:nvPr/>
          </p:nvSpPr>
          <p:spPr>
            <a:xfrm>
              <a:off x="3869727" y="3209483"/>
              <a:ext cx="8860" cy="14165"/>
            </a:xfrm>
            <a:custGeom>
              <a:avLst/>
              <a:gdLst/>
              <a:ahLst/>
              <a:cxnLst/>
              <a:rect l="l" t="t" r="r" b="b"/>
              <a:pathLst>
                <a:path w="735" h="1175" extrusionOk="0">
                  <a:moveTo>
                    <a:pt x="659" y="1"/>
                  </a:moveTo>
                  <a:cubicBezTo>
                    <a:pt x="609" y="1"/>
                    <a:pt x="424" y="225"/>
                    <a:pt x="267" y="537"/>
                  </a:cubicBezTo>
                  <a:cubicBezTo>
                    <a:pt x="101" y="838"/>
                    <a:pt x="1" y="1138"/>
                    <a:pt x="34" y="1171"/>
                  </a:cubicBezTo>
                  <a:cubicBezTo>
                    <a:pt x="38" y="1173"/>
                    <a:pt x="43" y="1174"/>
                    <a:pt x="48" y="1174"/>
                  </a:cubicBezTo>
                  <a:cubicBezTo>
                    <a:pt x="126" y="1174"/>
                    <a:pt x="311" y="950"/>
                    <a:pt x="468" y="637"/>
                  </a:cubicBezTo>
                  <a:cubicBezTo>
                    <a:pt x="634" y="304"/>
                    <a:pt x="734" y="37"/>
                    <a:pt x="668" y="4"/>
                  </a:cubicBezTo>
                  <a:cubicBezTo>
                    <a:pt x="666" y="2"/>
                    <a:pt x="663" y="1"/>
                    <a:pt x="659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0" name="Google Shape;679;p36">
              <a:extLst>
                <a:ext uri="{FF2B5EF4-FFF2-40B4-BE49-F238E27FC236}">
                  <a16:creationId xmlns:a16="http://schemas.microsoft.com/office/drawing/2014/main" id="{5CEFABDA-81BA-530B-11F3-73769F7C1BED}"/>
                </a:ext>
              </a:extLst>
            </p:cNvPr>
            <p:cNvSpPr/>
            <p:nvPr/>
          </p:nvSpPr>
          <p:spPr>
            <a:xfrm>
              <a:off x="3908741" y="3230400"/>
              <a:ext cx="9258" cy="14116"/>
            </a:xfrm>
            <a:custGeom>
              <a:avLst/>
              <a:gdLst/>
              <a:ahLst/>
              <a:cxnLst/>
              <a:rect l="l" t="t" r="r" b="b"/>
              <a:pathLst>
                <a:path w="768" h="1171" extrusionOk="0">
                  <a:moveTo>
                    <a:pt x="687" y="0"/>
                  </a:moveTo>
                  <a:cubicBezTo>
                    <a:pt x="613" y="0"/>
                    <a:pt x="456" y="223"/>
                    <a:pt x="300" y="504"/>
                  </a:cubicBezTo>
                  <a:cubicBezTo>
                    <a:pt x="134" y="837"/>
                    <a:pt x="0" y="1137"/>
                    <a:pt x="67" y="1171"/>
                  </a:cubicBezTo>
                  <a:cubicBezTo>
                    <a:pt x="134" y="1171"/>
                    <a:pt x="334" y="937"/>
                    <a:pt x="501" y="637"/>
                  </a:cubicBezTo>
                  <a:cubicBezTo>
                    <a:pt x="667" y="303"/>
                    <a:pt x="767" y="3"/>
                    <a:pt x="701" y="3"/>
                  </a:cubicBezTo>
                  <a:cubicBezTo>
                    <a:pt x="696" y="1"/>
                    <a:pt x="692" y="0"/>
                    <a:pt x="68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1" name="Google Shape;680;p36">
              <a:extLst>
                <a:ext uri="{FF2B5EF4-FFF2-40B4-BE49-F238E27FC236}">
                  <a16:creationId xmlns:a16="http://schemas.microsoft.com/office/drawing/2014/main" id="{34CF5020-FCA6-2CAA-3758-E5A93642F956}"/>
                </a:ext>
              </a:extLst>
            </p:cNvPr>
            <p:cNvSpPr/>
            <p:nvPr/>
          </p:nvSpPr>
          <p:spPr>
            <a:xfrm>
              <a:off x="3931659" y="3242059"/>
              <a:ext cx="8860" cy="14153"/>
            </a:xfrm>
            <a:custGeom>
              <a:avLst/>
              <a:gdLst/>
              <a:ahLst/>
              <a:cxnLst/>
              <a:rect l="l" t="t" r="r" b="b"/>
              <a:pathLst>
                <a:path w="735" h="1174" extrusionOk="0">
                  <a:moveTo>
                    <a:pt x="687" y="0"/>
                  </a:moveTo>
                  <a:cubicBezTo>
                    <a:pt x="609" y="0"/>
                    <a:pt x="423" y="223"/>
                    <a:pt x="267" y="504"/>
                  </a:cubicBezTo>
                  <a:cubicBezTo>
                    <a:pt x="101" y="838"/>
                    <a:pt x="1" y="1104"/>
                    <a:pt x="67" y="1171"/>
                  </a:cubicBezTo>
                  <a:cubicBezTo>
                    <a:pt x="71" y="1173"/>
                    <a:pt x="75" y="1174"/>
                    <a:pt x="80" y="1174"/>
                  </a:cubicBezTo>
                  <a:cubicBezTo>
                    <a:pt x="153" y="1174"/>
                    <a:pt x="310" y="921"/>
                    <a:pt x="468" y="637"/>
                  </a:cubicBezTo>
                  <a:cubicBezTo>
                    <a:pt x="668" y="304"/>
                    <a:pt x="734" y="37"/>
                    <a:pt x="701" y="4"/>
                  </a:cubicBezTo>
                  <a:cubicBezTo>
                    <a:pt x="697" y="1"/>
                    <a:pt x="692" y="0"/>
                    <a:pt x="68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2" name="Google Shape;681;p36">
              <a:extLst>
                <a:ext uri="{FF2B5EF4-FFF2-40B4-BE49-F238E27FC236}">
                  <a16:creationId xmlns:a16="http://schemas.microsoft.com/office/drawing/2014/main" id="{D129BBB8-F9E0-68AE-D782-FDA2CE9BD611}"/>
                </a:ext>
              </a:extLst>
            </p:cNvPr>
            <p:cNvSpPr/>
            <p:nvPr/>
          </p:nvSpPr>
          <p:spPr>
            <a:xfrm>
              <a:off x="4109414" y="2563658"/>
              <a:ext cx="179764" cy="179752"/>
            </a:xfrm>
            <a:custGeom>
              <a:avLst/>
              <a:gdLst/>
              <a:ahLst/>
              <a:cxnLst/>
              <a:rect l="l" t="t" r="r" b="b"/>
              <a:pathLst>
                <a:path w="14912" h="14911" extrusionOk="0">
                  <a:moveTo>
                    <a:pt x="0" y="0"/>
                  </a:moveTo>
                  <a:lnTo>
                    <a:pt x="0" y="67"/>
                  </a:lnTo>
                  <a:lnTo>
                    <a:pt x="0" y="14844"/>
                  </a:lnTo>
                  <a:lnTo>
                    <a:pt x="0" y="14911"/>
                  </a:lnTo>
                  <a:lnTo>
                    <a:pt x="100" y="14911"/>
                  </a:lnTo>
                  <a:lnTo>
                    <a:pt x="167" y="14910"/>
                  </a:lnTo>
                  <a:lnTo>
                    <a:pt x="167" y="14910"/>
                  </a:lnTo>
                  <a:lnTo>
                    <a:pt x="167" y="14911"/>
                  </a:lnTo>
                  <a:lnTo>
                    <a:pt x="167" y="14910"/>
                  </a:lnTo>
                  <a:lnTo>
                    <a:pt x="167" y="14910"/>
                  </a:lnTo>
                  <a:lnTo>
                    <a:pt x="10841" y="14877"/>
                  </a:lnTo>
                  <a:lnTo>
                    <a:pt x="10808" y="14877"/>
                  </a:lnTo>
                  <a:lnTo>
                    <a:pt x="167" y="14844"/>
                  </a:lnTo>
                  <a:lnTo>
                    <a:pt x="167" y="14844"/>
                  </a:lnTo>
                  <a:lnTo>
                    <a:pt x="167" y="200"/>
                  </a:lnTo>
                  <a:lnTo>
                    <a:pt x="14811" y="200"/>
                  </a:lnTo>
                  <a:cubicBezTo>
                    <a:pt x="14811" y="4607"/>
                    <a:pt x="14844" y="8252"/>
                    <a:pt x="14844" y="10841"/>
                  </a:cubicBezTo>
                  <a:lnTo>
                    <a:pt x="14844" y="13843"/>
                  </a:lnTo>
                  <a:lnTo>
                    <a:pt x="14844" y="14644"/>
                  </a:lnTo>
                  <a:lnTo>
                    <a:pt x="14844" y="14844"/>
                  </a:lnTo>
                  <a:lnTo>
                    <a:pt x="14844" y="14911"/>
                  </a:lnTo>
                  <a:lnTo>
                    <a:pt x="14878" y="14811"/>
                  </a:lnTo>
                  <a:lnTo>
                    <a:pt x="14878" y="14577"/>
                  </a:lnTo>
                  <a:lnTo>
                    <a:pt x="14878" y="13777"/>
                  </a:lnTo>
                  <a:lnTo>
                    <a:pt x="14878" y="10774"/>
                  </a:lnTo>
                  <a:cubicBezTo>
                    <a:pt x="14878" y="8173"/>
                    <a:pt x="14911" y="4503"/>
                    <a:pt x="14911" y="67"/>
                  </a:cubicBezTo>
                  <a:lnTo>
                    <a:pt x="14911" y="0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3" name="Google Shape;682;p36">
              <a:extLst>
                <a:ext uri="{FF2B5EF4-FFF2-40B4-BE49-F238E27FC236}">
                  <a16:creationId xmlns:a16="http://schemas.microsoft.com/office/drawing/2014/main" id="{C6E2011A-6A71-A701-314F-64A032F161FB}"/>
                </a:ext>
              </a:extLst>
            </p:cNvPr>
            <p:cNvSpPr/>
            <p:nvPr/>
          </p:nvSpPr>
          <p:spPr>
            <a:xfrm>
              <a:off x="4110222" y="2518206"/>
              <a:ext cx="258170" cy="225199"/>
            </a:xfrm>
            <a:custGeom>
              <a:avLst/>
              <a:gdLst/>
              <a:ahLst/>
              <a:cxnLst/>
              <a:rect l="l" t="t" r="r" b="b"/>
              <a:pathLst>
                <a:path w="21416" h="18681" extrusionOk="0">
                  <a:moveTo>
                    <a:pt x="64" y="3872"/>
                  </a:moveTo>
                  <a:lnTo>
                    <a:pt x="0" y="3903"/>
                  </a:lnTo>
                  <a:cubicBezTo>
                    <a:pt x="21" y="3903"/>
                    <a:pt x="42" y="3890"/>
                    <a:pt x="64" y="3872"/>
                  </a:cubicBezTo>
                  <a:close/>
                  <a:moveTo>
                    <a:pt x="6738" y="1"/>
                  </a:moveTo>
                  <a:lnTo>
                    <a:pt x="1801" y="2836"/>
                  </a:lnTo>
                  <a:lnTo>
                    <a:pt x="467" y="3637"/>
                  </a:lnTo>
                  <a:lnTo>
                    <a:pt x="100" y="3837"/>
                  </a:lnTo>
                  <a:cubicBezTo>
                    <a:pt x="88" y="3849"/>
                    <a:pt x="76" y="3861"/>
                    <a:pt x="64" y="3872"/>
                  </a:cubicBezTo>
                  <a:lnTo>
                    <a:pt x="64" y="3872"/>
                  </a:lnTo>
                  <a:lnTo>
                    <a:pt x="134" y="3837"/>
                  </a:lnTo>
                  <a:lnTo>
                    <a:pt x="467" y="3670"/>
                  </a:lnTo>
                  <a:lnTo>
                    <a:pt x="1835" y="2903"/>
                  </a:lnTo>
                  <a:lnTo>
                    <a:pt x="6805" y="134"/>
                  </a:lnTo>
                  <a:lnTo>
                    <a:pt x="21315" y="134"/>
                  </a:lnTo>
                  <a:lnTo>
                    <a:pt x="21315" y="14598"/>
                  </a:lnTo>
                  <a:lnTo>
                    <a:pt x="21315" y="14598"/>
                  </a:lnTo>
                  <a:lnTo>
                    <a:pt x="16545" y="17547"/>
                  </a:lnTo>
                  <a:lnTo>
                    <a:pt x="15244" y="18380"/>
                  </a:lnTo>
                  <a:lnTo>
                    <a:pt x="14877" y="18614"/>
                  </a:lnTo>
                  <a:cubicBezTo>
                    <a:pt x="14844" y="18614"/>
                    <a:pt x="14811" y="18647"/>
                    <a:pt x="14777" y="18681"/>
                  </a:cubicBezTo>
                  <a:lnTo>
                    <a:pt x="14877" y="18647"/>
                  </a:lnTo>
                  <a:lnTo>
                    <a:pt x="15244" y="18414"/>
                  </a:lnTo>
                  <a:lnTo>
                    <a:pt x="16545" y="17613"/>
                  </a:lnTo>
                  <a:lnTo>
                    <a:pt x="21382" y="14678"/>
                  </a:lnTo>
                  <a:lnTo>
                    <a:pt x="21415" y="14678"/>
                  </a:lnTo>
                  <a:lnTo>
                    <a:pt x="21415" y="14644"/>
                  </a:lnTo>
                  <a:lnTo>
                    <a:pt x="21415" y="101"/>
                  </a:lnTo>
                  <a:lnTo>
                    <a:pt x="21415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4" name="Google Shape;683;p36">
              <a:extLst>
                <a:ext uri="{FF2B5EF4-FFF2-40B4-BE49-F238E27FC236}">
                  <a16:creationId xmlns:a16="http://schemas.microsoft.com/office/drawing/2014/main" id="{8F041F82-37A9-CF44-64BB-518B0239F414}"/>
                </a:ext>
              </a:extLst>
            </p:cNvPr>
            <p:cNvSpPr/>
            <p:nvPr/>
          </p:nvSpPr>
          <p:spPr>
            <a:xfrm>
              <a:off x="4288375" y="2519001"/>
              <a:ext cx="79635" cy="46279"/>
            </a:xfrm>
            <a:custGeom>
              <a:avLst/>
              <a:gdLst/>
              <a:ahLst/>
              <a:cxnLst/>
              <a:rect l="l" t="t" r="r" b="b"/>
              <a:pathLst>
                <a:path w="6606" h="3839" extrusionOk="0">
                  <a:moveTo>
                    <a:pt x="6601" y="0"/>
                  </a:moveTo>
                  <a:cubicBezTo>
                    <a:pt x="6512" y="0"/>
                    <a:pt x="5067" y="790"/>
                    <a:pt x="3269" y="1836"/>
                  </a:cubicBezTo>
                  <a:cubicBezTo>
                    <a:pt x="1435" y="2903"/>
                    <a:pt x="0" y="3804"/>
                    <a:pt x="0" y="3837"/>
                  </a:cubicBezTo>
                  <a:cubicBezTo>
                    <a:pt x="0" y="3838"/>
                    <a:pt x="1" y="3838"/>
                    <a:pt x="2" y="3838"/>
                  </a:cubicBezTo>
                  <a:cubicBezTo>
                    <a:pt x="59" y="3838"/>
                    <a:pt x="1537" y="3016"/>
                    <a:pt x="3336" y="1969"/>
                  </a:cubicBezTo>
                  <a:cubicBezTo>
                    <a:pt x="5171" y="902"/>
                    <a:pt x="6605" y="35"/>
                    <a:pt x="6605" y="1"/>
                  </a:cubicBezTo>
                  <a:cubicBezTo>
                    <a:pt x="6604" y="1"/>
                    <a:pt x="6603" y="0"/>
                    <a:pt x="66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5" name="Google Shape;684;p36">
              <a:extLst>
                <a:ext uri="{FF2B5EF4-FFF2-40B4-BE49-F238E27FC236}">
                  <a16:creationId xmlns:a16="http://schemas.microsoft.com/office/drawing/2014/main" id="{CD87F518-4853-7507-9BAD-6B4EDA207232}"/>
                </a:ext>
              </a:extLst>
            </p:cNvPr>
            <p:cNvSpPr/>
            <p:nvPr/>
          </p:nvSpPr>
          <p:spPr>
            <a:xfrm>
              <a:off x="4110222" y="2736073"/>
              <a:ext cx="8451" cy="5051"/>
            </a:xfrm>
            <a:custGeom>
              <a:avLst/>
              <a:gdLst/>
              <a:ahLst/>
              <a:cxnLst/>
              <a:rect l="l" t="t" r="r" b="b"/>
              <a:pathLst>
                <a:path w="701" h="419" extrusionOk="0">
                  <a:moveTo>
                    <a:pt x="671" y="1"/>
                  </a:moveTo>
                  <a:cubicBezTo>
                    <a:pt x="607" y="1"/>
                    <a:pt x="465" y="60"/>
                    <a:pt x="300" y="143"/>
                  </a:cubicBezTo>
                  <a:cubicBezTo>
                    <a:pt x="134" y="243"/>
                    <a:pt x="0" y="376"/>
                    <a:pt x="0" y="410"/>
                  </a:cubicBezTo>
                  <a:cubicBezTo>
                    <a:pt x="6" y="415"/>
                    <a:pt x="16" y="418"/>
                    <a:pt x="30" y="418"/>
                  </a:cubicBezTo>
                  <a:cubicBezTo>
                    <a:pt x="94" y="418"/>
                    <a:pt x="236" y="358"/>
                    <a:pt x="400" y="276"/>
                  </a:cubicBezTo>
                  <a:cubicBezTo>
                    <a:pt x="567" y="143"/>
                    <a:pt x="701" y="43"/>
                    <a:pt x="701" y="9"/>
                  </a:cubicBezTo>
                  <a:cubicBezTo>
                    <a:pt x="695" y="3"/>
                    <a:pt x="685" y="1"/>
                    <a:pt x="67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6" name="Google Shape;685;p36">
              <a:extLst>
                <a:ext uri="{FF2B5EF4-FFF2-40B4-BE49-F238E27FC236}">
                  <a16:creationId xmlns:a16="http://schemas.microsoft.com/office/drawing/2014/main" id="{64ED751F-7BE9-F56B-0F30-831E3CD4170A}"/>
                </a:ext>
              </a:extLst>
            </p:cNvPr>
            <p:cNvSpPr/>
            <p:nvPr/>
          </p:nvSpPr>
          <p:spPr>
            <a:xfrm>
              <a:off x="4127113" y="2726428"/>
              <a:ext cx="8848" cy="5039"/>
            </a:xfrm>
            <a:custGeom>
              <a:avLst/>
              <a:gdLst/>
              <a:ahLst/>
              <a:cxnLst/>
              <a:rect l="l" t="t" r="r" b="b"/>
              <a:pathLst>
                <a:path w="734" h="418" extrusionOk="0">
                  <a:moveTo>
                    <a:pt x="671" y="0"/>
                  </a:moveTo>
                  <a:cubicBezTo>
                    <a:pt x="608" y="0"/>
                    <a:pt x="471" y="60"/>
                    <a:pt x="334" y="142"/>
                  </a:cubicBezTo>
                  <a:cubicBezTo>
                    <a:pt x="134" y="242"/>
                    <a:pt x="0" y="376"/>
                    <a:pt x="0" y="409"/>
                  </a:cubicBezTo>
                  <a:cubicBezTo>
                    <a:pt x="6" y="415"/>
                    <a:pt x="15" y="417"/>
                    <a:pt x="29" y="417"/>
                  </a:cubicBezTo>
                  <a:cubicBezTo>
                    <a:pt x="92" y="417"/>
                    <a:pt x="235" y="353"/>
                    <a:pt x="400" y="242"/>
                  </a:cubicBezTo>
                  <a:cubicBezTo>
                    <a:pt x="567" y="142"/>
                    <a:pt x="734" y="42"/>
                    <a:pt x="701" y="9"/>
                  </a:cubicBezTo>
                  <a:cubicBezTo>
                    <a:pt x="695" y="3"/>
                    <a:pt x="685" y="0"/>
                    <a:pt x="67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7" name="Google Shape;686;p36">
              <a:extLst>
                <a:ext uri="{FF2B5EF4-FFF2-40B4-BE49-F238E27FC236}">
                  <a16:creationId xmlns:a16="http://schemas.microsoft.com/office/drawing/2014/main" id="{7F9F1967-6D91-E85A-8549-4D09D3DF6345}"/>
                </a:ext>
              </a:extLst>
            </p:cNvPr>
            <p:cNvSpPr/>
            <p:nvPr/>
          </p:nvSpPr>
          <p:spPr>
            <a:xfrm>
              <a:off x="4143593" y="2716735"/>
              <a:ext cx="9258" cy="5075"/>
            </a:xfrm>
            <a:custGeom>
              <a:avLst/>
              <a:gdLst/>
              <a:ahLst/>
              <a:cxnLst/>
              <a:rect l="l" t="t" r="r" b="b"/>
              <a:pathLst>
                <a:path w="768" h="421" extrusionOk="0">
                  <a:moveTo>
                    <a:pt x="704" y="0"/>
                  </a:moveTo>
                  <a:cubicBezTo>
                    <a:pt x="642" y="0"/>
                    <a:pt x="495" y="44"/>
                    <a:pt x="368" y="146"/>
                  </a:cubicBezTo>
                  <a:cubicBezTo>
                    <a:pt x="168" y="246"/>
                    <a:pt x="1" y="379"/>
                    <a:pt x="34" y="412"/>
                  </a:cubicBezTo>
                  <a:cubicBezTo>
                    <a:pt x="40" y="418"/>
                    <a:pt x="49" y="421"/>
                    <a:pt x="63" y="421"/>
                  </a:cubicBezTo>
                  <a:cubicBezTo>
                    <a:pt x="126" y="421"/>
                    <a:pt x="269" y="356"/>
                    <a:pt x="434" y="246"/>
                  </a:cubicBezTo>
                  <a:cubicBezTo>
                    <a:pt x="601" y="146"/>
                    <a:pt x="768" y="45"/>
                    <a:pt x="735" y="12"/>
                  </a:cubicBezTo>
                  <a:cubicBezTo>
                    <a:pt x="735" y="4"/>
                    <a:pt x="723" y="0"/>
                    <a:pt x="70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8" name="Google Shape;687;p36">
              <a:extLst>
                <a:ext uri="{FF2B5EF4-FFF2-40B4-BE49-F238E27FC236}">
                  <a16:creationId xmlns:a16="http://schemas.microsoft.com/office/drawing/2014/main" id="{C9F217A6-201B-2702-A76B-36F6E0822A1E}"/>
                </a:ext>
              </a:extLst>
            </p:cNvPr>
            <p:cNvSpPr/>
            <p:nvPr/>
          </p:nvSpPr>
          <p:spPr>
            <a:xfrm>
              <a:off x="4160484" y="2706716"/>
              <a:ext cx="8860" cy="5449"/>
            </a:xfrm>
            <a:custGeom>
              <a:avLst/>
              <a:gdLst/>
              <a:ahLst/>
              <a:cxnLst/>
              <a:rect l="l" t="t" r="r" b="b"/>
              <a:pathLst>
                <a:path w="735" h="452" extrusionOk="0">
                  <a:moveTo>
                    <a:pt x="718" y="1"/>
                  </a:moveTo>
                  <a:cubicBezTo>
                    <a:pt x="667" y="1"/>
                    <a:pt x="506" y="65"/>
                    <a:pt x="368" y="176"/>
                  </a:cubicBezTo>
                  <a:cubicBezTo>
                    <a:pt x="168" y="276"/>
                    <a:pt x="1" y="409"/>
                    <a:pt x="34" y="443"/>
                  </a:cubicBezTo>
                  <a:cubicBezTo>
                    <a:pt x="40" y="449"/>
                    <a:pt x="49" y="451"/>
                    <a:pt x="63" y="451"/>
                  </a:cubicBezTo>
                  <a:cubicBezTo>
                    <a:pt x="126" y="451"/>
                    <a:pt x="269" y="387"/>
                    <a:pt x="434" y="276"/>
                  </a:cubicBezTo>
                  <a:cubicBezTo>
                    <a:pt x="601" y="176"/>
                    <a:pt x="735" y="43"/>
                    <a:pt x="735" y="9"/>
                  </a:cubicBezTo>
                  <a:cubicBezTo>
                    <a:pt x="735" y="3"/>
                    <a:pt x="729" y="1"/>
                    <a:pt x="718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59" name="Google Shape;688;p36">
              <a:extLst>
                <a:ext uri="{FF2B5EF4-FFF2-40B4-BE49-F238E27FC236}">
                  <a16:creationId xmlns:a16="http://schemas.microsoft.com/office/drawing/2014/main" id="{B35CFE6E-216D-AD7F-23FE-50F143348B2A}"/>
                </a:ext>
              </a:extLst>
            </p:cNvPr>
            <p:cNvSpPr/>
            <p:nvPr/>
          </p:nvSpPr>
          <p:spPr>
            <a:xfrm>
              <a:off x="4177784" y="2697071"/>
              <a:ext cx="8451" cy="5039"/>
            </a:xfrm>
            <a:custGeom>
              <a:avLst/>
              <a:gdLst/>
              <a:ahLst/>
              <a:cxnLst/>
              <a:rect l="l" t="t" r="r" b="b"/>
              <a:pathLst>
                <a:path w="701" h="418" extrusionOk="0">
                  <a:moveTo>
                    <a:pt x="684" y="0"/>
                  </a:moveTo>
                  <a:cubicBezTo>
                    <a:pt x="633" y="0"/>
                    <a:pt x="472" y="65"/>
                    <a:pt x="334" y="175"/>
                  </a:cubicBezTo>
                  <a:cubicBezTo>
                    <a:pt x="134" y="275"/>
                    <a:pt x="0" y="376"/>
                    <a:pt x="0" y="409"/>
                  </a:cubicBezTo>
                  <a:cubicBezTo>
                    <a:pt x="6" y="415"/>
                    <a:pt x="16" y="418"/>
                    <a:pt x="30" y="418"/>
                  </a:cubicBezTo>
                  <a:cubicBezTo>
                    <a:pt x="94" y="418"/>
                    <a:pt x="236" y="358"/>
                    <a:pt x="400" y="275"/>
                  </a:cubicBezTo>
                  <a:cubicBezTo>
                    <a:pt x="601" y="175"/>
                    <a:pt x="701" y="42"/>
                    <a:pt x="701" y="9"/>
                  </a:cubicBezTo>
                  <a:cubicBezTo>
                    <a:pt x="701" y="3"/>
                    <a:pt x="695" y="0"/>
                    <a:pt x="68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0" name="Google Shape;689;p36">
              <a:extLst>
                <a:ext uri="{FF2B5EF4-FFF2-40B4-BE49-F238E27FC236}">
                  <a16:creationId xmlns:a16="http://schemas.microsoft.com/office/drawing/2014/main" id="{C262DACF-8625-DEB4-2A73-9A7DAAFC8AB5}"/>
                </a:ext>
              </a:extLst>
            </p:cNvPr>
            <p:cNvSpPr/>
            <p:nvPr/>
          </p:nvSpPr>
          <p:spPr>
            <a:xfrm>
              <a:off x="4189443" y="2680277"/>
              <a:ext cx="2025" cy="10066"/>
            </a:xfrm>
            <a:custGeom>
              <a:avLst/>
              <a:gdLst/>
              <a:ahLst/>
              <a:cxnLst/>
              <a:rect l="l" t="t" r="r" b="b"/>
              <a:pathLst>
                <a:path w="168" h="835" extrusionOk="0">
                  <a:moveTo>
                    <a:pt x="101" y="1"/>
                  </a:moveTo>
                  <a:cubicBezTo>
                    <a:pt x="67" y="1"/>
                    <a:pt x="0" y="167"/>
                    <a:pt x="0" y="401"/>
                  </a:cubicBezTo>
                  <a:cubicBezTo>
                    <a:pt x="0" y="634"/>
                    <a:pt x="34" y="835"/>
                    <a:pt x="67" y="835"/>
                  </a:cubicBezTo>
                  <a:cubicBezTo>
                    <a:pt x="134" y="835"/>
                    <a:pt x="167" y="634"/>
                    <a:pt x="167" y="401"/>
                  </a:cubicBezTo>
                  <a:cubicBezTo>
                    <a:pt x="167" y="167"/>
                    <a:pt x="134" y="1"/>
                    <a:pt x="10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1" name="Google Shape;690;p36">
              <a:extLst>
                <a:ext uri="{FF2B5EF4-FFF2-40B4-BE49-F238E27FC236}">
                  <a16:creationId xmlns:a16="http://schemas.microsoft.com/office/drawing/2014/main" id="{FCD03810-75F0-FF59-7DD0-F44CD91D0504}"/>
                </a:ext>
              </a:extLst>
            </p:cNvPr>
            <p:cNvSpPr/>
            <p:nvPr/>
          </p:nvSpPr>
          <p:spPr>
            <a:xfrm>
              <a:off x="4189841" y="2660577"/>
              <a:ext cx="1627" cy="10066"/>
            </a:xfrm>
            <a:custGeom>
              <a:avLst/>
              <a:gdLst/>
              <a:ahLst/>
              <a:cxnLst/>
              <a:rect l="l" t="t" r="r" b="b"/>
              <a:pathLst>
                <a:path w="135" h="835" extrusionOk="0">
                  <a:moveTo>
                    <a:pt x="68" y="0"/>
                  </a:moveTo>
                  <a:cubicBezTo>
                    <a:pt x="34" y="0"/>
                    <a:pt x="1" y="200"/>
                    <a:pt x="1" y="434"/>
                  </a:cubicBezTo>
                  <a:cubicBezTo>
                    <a:pt x="1" y="667"/>
                    <a:pt x="34" y="834"/>
                    <a:pt x="68" y="834"/>
                  </a:cubicBezTo>
                  <a:cubicBezTo>
                    <a:pt x="101" y="834"/>
                    <a:pt x="134" y="667"/>
                    <a:pt x="134" y="434"/>
                  </a:cubicBezTo>
                  <a:cubicBezTo>
                    <a:pt x="134" y="200"/>
                    <a:pt x="101" y="0"/>
                    <a:pt x="6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2" name="Google Shape;691;p36">
              <a:extLst>
                <a:ext uri="{FF2B5EF4-FFF2-40B4-BE49-F238E27FC236}">
                  <a16:creationId xmlns:a16="http://schemas.microsoft.com/office/drawing/2014/main" id="{DBFE890A-FEFF-91DA-1D5E-6B478FCB09EF}"/>
                </a:ext>
              </a:extLst>
            </p:cNvPr>
            <p:cNvSpPr/>
            <p:nvPr/>
          </p:nvSpPr>
          <p:spPr>
            <a:xfrm>
              <a:off x="4189841" y="2641263"/>
              <a:ext cx="2025" cy="10066"/>
            </a:xfrm>
            <a:custGeom>
              <a:avLst/>
              <a:gdLst/>
              <a:ahLst/>
              <a:cxnLst/>
              <a:rect l="l" t="t" r="r" b="b"/>
              <a:pathLst>
                <a:path w="168" h="835" extrusionOk="0">
                  <a:moveTo>
                    <a:pt x="101" y="1"/>
                  </a:moveTo>
                  <a:cubicBezTo>
                    <a:pt x="34" y="1"/>
                    <a:pt x="1" y="168"/>
                    <a:pt x="1" y="401"/>
                  </a:cubicBezTo>
                  <a:cubicBezTo>
                    <a:pt x="1" y="635"/>
                    <a:pt x="34" y="835"/>
                    <a:pt x="68" y="835"/>
                  </a:cubicBezTo>
                  <a:cubicBezTo>
                    <a:pt x="101" y="835"/>
                    <a:pt x="134" y="635"/>
                    <a:pt x="168" y="401"/>
                  </a:cubicBezTo>
                  <a:cubicBezTo>
                    <a:pt x="168" y="168"/>
                    <a:pt x="134" y="1"/>
                    <a:pt x="10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3" name="Google Shape;692;p36">
              <a:extLst>
                <a:ext uri="{FF2B5EF4-FFF2-40B4-BE49-F238E27FC236}">
                  <a16:creationId xmlns:a16="http://schemas.microsoft.com/office/drawing/2014/main" id="{3D465D11-8834-05CC-1CF4-64D99DDCDEB7}"/>
                </a:ext>
              </a:extLst>
            </p:cNvPr>
            <p:cNvSpPr/>
            <p:nvPr/>
          </p:nvSpPr>
          <p:spPr>
            <a:xfrm>
              <a:off x="4190250" y="2621563"/>
              <a:ext cx="1615" cy="10066"/>
            </a:xfrm>
            <a:custGeom>
              <a:avLst/>
              <a:gdLst/>
              <a:ahLst/>
              <a:cxnLst/>
              <a:rect l="l" t="t" r="r" b="b"/>
              <a:pathLst>
                <a:path w="134" h="835" extrusionOk="0">
                  <a:moveTo>
                    <a:pt x="67" y="0"/>
                  </a:moveTo>
                  <a:cubicBezTo>
                    <a:pt x="34" y="0"/>
                    <a:pt x="0" y="201"/>
                    <a:pt x="0" y="434"/>
                  </a:cubicBezTo>
                  <a:cubicBezTo>
                    <a:pt x="0" y="668"/>
                    <a:pt x="34" y="834"/>
                    <a:pt x="67" y="834"/>
                  </a:cubicBezTo>
                  <a:cubicBezTo>
                    <a:pt x="100" y="834"/>
                    <a:pt x="134" y="668"/>
                    <a:pt x="134" y="434"/>
                  </a:cubicBezTo>
                  <a:cubicBezTo>
                    <a:pt x="134" y="201"/>
                    <a:pt x="100" y="0"/>
                    <a:pt x="6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4" name="Google Shape;693;p36">
              <a:extLst>
                <a:ext uri="{FF2B5EF4-FFF2-40B4-BE49-F238E27FC236}">
                  <a16:creationId xmlns:a16="http://schemas.microsoft.com/office/drawing/2014/main" id="{F562D587-63C3-A968-4E06-4115940B9E94}"/>
                </a:ext>
              </a:extLst>
            </p:cNvPr>
            <p:cNvSpPr/>
            <p:nvPr/>
          </p:nvSpPr>
          <p:spPr>
            <a:xfrm>
              <a:off x="4190250" y="2602261"/>
              <a:ext cx="1615" cy="10066"/>
            </a:xfrm>
            <a:custGeom>
              <a:avLst/>
              <a:gdLst/>
              <a:ahLst/>
              <a:cxnLst/>
              <a:rect l="l" t="t" r="r" b="b"/>
              <a:pathLst>
                <a:path w="134" h="835" extrusionOk="0">
                  <a:moveTo>
                    <a:pt x="67" y="0"/>
                  </a:moveTo>
                  <a:cubicBezTo>
                    <a:pt x="34" y="0"/>
                    <a:pt x="0" y="167"/>
                    <a:pt x="0" y="434"/>
                  </a:cubicBezTo>
                  <a:cubicBezTo>
                    <a:pt x="0" y="667"/>
                    <a:pt x="34" y="834"/>
                    <a:pt x="67" y="834"/>
                  </a:cubicBezTo>
                  <a:cubicBezTo>
                    <a:pt x="100" y="834"/>
                    <a:pt x="134" y="667"/>
                    <a:pt x="134" y="434"/>
                  </a:cubicBezTo>
                  <a:cubicBezTo>
                    <a:pt x="134" y="167"/>
                    <a:pt x="100" y="0"/>
                    <a:pt x="6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5" name="Google Shape;694;p36">
              <a:extLst>
                <a:ext uri="{FF2B5EF4-FFF2-40B4-BE49-F238E27FC236}">
                  <a16:creationId xmlns:a16="http://schemas.microsoft.com/office/drawing/2014/main" id="{9FB696AA-7B85-5F78-0565-DF9E111289FC}"/>
                </a:ext>
              </a:extLst>
            </p:cNvPr>
            <p:cNvSpPr/>
            <p:nvPr/>
          </p:nvSpPr>
          <p:spPr>
            <a:xfrm>
              <a:off x="4190250" y="2582959"/>
              <a:ext cx="2013" cy="10066"/>
            </a:xfrm>
            <a:custGeom>
              <a:avLst/>
              <a:gdLst/>
              <a:ahLst/>
              <a:cxnLst/>
              <a:rect l="l" t="t" r="r" b="b"/>
              <a:pathLst>
                <a:path w="167" h="835" extrusionOk="0">
                  <a:moveTo>
                    <a:pt x="100" y="0"/>
                  </a:moveTo>
                  <a:cubicBezTo>
                    <a:pt x="67" y="0"/>
                    <a:pt x="34" y="167"/>
                    <a:pt x="34" y="400"/>
                  </a:cubicBezTo>
                  <a:cubicBezTo>
                    <a:pt x="0" y="634"/>
                    <a:pt x="34" y="834"/>
                    <a:pt x="100" y="834"/>
                  </a:cubicBezTo>
                  <a:cubicBezTo>
                    <a:pt x="134" y="834"/>
                    <a:pt x="167" y="634"/>
                    <a:pt x="167" y="400"/>
                  </a:cubicBezTo>
                  <a:cubicBezTo>
                    <a:pt x="167" y="167"/>
                    <a:pt x="134" y="0"/>
                    <a:pt x="10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6" name="Google Shape;695;p36">
              <a:extLst>
                <a:ext uri="{FF2B5EF4-FFF2-40B4-BE49-F238E27FC236}">
                  <a16:creationId xmlns:a16="http://schemas.microsoft.com/office/drawing/2014/main" id="{A6899D46-0A97-6803-5D46-39D4FFB4A167}"/>
                </a:ext>
              </a:extLst>
            </p:cNvPr>
            <p:cNvSpPr/>
            <p:nvPr/>
          </p:nvSpPr>
          <p:spPr>
            <a:xfrm>
              <a:off x="4190648" y="2563248"/>
              <a:ext cx="1615" cy="10066"/>
            </a:xfrm>
            <a:custGeom>
              <a:avLst/>
              <a:gdLst/>
              <a:ahLst/>
              <a:cxnLst/>
              <a:rect l="l" t="t" r="r" b="b"/>
              <a:pathLst>
                <a:path w="134" h="835" extrusionOk="0">
                  <a:moveTo>
                    <a:pt x="67" y="1"/>
                  </a:moveTo>
                  <a:cubicBezTo>
                    <a:pt x="34" y="1"/>
                    <a:pt x="1" y="201"/>
                    <a:pt x="1" y="434"/>
                  </a:cubicBezTo>
                  <a:cubicBezTo>
                    <a:pt x="1" y="668"/>
                    <a:pt x="34" y="835"/>
                    <a:pt x="67" y="835"/>
                  </a:cubicBezTo>
                  <a:cubicBezTo>
                    <a:pt x="101" y="835"/>
                    <a:pt x="134" y="668"/>
                    <a:pt x="134" y="434"/>
                  </a:cubicBezTo>
                  <a:cubicBezTo>
                    <a:pt x="134" y="201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7" name="Google Shape;696;p36">
              <a:extLst>
                <a:ext uri="{FF2B5EF4-FFF2-40B4-BE49-F238E27FC236}">
                  <a16:creationId xmlns:a16="http://schemas.microsoft.com/office/drawing/2014/main" id="{80F61D61-88F7-688C-CFE3-41B9E583744F}"/>
                </a:ext>
              </a:extLst>
            </p:cNvPr>
            <p:cNvSpPr/>
            <p:nvPr/>
          </p:nvSpPr>
          <p:spPr>
            <a:xfrm>
              <a:off x="4190648" y="2543946"/>
              <a:ext cx="2025" cy="10066"/>
            </a:xfrm>
            <a:custGeom>
              <a:avLst/>
              <a:gdLst/>
              <a:ahLst/>
              <a:cxnLst/>
              <a:rect l="l" t="t" r="r" b="b"/>
              <a:pathLst>
                <a:path w="168" h="835" extrusionOk="0">
                  <a:moveTo>
                    <a:pt x="67" y="1"/>
                  </a:moveTo>
                  <a:cubicBezTo>
                    <a:pt x="34" y="1"/>
                    <a:pt x="1" y="167"/>
                    <a:pt x="1" y="401"/>
                  </a:cubicBezTo>
                  <a:cubicBezTo>
                    <a:pt x="1" y="634"/>
                    <a:pt x="34" y="834"/>
                    <a:pt x="67" y="834"/>
                  </a:cubicBezTo>
                  <a:cubicBezTo>
                    <a:pt x="101" y="834"/>
                    <a:pt x="134" y="634"/>
                    <a:pt x="134" y="401"/>
                  </a:cubicBezTo>
                  <a:cubicBezTo>
                    <a:pt x="167" y="167"/>
                    <a:pt x="134" y="1"/>
                    <a:pt x="6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8" name="Google Shape;697;p36">
              <a:extLst>
                <a:ext uri="{FF2B5EF4-FFF2-40B4-BE49-F238E27FC236}">
                  <a16:creationId xmlns:a16="http://schemas.microsoft.com/office/drawing/2014/main" id="{86A62CF0-9718-635D-AD70-56CEA47A4513}"/>
                </a:ext>
              </a:extLst>
            </p:cNvPr>
            <p:cNvSpPr/>
            <p:nvPr/>
          </p:nvSpPr>
          <p:spPr>
            <a:xfrm>
              <a:off x="4191046" y="2524246"/>
              <a:ext cx="1627" cy="10054"/>
            </a:xfrm>
            <a:custGeom>
              <a:avLst/>
              <a:gdLst/>
              <a:ahLst/>
              <a:cxnLst/>
              <a:rect l="l" t="t" r="r" b="b"/>
              <a:pathLst>
                <a:path w="135" h="834" extrusionOk="0">
                  <a:moveTo>
                    <a:pt x="68" y="0"/>
                  </a:moveTo>
                  <a:cubicBezTo>
                    <a:pt x="34" y="0"/>
                    <a:pt x="1" y="200"/>
                    <a:pt x="1" y="434"/>
                  </a:cubicBezTo>
                  <a:cubicBezTo>
                    <a:pt x="1" y="667"/>
                    <a:pt x="34" y="834"/>
                    <a:pt x="68" y="834"/>
                  </a:cubicBezTo>
                  <a:cubicBezTo>
                    <a:pt x="101" y="834"/>
                    <a:pt x="134" y="667"/>
                    <a:pt x="134" y="434"/>
                  </a:cubicBezTo>
                  <a:cubicBezTo>
                    <a:pt x="134" y="200"/>
                    <a:pt x="101" y="0"/>
                    <a:pt x="68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69" name="Google Shape;698;p36">
              <a:extLst>
                <a:ext uri="{FF2B5EF4-FFF2-40B4-BE49-F238E27FC236}">
                  <a16:creationId xmlns:a16="http://schemas.microsoft.com/office/drawing/2014/main" id="{473E1252-494D-C598-08F0-0BD54522516A}"/>
                </a:ext>
              </a:extLst>
            </p:cNvPr>
            <p:cNvSpPr/>
            <p:nvPr/>
          </p:nvSpPr>
          <p:spPr>
            <a:xfrm>
              <a:off x="4358349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01" y="0"/>
                  </a:moveTo>
                  <a:cubicBezTo>
                    <a:pt x="167" y="0"/>
                    <a:pt x="0" y="34"/>
                    <a:pt x="0" y="67"/>
                  </a:cubicBezTo>
                  <a:cubicBezTo>
                    <a:pt x="0" y="100"/>
                    <a:pt x="167" y="134"/>
                    <a:pt x="401" y="134"/>
                  </a:cubicBezTo>
                  <a:cubicBezTo>
                    <a:pt x="634" y="134"/>
                    <a:pt x="834" y="100"/>
                    <a:pt x="834" y="67"/>
                  </a:cubicBezTo>
                  <a:cubicBezTo>
                    <a:pt x="834" y="34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0" name="Google Shape;699;p36">
              <a:extLst>
                <a:ext uri="{FF2B5EF4-FFF2-40B4-BE49-F238E27FC236}">
                  <a16:creationId xmlns:a16="http://schemas.microsoft.com/office/drawing/2014/main" id="{D1BFE7CA-D12A-54AA-A6CB-F0DF951728FE}"/>
                </a:ext>
              </a:extLst>
            </p:cNvPr>
            <p:cNvSpPr/>
            <p:nvPr/>
          </p:nvSpPr>
          <p:spPr>
            <a:xfrm>
              <a:off x="4338637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35" y="0"/>
                  </a:moveTo>
                  <a:cubicBezTo>
                    <a:pt x="201" y="0"/>
                    <a:pt x="1" y="34"/>
                    <a:pt x="1" y="67"/>
                  </a:cubicBezTo>
                  <a:cubicBezTo>
                    <a:pt x="1" y="100"/>
                    <a:pt x="201" y="134"/>
                    <a:pt x="435" y="134"/>
                  </a:cubicBezTo>
                  <a:cubicBezTo>
                    <a:pt x="668" y="134"/>
                    <a:pt x="835" y="100"/>
                    <a:pt x="835" y="67"/>
                  </a:cubicBezTo>
                  <a:cubicBezTo>
                    <a:pt x="835" y="34"/>
                    <a:pt x="668" y="0"/>
                    <a:pt x="435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1" name="Google Shape;700;p36">
              <a:extLst>
                <a:ext uri="{FF2B5EF4-FFF2-40B4-BE49-F238E27FC236}">
                  <a16:creationId xmlns:a16="http://schemas.microsoft.com/office/drawing/2014/main" id="{F5E364E4-E944-2BA6-BDD8-C87AEB86D6F7}"/>
                </a:ext>
              </a:extLst>
            </p:cNvPr>
            <p:cNvSpPr/>
            <p:nvPr/>
          </p:nvSpPr>
          <p:spPr>
            <a:xfrm>
              <a:off x="4319335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01" y="0"/>
                  </a:moveTo>
                  <a:cubicBezTo>
                    <a:pt x="168" y="0"/>
                    <a:pt x="1" y="34"/>
                    <a:pt x="1" y="67"/>
                  </a:cubicBezTo>
                  <a:cubicBezTo>
                    <a:pt x="1" y="100"/>
                    <a:pt x="168" y="134"/>
                    <a:pt x="401" y="134"/>
                  </a:cubicBezTo>
                  <a:cubicBezTo>
                    <a:pt x="635" y="134"/>
                    <a:pt x="835" y="100"/>
                    <a:pt x="835" y="67"/>
                  </a:cubicBezTo>
                  <a:cubicBezTo>
                    <a:pt x="835" y="34"/>
                    <a:pt x="635" y="0"/>
                    <a:pt x="4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2" name="Google Shape;701;p36">
              <a:extLst>
                <a:ext uri="{FF2B5EF4-FFF2-40B4-BE49-F238E27FC236}">
                  <a16:creationId xmlns:a16="http://schemas.microsoft.com/office/drawing/2014/main" id="{CDF1B754-7C55-C285-DF7D-262F0FB908A3}"/>
                </a:ext>
              </a:extLst>
            </p:cNvPr>
            <p:cNvSpPr/>
            <p:nvPr/>
          </p:nvSpPr>
          <p:spPr>
            <a:xfrm>
              <a:off x="4299635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34" y="0"/>
                  </a:moveTo>
                  <a:cubicBezTo>
                    <a:pt x="200" y="0"/>
                    <a:pt x="0" y="34"/>
                    <a:pt x="0" y="67"/>
                  </a:cubicBezTo>
                  <a:cubicBezTo>
                    <a:pt x="0" y="100"/>
                    <a:pt x="200" y="134"/>
                    <a:pt x="434" y="134"/>
                  </a:cubicBezTo>
                  <a:cubicBezTo>
                    <a:pt x="667" y="134"/>
                    <a:pt x="834" y="100"/>
                    <a:pt x="834" y="67"/>
                  </a:cubicBezTo>
                  <a:cubicBezTo>
                    <a:pt x="834" y="34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3" name="Google Shape;702;p36">
              <a:extLst>
                <a:ext uri="{FF2B5EF4-FFF2-40B4-BE49-F238E27FC236}">
                  <a16:creationId xmlns:a16="http://schemas.microsoft.com/office/drawing/2014/main" id="{B4675DD1-E8EE-AC8D-6425-73245145B782}"/>
                </a:ext>
              </a:extLst>
            </p:cNvPr>
            <p:cNvSpPr/>
            <p:nvPr/>
          </p:nvSpPr>
          <p:spPr>
            <a:xfrm>
              <a:off x="4280334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34" y="0"/>
                  </a:moveTo>
                  <a:cubicBezTo>
                    <a:pt x="167" y="0"/>
                    <a:pt x="0" y="34"/>
                    <a:pt x="0" y="67"/>
                  </a:cubicBezTo>
                  <a:cubicBezTo>
                    <a:pt x="0" y="100"/>
                    <a:pt x="167" y="134"/>
                    <a:pt x="434" y="134"/>
                  </a:cubicBezTo>
                  <a:cubicBezTo>
                    <a:pt x="667" y="134"/>
                    <a:pt x="834" y="100"/>
                    <a:pt x="834" y="67"/>
                  </a:cubicBezTo>
                  <a:cubicBezTo>
                    <a:pt x="834" y="34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4" name="Google Shape;703;p36">
              <a:extLst>
                <a:ext uri="{FF2B5EF4-FFF2-40B4-BE49-F238E27FC236}">
                  <a16:creationId xmlns:a16="http://schemas.microsoft.com/office/drawing/2014/main" id="{FF23340E-64EE-9D2F-5534-4C2BBDF731A1}"/>
                </a:ext>
              </a:extLst>
            </p:cNvPr>
            <p:cNvSpPr/>
            <p:nvPr/>
          </p:nvSpPr>
          <p:spPr>
            <a:xfrm>
              <a:off x="4260622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34" y="0"/>
                  </a:moveTo>
                  <a:cubicBezTo>
                    <a:pt x="201" y="0"/>
                    <a:pt x="1" y="34"/>
                    <a:pt x="1" y="67"/>
                  </a:cubicBezTo>
                  <a:cubicBezTo>
                    <a:pt x="1" y="100"/>
                    <a:pt x="201" y="134"/>
                    <a:pt x="434" y="134"/>
                  </a:cubicBezTo>
                  <a:cubicBezTo>
                    <a:pt x="668" y="134"/>
                    <a:pt x="835" y="100"/>
                    <a:pt x="835" y="67"/>
                  </a:cubicBezTo>
                  <a:cubicBezTo>
                    <a:pt x="835" y="34"/>
                    <a:pt x="668" y="0"/>
                    <a:pt x="43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5" name="Google Shape;704;p36">
              <a:extLst>
                <a:ext uri="{FF2B5EF4-FFF2-40B4-BE49-F238E27FC236}">
                  <a16:creationId xmlns:a16="http://schemas.microsoft.com/office/drawing/2014/main" id="{6E1A957B-3CAD-49E3-1CD4-803F700A7A1B}"/>
                </a:ext>
              </a:extLst>
            </p:cNvPr>
            <p:cNvSpPr/>
            <p:nvPr/>
          </p:nvSpPr>
          <p:spPr>
            <a:xfrm>
              <a:off x="4241320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01" y="0"/>
                  </a:moveTo>
                  <a:cubicBezTo>
                    <a:pt x="167" y="0"/>
                    <a:pt x="1" y="34"/>
                    <a:pt x="1" y="67"/>
                  </a:cubicBezTo>
                  <a:cubicBezTo>
                    <a:pt x="1" y="100"/>
                    <a:pt x="167" y="134"/>
                    <a:pt x="401" y="134"/>
                  </a:cubicBezTo>
                  <a:cubicBezTo>
                    <a:pt x="634" y="134"/>
                    <a:pt x="834" y="100"/>
                    <a:pt x="834" y="67"/>
                  </a:cubicBezTo>
                  <a:cubicBezTo>
                    <a:pt x="834" y="34"/>
                    <a:pt x="634" y="0"/>
                    <a:pt x="4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6" name="Google Shape;705;p36">
              <a:extLst>
                <a:ext uri="{FF2B5EF4-FFF2-40B4-BE49-F238E27FC236}">
                  <a16:creationId xmlns:a16="http://schemas.microsoft.com/office/drawing/2014/main" id="{CC1334D7-A9DC-A121-2260-BB4281B96558}"/>
                </a:ext>
              </a:extLst>
            </p:cNvPr>
            <p:cNvSpPr/>
            <p:nvPr/>
          </p:nvSpPr>
          <p:spPr>
            <a:xfrm>
              <a:off x="4221620" y="2693551"/>
              <a:ext cx="10054" cy="1615"/>
            </a:xfrm>
            <a:custGeom>
              <a:avLst/>
              <a:gdLst/>
              <a:ahLst/>
              <a:cxnLst/>
              <a:rect l="l" t="t" r="r" b="b"/>
              <a:pathLst>
                <a:path w="834" h="134" extrusionOk="0">
                  <a:moveTo>
                    <a:pt x="434" y="0"/>
                  </a:moveTo>
                  <a:cubicBezTo>
                    <a:pt x="200" y="0"/>
                    <a:pt x="0" y="34"/>
                    <a:pt x="0" y="67"/>
                  </a:cubicBezTo>
                  <a:cubicBezTo>
                    <a:pt x="0" y="100"/>
                    <a:pt x="200" y="134"/>
                    <a:pt x="434" y="134"/>
                  </a:cubicBezTo>
                  <a:cubicBezTo>
                    <a:pt x="667" y="134"/>
                    <a:pt x="834" y="100"/>
                    <a:pt x="834" y="67"/>
                  </a:cubicBezTo>
                  <a:cubicBezTo>
                    <a:pt x="834" y="34"/>
                    <a:pt x="667" y="0"/>
                    <a:pt x="43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7" name="Google Shape;706;p36">
              <a:extLst>
                <a:ext uri="{FF2B5EF4-FFF2-40B4-BE49-F238E27FC236}">
                  <a16:creationId xmlns:a16="http://schemas.microsoft.com/office/drawing/2014/main" id="{AAF33486-4355-4CA6-105D-D83505543928}"/>
                </a:ext>
              </a:extLst>
            </p:cNvPr>
            <p:cNvSpPr/>
            <p:nvPr/>
          </p:nvSpPr>
          <p:spPr>
            <a:xfrm>
              <a:off x="4202307" y="2693551"/>
              <a:ext cx="10066" cy="1615"/>
            </a:xfrm>
            <a:custGeom>
              <a:avLst/>
              <a:gdLst/>
              <a:ahLst/>
              <a:cxnLst/>
              <a:rect l="l" t="t" r="r" b="b"/>
              <a:pathLst>
                <a:path w="835" h="134" extrusionOk="0">
                  <a:moveTo>
                    <a:pt x="401" y="0"/>
                  </a:moveTo>
                  <a:cubicBezTo>
                    <a:pt x="168" y="0"/>
                    <a:pt x="1" y="34"/>
                    <a:pt x="1" y="67"/>
                  </a:cubicBezTo>
                  <a:cubicBezTo>
                    <a:pt x="1" y="100"/>
                    <a:pt x="168" y="134"/>
                    <a:pt x="401" y="134"/>
                  </a:cubicBezTo>
                  <a:cubicBezTo>
                    <a:pt x="668" y="134"/>
                    <a:pt x="835" y="100"/>
                    <a:pt x="835" y="67"/>
                  </a:cubicBezTo>
                  <a:cubicBezTo>
                    <a:pt x="835" y="34"/>
                    <a:pt x="668" y="0"/>
                    <a:pt x="4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8" name="Google Shape;707;p36">
              <a:extLst>
                <a:ext uri="{FF2B5EF4-FFF2-40B4-BE49-F238E27FC236}">
                  <a16:creationId xmlns:a16="http://schemas.microsoft.com/office/drawing/2014/main" id="{648150C0-671E-E946-FE55-5B71FFAA7CEF}"/>
                </a:ext>
              </a:extLst>
            </p:cNvPr>
            <p:cNvSpPr/>
            <p:nvPr/>
          </p:nvSpPr>
          <p:spPr>
            <a:xfrm>
              <a:off x="4190648" y="2693551"/>
              <a:ext cx="2025" cy="1615"/>
            </a:xfrm>
            <a:custGeom>
              <a:avLst/>
              <a:gdLst/>
              <a:ahLst/>
              <a:cxnLst/>
              <a:rect l="l" t="t" r="r" b="b"/>
              <a:pathLst>
                <a:path w="168" h="134" extrusionOk="0">
                  <a:moveTo>
                    <a:pt x="67" y="0"/>
                  </a:moveTo>
                  <a:cubicBezTo>
                    <a:pt x="34" y="0"/>
                    <a:pt x="1" y="34"/>
                    <a:pt x="1" y="67"/>
                  </a:cubicBezTo>
                  <a:cubicBezTo>
                    <a:pt x="1" y="100"/>
                    <a:pt x="34" y="134"/>
                    <a:pt x="67" y="134"/>
                  </a:cubicBezTo>
                  <a:cubicBezTo>
                    <a:pt x="134" y="134"/>
                    <a:pt x="167" y="100"/>
                    <a:pt x="167" y="67"/>
                  </a:cubicBezTo>
                  <a:cubicBezTo>
                    <a:pt x="167" y="34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79" name="Google Shape;708;p36">
              <a:extLst>
                <a:ext uri="{FF2B5EF4-FFF2-40B4-BE49-F238E27FC236}">
                  <a16:creationId xmlns:a16="http://schemas.microsoft.com/office/drawing/2014/main" id="{60F5B506-F472-DC9A-3763-F2893A904D03}"/>
                </a:ext>
              </a:extLst>
            </p:cNvPr>
            <p:cNvSpPr/>
            <p:nvPr/>
          </p:nvSpPr>
          <p:spPr>
            <a:xfrm>
              <a:off x="4384486" y="2585769"/>
              <a:ext cx="22133" cy="50173"/>
            </a:xfrm>
            <a:custGeom>
              <a:avLst/>
              <a:gdLst/>
              <a:ahLst/>
              <a:cxnLst/>
              <a:rect l="l" t="t" r="r" b="b"/>
              <a:pathLst>
                <a:path w="1836" h="4162" extrusionOk="0">
                  <a:moveTo>
                    <a:pt x="1" y="1"/>
                  </a:moveTo>
                  <a:cubicBezTo>
                    <a:pt x="1" y="101"/>
                    <a:pt x="1" y="201"/>
                    <a:pt x="1" y="301"/>
                  </a:cubicBezTo>
                  <a:lnTo>
                    <a:pt x="1" y="1068"/>
                  </a:lnTo>
                  <a:cubicBezTo>
                    <a:pt x="1" y="1679"/>
                    <a:pt x="29" y="2515"/>
                    <a:pt x="33" y="3471"/>
                  </a:cubicBezTo>
                  <a:lnTo>
                    <a:pt x="33" y="3471"/>
                  </a:lnTo>
                  <a:cubicBezTo>
                    <a:pt x="20" y="3561"/>
                    <a:pt x="9" y="3650"/>
                    <a:pt x="1" y="3737"/>
                  </a:cubicBezTo>
                  <a:lnTo>
                    <a:pt x="167" y="3737"/>
                  </a:lnTo>
                  <a:cubicBezTo>
                    <a:pt x="201" y="3403"/>
                    <a:pt x="268" y="3070"/>
                    <a:pt x="368" y="2736"/>
                  </a:cubicBezTo>
                  <a:cubicBezTo>
                    <a:pt x="468" y="2436"/>
                    <a:pt x="634" y="2169"/>
                    <a:pt x="835" y="1969"/>
                  </a:cubicBezTo>
                  <a:cubicBezTo>
                    <a:pt x="910" y="1894"/>
                    <a:pt x="1022" y="1856"/>
                    <a:pt x="1130" y="1856"/>
                  </a:cubicBezTo>
                  <a:cubicBezTo>
                    <a:pt x="1166" y="1856"/>
                    <a:pt x="1202" y="1860"/>
                    <a:pt x="1235" y="1869"/>
                  </a:cubicBezTo>
                  <a:cubicBezTo>
                    <a:pt x="1335" y="1902"/>
                    <a:pt x="1468" y="1969"/>
                    <a:pt x="1502" y="2102"/>
                  </a:cubicBezTo>
                  <a:cubicBezTo>
                    <a:pt x="1735" y="2536"/>
                    <a:pt x="1769" y="3070"/>
                    <a:pt x="1568" y="3503"/>
                  </a:cubicBezTo>
                  <a:cubicBezTo>
                    <a:pt x="1402" y="3803"/>
                    <a:pt x="1101" y="4004"/>
                    <a:pt x="801" y="4070"/>
                  </a:cubicBezTo>
                  <a:cubicBezTo>
                    <a:pt x="735" y="4087"/>
                    <a:pt x="668" y="4095"/>
                    <a:pt x="601" y="4095"/>
                  </a:cubicBezTo>
                  <a:cubicBezTo>
                    <a:pt x="534" y="4095"/>
                    <a:pt x="468" y="4087"/>
                    <a:pt x="401" y="4070"/>
                  </a:cubicBezTo>
                  <a:lnTo>
                    <a:pt x="401" y="4070"/>
                  </a:lnTo>
                  <a:cubicBezTo>
                    <a:pt x="434" y="4104"/>
                    <a:pt x="468" y="4137"/>
                    <a:pt x="468" y="4137"/>
                  </a:cubicBezTo>
                  <a:cubicBezTo>
                    <a:pt x="518" y="4154"/>
                    <a:pt x="568" y="4162"/>
                    <a:pt x="618" y="4162"/>
                  </a:cubicBezTo>
                  <a:cubicBezTo>
                    <a:pt x="668" y="4162"/>
                    <a:pt x="718" y="4154"/>
                    <a:pt x="768" y="4137"/>
                  </a:cubicBezTo>
                  <a:cubicBezTo>
                    <a:pt x="1101" y="4070"/>
                    <a:pt x="1435" y="3870"/>
                    <a:pt x="1602" y="3570"/>
                  </a:cubicBezTo>
                  <a:cubicBezTo>
                    <a:pt x="1835" y="3070"/>
                    <a:pt x="1835" y="2502"/>
                    <a:pt x="1602" y="2035"/>
                  </a:cubicBezTo>
                  <a:cubicBezTo>
                    <a:pt x="1535" y="1902"/>
                    <a:pt x="1368" y="1769"/>
                    <a:pt x="1202" y="1735"/>
                  </a:cubicBezTo>
                  <a:cubicBezTo>
                    <a:pt x="1172" y="1729"/>
                    <a:pt x="1142" y="1727"/>
                    <a:pt x="1113" y="1727"/>
                  </a:cubicBezTo>
                  <a:cubicBezTo>
                    <a:pt x="977" y="1727"/>
                    <a:pt x="844" y="1786"/>
                    <a:pt x="735" y="1869"/>
                  </a:cubicBezTo>
                  <a:cubicBezTo>
                    <a:pt x="601" y="1969"/>
                    <a:pt x="501" y="2102"/>
                    <a:pt x="401" y="2236"/>
                  </a:cubicBezTo>
                  <a:cubicBezTo>
                    <a:pt x="334" y="2402"/>
                    <a:pt x="268" y="2569"/>
                    <a:pt x="201" y="2703"/>
                  </a:cubicBezTo>
                  <a:cubicBezTo>
                    <a:pt x="174" y="2791"/>
                    <a:pt x="150" y="2881"/>
                    <a:pt x="129" y="2973"/>
                  </a:cubicBezTo>
                  <a:lnTo>
                    <a:pt x="129" y="2973"/>
                  </a:lnTo>
                  <a:cubicBezTo>
                    <a:pt x="118" y="2224"/>
                    <a:pt x="93" y="1571"/>
                    <a:pt x="67" y="1068"/>
                  </a:cubicBezTo>
                  <a:cubicBezTo>
                    <a:pt x="34" y="768"/>
                    <a:pt x="34" y="501"/>
                    <a:pt x="34" y="301"/>
                  </a:cubicBezTo>
                  <a:cubicBezTo>
                    <a:pt x="34" y="201"/>
                    <a:pt x="34" y="101"/>
                    <a:pt x="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0" name="Google Shape;709;p36">
              <a:extLst>
                <a:ext uri="{FF2B5EF4-FFF2-40B4-BE49-F238E27FC236}">
                  <a16:creationId xmlns:a16="http://schemas.microsoft.com/office/drawing/2014/main" id="{B9C63490-1E3F-098F-21D6-D28B50CFA412}"/>
                </a:ext>
              </a:extLst>
            </p:cNvPr>
            <p:cNvSpPr/>
            <p:nvPr/>
          </p:nvSpPr>
          <p:spPr>
            <a:xfrm>
              <a:off x="3691972" y="3454079"/>
              <a:ext cx="285523" cy="217569"/>
            </a:xfrm>
            <a:custGeom>
              <a:avLst/>
              <a:gdLst/>
              <a:ahLst/>
              <a:cxnLst/>
              <a:rect l="l" t="t" r="r" b="b"/>
              <a:pathLst>
                <a:path w="23685" h="18048" extrusionOk="0">
                  <a:moveTo>
                    <a:pt x="12215" y="1"/>
                  </a:moveTo>
                  <a:cubicBezTo>
                    <a:pt x="11470" y="1"/>
                    <a:pt x="10730" y="42"/>
                    <a:pt x="10008" y="130"/>
                  </a:cubicBezTo>
                  <a:cubicBezTo>
                    <a:pt x="8307" y="330"/>
                    <a:pt x="6639" y="864"/>
                    <a:pt x="5138" y="1698"/>
                  </a:cubicBezTo>
                  <a:cubicBezTo>
                    <a:pt x="3403" y="2599"/>
                    <a:pt x="1969" y="4033"/>
                    <a:pt x="1001" y="5768"/>
                  </a:cubicBezTo>
                  <a:cubicBezTo>
                    <a:pt x="534" y="6702"/>
                    <a:pt x="234" y="7736"/>
                    <a:pt x="101" y="8770"/>
                  </a:cubicBezTo>
                  <a:cubicBezTo>
                    <a:pt x="1" y="9904"/>
                    <a:pt x="101" y="11005"/>
                    <a:pt x="434" y="12072"/>
                  </a:cubicBezTo>
                  <a:cubicBezTo>
                    <a:pt x="601" y="12606"/>
                    <a:pt x="868" y="13140"/>
                    <a:pt x="1168" y="13640"/>
                  </a:cubicBezTo>
                  <a:cubicBezTo>
                    <a:pt x="1468" y="14107"/>
                    <a:pt x="1869" y="14574"/>
                    <a:pt x="2269" y="14941"/>
                  </a:cubicBezTo>
                  <a:cubicBezTo>
                    <a:pt x="3170" y="15741"/>
                    <a:pt x="4237" y="16309"/>
                    <a:pt x="5371" y="16675"/>
                  </a:cubicBezTo>
                  <a:cubicBezTo>
                    <a:pt x="6472" y="17042"/>
                    <a:pt x="7606" y="17309"/>
                    <a:pt x="8774" y="17476"/>
                  </a:cubicBezTo>
                  <a:cubicBezTo>
                    <a:pt x="9941" y="17643"/>
                    <a:pt x="11042" y="17810"/>
                    <a:pt x="12176" y="17943"/>
                  </a:cubicBezTo>
                  <a:cubicBezTo>
                    <a:pt x="12890" y="18007"/>
                    <a:pt x="13603" y="18047"/>
                    <a:pt x="14307" y="18047"/>
                  </a:cubicBezTo>
                  <a:cubicBezTo>
                    <a:pt x="15808" y="18047"/>
                    <a:pt x="17264" y="17865"/>
                    <a:pt x="18581" y="17343"/>
                  </a:cubicBezTo>
                  <a:cubicBezTo>
                    <a:pt x="18814" y="17243"/>
                    <a:pt x="19048" y="17142"/>
                    <a:pt x="19281" y="17009"/>
                  </a:cubicBezTo>
                  <a:cubicBezTo>
                    <a:pt x="19548" y="16909"/>
                    <a:pt x="19715" y="16776"/>
                    <a:pt x="19948" y="16642"/>
                  </a:cubicBezTo>
                  <a:cubicBezTo>
                    <a:pt x="20382" y="16375"/>
                    <a:pt x="20749" y="16042"/>
                    <a:pt x="21116" y="15708"/>
                  </a:cubicBezTo>
                  <a:cubicBezTo>
                    <a:pt x="21783" y="15041"/>
                    <a:pt x="22350" y="14240"/>
                    <a:pt x="22750" y="13373"/>
                  </a:cubicBezTo>
                  <a:cubicBezTo>
                    <a:pt x="23451" y="11805"/>
                    <a:pt x="23684" y="10071"/>
                    <a:pt x="23384" y="8370"/>
                  </a:cubicBezTo>
                  <a:cubicBezTo>
                    <a:pt x="23117" y="6969"/>
                    <a:pt x="22517" y="5668"/>
                    <a:pt x="21649" y="4567"/>
                  </a:cubicBezTo>
                  <a:cubicBezTo>
                    <a:pt x="20982" y="3733"/>
                    <a:pt x="20215" y="2999"/>
                    <a:pt x="19314" y="2399"/>
                  </a:cubicBezTo>
                  <a:cubicBezTo>
                    <a:pt x="18747" y="2032"/>
                    <a:pt x="18147" y="1731"/>
                    <a:pt x="17547" y="1498"/>
                  </a:cubicBezTo>
                  <a:cubicBezTo>
                    <a:pt x="17313" y="1398"/>
                    <a:pt x="17146" y="1365"/>
                    <a:pt x="17046" y="1298"/>
                  </a:cubicBezTo>
                  <a:cubicBezTo>
                    <a:pt x="16946" y="1264"/>
                    <a:pt x="16879" y="1264"/>
                    <a:pt x="16879" y="1264"/>
                  </a:cubicBezTo>
                  <a:lnTo>
                    <a:pt x="16879" y="1264"/>
                  </a:lnTo>
                  <a:lnTo>
                    <a:pt x="17046" y="1365"/>
                  </a:lnTo>
                  <a:cubicBezTo>
                    <a:pt x="17146" y="1398"/>
                    <a:pt x="17313" y="1465"/>
                    <a:pt x="17547" y="1531"/>
                  </a:cubicBezTo>
                  <a:cubicBezTo>
                    <a:pt x="18147" y="1798"/>
                    <a:pt x="18747" y="2132"/>
                    <a:pt x="19281" y="2499"/>
                  </a:cubicBezTo>
                  <a:cubicBezTo>
                    <a:pt x="20148" y="3066"/>
                    <a:pt x="20949" y="3800"/>
                    <a:pt x="21583" y="4634"/>
                  </a:cubicBezTo>
                  <a:cubicBezTo>
                    <a:pt x="22450" y="5734"/>
                    <a:pt x="23017" y="7035"/>
                    <a:pt x="23284" y="8403"/>
                  </a:cubicBezTo>
                  <a:cubicBezTo>
                    <a:pt x="23551" y="10071"/>
                    <a:pt x="23351" y="11772"/>
                    <a:pt x="22617" y="13306"/>
                  </a:cubicBezTo>
                  <a:cubicBezTo>
                    <a:pt x="21816" y="15108"/>
                    <a:pt x="20349" y="16509"/>
                    <a:pt x="18547" y="17209"/>
                  </a:cubicBezTo>
                  <a:cubicBezTo>
                    <a:pt x="17239" y="17705"/>
                    <a:pt x="15809" y="17881"/>
                    <a:pt x="14339" y="17881"/>
                  </a:cubicBezTo>
                  <a:cubicBezTo>
                    <a:pt x="13635" y="17881"/>
                    <a:pt x="12922" y="17841"/>
                    <a:pt x="12209" y="17776"/>
                  </a:cubicBezTo>
                  <a:cubicBezTo>
                    <a:pt x="11109" y="17676"/>
                    <a:pt x="9974" y="17509"/>
                    <a:pt x="8840" y="17309"/>
                  </a:cubicBezTo>
                  <a:cubicBezTo>
                    <a:pt x="7673" y="17142"/>
                    <a:pt x="6539" y="16909"/>
                    <a:pt x="5405" y="16542"/>
                  </a:cubicBezTo>
                  <a:cubicBezTo>
                    <a:pt x="4304" y="16175"/>
                    <a:pt x="3270" y="15608"/>
                    <a:pt x="2402" y="14841"/>
                  </a:cubicBezTo>
                  <a:cubicBezTo>
                    <a:pt x="1969" y="14474"/>
                    <a:pt x="1602" y="14007"/>
                    <a:pt x="1302" y="13540"/>
                  </a:cubicBezTo>
                  <a:cubicBezTo>
                    <a:pt x="1001" y="13073"/>
                    <a:pt x="768" y="12573"/>
                    <a:pt x="601" y="12039"/>
                  </a:cubicBezTo>
                  <a:cubicBezTo>
                    <a:pt x="268" y="11005"/>
                    <a:pt x="167" y="9904"/>
                    <a:pt x="268" y="8803"/>
                  </a:cubicBezTo>
                  <a:cubicBezTo>
                    <a:pt x="401" y="7769"/>
                    <a:pt x="701" y="6768"/>
                    <a:pt x="1168" y="5834"/>
                  </a:cubicBezTo>
                  <a:cubicBezTo>
                    <a:pt x="2102" y="4100"/>
                    <a:pt x="3503" y="2732"/>
                    <a:pt x="5238" y="1798"/>
                  </a:cubicBezTo>
                  <a:cubicBezTo>
                    <a:pt x="6705" y="998"/>
                    <a:pt x="8340" y="464"/>
                    <a:pt x="10008" y="264"/>
                  </a:cubicBezTo>
                  <a:cubicBezTo>
                    <a:pt x="10824" y="167"/>
                    <a:pt x="11640" y="115"/>
                    <a:pt x="12450" y="115"/>
                  </a:cubicBezTo>
                  <a:cubicBezTo>
                    <a:pt x="13030" y="115"/>
                    <a:pt x="13607" y="141"/>
                    <a:pt x="14177" y="197"/>
                  </a:cubicBezTo>
                  <a:cubicBezTo>
                    <a:pt x="15245" y="297"/>
                    <a:pt x="16279" y="464"/>
                    <a:pt x="17313" y="697"/>
                  </a:cubicBezTo>
                  <a:cubicBezTo>
                    <a:pt x="18180" y="864"/>
                    <a:pt x="18814" y="1031"/>
                    <a:pt x="19281" y="1131"/>
                  </a:cubicBezTo>
                  <a:lnTo>
                    <a:pt x="19781" y="1264"/>
                  </a:lnTo>
                  <a:lnTo>
                    <a:pt x="19281" y="1098"/>
                  </a:lnTo>
                  <a:cubicBezTo>
                    <a:pt x="18847" y="998"/>
                    <a:pt x="18180" y="831"/>
                    <a:pt x="17346" y="631"/>
                  </a:cubicBezTo>
                  <a:cubicBezTo>
                    <a:pt x="16312" y="397"/>
                    <a:pt x="15245" y="230"/>
                    <a:pt x="14211" y="97"/>
                  </a:cubicBezTo>
                  <a:cubicBezTo>
                    <a:pt x="13549" y="34"/>
                    <a:pt x="12880" y="1"/>
                    <a:pt x="1221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1" name="Google Shape;710;p36">
              <a:extLst>
                <a:ext uri="{FF2B5EF4-FFF2-40B4-BE49-F238E27FC236}">
                  <a16:creationId xmlns:a16="http://schemas.microsoft.com/office/drawing/2014/main" id="{EC300F89-0928-6B93-C6D8-700AB0EA7A76}"/>
                </a:ext>
              </a:extLst>
            </p:cNvPr>
            <p:cNvSpPr/>
            <p:nvPr/>
          </p:nvSpPr>
          <p:spPr>
            <a:xfrm>
              <a:off x="3732589" y="3535518"/>
              <a:ext cx="28570" cy="64904"/>
            </a:xfrm>
            <a:custGeom>
              <a:avLst/>
              <a:gdLst/>
              <a:ahLst/>
              <a:cxnLst/>
              <a:rect l="l" t="t" r="r" b="b"/>
              <a:pathLst>
                <a:path w="2370" h="5384" extrusionOk="0">
                  <a:moveTo>
                    <a:pt x="1405" y="1"/>
                  </a:moveTo>
                  <a:cubicBezTo>
                    <a:pt x="1170" y="1"/>
                    <a:pt x="926" y="38"/>
                    <a:pt x="701" y="113"/>
                  </a:cubicBezTo>
                  <a:cubicBezTo>
                    <a:pt x="501" y="214"/>
                    <a:pt x="301" y="347"/>
                    <a:pt x="201" y="547"/>
                  </a:cubicBezTo>
                  <a:cubicBezTo>
                    <a:pt x="67" y="781"/>
                    <a:pt x="1" y="1014"/>
                    <a:pt x="1" y="1281"/>
                  </a:cubicBezTo>
                  <a:cubicBezTo>
                    <a:pt x="34" y="1815"/>
                    <a:pt x="67" y="2415"/>
                    <a:pt x="101" y="2982"/>
                  </a:cubicBezTo>
                  <a:cubicBezTo>
                    <a:pt x="134" y="3549"/>
                    <a:pt x="168" y="4116"/>
                    <a:pt x="201" y="4650"/>
                  </a:cubicBezTo>
                  <a:lnTo>
                    <a:pt x="201" y="5017"/>
                  </a:lnTo>
                  <a:cubicBezTo>
                    <a:pt x="201" y="5084"/>
                    <a:pt x="234" y="5150"/>
                    <a:pt x="268" y="5217"/>
                  </a:cubicBezTo>
                  <a:cubicBezTo>
                    <a:pt x="301" y="5284"/>
                    <a:pt x="368" y="5351"/>
                    <a:pt x="434" y="5384"/>
                  </a:cubicBezTo>
                  <a:lnTo>
                    <a:pt x="1102" y="5384"/>
                  </a:lnTo>
                  <a:lnTo>
                    <a:pt x="2036" y="5317"/>
                  </a:lnTo>
                  <a:cubicBezTo>
                    <a:pt x="2136" y="5317"/>
                    <a:pt x="2269" y="5317"/>
                    <a:pt x="2369" y="5284"/>
                  </a:cubicBezTo>
                  <a:cubicBezTo>
                    <a:pt x="2269" y="5250"/>
                    <a:pt x="2169" y="5217"/>
                    <a:pt x="2069" y="5217"/>
                  </a:cubicBezTo>
                  <a:lnTo>
                    <a:pt x="801" y="5217"/>
                  </a:lnTo>
                  <a:cubicBezTo>
                    <a:pt x="751" y="5234"/>
                    <a:pt x="701" y="5242"/>
                    <a:pt x="651" y="5242"/>
                  </a:cubicBezTo>
                  <a:cubicBezTo>
                    <a:pt x="601" y="5242"/>
                    <a:pt x="551" y="5234"/>
                    <a:pt x="501" y="5217"/>
                  </a:cubicBezTo>
                  <a:cubicBezTo>
                    <a:pt x="334" y="5184"/>
                    <a:pt x="368" y="4884"/>
                    <a:pt x="368" y="4650"/>
                  </a:cubicBezTo>
                  <a:cubicBezTo>
                    <a:pt x="334" y="4116"/>
                    <a:pt x="301" y="3549"/>
                    <a:pt x="268" y="2982"/>
                  </a:cubicBezTo>
                  <a:cubicBezTo>
                    <a:pt x="234" y="2382"/>
                    <a:pt x="168" y="1815"/>
                    <a:pt x="168" y="1314"/>
                  </a:cubicBezTo>
                  <a:cubicBezTo>
                    <a:pt x="168" y="1047"/>
                    <a:pt x="234" y="847"/>
                    <a:pt x="334" y="614"/>
                  </a:cubicBezTo>
                  <a:cubicBezTo>
                    <a:pt x="434" y="447"/>
                    <a:pt x="568" y="314"/>
                    <a:pt x="735" y="214"/>
                  </a:cubicBezTo>
                  <a:cubicBezTo>
                    <a:pt x="1035" y="113"/>
                    <a:pt x="1335" y="80"/>
                    <a:pt x="1635" y="80"/>
                  </a:cubicBezTo>
                  <a:lnTo>
                    <a:pt x="1969" y="80"/>
                  </a:lnTo>
                  <a:cubicBezTo>
                    <a:pt x="1869" y="47"/>
                    <a:pt x="1735" y="13"/>
                    <a:pt x="1635" y="13"/>
                  </a:cubicBezTo>
                  <a:cubicBezTo>
                    <a:pt x="1560" y="5"/>
                    <a:pt x="1483" y="1"/>
                    <a:pt x="140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2" name="Google Shape;711;p36">
              <a:extLst>
                <a:ext uri="{FF2B5EF4-FFF2-40B4-BE49-F238E27FC236}">
                  <a16:creationId xmlns:a16="http://schemas.microsoft.com/office/drawing/2014/main" id="{E1DEEB9F-5CC2-4855-F0B8-E2A708D35F15}"/>
                </a:ext>
              </a:extLst>
            </p:cNvPr>
            <p:cNvSpPr/>
            <p:nvPr/>
          </p:nvSpPr>
          <p:spPr>
            <a:xfrm>
              <a:off x="3734602" y="3565273"/>
              <a:ext cx="20927" cy="2339"/>
            </a:xfrm>
            <a:custGeom>
              <a:avLst/>
              <a:gdLst/>
              <a:ahLst/>
              <a:cxnLst/>
              <a:rect l="l" t="t" r="r" b="b"/>
              <a:pathLst>
                <a:path w="1736" h="194" extrusionOk="0">
                  <a:moveTo>
                    <a:pt x="1103" y="1"/>
                  </a:moveTo>
                  <a:cubicBezTo>
                    <a:pt x="1026" y="1"/>
                    <a:pt x="948" y="5"/>
                    <a:pt x="868" y="14"/>
                  </a:cubicBezTo>
                  <a:cubicBezTo>
                    <a:pt x="793" y="5"/>
                    <a:pt x="718" y="1"/>
                    <a:pt x="643" y="1"/>
                  </a:cubicBezTo>
                  <a:cubicBezTo>
                    <a:pt x="420" y="1"/>
                    <a:pt x="201" y="39"/>
                    <a:pt x="1" y="114"/>
                  </a:cubicBezTo>
                  <a:cubicBezTo>
                    <a:pt x="196" y="163"/>
                    <a:pt x="409" y="194"/>
                    <a:pt x="627" y="194"/>
                  </a:cubicBezTo>
                  <a:cubicBezTo>
                    <a:pt x="707" y="194"/>
                    <a:pt x="787" y="190"/>
                    <a:pt x="868" y="181"/>
                  </a:cubicBezTo>
                  <a:cubicBezTo>
                    <a:pt x="943" y="189"/>
                    <a:pt x="1018" y="193"/>
                    <a:pt x="1092" y="193"/>
                  </a:cubicBezTo>
                  <a:cubicBezTo>
                    <a:pt x="1316" y="193"/>
                    <a:pt x="1535" y="156"/>
                    <a:pt x="1735" y="81"/>
                  </a:cubicBezTo>
                  <a:cubicBezTo>
                    <a:pt x="1515" y="32"/>
                    <a:pt x="1313" y="1"/>
                    <a:pt x="1103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3" name="Google Shape;712;p36">
              <a:extLst>
                <a:ext uri="{FF2B5EF4-FFF2-40B4-BE49-F238E27FC236}">
                  <a16:creationId xmlns:a16="http://schemas.microsoft.com/office/drawing/2014/main" id="{2B6BA7B1-E1F8-3A32-F246-FDF28DA61CC4}"/>
                </a:ext>
              </a:extLst>
            </p:cNvPr>
            <p:cNvSpPr/>
            <p:nvPr/>
          </p:nvSpPr>
          <p:spPr>
            <a:xfrm>
              <a:off x="3776027" y="3555230"/>
              <a:ext cx="31777" cy="2881"/>
            </a:xfrm>
            <a:custGeom>
              <a:avLst/>
              <a:gdLst/>
              <a:ahLst/>
              <a:cxnLst/>
              <a:rect l="l" t="t" r="r" b="b"/>
              <a:pathLst>
                <a:path w="2636" h="239" extrusionOk="0">
                  <a:moveTo>
                    <a:pt x="1627" y="1"/>
                  </a:moveTo>
                  <a:cubicBezTo>
                    <a:pt x="1520" y="1"/>
                    <a:pt x="1411" y="5"/>
                    <a:pt x="1301" y="13"/>
                  </a:cubicBezTo>
                  <a:cubicBezTo>
                    <a:pt x="868" y="13"/>
                    <a:pt x="434" y="80"/>
                    <a:pt x="0" y="213"/>
                  </a:cubicBezTo>
                  <a:cubicBezTo>
                    <a:pt x="217" y="230"/>
                    <a:pt x="434" y="238"/>
                    <a:pt x="651" y="238"/>
                  </a:cubicBezTo>
                  <a:cubicBezTo>
                    <a:pt x="868" y="238"/>
                    <a:pt x="1084" y="230"/>
                    <a:pt x="1301" y="213"/>
                  </a:cubicBezTo>
                  <a:cubicBezTo>
                    <a:pt x="1768" y="213"/>
                    <a:pt x="2202" y="213"/>
                    <a:pt x="2636" y="146"/>
                  </a:cubicBezTo>
                  <a:cubicBezTo>
                    <a:pt x="2304" y="44"/>
                    <a:pt x="1973" y="1"/>
                    <a:pt x="162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4" name="Google Shape;713;p36">
              <a:extLst>
                <a:ext uri="{FF2B5EF4-FFF2-40B4-BE49-F238E27FC236}">
                  <a16:creationId xmlns:a16="http://schemas.microsoft.com/office/drawing/2014/main" id="{F6202090-5D6F-C688-12DF-300E6AE1A379}"/>
                </a:ext>
              </a:extLst>
            </p:cNvPr>
            <p:cNvSpPr/>
            <p:nvPr/>
          </p:nvSpPr>
          <p:spPr>
            <a:xfrm>
              <a:off x="3779644" y="3579716"/>
              <a:ext cx="31379" cy="2375"/>
            </a:xfrm>
            <a:custGeom>
              <a:avLst/>
              <a:gdLst/>
              <a:ahLst/>
              <a:cxnLst/>
              <a:rect l="l" t="t" r="r" b="b"/>
              <a:pathLst>
                <a:path w="2603" h="197" extrusionOk="0">
                  <a:moveTo>
                    <a:pt x="651" y="0"/>
                  </a:moveTo>
                  <a:cubicBezTo>
                    <a:pt x="434" y="0"/>
                    <a:pt x="217" y="17"/>
                    <a:pt x="1" y="50"/>
                  </a:cubicBezTo>
                  <a:cubicBezTo>
                    <a:pt x="330" y="132"/>
                    <a:pt x="682" y="192"/>
                    <a:pt x="1056" y="192"/>
                  </a:cubicBezTo>
                  <a:cubicBezTo>
                    <a:pt x="1137" y="192"/>
                    <a:pt x="1219" y="189"/>
                    <a:pt x="1301" y="183"/>
                  </a:cubicBezTo>
                  <a:cubicBezTo>
                    <a:pt x="1418" y="192"/>
                    <a:pt x="1534" y="197"/>
                    <a:pt x="1650" y="197"/>
                  </a:cubicBezTo>
                  <a:cubicBezTo>
                    <a:pt x="1967" y="197"/>
                    <a:pt x="2285" y="166"/>
                    <a:pt x="2602" y="117"/>
                  </a:cubicBezTo>
                  <a:cubicBezTo>
                    <a:pt x="2285" y="68"/>
                    <a:pt x="1967" y="37"/>
                    <a:pt x="1650" y="37"/>
                  </a:cubicBezTo>
                  <a:cubicBezTo>
                    <a:pt x="1534" y="37"/>
                    <a:pt x="1418" y="41"/>
                    <a:pt x="1301" y="50"/>
                  </a:cubicBezTo>
                  <a:cubicBezTo>
                    <a:pt x="1085" y="17"/>
                    <a:pt x="868" y="0"/>
                    <a:pt x="65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5" name="Google Shape;714;p36">
              <a:extLst>
                <a:ext uri="{FF2B5EF4-FFF2-40B4-BE49-F238E27FC236}">
                  <a16:creationId xmlns:a16="http://schemas.microsoft.com/office/drawing/2014/main" id="{43C3398B-2807-9A99-5B47-3633326FC40D}"/>
                </a:ext>
              </a:extLst>
            </p:cNvPr>
            <p:cNvSpPr/>
            <p:nvPr/>
          </p:nvSpPr>
          <p:spPr>
            <a:xfrm>
              <a:off x="3847206" y="3556990"/>
              <a:ext cx="49872" cy="43036"/>
            </a:xfrm>
            <a:custGeom>
              <a:avLst/>
              <a:gdLst/>
              <a:ahLst/>
              <a:cxnLst/>
              <a:rect l="l" t="t" r="r" b="b"/>
              <a:pathLst>
                <a:path w="4137" h="3570" extrusionOk="0">
                  <a:moveTo>
                    <a:pt x="1135" y="0"/>
                  </a:moveTo>
                  <a:cubicBezTo>
                    <a:pt x="1001" y="0"/>
                    <a:pt x="868" y="34"/>
                    <a:pt x="734" y="100"/>
                  </a:cubicBezTo>
                  <a:cubicBezTo>
                    <a:pt x="501" y="267"/>
                    <a:pt x="367" y="467"/>
                    <a:pt x="301" y="734"/>
                  </a:cubicBezTo>
                  <a:cubicBezTo>
                    <a:pt x="234" y="968"/>
                    <a:pt x="201" y="1201"/>
                    <a:pt x="167" y="1435"/>
                  </a:cubicBezTo>
                  <a:cubicBezTo>
                    <a:pt x="156" y="1513"/>
                    <a:pt x="149" y="1588"/>
                    <a:pt x="144" y="1660"/>
                  </a:cubicBezTo>
                  <a:lnTo>
                    <a:pt x="144" y="1660"/>
                  </a:lnTo>
                  <a:cubicBezTo>
                    <a:pt x="127" y="1426"/>
                    <a:pt x="112" y="1217"/>
                    <a:pt x="101" y="1034"/>
                  </a:cubicBezTo>
                  <a:lnTo>
                    <a:pt x="67" y="401"/>
                  </a:lnTo>
                  <a:cubicBezTo>
                    <a:pt x="67" y="334"/>
                    <a:pt x="34" y="267"/>
                    <a:pt x="34" y="200"/>
                  </a:cubicBezTo>
                  <a:cubicBezTo>
                    <a:pt x="1" y="267"/>
                    <a:pt x="1" y="334"/>
                    <a:pt x="34" y="401"/>
                  </a:cubicBezTo>
                  <a:lnTo>
                    <a:pt x="34" y="1034"/>
                  </a:lnTo>
                  <a:cubicBezTo>
                    <a:pt x="34" y="1568"/>
                    <a:pt x="67" y="2335"/>
                    <a:pt x="101" y="3303"/>
                  </a:cubicBezTo>
                  <a:lnTo>
                    <a:pt x="234" y="3303"/>
                  </a:lnTo>
                  <a:cubicBezTo>
                    <a:pt x="233" y="3292"/>
                    <a:pt x="232" y="3280"/>
                    <a:pt x="231" y="3269"/>
                  </a:cubicBezTo>
                  <a:lnTo>
                    <a:pt x="234" y="3269"/>
                  </a:lnTo>
                  <a:cubicBezTo>
                    <a:pt x="227" y="3072"/>
                    <a:pt x="218" y="2882"/>
                    <a:pt x="209" y="2700"/>
                  </a:cubicBezTo>
                  <a:lnTo>
                    <a:pt x="209" y="2700"/>
                  </a:lnTo>
                  <a:cubicBezTo>
                    <a:pt x="209" y="2500"/>
                    <a:pt x="217" y="2301"/>
                    <a:pt x="234" y="2102"/>
                  </a:cubicBezTo>
                  <a:cubicBezTo>
                    <a:pt x="234" y="1902"/>
                    <a:pt x="267" y="1668"/>
                    <a:pt x="301" y="1435"/>
                  </a:cubicBezTo>
                  <a:cubicBezTo>
                    <a:pt x="301" y="1235"/>
                    <a:pt x="334" y="1001"/>
                    <a:pt x="401" y="801"/>
                  </a:cubicBezTo>
                  <a:cubicBezTo>
                    <a:pt x="468" y="567"/>
                    <a:pt x="601" y="401"/>
                    <a:pt x="801" y="267"/>
                  </a:cubicBezTo>
                  <a:cubicBezTo>
                    <a:pt x="884" y="200"/>
                    <a:pt x="993" y="167"/>
                    <a:pt x="1101" y="167"/>
                  </a:cubicBezTo>
                  <a:cubicBezTo>
                    <a:pt x="1210" y="167"/>
                    <a:pt x="1318" y="200"/>
                    <a:pt x="1402" y="267"/>
                  </a:cubicBezTo>
                  <a:cubicBezTo>
                    <a:pt x="1602" y="401"/>
                    <a:pt x="1702" y="634"/>
                    <a:pt x="1768" y="868"/>
                  </a:cubicBezTo>
                  <a:cubicBezTo>
                    <a:pt x="1802" y="1134"/>
                    <a:pt x="1835" y="1368"/>
                    <a:pt x="1869" y="1635"/>
                  </a:cubicBezTo>
                  <a:cubicBezTo>
                    <a:pt x="1935" y="2269"/>
                    <a:pt x="1935" y="2902"/>
                    <a:pt x="1902" y="3570"/>
                  </a:cubicBezTo>
                  <a:lnTo>
                    <a:pt x="2102" y="3570"/>
                  </a:lnTo>
                  <a:cubicBezTo>
                    <a:pt x="2153" y="3087"/>
                    <a:pt x="2165" y="2585"/>
                    <a:pt x="2138" y="2094"/>
                  </a:cubicBezTo>
                  <a:lnTo>
                    <a:pt x="2138" y="2094"/>
                  </a:lnTo>
                  <a:cubicBezTo>
                    <a:pt x="2210" y="1704"/>
                    <a:pt x="2320" y="1326"/>
                    <a:pt x="2469" y="968"/>
                  </a:cubicBezTo>
                  <a:cubicBezTo>
                    <a:pt x="2536" y="801"/>
                    <a:pt x="2669" y="667"/>
                    <a:pt x="2803" y="534"/>
                  </a:cubicBezTo>
                  <a:cubicBezTo>
                    <a:pt x="2869" y="484"/>
                    <a:pt x="2953" y="459"/>
                    <a:pt x="3036" y="459"/>
                  </a:cubicBezTo>
                  <a:cubicBezTo>
                    <a:pt x="3119" y="459"/>
                    <a:pt x="3203" y="484"/>
                    <a:pt x="3270" y="534"/>
                  </a:cubicBezTo>
                  <a:cubicBezTo>
                    <a:pt x="3503" y="701"/>
                    <a:pt x="3670" y="1001"/>
                    <a:pt x="3737" y="1301"/>
                  </a:cubicBezTo>
                  <a:cubicBezTo>
                    <a:pt x="3903" y="1735"/>
                    <a:pt x="3970" y="2202"/>
                    <a:pt x="4003" y="2669"/>
                  </a:cubicBezTo>
                  <a:lnTo>
                    <a:pt x="4003" y="3169"/>
                  </a:lnTo>
                  <a:cubicBezTo>
                    <a:pt x="4037" y="3136"/>
                    <a:pt x="4070" y="3103"/>
                    <a:pt x="4103" y="3069"/>
                  </a:cubicBezTo>
                  <a:cubicBezTo>
                    <a:pt x="4137" y="2969"/>
                    <a:pt x="4137" y="2836"/>
                    <a:pt x="4137" y="2669"/>
                  </a:cubicBezTo>
                  <a:cubicBezTo>
                    <a:pt x="4137" y="2202"/>
                    <a:pt x="4070" y="1735"/>
                    <a:pt x="3937" y="1268"/>
                  </a:cubicBezTo>
                  <a:cubicBezTo>
                    <a:pt x="3870" y="934"/>
                    <a:pt x="3670" y="634"/>
                    <a:pt x="3403" y="401"/>
                  </a:cubicBezTo>
                  <a:cubicBezTo>
                    <a:pt x="3319" y="359"/>
                    <a:pt x="3229" y="340"/>
                    <a:pt x="3141" y="340"/>
                  </a:cubicBezTo>
                  <a:cubicBezTo>
                    <a:pt x="3019" y="340"/>
                    <a:pt x="2899" y="376"/>
                    <a:pt x="2803" y="434"/>
                  </a:cubicBezTo>
                  <a:cubicBezTo>
                    <a:pt x="2636" y="567"/>
                    <a:pt x="2502" y="734"/>
                    <a:pt x="2402" y="934"/>
                  </a:cubicBezTo>
                  <a:cubicBezTo>
                    <a:pt x="2285" y="1200"/>
                    <a:pt x="2189" y="1473"/>
                    <a:pt x="2113" y="1750"/>
                  </a:cubicBezTo>
                  <a:lnTo>
                    <a:pt x="2113" y="1750"/>
                  </a:lnTo>
                  <a:cubicBezTo>
                    <a:pt x="2110" y="1712"/>
                    <a:pt x="2106" y="1673"/>
                    <a:pt x="2102" y="1635"/>
                  </a:cubicBezTo>
                  <a:cubicBezTo>
                    <a:pt x="2069" y="1368"/>
                    <a:pt x="2035" y="1101"/>
                    <a:pt x="1969" y="834"/>
                  </a:cubicBezTo>
                  <a:cubicBezTo>
                    <a:pt x="1935" y="567"/>
                    <a:pt x="1768" y="301"/>
                    <a:pt x="1568" y="134"/>
                  </a:cubicBezTo>
                  <a:cubicBezTo>
                    <a:pt x="1435" y="34"/>
                    <a:pt x="1301" y="0"/>
                    <a:pt x="1135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6" name="Google Shape;715;p36">
              <a:extLst>
                <a:ext uri="{FF2B5EF4-FFF2-40B4-BE49-F238E27FC236}">
                  <a16:creationId xmlns:a16="http://schemas.microsoft.com/office/drawing/2014/main" id="{118A5629-69CD-4ACF-A724-203B92EF7375}"/>
                </a:ext>
              </a:extLst>
            </p:cNvPr>
            <p:cNvSpPr/>
            <p:nvPr/>
          </p:nvSpPr>
          <p:spPr>
            <a:xfrm>
              <a:off x="3905919" y="3556182"/>
              <a:ext cx="33392" cy="39492"/>
            </a:xfrm>
            <a:custGeom>
              <a:avLst/>
              <a:gdLst/>
              <a:ahLst/>
              <a:cxnLst/>
              <a:rect l="l" t="t" r="r" b="b"/>
              <a:pathLst>
                <a:path w="2770" h="3276" extrusionOk="0">
                  <a:moveTo>
                    <a:pt x="1835" y="1"/>
                  </a:moveTo>
                  <a:cubicBezTo>
                    <a:pt x="1602" y="1"/>
                    <a:pt x="1368" y="34"/>
                    <a:pt x="1168" y="134"/>
                  </a:cubicBezTo>
                  <a:cubicBezTo>
                    <a:pt x="868" y="301"/>
                    <a:pt x="601" y="534"/>
                    <a:pt x="434" y="801"/>
                  </a:cubicBezTo>
                  <a:cubicBezTo>
                    <a:pt x="1" y="1568"/>
                    <a:pt x="234" y="2536"/>
                    <a:pt x="968" y="3036"/>
                  </a:cubicBezTo>
                  <a:cubicBezTo>
                    <a:pt x="1229" y="3181"/>
                    <a:pt x="1516" y="3276"/>
                    <a:pt x="1806" y="3276"/>
                  </a:cubicBezTo>
                  <a:cubicBezTo>
                    <a:pt x="1849" y="3276"/>
                    <a:pt x="1892" y="3274"/>
                    <a:pt x="1935" y="3270"/>
                  </a:cubicBezTo>
                  <a:cubicBezTo>
                    <a:pt x="2169" y="3270"/>
                    <a:pt x="2369" y="3236"/>
                    <a:pt x="2569" y="3136"/>
                  </a:cubicBezTo>
                  <a:cubicBezTo>
                    <a:pt x="2736" y="3069"/>
                    <a:pt x="2769" y="3003"/>
                    <a:pt x="2769" y="3003"/>
                  </a:cubicBezTo>
                  <a:lnTo>
                    <a:pt x="2769" y="3003"/>
                  </a:lnTo>
                  <a:cubicBezTo>
                    <a:pt x="2502" y="3103"/>
                    <a:pt x="2236" y="3170"/>
                    <a:pt x="1935" y="3170"/>
                  </a:cubicBezTo>
                  <a:cubicBezTo>
                    <a:pt x="1635" y="3170"/>
                    <a:pt x="1335" y="3069"/>
                    <a:pt x="1068" y="2903"/>
                  </a:cubicBezTo>
                  <a:cubicBezTo>
                    <a:pt x="434" y="2436"/>
                    <a:pt x="234" y="1602"/>
                    <a:pt x="568" y="901"/>
                  </a:cubicBezTo>
                  <a:cubicBezTo>
                    <a:pt x="735" y="634"/>
                    <a:pt x="968" y="401"/>
                    <a:pt x="1235" y="234"/>
                  </a:cubicBezTo>
                  <a:cubicBezTo>
                    <a:pt x="1502" y="134"/>
                    <a:pt x="1769" y="34"/>
                    <a:pt x="2069" y="34"/>
                  </a:cubicBezTo>
                  <a:cubicBezTo>
                    <a:pt x="2002" y="1"/>
                    <a:pt x="1902" y="1"/>
                    <a:pt x="183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7" name="Google Shape;716;p36">
              <a:extLst>
                <a:ext uri="{FF2B5EF4-FFF2-40B4-BE49-F238E27FC236}">
                  <a16:creationId xmlns:a16="http://schemas.microsoft.com/office/drawing/2014/main" id="{7635C8C3-5423-BF38-E2EA-A40E7B8BBE50}"/>
                </a:ext>
              </a:extLst>
            </p:cNvPr>
            <p:cNvSpPr/>
            <p:nvPr/>
          </p:nvSpPr>
          <p:spPr>
            <a:xfrm>
              <a:off x="3924823" y="3501086"/>
              <a:ext cx="26557" cy="39022"/>
            </a:xfrm>
            <a:custGeom>
              <a:avLst/>
              <a:gdLst/>
              <a:ahLst/>
              <a:cxnLst/>
              <a:rect l="l" t="t" r="r" b="b"/>
              <a:pathLst>
                <a:path w="2203" h="3237" extrusionOk="0">
                  <a:moveTo>
                    <a:pt x="1201" y="1"/>
                  </a:moveTo>
                  <a:cubicBezTo>
                    <a:pt x="1035" y="1"/>
                    <a:pt x="834" y="67"/>
                    <a:pt x="668" y="167"/>
                  </a:cubicBezTo>
                  <a:cubicBezTo>
                    <a:pt x="434" y="301"/>
                    <a:pt x="234" y="468"/>
                    <a:pt x="101" y="701"/>
                  </a:cubicBezTo>
                  <a:cubicBezTo>
                    <a:pt x="34" y="768"/>
                    <a:pt x="0" y="868"/>
                    <a:pt x="0" y="968"/>
                  </a:cubicBezTo>
                  <a:cubicBezTo>
                    <a:pt x="0" y="968"/>
                    <a:pt x="34" y="868"/>
                    <a:pt x="167" y="735"/>
                  </a:cubicBezTo>
                  <a:cubicBezTo>
                    <a:pt x="301" y="534"/>
                    <a:pt x="501" y="401"/>
                    <a:pt x="734" y="268"/>
                  </a:cubicBezTo>
                  <a:cubicBezTo>
                    <a:pt x="868" y="201"/>
                    <a:pt x="1035" y="134"/>
                    <a:pt x="1201" y="134"/>
                  </a:cubicBezTo>
                  <a:cubicBezTo>
                    <a:pt x="1368" y="167"/>
                    <a:pt x="1468" y="301"/>
                    <a:pt x="1535" y="501"/>
                  </a:cubicBezTo>
                  <a:cubicBezTo>
                    <a:pt x="1602" y="935"/>
                    <a:pt x="1535" y="1402"/>
                    <a:pt x="1301" y="1769"/>
                  </a:cubicBezTo>
                  <a:cubicBezTo>
                    <a:pt x="1035" y="2236"/>
                    <a:pt x="668" y="2669"/>
                    <a:pt x="267" y="3036"/>
                  </a:cubicBezTo>
                  <a:lnTo>
                    <a:pt x="67" y="3236"/>
                  </a:lnTo>
                  <a:lnTo>
                    <a:pt x="334" y="3170"/>
                  </a:lnTo>
                  <a:cubicBezTo>
                    <a:pt x="934" y="2969"/>
                    <a:pt x="1568" y="2869"/>
                    <a:pt x="2202" y="2836"/>
                  </a:cubicBezTo>
                  <a:cubicBezTo>
                    <a:pt x="2084" y="2812"/>
                    <a:pt x="1949" y="2789"/>
                    <a:pt x="1822" y="2789"/>
                  </a:cubicBezTo>
                  <a:cubicBezTo>
                    <a:pt x="1769" y="2789"/>
                    <a:pt x="1717" y="2793"/>
                    <a:pt x="1668" y="2803"/>
                  </a:cubicBezTo>
                  <a:cubicBezTo>
                    <a:pt x="1295" y="2803"/>
                    <a:pt x="921" y="2867"/>
                    <a:pt x="564" y="2961"/>
                  </a:cubicBezTo>
                  <a:lnTo>
                    <a:pt x="564" y="2961"/>
                  </a:lnTo>
                  <a:cubicBezTo>
                    <a:pt x="913" y="2634"/>
                    <a:pt x="1215" y="2263"/>
                    <a:pt x="1468" y="1869"/>
                  </a:cubicBezTo>
                  <a:cubicBezTo>
                    <a:pt x="1702" y="1435"/>
                    <a:pt x="1768" y="935"/>
                    <a:pt x="1668" y="468"/>
                  </a:cubicBezTo>
                  <a:cubicBezTo>
                    <a:pt x="1635" y="334"/>
                    <a:pt x="1602" y="234"/>
                    <a:pt x="1502" y="167"/>
                  </a:cubicBezTo>
                  <a:cubicBezTo>
                    <a:pt x="1435" y="67"/>
                    <a:pt x="1335" y="1"/>
                    <a:pt x="120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8" name="Google Shape;717;p36">
              <a:extLst>
                <a:ext uri="{FF2B5EF4-FFF2-40B4-BE49-F238E27FC236}">
                  <a16:creationId xmlns:a16="http://schemas.microsoft.com/office/drawing/2014/main" id="{05D2503A-16ED-50FD-C3F5-25C294728003}"/>
                </a:ext>
              </a:extLst>
            </p:cNvPr>
            <p:cNvSpPr/>
            <p:nvPr/>
          </p:nvSpPr>
          <p:spPr>
            <a:xfrm>
              <a:off x="4257813" y="3455236"/>
              <a:ext cx="448374" cy="253758"/>
            </a:xfrm>
            <a:custGeom>
              <a:avLst/>
              <a:gdLst/>
              <a:ahLst/>
              <a:cxnLst/>
              <a:rect l="l" t="t" r="r" b="b"/>
              <a:pathLst>
                <a:path w="37194" h="21050" extrusionOk="0">
                  <a:moveTo>
                    <a:pt x="11375" y="1"/>
                  </a:moveTo>
                  <a:lnTo>
                    <a:pt x="2502" y="1702"/>
                  </a:lnTo>
                  <a:lnTo>
                    <a:pt x="0" y="9975"/>
                  </a:lnTo>
                  <a:lnTo>
                    <a:pt x="4937" y="17213"/>
                  </a:lnTo>
                  <a:lnTo>
                    <a:pt x="17913" y="21049"/>
                  </a:lnTo>
                  <a:lnTo>
                    <a:pt x="37193" y="17513"/>
                  </a:lnTo>
                  <a:lnTo>
                    <a:pt x="37060" y="5705"/>
                  </a:lnTo>
                  <a:lnTo>
                    <a:pt x="28420" y="3904"/>
                  </a:lnTo>
                  <a:lnTo>
                    <a:pt x="11375" y="1"/>
                  </a:lnTo>
                  <a:close/>
                </a:path>
              </a:pathLst>
            </a:custGeom>
            <a:solidFill>
              <a:srgbClr val="583A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89" name="Google Shape;718;p36">
              <a:extLst>
                <a:ext uri="{FF2B5EF4-FFF2-40B4-BE49-F238E27FC236}">
                  <a16:creationId xmlns:a16="http://schemas.microsoft.com/office/drawing/2014/main" id="{FBCAE529-DC34-804B-D558-16493F86D87A}"/>
                </a:ext>
              </a:extLst>
            </p:cNvPr>
            <p:cNvSpPr/>
            <p:nvPr/>
          </p:nvSpPr>
          <p:spPr>
            <a:xfrm>
              <a:off x="4031399" y="3466099"/>
              <a:ext cx="822344" cy="899966"/>
            </a:xfrm>
            <a:custGeom>
              <a:avLst/>
              <a:gdLst/>
              <a:ahLst/>
              <a:cxnLst/>
              <a:rect l="l" t="t" r="r" b="b"/>
              <a:pathLst>
                <a:path w="68216" h="74655" extrusionOk="0">
                  <a:moveTo>
                    <a:pt x="23350" y="1"/>
                  </a:moveTo>
                  <a:lnTo>
                    <a:pt x="14977" y="1969"/>
                  </a:lnTo>
                  <a:lnTo>
                    <a:pt x="0" y="74654"/>
                  </a:lnTo>
                  <a:lnTo>
                    <a:pt x="57941" y="74654"/>
                  </a:lnTo>
                  <a:cubicBezTo>
                    <a:pt x="57941" y="74654"/>
                    <a:pt x="60877" y="56941"/>
                    <a:pt x="64213" y="43999"/>
                  </a:cubicBezTo>
                  <a:cubicBezTo>
                    <a:pt x="68215" y="28488"/>
                    <a:pt x="64580" y="6338"/>
                    <a:pt x="64580" y="6338"/>
                  </a:cubicBezTo>
                  <a:lnTo>
                    <a:pt x="55840" y="4804"/>
                  </a:lnTo>
                  <a:cubicBezTo>
                    <a:pt x="55840" y="4804"/>
                    <a:pt x="55840" y="16879"/>
                    <a:pt x="43931" y="17546"/>
                  </a:cubicBezTo>
                  <a:cubicBezTo>
                    <a:pt x="43619" y="17564"/>
                    <a:pt x="43310" y="17572"/>
                    <a:pt x="43005" y="17572"/>
                  </a:cubicBezTo>
                  <a:cubicBezTo>
                    <a:pt x="29037" y="17572"/>
                    <a:pt x="23350" y="1"/>
                    <a:pt x="23350" y="1"/>
                  </a:cubicBez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0" name="Google Shape;719;p36">
              <a:extLst>
                <a:ext uri="{FF2B5EF4-FFF2-40B4-BE49-F238E27FC236}">
                  <a16:creationId xmlns:a16="http://schemas.microsoft.com/office/drawing/2014/main" id="{A1C76E22-E701-4F64-723F-4E4B0450C538}"/>
                </a:ext>
              </a:extLst>
            </p:cNvPr>
            <p:cNvSpPr/>
            <p:nvPr/>
          </p:nvSpPr>
          <p:spPr>
            <a:xfrm>
              <a:off x="4763723" y="3541426"/>
              <a:ext cx="472508" cy="708834"/>
            </a:xfrm>
            <a:custGeom>
              <a:avLst/>
              <a:gdLst/>
              <a:ahLst/>
              <a:cxnLst/>
              <a:rect l="l" t="t" r="r" b="b"/>
              <a:pathLst>
                <a:path w="39196" h="58800" extrusionOk="0">
                  <a:moveTo>
                    <a:pt x="2905" y="1"/>
                  </a:moveTo>
                  <a:cubicBezTo>
                    <a:pt x="2665" y="1"/>
                    <a:pt x="2536" y="24"/>
                    <a:pt x="2536" y="24"/>
                  </a:cubicBezTo>
                  <a:lnTo>
                    <a:pt x="0" y="28211"/>
                  </a:lnTo>
                  <a:lnTo>
                    <a:pt x="20315" y="57031"/>
                  </a:lnTo>
                  <a:lnTo>
                    <a:pt x="25152" y="58799"/>
                  </a:lnTo>
                  <a:lnTo>
                    <a:pt x="39195" y="52461"/>
                  </a:lnTo>
                  <a:cubicBezTo>
                    <a:pt x="39195" y="52461"/>
                    <a:pt x="15311" y="10598"/>
                    <a:pt x="11008" y="5227"/>
                  </a:cubicBezTo>
                  <a:cubicBezTo>
                    <a:pt x="7176" y="444"/>
                    <a:pt x="3964" y="1"/>
                    <a:pt x="2905" y="1"/>
                  </a:cubicBez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1" name="Google Shape;720;p36">
              <a:extLst>
                <a:ext uri="{FF2B5EF4-FFF2-40B4-BE49-F238E27FC236}">
                  <a16:creationId xmlns:a16="http://schemas.microsoft.com/office/drawing/2014/main" id="{21B686D7-12B8-338B-9625-F13270FF0ACC}"/>
                </a:ext>
              </a:extLst>
            </p:cNvPr>
            <p:cNvSpPr/>
            <p:nvPr/>
          </p:nvSpPr>
          <p:spPr>
            <a:xfrm>
              <a:off x="3924823" y="3487016"/>
              <a:ext cx="332971" cy="808215"/>
            </a:xfrm>
            <a:custGeom>
              <a:avLst/>
              <a:gdLst/>
              <a:ahLst/>
              <a:cxnLst/>
              <a:rect l="l" t="t" r="r" b="b"/>
              <a:pathLst>
                <a:path w="27621" h="67044" extrusionOk="0">
                  <a:moveTo>
                    <a:pt x="24818" y="0"/>
                  </a:moveTo>
                  <a:cubicBezTo>
                    <a:pt x="24818" y="0"/>
                    <a:pt x="11242" y="1101"/>
                    <a:pt x="6372" y="23350"/>
                  </a:cubicBezTo>
                  <a:cubicBezTo>
                    <a:pt x="4170" y="33424"/>
                    <a:pt x="1368" y="45199"/>
                    <a:pt x="568" y="53138"/>
                  </a:cubicBezTo>
                  <a:cubicBezTo>
                    <a:pt x="0" y="58876"/>
                    <a:pt x="3536" y="64847"/>
                    <a:pt x="9274" y="65580"/>
                  </a:cubicBezTo>
                  <a:lnTo>
                    <a:pt x="16479" y="66915"/>
                  </a:lnTo>
                  <a:cubicBezTo>
                    <a:pt x="16945" y="67002"/>
                    <a:pt x="17410" y="67044"/>
                    <a:pt x="17869" y="67044"/>
                  </a:cubicBezTo>
                  <a:cubicBezTo>
                    <a:pt x="21283" y="67044"/>
                    <a:pt x="24362" y="64718"/>
                    <a:pt x="25185" y="61277"/>
                  </a:cubicBezTo>
                  <a:lnTo>
                    <a:pt x="27620" y="51203"/>
                  </a:lnTo>
                  <a:lnTo>
                    <a:pt x="21149" y="49035"/>
                  </a:lnTo>
                  <a:lnTo>
                    <a:pt x="22650" y="19047"/>
                  </a:lnTo>
                  <a:lnTo>
                    <a:pt x="24818" y="0"/>
                  </a:lnTo>
                  <a:close/>
                </a:path>
              </a:pathLst>
            </a:custGeom>
            <a:solidFill>
              <a:srgbClr val="E46E6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2" name="Google Shape;721;p36">
              <a:extLst>
                <a:ext uri="{FF2B5EF4-FFF2-40B4-BE49-F238E27FC236}">
                  <a16:creationId xmlns:a16="http://schemas.microsoft.com/office/drawing/2014/main" id="{F48DB441-D00A-4A5B-1C1C-5668E54BD43F}"/>
                </a:ext>
              </a:extLst>
            </p:cNvPr>
            <p:cNvSpPr/>
            <p:nvPr/>
          </p:nvSpPr>
          <p:spPr>
            <a:xfrm>
              <a:off x="4781819" y="3730322"/>
              <a:ext cx="49076" cy="369558"/>
            </a:xfrm>
            <a:custGeom>
              <a:avLst/>
              <a:gdLst/>
              <a:ahLst/>
              <a:cxnLst/>
              <a:rect l="l" t="t" r="r" b="b"/>
              <a:pathLst>
                <a:path w="4071" h="30656" extrusionOk="0">
                  <a:moveTo>
                    <a:pt x="3436" y="0"/>
                  </a:moveTo>
                  <a:cubicBezTo>
                    <a:pt x="3436" y="100"/>
                    <a:pt x="3436" y="200"/>
                    <a:pt x="3436" y="301"/>
                  </a:cubicBezTo>
                  <a:cubicBezTo>
                    <a:pt x="3470" y="501"/>
                    <a:pt x="3503" y="801"/>
                    <a:pt x="3536" y="1168"/>
                  </a:cubicBezTo>
                  <a:cubicBezTo>
                    <a:pt x="3570" y="1368"/>
                    <a:pt x="3603" y="1601"/>
                    <a:pt x="3636" y="1835"/>
                  </a:cubicBezTo>
                  <a:cubicBezTo>
                    <a:pt x="3636" y="2068"/>
                    <a:pt x="3670" y="2335"/>
                    <a:pt x="3670" y="2602"/>
                  </a:cubicBezTo>
                  <a:cubicBezTo>
                    <a:pt x="3737" y="3169"/>
                    <a:pt x="3803" y="3803"/>
                    <a:pt x="3803" y="4504"/>
                  </a:cubicBezTo>
                  <a:cubicBezTo>
                    <a:pt x="3903" y="5905"/>
                    <a:pt x="3903" y="7572"/>
                    <a:pt x="3803" y="9440"/>
                  </a:cubicBezTo>
                  <a:cubicBezTo>
                    <a:pt x="3703" y="11275"/>
                    <a:pt x="3503" y="13310"/>
                    <a:pt x="3203" y="15445"/>
                  </a:cubicBezTo>
                  <a:cubicBezTo>
                    <a:pt x="2869" y="17546"/>
                    <a:pt x="2469" y="19581"/>
                    <a:pt x="2102" y="21382"/>
                  </a:cubicBezTo>
                  <a:cubicBezTo>
                    <a:pt x="1735" y="23217"/>
                    <a:pt x="1335" y="24818"/>
                    <a:pt x="1035" y="26219"/>
                  </a:cubicBezTo>
                  <a:lnTo>
                    <a:pt x="267" y="29455"/>
                  </a:lnTo>
                  <a:cubicBezTo>
                    <a:pt x="167" y="29822"/>
                    <a:pt x="101" y="30122"/>
                    <a:pt x="34" y="30355"/>
                  </a:cubicBezTo>
                  <a:cubicBezTo>
                    <a:pt x="34" y="30455"/>
                    <a:pt x="1" y="30555"/>
                    <a:pt x="1" y="30656"/>
                  </a:cubicBezTo>
                  <a:cubicBezTo>
                    <a:pt x="34" y="30555"/>
                    <a:pt x="67" y="30455"/>
                    <a:pt x="101" y="30355"/>
                  </a:cubicBezTo>
                  <a:cubicBezTo>
                    <a:pt x="167" y="30122"/>
                    <a:pt x="234" y="29855"/>
                    <a:pt x="334" y="29488"/>
                  </a:cubicBezTo>
                  <a:cubicBezTo>
                    <a:pt x="534" y="28721"/>
                    <a:pt x="834" y="27620"/>
                    <a:pt x="1168" y="26252"/>
                  </a:cubicBezTo>
                  <a:cubicBezTo>
                    <a:pt x="1502" y="24885"/>
                    <a:pt x="1902" y="23250"/>
                    <a:pt x="2302" y="21449"/>
                  </a:cubicBezTo>
                  <a:cubicBezTo>
                    <a:pt x="2702" y="19614"/>
                    <a:pt x="3069" y="17613"/>
                    <a:pt x="3403" y="15478"/>
                  </a:cubicBezTo>
                  <a:cubicBezTo>
                    <a:pt x="3703" y="13477"/>
                    <a:pt x="3903" y="11475"/>
                    <a:pt x="4003" y="9474"/>
                  </a:cubicBezTo>
                  <a:cubicBezTo>
                    <a:pt x="4070" y="7806"/>
                    <a:pt x="4070" y="6171"/>
                    <a:pt x="3970" y="4504"/>
                  </a:cubicBezTo>
                  <a:cubicBezTo>
                    <a:pt x="3937" y="3803"/>
                    <a:pt x="3870" y="3169"/>
                    <a:pt x="3803" y="2602"/>
                  </a:cubicBezTo>
                  <a:cubicBezTo>
                    <a:pt x="3770" y="2335"/>
                    <a:pt x="3770" y="2068"/>
                    <a:pt x="3737" y="1835"/>
                  </a:cubicBezTo>
                  <a:cubicBezTo>
                    <a:pt x="3703" y="1601"/>
                    <a:pt x="3670" y="1401"/>
                    <a:pt x="3636" y="1201"/>
                  </a:cubicBezTo>
                  <a:cubicBezTo>
                    <a:pt x="3570" y="834"/>
                    <a:pt x="3536" y="534"/>
                    <a:pt x="3503" y="301"/>
                  </a:cubicBezTo>
                  <a:cubicBezTo>
                    <a:pt x="3503" y="200"/>
                    <a:pt x="3470" y="100"/>
                    <a:pt x="3436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3" name="Google Shape;722;p36">
              <a:extLst>
                <a:ext uri="{FF2B5EF4-FFF2-40B4-BE49-F238E27FC236}">
                  <a16:creationId xmlns:a16="http://schemas.microsoft.com/office/drawing/2014/main" id="{29F85E75-4380-982C-B2C6-345D351B9DE8}"/>
                </a:ext>
              </a:extLst>
            </p:cNvPr>
            <p:cNvSpPr/>
            <p:nvPr/>
          </p:nvSpPr>
          <p:spPr>
            <a:xfrm>
              <a:off x="4166524" y="3747610"/>
              <a:ext cx="98923" cy="369968"/>
            </a:xfrm>
            <a:custGeom>
              <a:avLst/>
              <a:gdLst/>
              <a:ahLst/>
              <a:cxnLst/>
              <a:rect l="l" t="t" r="r" b="b"/>
              <a:pathLst>
                <a:path w="8206" h="30690" extrusionOk="0">
                  <a:moveTo>
                    <a:pt x="4136" y="1"/>
                  </a:moveTo>
                  <a:cubicBezTo>
                    <a:pt x="4136" y="1"/>
                    <a:pt x="4136" y="34"/>
                    <a:pt x="4136" y="67"/>
                  </a:cubicBezTo>
                  <a:cubicBezTo>
                    <a:pt x="4170" y="34"/>
                    <a:pt x="4170" y="1"/>
                    <a:pt x="4136" y="1"/>
                  </a:cubicBezTo>
                  <a:close/>
                  <a:moveTo>
                    <a:pt x="4136" y="67"/>
                  </a:moveTo>
                  <a:cubicBezTo>
                    <a:pt x="4103" y="167"/>
                    <a:pt x="4070" y="234"/>
                    <a:pt x="4070" y="368"/>
                  </a:cubicBezTo>
                  <a:cubicBezTo>
                    <a:pt x="4036" y="601"/>
                    <a:pt x="3970" y="968"/>
                    <a:pt x="3903" y="1402"/>
                  </a:cubicBezTo>
                  <a:cubicBezTo>
                    <a:pt x="3736" y="2369"/>
                    <a:pt x="3503" y="3703"/>
                    <a:pt x="3236" y="5338"/>
                  </a:cubicBezTo>
                  <a:cubicBezTo>
                    <a:pt x="2735" y="8674"/>
                    <a:pt x="2002" y="13210"/>
                    <a:pt x="1234" y="18247"/>
                  </a:cubicBezTo>
                  <a:lnTo>
                    <a:pt x="0" y="26253"/>
                  </a:lnTo>
                  <a:lnTo>
                    <a:pt x="0" y="26353"/>
                  </a:lnTo>
                  <a:lnTo>
                    <a:pt x="100" y="26353"/>
                  </a:lnTo>
                  <a:cubicBezTo>
                    <a:pt x="1501" y="26386"/>
                    <a:pt x="2902" y="26520"/>
                    <a:pt x="4270" y="26753"/>
                  </a:cubicBezTo>
                  <a:cubicBezTo>
                    <a:pt x="4837" y="26887"/>
                    <a:pt x="5404" y="27020"/>
                    <a:pt x="5971" y="27253"/>
                  </a:cubicBezTo>
                  <a:cubicBezTo>
                    <a:pt x="6438" y="27420"/>
                    <a:pt x="6872" y="27654"/>
                    <a:pt x="7205" y="28021"/>
                  </a:cubicBezTo>
                  <a:cubicBezTo>
                    <a:pt x="7472" y="28321"/>
                    <a:pt x="7639" y="28688"/>
                    <a:pt x="7706" y="29088"/>
                  </a:cubicBezTo>
                  <a:lnTo>
                    <a:pt x="7972" y="29955"/>
                  </a:lnTo>
                  <a:cubicBezTo>
                    <a:pt x="8039" y="30189"/>
                    <a:pt x="8106" y="30356"/>
                    <a:pt x="8139" y="30489"/>
                  </a:cubicBezTo>
                  <a:cubicBezTo>
                    <a:pt x="8173" y="30556"/>
                    <a:pt x="8173" y="30623"/>
                    <a:pt x="8206" y="30689"/>
                  </a:cubicBezTo>
                  <a:cubicBezTo>
                    <a:pt x="8206" y="30623"/>
                    <a:pt x="8173" y="30556"/>
                    <a:pt x="8173" y="30522"/>
                  </a:cubicBezTo>
                  <a:cubicBezTo>
                    <a:pt x="8139" y="30389"/>
                    <a:pt x="8106" y="30222"/>
                    <a:pt x="8039" y="29955"/>
                  </a:cubicBezTo>
                  <a:cubicBezTo>
                    <a:pt x="7972" y="29722"/>
                    <a:pt x="7872" y="29422"/>
                    <a:pt x="7772" y="29088"/>
                  </a:cubicBezTo>
                  <a:lnTo>
                    <a:pt x="7639" y="28554"/>
                  </a:lnTo>
                  <a:cubicBezTo>
                    <a:pt x="7572" y="28321"/>
                    <a:pt x="7439" y="28121"/>
                    <a:pt x="7305" y="27954"/>
                  </a:cubicBezTo>
                  <a:cubicBezTo>
                    <a:pt x="6938" y="27587"/>
                    <a:pt x="6505" y="27287"/>
                    <a:pt x="6004" y="27120"/>
                  </a:cubicBezTo>
                  <a:cubicBezTo>
                    <a:pt x="5471" y="26920"/>
                    <a:pt x="4904" y="26720"/>
                    <a:pt x="4303" y="26620"/>
                  </a:cubicBezTo>
                  <a:cubicBezTo>
                    <a:pt x="2941" y="26360"/>
                    <a:pt x="1578" y="26195"/>
                    <a:pt x="215" y="26156"/>
                  </a:cubicBezTo>
                  <a:lnTo>
                    <a:pt x="215" y="26156"/>
                  </a:lnTo>
                  <a:cubicBezTo>
                    <a:pt x="579" y="23810"/>
                    <a:pt x="1007" y="21110"/>
                    <a:pt x="1434" y="18280"/>
                  </a:cubicBezTo>
                  <a:cubicBezTo>
                    <a:pt x="2202" y="13243"/>
                    <a:pt x="2902" y="8674"/>
                    <a:pt x="3403" y="5338"/>
                  </a:cubicBezTo>
                  <a:cubicBezTo>
                    <a:pt x="3636" y="3703"/>
                    <a:pt x="3836" y="2369"/>
                    <a:pt x="3970" y="1435"/>
                  </a:cubicBezTo>
                  <a:cubicBezTo>
                    <a:pt x="4036" y="968"/>
                    <a:pt x="4070" y="634"/>
                    <a:pt x="4103" y="368"/>
                  </a:cubicBezTo>
                  <a:cubicBezTo>
                    <a:pt x="4136" y="234"/>
                    <a:pt x="4136" y="167"/>
                    <a:pt x="4136" y="67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4" name="Google Shape;723;p36">
              <a:extLst>
                <a:ext uri="{FF2B5EF4-FFF2-40B4-BE49-F238E27FC236}">
                  <a16:creationId xmlns:a16="http://schemas.microsoft.com/office/drawing/2014/main" id="{2AD4A8B9-E8C1-DA46-03EE-75F4085EB65C}"/>
                </a:ext>
              </a:extLst>
            </p:cNvPr>
            <p:cNvSpPr/>
            <p:nvPr/>
          </p:nvSpPr>
          <p:spPr>
            <a:xfrm>
              <a:off x="4039839" y="4063446"/>
              <a:ext cx="129495" cy="95174"/>
            </a:xfrm>
            <a:custGeom>
              <a:avLst/>
              <a:gdLst/>
              <a:ahLst/>
              <a:cxnLst/>
              <a:rect l="l" t="t" r="r" b="b"/>
              <a:pathLst>
                <a:path w="10742" h="7895" extrusionOk="0">
                  <a:moveTo>
                    <a:pt x="9524" y="1"/>
                  </a:moveTo>
                  <a:cubicBezTo>
                    <a:pt x="9221" y="1"/>
                    <a:pt x="8919" y="17"/>
                    <a:pt x="8607" y="56"/>
                  </a:cubicBezTo>
                  <a:cubicBezTo>
                    <a:pt x="5138" y="456"/>
                    <a:pt x="2102" y="2658"/>
                    <a:pt x="634" y="5860"/>
                  </a:cubicBezTo>
                  <a:cubicBezTo>
                    <a:pt x="434" y="6327"/>
                    <a:pt x="267" y="6827"/>
                    <a:pt x="134" y="7328"/>
                  </a:cubicBezTo>
                  <a:cubicBezTo>
                    <a:pt x="67" y="7494"/>
                    <a:pt x="34" y="7695"/>
                    <a:pt x="1" y="7895"/>
                  </a:cubicBezTo>
                  <a:cubicBezTo>
                    <a:pt x="234" y="7228"/>
                    <a:pt x="501" y="6560"/>
                    <a:pt x="801" y="5927"/>
                  </a:cubicBezTo>
                  <a:cubicBezTo>
                    <a:pt x="2302" y="2824"/>
                    <a:pt x="5238" y="690"/>
                    <a:pt x="8640" y="223"/>
                  </a:cubicBezTo>
                  <a:cubicBezTo>
                    <a:pt x="9341" y="122"/>
                    <a:pt x="10041" y="89"/>
                    <a:pt x="10742" y="89"/>
                  </a:cubicBezTo>
                  <a:cubicBezTo>
                    <a:pt x="10541" y="22"/>
                    <a:pt x="10375" y="22"/>
                    <a:pt x="10175" y="22"/>
                  </a:cubicBezTo>
                  <a:cubicBezTo>
                    <a:pt x="9953" y="9"/>
                    <a:pt x="9738" y="1"/>
                    <a:pt x="952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5" name="Google Shape;724;p36">
              <a:extLst>
                <a:ext uri="{FF2B5EF4-FFF2-40B4-BE49-F238E27FC236}">
                  <a16:creationId xmlns:a16="http://schemas.microsoft.com/office/drawing/2014/main" id="{8D4C8DAD-0CC5-EB81-4F10-2BF973246EC2}"/>
                </a:ext>
              </a:extLst>
            </p:cNvPr>
            <p:cNvSpPr/>
            <p:nvPr/>
          </p:nvSpPr>
          <p:spPr>
            <a:xfrm>
              <a:off x="4078044" y="4024300"/>
              <a:ext cx="90485" cy="37804"/>
            </a:xfrm>
            <a:custGeom>
              <a:avLst/>
              <a:gdLst/>
              <a:ahLst/>
              <a:cxnLst/>
              <a:rect l="l" t="t" r="r" b="b"/>
              <a:pathLst>
                <a:path w="7506" h="3136" extrusionOk="0">
                  <a:moveTo>
                    <a:pt x="301" y="0"/>
                  </a:moveTo>
                  <a:cubicBezTo>
                    <a:pt x="201" y="0"/>
                    <a:pt x="101" y="0"/>
                    <a:pt x="1" y="34"/>
                  </a:cubicBezTo>
                  <a:cubicBezTo>
                    <a:pt x="1" y="67"/>
                    <a:pt x="468" y="100"/>
                    <a:pt x="1201" y="201"/>
                  </a:cubicBezTo>
                  <a:cubicBezTo>
                    <a:pt x="3136" y="501"/>
                    <a:pt x="4937" y="1235"/>
                    <a:pt x="6539" y="2402"/>
                  </a:cubicBezTo>
                  <a:cubicBezTo>
                    <a:pt x="7139" y="2836"/>
                    <a:pt x="7473" y="3136"/>
                    <a:pt x="7506" y="3136"/>
                  </a:cubicBezTo>
                  <a:cubicBezTo>
                    <a:pt x="7506" y="3136"/>
                    <a:pt x="7439" y="3036"/>
                    <a:pt x="7272" y="2869"/>
                  </a:cubicBezTo>
                  <a:cubicBezTo>
                    <a:pt x="7072" y="2669"/>
                    <a:pt x="6839" y="2469"/>
                    <a:pt x="6605" y="2269"/>
                  </a:cubicBezTo>
                  <a:cubicBezTo>
                    <a:pt x="5838" y="1668"/>
                    <a:pt x="5004" y="1135"/>
                    <a:pt x="4070" y="768"/>
                  </a:cubicBezTo>
                  <a:cubicBezTo>
                    <a:pt x="3169" y="401"/>
                    <a:pt x="2202" y="167"/>
                    <a:pt x="1201" y="67"/>
                  </a:cubicBezTo>
                  <a:cubicBezTo>
                    <a:pt x="901" y="34"/>
                    <a:pt x="601" y="0"/>
                    <a:pt x="30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6" name="Google Shape;725;p36">
              <a:extLst>
                <a:ext uri="{FF2B5EF4-FFF2-40B4-BE49-F238E27FC236}">
                  <a16:creationId xmlns:a16="http://schemas.microsoft.com/office/drawing/2014/main" id="{A562624D-3D6B-D0C3-738C-70E4E218F9C0}"/>
                </a:ext>
              </a:extLst>
            </p:cNvPr>
            <p:cNvSpPr/>
            <p:nvPr/>
          </p:nvSpPr>
          <p:spPr>
            <a:xfrm>
              <a:off x="4198690" y="3504703"/>
              <a:ext cx="49474" cy="172929"/>
            </a:xfrm>
            <a:custGeom>
              <a:avLst/>
              <a:gdLst/>
              <a:ahLst/>
              <a:cxnLst/>
              <a:rect l="l" t="t" r="r" b="b"/>
              <a:pathLst>
                <a:path w="4104" h="14345" extrusionOk="0">
                  <a:moveTo>
                    <a:pt x="1" y="1"/>
                  </a:moveTo>
                  <a:lnTo>
                    <a:pt x="1" y="1"/>
                  </a:lnTo>
                  <a:cubicBezTo>
                    <a:pt x="67" y="201"/>
                    <a:pt x="167" y="368"/>
                    <a:pt x="301" y="535"/>
                  </a:cubicBezTo>
                  <a:cubicBezTo>
                    <a:pt x="468" y="868"/>
                    <a:pt x="735" y="1335"/>
                    <a:pt x="1068" y="1936"/>
                  </a:cubicBezTo>
                  <a:cubicBezTo>
                    <a:pt x="1869" y="3537"/>
                    <a:pt x="2536" y="5171"/>
                    <a:pt x="3036" y="6906"/>
                  </a:cubicBezTo>
                  <a:cubicBezTo>
                    <a:pt x="3503" y="8607"/>
                    <a:pt x="3803" y="10342"/>
                    <a:pt x="3937" y="12143"/>
                  </a:cubicBezTo>
                  <a:cubicBezTo>
                    <a:pt x="3970" y="12810"/>
                    <a:pt x="4004" y="13377"/>
                    <a:pt x="4004" y="13744"/>
                  </a:cubicBezTo>
                  <a:cubicBezTo>
                    <a:pt x="4004" y="13944"/>
                    <a:pt x="4004" y="14144"/>
                    <a:pt x="4037" y="14344"/>
                  </a:cubicBezTo>
                  <a:cubicBezTo>
                    <a:pt x="4070" y="14144"/>
                    <a:pt x="4070" y="13944"/>
                    <a:pt x="4070" y="13744"/>
                  </a:cubicBezTo>
                  <a:cubicBezTo>
                    <a:pt x="4104" y="13377"/>
                    <a:pt x="4104" y="12810"/>
                    <a:pt x="4070" y="12110"/>
                  </a:cubicBezTo>
                  <a:cubicBezTo>
                    <a:pt x="3903" y="8540"/>
                    <a:pt x="2936" y="5038"/>
                    <a:pt x="1202" y="1869"/>
                  </a:cubicBezTo>
                  <a:cubicBezTo>
                    <a:pt x="868" y="1268"/>
                    <a:pt x="568" y="801"/>
                    <a:pt x="368" y="501"/>
                  </a:cubicBezTo>
                  <a:cubicBezTo>
                    <a:pt x="268" y="301"/>
                    <a:pt x="134" y="168"/>
                    <a:pt x="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7" name="Google Shape;726;p36">
              <a:extLst>
                <a:ext uri="{FF2B5EF4-FFF2-40B4-BE49-F238E27FC236}">
                  <a16:creationId xmlns:a16="http://schemas.microsoft.com/office/drawing/2014/main" id="{A0EDC176-C146-7C52-B55B-A6BB302968FE}"/>
                </a:ext>
              </a:extLst>
            </p:cNvPr>
            <p:cNvSpPr/>
            <p:nvPr/>
          </p:nvSpPr>
          <p:spPr>
            <a:xfrm>
              <a:off x="4814395" y="3719061"/>
              <a:ext cx="44242" cy="236049"/>
            </a:xfrm>
            <a:custGeom>
              <a:avLst/>
              <a:gdLst/>
              <a:ahLst/>
              <a:cxnLst/>
              <a:rect l="l" t="t" r="r" b="b"/>
              <a:pathLst>
                <a:path w="3670" h="19581" extrusionOk="0">
                  <a:moveTo>
                    <a:pt x="634" y="0"/>
                  </a:moveTo>
                  <a:lnTo>
                    <a:pt x="634" y="0"/>
                  </a:lnTo>
                  <a:cubicBezTo>
                    <a:pt x="1602" y="6505"/>
                    <a:pt x="1401" y="13143"/>
                    <a:pt x="0" y="19581"/>
                  </a:cubicBezTo>
                  <a:lnTo>
                    <a:pt x="134" y="19581"/>
                  </a:lnTo>
                  <a:cubicBezTo>
                    <a:pt x="3570" y="13743"/>
                    <a:pt x="3670" y="6105"/>
                    <a:pt x="634" y="0"/>
                  </a:cubicBez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8" name="Google Shape;727;p36">
              <a:extLst>
                <a:ext uri="{FF2B5EF4-FFF2-40B4-BE49-F238E27FC236}">
                  <a16:creationId xmlns:a16="http://schemas.microsoft.com/office/drawing/2014/main" id="{EC1D5B3B-52E9-8E0A-49BB-97DF9D9242CE}"/>
                </a:ext>
              </a:extLst>
            </p:cNvPr>
            <p:cNvSpPr/>
            <p:nvPr/>
          </p:nvSpPr>
          <p:spPr>
            <a:xfrm>
              <a:off x="4337841" y="3977245"/>
              <a:ext cx="192217" cy="97742"/>
            </a:xfrm>
            <a:custGeom>
              <a:avLst/>
              <a:gdLst/>
              <a:ahLst/>
              <a:cxnLst/>
              <a:rect l="l" t="t" r="r" b="b"/>
              <a:pathLst>
                <a:path w="15945" h="8108" extrusionOk="0">
                  <a:moveTo>
                    <a:pt x="15945" y="1"/>
                  </a:moveTo>
                  <a:lnTo>
                    <a:pt x="15945" y="1"/>
                  </a:lnTo>
                  <a:cubicBezTo>
                    <a:pt x="14310" y="2202"/>
                    <a:pt x="11475" y="4070"/>
                    <a:pt x="8840" y="4804"/>
                  </a:cubicBezTo>
                  <a:cubicBezTo>
                    <a:pt x="7447" y="5210"/>
                    <a:pt x="5775" y="5457"/>
                    <a:pt x="4128" y="5457"/>
                  </a:cubicBezTo>
                  <a:cubicBezTo>
                    <a:pt x="2659" y="5457"/>
                    <a:pt x="1211" y="5260"/>
                    <a:pt x="0" y="4804"/>
                  </a:cubicBezTo>
                  <a:lnTo>
                    <a:pt x="0" y="4804"/>
                  </a:lnTo>
                  <a:cubicBezTo>
                    <a:pt x="1523" y="6986"/>
                    <a:pt x="4127" y="8107"/>
                    <a:pt x="6769" y="8107"/>
                  </a:cubicBezTo>
                  <a:cubicBezTo>
                    <a:pt x="7600" y="8107"/>
                    <a:pt x="8434" y="7996"/>
                    <a:pt x="9240" y="7773"/>
                  </a:cubicBezTo>
                  <a:cubicBezTo>
                    <a:pt x="12576" y="6839"/>
                    <a:pt x="15678" y="3470"/>
                    <a:pt x="15945" y="1"/>
                  </a:cubicBez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99" name="Google Shape;728;p36">
              <a:extLst>
                <a:ext uri="{FF2B5EF4-FFF2-40B4-BE49-F238E27FC236}">
                  <a16:creationId xmlns:a16="http://schemas.microsoft.com/office/drawing/2014/main" id="{2FFFAF10-28F2-DD25-FAC6-5819CC3DD95A}"/>
                </a:ext>
              </a:extLst>
            </p:cNvPr>
            <p:cNvSpPr/>
            <p:nvPr/>
          </p:nvSpPr>
          <p:spPr>
            <a:xfrm>
              <a:off x="4329390" y="3920942"/>
              <a:ext cx="231637" cy="123359"/>
            </a:xfrm>
            <a:custGeom>
              <a:avLst/>
              <a:gdLst/>
              <a:ahLst/>
              <a:cxnLst/>
              <a:rect l="l" t="t" r="r" b="b"/>
              <a:pathLst>
                <a:path w="19215" h="10233" extrusionOk="0">
                  <a:moveTo>
                    <a:pt x="19214" y="1"/>
                  </a:moveTo>
                  <a:cubicBezTo>
                    <a:pt x="19181" y="1"/>
                    <a:pt x="19081" y="334"/>
                    <a:pt x="18814" y="868"/>
                  </a:cubicBezTo>
                  <a:cubicBezTo>
                    <a:pt x="17380" y="4237"/>
                    <a:pt x="14778" y="6972"/>
                    <a:pt x="11509" y="8607"/>
                  </a:cubicBezTo>
                  <a:cubicBezTo>
                    <a:pt x="9453" y="9553"/>
                    <a:pt x="7231" y="10030"/>
                    <a:pt x="5009" y="10030"/>
                  </a:cubicBezTo>
                  <a:cubicBezTo>
                    <a:pt x="3627" y="10030"/>
                    <a:pt x="2245" y="9845"/>
                    <a:pt x="901" y="9474"/>
                  </a:cubicBezTo>
                  <a:cubicBezTo>
                    <a:pt x="601" y="9374"/>
                    <a:pt x="301" y="9274"/>
                    <a:pt x="1" y="9207"/>
                  </a:cubicBezTo>
                  <a:lnTo>
                    <a:pt x="1" y="9207"/>
                  </a:lnTo>
                  <a:cubicBezTo>
                    <a:pt x="67" y="9274"/>
                    <a:pt x="134" y="9274"/>
                    <a:pt x="201" y="9307"/>
                  </a:cubicBezTo>
                  <a:cubicBezTo>
                    <a:pt x="368" y="9374"/>
                    <a:pt x="568" y="9474"/>
                    <a:pt x="868" y="9541"/>
                  </a:cubicBezTo>
                  <a:cubicBezTo>
                    <a:pt x="1669" y="9808"/>
                    <a:pt x="2536" y="10008"/>
                    <a:pt x="3370" y="10108"/>
                  </a:cubicBezTo>
                  <a:cubicBezTo>
                    <a:pt x="4004" y="10191"/>
                    <a:pt x="4637" y="10233"/>
                    <a:pt x="5271" y="10233"/>
                  </a:cubicBezTo>
                  <a:cubicBezTo>
                    <a:pt x="5905" y="10233"/>
                    <a:pt x="6539" y="10191"/>
                    <a:pt x="7173" y="10108"/>
                  </a:cubicBezTo>
                  <a:cubicBezTo>
                    <a:pt x="10275" y="9708"/>
                    <a:pt x="13177" y="8340"/>
                    <a:pt x="15412" y="6138"/>
                  </a:cubicBezTo>
                  <a:cubicBezTo>
                    <a:pt x="16312" y="5271"/>
                    <a:pt x="17113" y="4270"/>
                    <a:pt x="17780" y="3203"/>
                  </a:cubicBezTo>
                  <a:cubicBezTo>
                    <a:pt x="18214" y="2469"/>
                    <a:pt x="18614" y="1702"/>
                    <a:pt x="18914" y="901"/>
                  </a:cubicBezTo>
                  <a:cubicBezTo>
                    <a:pt x="19014" y="634"/>
                    <a:pt x="19081" y="401"/>
                    <a:pt x="19148" y="234"/>
                  </a:cubicBezTo>
                  <a:cubicBezTo>
                    <a:pt x="19181" y="167"/>
                    <a:pt x="19181" y="101"/>
                    <a:pt x="19214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0" name="Google Shape;729;p36">
              <a:extLst>
                <a:ext uri="{FF2B5EF4-FFF2-40B4-BE49-F238E27FC236}">
                  <a16:creationId xmlns:a16="http://schemas.microsoft.com/office/drawing/2014/main" id="{80D6FDAD-9B7A-F535-0999-67CAFA29030C}"/>
                </a:ext>
              </a:extLst>
            </p:cNvPr>
            <p:cNvSpPr/>
            <p:nvPr/>
          </p:nvSpPr>
          <p:spPr>
            <a:xfrm>
              <a:off x="4031797" y="4272838"/>
              <a:ext cx="176136" cy="19457"/>
            </a:xfrm>
            <a:custGeom>
              <a:avLst/>
              <a:gdLst/>
              <a:ahLst/>
              <a:cxnLst/>
              <a:rect l="l" t="t" r="r" b="b"/>
              <a:pathLst>
                <a:path w="14611" h="1614" extrusionOk="0">
                  <a:moveTo>
                    <a:pt x="14611" y="0"/>
                  </a:moveTo>
                  <a:lnTo>
                    <a:pt x="14611" y="0"/>
                  </a:lnTo>
                  <a:cubicBezTo>
                    <a:pt x="14010" y="434"/>
                    <a:pt x="13377" y="767"/>
                    <a:pt x="12710" y="1001"/>
                  </a:cubicBezTo>
                  <a:cubicBezTo>
                    <a:pt x="11942" y="1234"/>
                    <a:pt x="11175" y="1368"/>
                    <a:pt x="10375" y="1401"/>
                  </a:cubicBezTo>
                  <a:cubicBezTo>
                    <a:pt x="9407" y="1401"/>
                    <a:pt x="8406" y="1368"/>
                    <a:pt x="7439" y="1268"/>
                  </a:cubicBezTo>
                  <a:cubicBezTo>
                    <a:pt x="5371" y="1101"/>
                    <a:pt x="3536" y="801"/>
                    <a:pt x="2169" y="601"/>
                  </a:cubicBezTo>
                  <a:lnTo>
                    <a:pt x="568" y="367"/>
                  </a:lnTo>
                  <a:cubicBezTo>
                    <a:pt x="401" y="334"/>
                    <a:pt x="201" y="334"/>
                    <a:pt x="0" y="334"/>
                  </a:cubicBezTo>
                  <a:cubicBezTo>
                    <a:pt x="167" y="400"/>
                    <a:pt x="367" y="434"/>
                    <a:pt x="568" y="467"/>
                  </a:cubicBezTo>
                  <a:cubicBezTo>
                    <a:pt x="934" y="534"/>
                    <a:pt x="1468" y="634"/>
                    <a:pt x="2169" y="767"/>
                  </a:cubicBezTo>
                  <a:cubicBezTo>
                    <a:pt x="3503" y="1001"/>
                    <a:pt x="5338" y="1301"/>
                    <a:pt x="7439" y="1501"/>
                  </a:cubicBezTo>
                  <a:cubicBezTo>
                    <a:pt x="8165" y="1576"/>
                    <a:pt x="8890" y="1614"/>
                    <a:pt x="9616" y="1614"/>
                  </a:cubicBezTo>
                  <a:cubicBezTo>
                    <a:pt x="9857" y="1614"/>
                    <a:pt x="10099" y="1610"/>
                    <a:pt x="10341" y="1601"/>
                  </a:cubicBezTo>
                  <a:cubicBezTo>
                    <a:pt x="11142" y="1568"/>
                    <a:pt x="11942" y="1435"/>
                    <a:pt x="12710" y="1168"/>
                  </a:cubicBezTo>
                  <a:cubicBezTo>
                    <a:pt x="13243" y="1001"/>
                    <a:pt x="13710" y="734"/>
                    <a:pt x="14144" y="400"/>
                  </a:cubicBezTo>
                  <a:cubicBezTo>
                    <a:pt x="14277" y="334"/>
                    <a:pt x="14377" y="234"/>
                    <a:pt x="14477" y="134"/>
                  </a:cubicBezTo>
                  <a:cubicBezTo>
                    <a:pt x="14578" y="67"/>
                    <a:pt x="14611" y="0"/>
                    <a:pt x="1461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1" name="Google Shape;730;p36">
              <a:extLst>
                <a:ext uri="{FF2B5EF4-FFF2-40B4-BE49-F238E27FC236}">
                  <a16:creationId xmlns:a16="http://schemas.microsoft.com/office/drawing/2014/main" id="{D16623ED-B8B4-3F4F-9125-387A4B620FAB}"/>
                </a:ext>
              </a:extLst>
            </p:cNvPr>
            <p:cNvSpPr/>
            <p:nvPr/>
          </p:nvSpPr>
          <p:spPr>
            <a:xfrm>
              <a:off x="4567474" y="2930419"/>
              <a:ext cx="355478" cy="574240"/>
            </a:xfrm>
            <a:custGeom>
              <a:avLst/>
              <a:gdLst/>
              <a:ahLst/>
              <a:cxnLst/>
              <a:rect l="l" t="t" r="r" b="b"/>
              <a:pathLst>
                <a:path w="29488" h="47635" extrusionOk="0">
                  <a:moveTo>
                    <a:pt x="18980" y="1"/>
                  </a:moveTo>
                  <a:lnTo>
                    <a:pt x="17246" y="1669"/>
                  </a:lnTo>
                  <a:cubicBezTo>
                    <a:pt x="10408" y="12943"/>
                    <a:pt x="2002" y="31390"/>
                    <a:pt x="0" y="44433"/>
                  </a:cubicBezTo>
                  <a:cubicBezTo>
                    <a:pt x="7606" y="46167"/>
                    <a:pt x="21015" y="47001"/>
                    <a:pt x="28587" y="47635"/>
                  </a:cubicBezTo>
                  <a:cubicBezTo>
                    <a:pt x="29488" y="44199"/>
                    <a:pt x="28387" y="31490"/>
                    <a:pt x="26653" y="28388"/>
                  </a:cubicBezTo>
                  <a:cubicBezTo>
                    <a:pt x="25785" y="26853"/>
                    <a:pt x="24351" y="25519"/>
                    <a:pt x="24351" y="23751"/>
                  </a:cubicBezTo>
                  <a:cubicBezTo>
                    <a:pt x="24351" y="21916"/>
                    <a:pt x="25985" y="20449"/>
                    <a:pt x="26152" y="18647"/>
                  </a:cubicBezTo>
                  <a:cubicBezTo>
                    <a:pt x="26319" y="16713"/>
                    <a:pt x="24885" y="15145"/>
                    <a:pt x="24084" y="13377"/>
                  </a:cubicBezTo>
                  <a:cubicBezTo>
                    <a:pt x="23017" y="11142"/>
                    <a:pt x="23083" y="8540"/>
                    <a:pt x="22683" y="6072"/>
                  </a:cubicBezTo>
                  <a:cubicBezTo>
                    <a:pt x="22316" y="3637"/>
                    <a:pt x="21249" y="968"/>
                    <a:pt x="1898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2" name="Google Shape;731;p36">
              <a:extLst>
                <a:ext uri="{FF2B5EF4-FFF2-40B4-BE49-F238E27FC236}">
                  <a16:creationId xmlns:a16="http://schemas.microsoft.com/office/drawing/2014/main" id="{9D1797F4-AEEE-DE8F-BD2E-149A80333CB6}"/>
                </a:ext>
              </a:extLst>
            </p:cNvPr>
            <p:cNvSpPr/>
            <p:nvPr/>
          </p:nvSpPr>
          <p:spPr>
            <a:xfrm>
              <a:off x="4646297" y="3567841"/>
              <a:ext cx="12" cy="1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3" name="Google Shape;732;p36">
              <a:extLst>
                <a:ext uri="{FF2B5EF4-FFF2-40B4-BE49-F238E27FC236}">
                  <a16:creationId xmlns:a16="http://schemas.microsoft.com/office/drawing/2014/main" id="{D57DB6B2-1DC1-8344-B75E-3974323A6B76}"/>
                </a:ext>
              </a:extLst>
            </p:cNvPr>
            <p:cNvSpPr/>
            <p:nvPr/>
          </p:nvSpPr>
          <p:spPr>
            <a:xfrm>
              <a:off x="4382883" y="2871428"/>
              <a:ext cx="439923" cy="735427"/>
            </a:xfrm>
            <a:custGeom>
              <a:avLst/>
              <a:gdLst/>
              <a:ahLst/>
              <a:cxnLst/>
              <a:rect l="l" t="t" r="r" b="b"/>
              <a:pathLst>
                <a:path w="36493" h="61006" extrusionOk="0">
                  <a:moveTo>
                    <a:pt x="18972" y="0"/>
                  </a:moveTo>
                  <a:cubicBezTo>
                    <a:pt x="10313" y="0"/>
                    <a:pt x="3013" y="6476"/>
                    <a:pt x="2302" y="15101"/>
                  </a:cubicBezTo>
                  <a:lnTo>
                    <a:pt x="67" y="52595"/>
                  </a:lnTo>
                  <a:cubicBezTo>
                    <a:pt x="0" y="53328"/>
                    <a:pt x="200" y="54029"/>
                    <a:pt x="634" y="54629"/>
                  </a:cubicBezTo>
                  <a:cubicBezTo>
                    <a:pt x="2836" y="57865"/>
                    <a:pt x="6805" y="60367"/>
                    <a:pt x="10374" y="60867"/>
                  </a:cubicBezTo>
                  <a:cubicBezTo>
                    <a:pt x="11016" y="60961"/>
                    <a:pt x="11661" y="61005"/>
                    <a:pt x="12303" y="61005"/>
                  </a:cubicBezTo>
                  <a:cubicBezTo>
                    <a:pt x="15099" y="61005"/>
                    <a:pt x="17861" y="60161"/>
                    <a:pt x="20248" y="58832"/>
                  </a:cubicBezTo>
                  <a:cubicBezTo>
                    <a:pt x="21249" y="58265"/>
                    <a:pt x="21883" y="57231"/>
                    <a:pt x="21883" y="56064"/>
                  </a:cubicBezTo>
                  <a:lnTo>
                    <a:pt x="22049" y="47691"/>
                  </a:lnTo>
                  <a:cubicBezTo>
                    <a:pt x="22049" y="47658"/>
                    <a:pt x="22049" y="47624"/>
                    <a:pt x="22083" y="47624"/>
                  </a:cubicBezTo>
                  <a:cubicBezTo>
                    <a:pt x="22366" y="47648"/>
                    <a:pt x="22646" y="47659"/>
                    <a:pt x="22924" y="47659"/>
                  </a:cubicBezTo>
                  <a:cubicBezTo>
                    <a:pt x="23431" y="47659"/>
                    <a:pt x="23934" y="47622"/>
                    <a:pt x="24451" y="47558"/>
                  </a:cubicBezTo>
                  <a:cubicBezTo>
                    <a:pt x="26653" y="47024"/>
                    <a:pt x="32323" y="44856"/>
                    <a:pt x="34225" y="36550"/>
                  </a:cubicBezTo>
                  <a:cubicBezTo>
                    <a:pt x="34858" y="33781"/>
                    <a:pt x="35492" y="25976"/>
                    <a:pt x="35959" y="18203"/>
                  </a:cubicBezTo>
                  <a:cubicBezTo>
                    <a:pt x="36493" y="9297"/>
                    <a:pt x="30022" y="1191"/>
                    <a:pt x="21049" y="124"/>
                  </a:cubicBezTo>
                  <a:cubicBezTo>
                    <a:pt x="20350" y="41"/>
                    <a:pt x="19657" y="0"/>
                    <a:pt x="18972" y="0"/>
                  </a:cubicBezTo>
                  <a:close/>
                </a:path>
              </a:pathLst>
            </a:custGeom>
            <a:solidFill>
              <a:srgbClr val="583A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4" name="Google Shape;733;p36">
              <a:extLst>
                <a:ext uri="{FF2B5EF4-FFF2-40B4-BE49-F238E27FC236}">
                  <a16:creationId xmlns:a16="http://schemas.microsoft.com/office/drawing/2014/main" id="{29D5F302-ABF0-BF24-3C1F-6A31D75BEB6E}"/>
                </a:ext>
              </a:extLst>
            </p:cNvPr>
            <p:cNvSpPr/>
            <p:nvPr/>
          </p:nvSpPr>
          <p:spPr>
            <a:xfrm>
              <a:off x="4667202" y="3091682"/>
              <a:ext cx="48666" cy="148807"/>
            </a:xfrm>
            <a:custGeom>
              <a:avLst/>
              <a:gdLst/>
              <a:ahLst/>
              <a:cxnLst/>
              <a:rect l="l" t="t" r="r" b="b"/>
              <a:pathLst>
                <a:path w="4037" h="12344" extrusionOk="0">
                  <a:moveTo>
                    <a:pt x="170" y="1"/>
                  </a:moveTo>
                  <a:cubicBezTo>
                    <a:pt x="169" y="1"/>
                    <a:pt x="168" y="1"/>
                    <a:pt x="168" y="1"/>
                  </a:cubicBezTo>
                  <a:cubicBezTo>
                    <a:pt x="1" y="34"/>
                    <a:pt x="901" y="3437"/>
                    <a:pt x="2202" y="7573"/>
                  </a:cubicBezTo>
                  <a:lnTo>
                    <a:pt x="3136" y="10509"/>
                  </a:lnTo>
                  <a:cubicBezTo>
                    <a:pt x="3303" y="10842"/>
                    <a:pt x="3370" y="11242"/>
                    <a:pt x="3303" y="11609"/>
                  </a:cubicBezTo>
                  <a:cubicBezTo>
                    <a:pt x="3203" y="11876"/>
                    <a:pt x="2869" y="11910"/>
                    <a:pt x="2469" y="11910"/>
                  </a:cubicBezTo>
                  <a:cubicBezTo>
                    <a:pt x="968" y="12010"/>
                    <a:pt x="34" y="12110"/>
                    <a:pt x="34" y="12176"/>
                  </a:cubicBezTo>
                  <a:cubicBezTo>
                    <a:pt x="34" y="12276"/>
                    <a:pt x="968" y="12310"/>
                    <a:pt x="2503" y="12343"/>
                  </a:cubicBezTo>
                  <a:cubicBezTo>
                    <a:pt x="2703" y="12343"/>
                    <a:pt x="2936" y="12343"/>
                    <a:pt x="3136" y="12276"/>
                  </a:cubicBezTo>
                  <a:cubicBezTo>
                    <a:pt x="3403" y="12243"/>
                    <a:pt x="3670" y="12043"/>
                    <a:pt x="3803" y="11776"/>
                  </a:cubicBezTo>
                  <a:cubicBezTo>
                    <a:pt x="4037" y="11242"/>
                    <a:pt x="3803" y="10742"/>
                    <a:pt x="3703" y="10308"/>
                  </a:cubicBezTo>
                  <a:cubicBezTo>
                    <a:pt x="3403" y="9408"/>
                    <a:pt x="3103" y="8407"/>
                    <a:pt x="2803" y="7406"/>
                  </a:cubicBezTo>
                  <a:cubicBezTo>
                    <a:pt x="1508" y="3291"/>
                    <a:pt x="346" y="1"/>
                    <a:pt x="17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5" name="Google Shape;734;p36">
              <a:extLst>
                <a:ext uri="{FF2B5EF4-FFF2-40B4-BE49-F238E27FC236}">
                  <a16:creationId xmlns:a16="http://schemas.microsoft.com/office/drawing/2014/main" id="{FA2CC7E7-9E61-7DD2-FEAB-5081D1FF79C9}"/>
                </a:ext>
              </a:extLst>
            </p:cNvPr>
            <p:cNvSpPr/>
            <p:nvPr/>
          </p:nvSpPr>
          <p:spPr>
            <a:xfrm>
              <a:off x="4723504" y="3109380"/>
              <a:ext cx="64759" cy="19577"/>
            </a:xfrm>
            <a:custGeom>
              <a:avLst/>
              <a:gdLst/>
              <a:ahLst/>
              <a:cxnLst/>
              <a:rect l="l" t="t" r="r" b="b"/>
              <a:pathLst>
                <a:path w="5372" h="1624" extrusionOk="0">
                  <a:moveTo>
                    <a:pt x="2736" y="1"/>
                  </a:moveTo>
                  <a:cubicBezTo>
                    <a:pt x="1969" y="1"/>
                    <a:pt x="1235" y="201"/>
                    <a:pt x="635" y="635"/>
                  </a:cubicBezTo>
                  <a:cubicBezTo>
                    <a:pt x="168" y="1001"/>
                    <a:pt x="1" y="1335"/>
                    <a:pt x="101" y="1402"/>
                  </a:cubicBezTo>
                  <a:cubicBezTo>
                    <a:pt x="117" y="1426"/>
                    <a:pt x="146" y="1436"/>
                    <a:pt x="189" y="1436"/>
                  </a:cubicBezTo>
                  <a:cubicBezTo>
                    <a:pt x="488" y="1436"/>
                    <a:pt x="1421" y="900"/>
                    <a:pt x="2610" y="900"/>
                  </a:cubicBezTo>
                  <a:cubicBezTo>
                    <a:pt x="2640" y="900"/>
                    <a:pt x="2671" y="901"/>
                    <a:pt x="2703" y="901"/>
                  </a:cubicBezTo>
                  <a:cubicBezTo>
                    <a:pt x="3977" y="932"/>
                    <a:pt x="4919" y="1624"/>
                    <a:pt x="5180" y="1624"/>
                  </a:cubicBezTo>
                  <a:cubicBezTo>
                    <a:pt x="5206" y="1624"/>
                    <a:pt x="5226" y="1617"/>
                    <a:pt x="5238" y="1602"/>
                  </a:cubicBezTo>
                  <a:cubicBezTo>
                    <a:pt x="5371" y="1502"/>
                    <a:pt x="5204" y="1168"/>
                    <a:pt x="4771" y="801"/>
                  </a:cubicBezTo>
                  <a:cubicBezTo>
                    <a:pt x="4170" y="301"/>
                    <a:pt x="3470" y="34"/>
                    <a:pt x="2736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6" name="Google Shape;735;p36">
              <a:extLst>
                <a:ext uri="{FF2B5EF4-FFF2-40B4-BE49-F238E27FC236}">
                  <a16:creationId xmlns:a16="http://schemas.microsoft.com/office/drawing/2014/main" id="{1837ABA4-D13A-B2FB-6AF7-B7B1C792F7A9}"/>
                </a:ext>
              </a:extLst>
            </p:cNvPr>
            <p:cNvSpPr/>
            <p:nvPr/>
          </p:nvSpPr>
          <p:spPr>
            <a:xfrm>
              <a:off x="4545351" y="3111092"/>
              <a:ext cx="69979" cy="21964"/>
            </a:xfrm>
            <a:custGeom>
              <a:avLst/>
              <a:gdLst/>
              <a:ahLst/>
              <a:cxnLst/>
              <a:rect l="l" t="t" r="r" b="b"/>
              <a:pathLst>
                <a:path w="5805" h="1822" extrusionOk="0">
                  <a:moveTo>
                    <a:pt x="2622" y="0"/>
                  </a:moveTo>
                  <a:cubicBezTo>
                    <a:pt x="1954" y="0"/>
                    <a:pt x="1287" y="194"/>
                    <a:pt x="734" y="526"/>
                  </a:cubicBezTo>
                  <a:cubicBezTo>
                    <a:pt x="201" y="859"/>
                    <a:pt x="1" y="1193"/>
                    <a:pt x="67" y="1293"/>
                  </a:cubicBezTo>
                  <a:cubicBezTo>
                    <a:pt x="88" y="1318"/>
                    <a:pt x="125" y="1329"/>
                    <a:pt x="177" y="1329"/>
                  </a:cubicBezTo>
                  <a:cubicBezTo>
                    <a:pt x="500" y="1329"/>
                    <a:pt x="1393" y="909"/>
                    <a:pt x="2565" y="909"/>
                  </a:cubicBezTo>
                  <a:cubicBezTo>
                    <a:pt x="2696" y="909"/>
                    <a:pt x="2831" y="914"/>
                    <a:pt x="2969" y="926"/>
                  </a:cubicBezTo>
                  <a:cubicBezTo>
                    <a:pt x="4356" y="1047"/>
                    <a:pt x="5307" y="1821"/>
                    <a:pt x="5625" y="1821"/>
                  </a:cubicBezTo>
                  <a:cubicBezTo>
                    <a:pt x="5659" y="1821"/>
                    <a:pt x="5685" y="1813"/>
                    <a:pt x="5705" y="1793"/>
                  </a:cubicBezTo>
                  <a:cubicBezTo>
                    <a:pt x="5805" y="1727"/>
                    <a:pt x="5671" y="1360"/>
                    <a:pt x="5204" y="960"/>
                  </a:cubicBezTo>
                  <a:cubicBezTo>
                    <a:pt x="4604" y="426"/>
                    <a:pt x="3837" y="92"/>
                    <a:pt x="3036" y="26"/>
                  </a:cubicBezTo>
                  <a:cubicBezTo>
                    <a:pt x="2899" y="8"/>
                    <a:pt x="2760" y="0"/>
                    <a:pt x="262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7" name="Google Shape;736;p36">
              <a:extLst>
                <a:ext uri="{FF2B5EF4-FFF2-40B4-BE49-F238E27FC236}">
                  <a16:creationId xmlns:a16="http://schemas.microsoft.com/office/drawing/2014/main" id="{77094C0D-21A9-BFBF-4F21-1067EA231C78}"/>
                </a:ext>
              </a:extLst>
            </p:cNvPr>
            <p:cNvSpPr/>
            <p:nvPr/>
          </p:nvSpPr>
          <p:spPr>
            <a:xfrm>
              <a:off x="4496283" y="3389289"/>
              <a:ext cx="152423" cy="88942"/>
            </a:xfrm>
            <a:custGeom>
              <a:avLst/>
              <a:gdLst/>
              <a:ahLst/>
              <a:cxnLst/>
              <a:rect l="l" t="t" r="r" b="b"/>
              <a:pathLst>
                <a:path w="12644" h="7378" extrusionOk="0">
                  <a:moveTo>
                    <a:pt x="1" y="0"/>
                  </a:moveTo>
                  <a:cubicBezTo>
                    <a:pt x="1" y="1"/>
                    <a:pt x="1748" y="7378"/>
                    <a:pt x="12094" y="7378"/>
                  </a:cubicBezTo>
                  <a:cubicBezTo>
                    <a:pt x="12253" y="7378"/>
                    <a:pt x="12414" y="7376"/>
                    <a:pt x="12577" y="7372"/>
                  </a:cubicBezTo>
                  <a:lnTo>
                    <a:pt x="12643" y="4670"/>
                  </a:lnTo>
                  <a:lnTo>
                    <a:pt x="12643" y="4670"/>
                  </a:lnTo>
                  <a:cubicBezTo>
                    <a:pt x="12643" y="4670"/>
                    <a:pt x="12639" y="4670"/>
                    <a:pt x="12630" y="4670"/>
                  </a:cubicBezTo>
                  <a:cubicBezTo>
                    <a:pt x="12326" y="4670"/>
                    <a:pt x="6684" y="4607"/>
                    <a:pt x="1" y="0"/>
                  </a:cubicBez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8" name="Google Shape;737;p36">
              <a:extLst>
                <a:ext uri="{FF2B5EF4-FFF2-40B4-BE49-F238E27FC236}">
                  <a16:creationId xmlns:a16="http://schemas.microsoft.com/office/drawing/2014/main" id="{B9C0506F-0794-3AD4-E6D3-B9CCB7385836}"/>
                </a:ext>
              </a:extLst>
            </p:cNvPr>
            <p:cNvSpPr/>
            <p:nvPr/>
          </p:nvSpPr>
          <p:spPr>
            <a:xfrm>
              <a:off x="4602051" y="3266605"/>
              <a:ext cx="57117" cy="38118"/>
            </a:xfrm>
            <a:custGeom>
              <a:avLst/>
              <a:gdLst/>
              <a:ahLst/>
              <a:cxnLst/>
              <a:rect l="l" t="t" r="r" b="b"/>
              <a:pathLst>
                <a:path w="4738" h="3162" extrusionOk="0">
                  <a:moveTo>
                    <a:pt x="2373" y="0"/>
                  </a:moveTo>
                  <a:cubicBezTo>
                    <a:pt x="2339" y="0"/>
                    <a:pt x="2304" y="1"/>
                    <a:pt x="2269" y="2"/>
                  </a:cubicBezTo>
                  <a:cubicBezTo>
                    <a:pt x="1602" y="2"/>
                    <a:pt x="968" y="269"/>
                    <a:pt x="535" y="770"/>
                  </a:cubicBezTo>
                  <a:cubicBezTo>
                    <a:pt x="101" y="1237"/>
                    <a:pt x="1" y="1937"/>
                    <a:pt x="301" y="2504"/>
                  </a:cubicBezTo>
                  <a:cubicBezTo>
                    <a:pt x="585" y="2942"/>
                    <a:pt x="1127" y="3161"/>
                    <a:pt x="1698" y="3161"/>
                  </a:cubicBezTo>
                  <a:cubicBezTo>
                    <a:pt x="1865" y="3161"/>
                    <a:pt x="2036" y="3143"/>
                    <a:pt x="2202" y="3105"/>
                  </a:cubicBezTo>
                  <a:cubicBezTo>
                    <a:pt x="2903" y="2904"/>
                    <a:pt x="3570" y="2571"/>
                    <a:pt x="4171" y="2137"/>
                  </a:cubicBezTo>
                  <a:cubicBezTo>
                    <a:pt x="4337" y="2004"/>
                    <a:pt x="4504" y="1870"/>
                    <a:pt x="4638" y="1704"/>
                  </a:cubicBezTo>
                  <a:cubicBezTo>
                    <a:pt x="4738" y="1537"/>
                    <a:pt x="4738" y="1337"/>
                    <a:pt x="4638" y="1170"/>
                  </a:cubicBezTo>
                  <a:lnTo>
                    <a:pt x="4604" y="1137"/>
                  </a:lnTo>
                  <a:cubicBezTo>
                    <a:pt x="4091" y="399"/>
                    <a:pt x="3239" y="0"/>
                    <a:pt x="2373" y="0"/>
                  </a:cubicBezTo>
                  <a:close/>
                </a:path>
              </a:pathLst>
            </a:custGeom>
            <a:solidFill>
              <a:srgbClr val="3320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09" name="Google Shape;738;p36">
              <a:extLst>
                <a:ext uri="{FF2B5EF4-FFF2-40B4-BE49-F238E27FC236}">
                  <a16:creationId xmlns:a16="http://schemas.microsoft.com/office/drawing/2014/main" id="{FB69D9F3-FBE7-24F6-D58E-EDD5CEC62C4D}"/>
                </a:ext>
              </a:extLst>
            </p:cNvPr>
            <p:cNvSpPr/>
            <p:nvPr/>
          </p:nvSpPr>
          <p:spPr>
            <a:xfrm>
              <a:off x="4610502" y="3246917"/>
              <a:ext cx="57912" cy="53548"/>
            </a:xfrm>
            <a:custGeom>
              <a:avLst/>
              <a:gdLst/>
              <a:ahLst/>
              <a:cxnLst/>
              <a:rect l="l" t="t" r="r" b="b"/>
              <a:pathLst>
                <a:path w="4804" h="4442" extrusionOk="0">
                  <a:moveTo>
                    <a:pt x="334" y="1"/>
                  </a:moveTo>
                  <a:cubicBezTo>
                    <a:pt x="201" y="1"/>
                    <a:pt x="0" y="368"/>
                    <a:pt x="34" y="1035"/>
                  </a:cubicBezTo>
                  <a:cubicBezTo>
                    <a:pt x="67" y="1936"/>
                    <a:pt x="467" y="2770"/>
                    <a:pt x="1135" y="3370"/>
                  </a:cubicBezTo>
                  <a:cubicBezTo>
                    <a:pt x="1835" y="4004"/>
                    <a:pt x="2736" y="4371"/>
                    <a:pt x="3670" y="4437"/>
                  </a:cubicBezTo>
                  <a:cubicBezTo>
                    <a:pt x="3731" y="4440"/>
                    <a:pt x="3791" y="4442"/>
                    <a:pt x="3848" y="4442"/>
                  </a:cubicBezTo>
                  <a:cubicBezTo>
                    <a:pt x="4443" y="4442"/>
                    <a:pt x="4804" y="4292"/>
                    <a:pt x="4804" y="4171"/>
                  </a:cubicBezTo>
                  <a:cubicBezTo>
                    <a:pt x="4804" y="3970"/>
                    <a:pt x="3069" y="4037"/>
                    <a:pt x="1768" y="2803"/>
                  </a:cubicBezTo>
                  <a:cubicBezTo>
                    <a:pt x="467" y="1602"/>
                    <a:pt x="567" y="1"/>
                    <a:pt x="334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0" name="Google Shape;739;p36">
              <a:extLst>
                <a:ext uri="{FF2B5EF4-FFF2-40B4-BE49-F238E27FC236}">
                  <a16:creationId xmlns:a16="http://schemas.microsoft.com/office/drawing/2014/main" id="{C0BF220D-7C06-5156-3842-624C05700D2C}"/>
                </a:ext>
              </a:extLst>
            </p:cNvPr>
            <p:cNvSpPr/>
            <p:nvPr/>
          </p:nvSpPr>
          <p:spPr>
            <a:xfrm>
              <a:off x="4534488" y="3046954"/>
              <a:ext cx="83252" cy="20361"/>
            </a:xfrm>
            <a:custGeom>
              <a:avLst/>
              <a:gdLst/>
              <a:ahLst/>
              <a:cxnLst/>
              <a:rect l="l" t="t" r="r" b="b"/>
              <a:pathLst>
                <a:path w="6906" h="1689" extrusionOk="0">
                  <a:moveTo>
                    <a:pt x="3621" y="1"/>
                  </a:moveTo>
                  <a:cubicBezTo>
                    <a:pt x="2675" y="1"/>
                    <a:pt x="1728" y="228"/>
                    <a:pt x="868" y="676"/>
                  </a:cubicBezTo>
                  <a:cubicBezTo>
                    <a:pt x="268" y="1009"/>
                    <a:pt x="1" y="1343"/>
                    <a:pt x="68" y="1543"/>
                  </a:cubicBezTo>
                  <a:cubicBezTo>
                    <a:pt x="143" y="1651"/>
                    <a:pt x="344" y="1689"/>
                    <a:pt x="640" y="1689"/>
                  </a:cubicBezTo>
                  <a:cubicBezTo>
                    <a:pt x="1259" y="1689"/>
                    <a:pt x="2296" y="1521"/>
                    <a:pt x="3470" y="1476"/>
                  </a:cubicBezTo>
                  <a:cubicBezTo>
                    <a:pt x="3657" y="1469"/>
                    <a:pt x="3841" y="1466"/>
                    <a:pt x="4021" y="1466"/>
                  </a:cubicBezTo>
                  <a:cubicBezTo>
                    <a:pt x="4806" y="1466"/>
                    <a:pt x="5509" y="1522"/>
                    <a:pt x="6023" y="1522"/>
                  </a:cubicBezTo>
                  <a:cubicBezTo>
                    <a:pt x="6480" y="1522"/>
                    <a:pt x="6788" y="1478"/>
                    <a:pt x="6872" y="1309"/>
                  </a:cubicBezTo>
                  <a:cubicBezTo>
                    <a:pt x="6906" y="1143"/>
                    <a:pt x="6606" y="809"/>
                    <a:pt x="6005" y="509"/>
                  </a:cubicBezTo>
                  <a:cubicBezTo>
                    <a:pt x="5249" y="169"/>
                    <a:pt x="4435" y="1"/>
                    <a:pt x="362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1" name="Google Shape;740;p36">
              <a:extLst>
                <a:ext uri="{FF2B5EF4-FFF2-40B4-BE49-F238E27FC236}">
                  <a16:creationId xmlns:a16="http://schemas.microsoft.com/office/drawing/2014/main" id="{1BB8F540-309D-6985-C0FB-00C42D1EEF38}"/>
                </a:ext>
              </a:extLst>
            </p:cNvPr>
            <p:cNvSpPr/>
            <p:nvPr/>
          </p:nvSpPr>
          <p:spPr>
            <a:xfrm>
              <a:off x="4718681" y="3048449"/>
              <a:ext cx="73596" cy="20108"/>
            </a:xfrm>
            <a:custGeom>
              <a:avLst/>
              <a:gdLst/>
              <a:ahLst/>
              <a:cxnLst/>
              <a:rect l="l" t="t" r="r" b="b"/>
              <a:pathLst>
                <a:path w="6105" h="1668" extrusionOk="0">
                  <a:moveTo>
                    <a:pt x="2964" y="0"/>
                  </a:moveTo>
                  <a:cubicBezTo>
                    <a:pt x="2184" y="0"/>
                    <a:pt x="1404" y="184"/>
                    <a:pt x="701" y="552"/>
                  </a:cubicBezTo>
                  <a:cubicBezTo>
                    <a:pt x="167" y="885"/>
                    <a:pt x="0" y="1219"/>
                    <a:pt x="134" y="1385"/>
                  </a:cubicBezTo>
                  <a:cubicBezTo>
                    <a:pt x="251" y="1547"/>
                    <a:pt x="550" y="1592"/>
                    <a:pt x="969" y="1592"/>
                  </a:cubicBezTo>
                  <a:cubicBezTo>
                    <a:pt x="1503" y="1592"/>
                    <a:pt x="2233" y="1519"/>
                    <a:pt x="3036" y="1519"/>
                  </a:cubicBezTo>
                  <a:cubicBezTo>
                    <a:pt x="3992" y="1519"/>
                    <a:pt x="4845" y="1667"/>
                    <a:pt x="5396" y="1667"/>
                  </a:cubicBezTo>
                  <a:cubicBezTo>
                    <a:pt x="5671" y="1667"/>
                    <a:pt x="5871" y="1630"/>
                    <a:pt x="5971" y="1519"/>
                  </a:cubicBezTo>
                  <a:cubicBezTo>
                    <a:pt x="6105" y="1352"/>
                    <a:pt x="5905" y="985"/>
                    <a:pt x="5404" y="652"/>
                  </a:cubicBezTo>
                  <a:cubicBezTo>
                    <a:pt x="4657" y="217"/>
                    <a:pt x="3811" y="0"/>
                    <a:pt x="2964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2" name="Google Shape;741;p36">
              <a:extLst>
                <a:ext uri="{FF2B5EF4-FFF2-40B4-BE49-F238E27FC236}">
                  <a16:creationId xmlns:a16="http://schemas.microsoft.com/office/drawing/2014/main" id="{05F4391F-8F0B-E013-9951-78E01CD0A587}"/>
                </a:ext>
              </a:extLst>
            </p:cNvPr>
            <p:cNvSpPr/>
            <p:nvPr/>
          </p:nvSpPr>
          <p:spPr>
            <a:xfrm>
              <a:off x="4347486" y="2822383"/>
              <a:ext cx="323725" cy="343278"/>
            </a:xfrm>
            <a:custGeom>
              <a:avLst/>
              <a:gdLst/>
              <a:ahLst/>
              <a:cxnLst/>
              <a:rect l="l" t="t" r="r" b="b"/>
              <a:pathLst>
                <a:path w="26854" h="28476" extrusionOk="0">
                  <a:moveTo>
                    <a:pt x="19371" y="1"/>
                  </a:moveTo>
                  <a:cubicBezTo>
                    <a:pt x="13391" y="1"/>
                    <a:pt x="7186" y="3699"/>
                    <a:pt x="3870" y="8628"/>
                  </a:cubicBezTo>
                  <a:cubicBezTo>
                    <a:pt x="201" y="14166"/>
                    <a:pt x="1" y="22405"/>
                    <a:pt x="2703" y="28476"/>
                  </a:cubicBezTo>
                  <a:lnTo>
                    <a:pt x="6806" y="25941"/>
                  </a:lnTo>
                  <a:cubicBezTo>
                    <a:pt x="15012" y="22538"/>
                    <a:pt x="20816" y="14599"/>
                    <a:pt x="26119" y="6427"/>
                  </a:cubicBezTo>
                  <a:cubicBezTo>
                    <a:pt x="26853" y="5292"/>
                    <a:pt x="25986" y="3458"/>
                    <a:pt x="25286" y="2324"/>
                  </a:cubicBezTo>
                  <a:cubicBezTo>
                    <a:pt x="24518" y="989"/>
                    <a:pt x="23084" y="389"/>
                    <a:pt x="21449" y="155"/>
                  </a:cubicBezTo>
                  <a:cubicBezTo>
                    <a:pt x="20763" y="51"/>
                    <a:pt x="20069" y="1"/>
                    <a:pt x="1937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3" name="Google Shape;742;p36">
              <a:extLst>
                <a:ext uri="{FF2B5EF4-FFF2-40B4-BE49-F238E27FC236}">
                  <a16:creationId xmlns:a16="http://schemas.microsoft.com/office/drawing/2014/main" id="{EB878BC4-E506-58F4-AC16-27E27C2D88A5}"/>
                </a:ext>
              </a:extLst>
            </p:cNvPr>
            <p:cNvSpPr/>
            <p:nvPr/>
          </p:nvSpPr>
          <p:spPr>
            <a:xfrm>
              <a:off x="4638255" y="2835874"/>
              <a:ext cx="207901" cy="310669"/>
            </a:xfrm>
            <a:custGeom>
              <a:avLst/>
              <a:gdLst/>
              <a:ahLst/>
              <a:cxnLst/>
              <a:rect l="l" t="t" r="r" b="b"/>
              <a:pathLst>
                <a:path w="17246" h="25771" extrusionOk="0">
                  <a:moveTo>
                    <a:pt x="4281" y="1"/>
                  </a:moveTo>
                  <a:cubicBezTo>
                    <a:pt x="3296" y="1"/>
                    <a:pt x="2166" y="224"/>
                    <a:pt x="834" y="738"/>
                  </a:cubicBezTo>
                  <a:cubicBezTo>
                    <a:pt x="0" y="2339"/>
                    <a:pt x="1668" y="4407"/>
                    <a:pt x="3102" y="5608"/>
                  </a:cubicBezTo>
                  <a:cubicBezTo>
                    <a:pt x="5204" y="7376"/>
                    <a:pt x="6972" y="8577"/>
                    <a:pt x="8339" y="9844"/>
                  </a:cubicBezTo>
                  <a:cubicBezTo>
                    <a:pt x="11075" y="12413"/>
                    <a:pt x="14210" y="21052"/>
                    <a:pt x="14477" y="25756"/>
                  </a:cubicBezTo>
                  <a:cubicBezTo>
                    <a:pt x="14477" y="25766"/>
                    <a:pt x="14478" y="25771"/>
                    <a:pt x="14479" y="25771"/>
                  </a:cubicBezTo>
                  <a:cubicBezTo>
                    <a:pt x="14512" y="25771"/>
                    <a:pt x="15021" y="21718"/>
                    <a:pt x="15311" y="21686"/>
                  </a:cubicBezTo>
                  <a:cubicBezTo>
                    <a:pt x="15678" y="21619"/>
                    <a:pt x="17246" y="19718"/>
                    <a:pt x="17012" y="17149"/>
                  </a:cubicBezTo>
                  <a:cubicBezTo>
                    <a:pt x="16278" y="8310"/>
                    <a:pt x="14043" y="7943"/>
                    <a:pt x="11275" y="4807"/>
                  </a:cubicBezTo>
                  <a:cubicBezTo>
                    <a:pt x="9178" y="2404"/>
                    <a:pt x="7513" y="1"/>
                    <a:pt x="4281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4" name="Google Shape;743;p36">
              <a:extLst>
                <a:ext uri="{FF2B5EF4-FFF2-40B4-BE49-F238E27FC236}">
                  <a16:creationId xmlns:a16="http://schemas.microsoft.com/office/drawing/2014/main" id="{2AE91C6F-29FB-6EAE-A03E-DCF54C05FF04}"/>
                </a:ext>
              </a:extLst>
            </p:cNvPr>
            <p:cNvSpPr/>
            <p:nvPr/>
          </p:nvSpPr>
          <p:spPr>
            <a:xfrm>
              <a:off x="4606475" y="2823577"/>
              <a:ext cx="61902" cy="72282"/>
            </a:xfrm>
            <a:custGeom>
              <a:avLst/>
              <a:gdLst/>
              <a:ahLst/>
              <a:cxnLst/>
              <a:rect l="l" t="t" r="r" b="b"/>
              <a:pathLst>
                <a:path w="5135" h="5996" extrusionOk="0">
                  <a:moveTo>
                    <a:pt x="487" y="0"/>
                  </a:moveTo>
                  <a:cubicBezTo>
                    <a:pt x="326" y="0"/>
                    <a:pt x="163" y="19"/>
                    <a:pt x="1" y="56"/>
                  </a:cubicBezTo>
                  <a:cubicBezTo>
                    <a:pt x="1" y="123"/>
                    <a:pt x="468" y="157"/>
                    <a:pt x="1168" y="423"/>
                  </a:cubicBezTo>
                  <a:cubicBezTo>
                    <a:pt x="2102" y="790"/>
                    <a:pt x="2903" y="1357"/>
                    <a:pt x="3570" y="2091"/>
                  </a:cubicBezTo>
                  <a:cubicBezTo>
                    <a:pt x="3737" y="2325"/>
                    <a:pt x="3904" y="2525"/>
                    <a:pt x="4037" y="2792"/>
                  </a:cubicBezTo>
                  <a:cubicBezTo>
                    <a:pt x="4170" y="2992"/>
                    <a:pt x="4271" y="3259"/>
                    <a:pt x="4337" y="3492"/>
                  </a:cubicBezTo>
                  <a:cubicBezTo>
                    <a:pt x="4504" y="3926"/>
                    <a:pt x="4637" y="4360"/>
                    <a:pt x="4738" y="4793"/>
                  </a:cubicBezTo>
                  <a:cubicBezTo>
                    <a:pt x="4938" y="5527"/>
                    <a:pt x="4871" y="5994"/>
                    <a:pt x="4904" y="5994"/>
                  </a:cubicBezTo>
                  <a:cubicBezTo>
                    <a:pt x="4905" y="5995"/>
                    <a:pt x="4907" y="5996"/>
                    <a:pt x="4908" y="5996"/>
                  </a:cubicBezTo>
                  <a:cubicBezTo>
                    <a:pt x="4950" y="5996"/>
                    <a:pt x="5135" y="5502"/>
                    <a:pt x="5038" y="4726"/>
                  </a:cubicBezTo>
                  <a:cubicBezTo>
                    <a:pt x="4938" y="4259"/>
                    <a:pt x="4838" y="3826"/>
                    <a:pt x="4704" y="3392"/>
                  </a:cubicBezTo>
                  <a:cubicBezTo>
                    <a:pt x="4604" y="3092"/>
                    <a:pt x="4504" y="2858"/>
                    <a:pt x="4371" y="2592"/>
                  </a:cubicBezTo>
                  <a:cubicBezTo>
                    <a:pt x="4237" y="2325"/>
                    <a:pt x="4070" y="2091"/>
                    <a:pt x="3870" y="1858"/>
                  </a:cubicBezTo>
                  <a:cubicBezTo>
                    <a:pt x="3170" y="1057"/>
                    <a:pt x="2302" y="457"/>
                    <a:pt x="1268" y="157"/>
                  </a:cubicBezTo>
                  <a:cubicBezTo>
                    <a:pt x="1018" y="52"/>
                    <a:pt x="755" y="0"/>
                    <a:pt x="487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5" name="Google Shape;744;p36">
              <a:extLst>
                <a:ext uri="{FF2B5EF4-FFF2-40B4-BE49-F238E27FC236}">
                  <a16:creationId xmlns:a16="http://schemas.microsoft.com/office/drawing/2014/main" id="{9F88F1BB-46B3-8BCD-77ED-F6CB82B9EB56}"/>
                </a:ext>
              </a:extLst>
            </p:cNvPr>
            <p:cNvSpPr/>
            <p:nvPr/>
          </p:nvSpPr>
          <p:spPr>
            <a:xfrm>
              <a:off x="4740804" y="3147924"/>
              <a:ext cx="30162" cy="28703"/>
            </a:xfrm>
            <a:custGeom>
              <a:avLst/>
              <a:gdLst/>
              <a:ahLst/>
              <a:cxnLst/>
              <a:rect l="l" t="t" r="r" b="b"/>
              <a:pathLst>
                <a:path w="2502" h="2381" extrusionOk="0">
                  <a:moveTo>
                    <a:pt x="1326" y="0"/>
                  </a:moveTo>
                  <a:cubicBezTo>
                    <a:pt x="1285" y="0"/>
                    <a:pt x="1243" y="2"/>
                    <a:pt x="1201" y="6"/>
                  </a:cubicBezTo>
                  <a:cubicBezTo>
                    <a:pt x="534" y="39"/>
                    <a:pt x="0" y="606"/>
                    <a:pt x="33" y="1274"/>
                  </a:cubicBezTo>
                  <a:cubicBezTo>
                    <a:pt x="65" y="1901"/>
                    <a:pt x="597" y="2380"/>
                    <a:pt x="1215" y="2380"/>
                  </a:cubicBezTo>
                  <a:cubicBezTo>
                    <a:pt x="1254" y="2380"/>
                    <a:pt x="1294" y="2378"/>
                    <a:pt x="1334" y="2374"/>
                  </a:cubicBezTo>
                  <a:cubicBezTo>
                    <a:pt x="2002" y="2341"/>
                    <a:pt x="2502" y="1774"/>
                    <a:pt x="2502" y="1140"/>
                  </a:cubicBezTo>
                  <a:cubicBezTo>
                    <a:pt x="2471" y="482"/>
                    <a:pt x="1968" y="0"/>
                    <a:pt x="1326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6" name="Google Shape;745;p36">
              <a:extLst>
                <a:ext uri="{FF2B5EF4-FFF2-40B4-BE49-F238E27FC236}">
                  <a16:creationId xmlns:a16="http://schemas.microsoft.com/office/drawing/2014/main" id="{183D63C3-0BEE-DE97-B666-E3A3ABF267D9}"/>
                </a:ext>
              </a:extLst>
            </p:cNvPr>
            <p:cNvSpPr/>
            <p:nvPr/>
          </p:nvSpPr>
          <p:spPr>
            <a:xfrm>
              <a:off x="4575515" y="3148720"/>
              <a:ext cx="30174" cy="29113"/>
            </a:xfrm>
            <a:custGeom>
              <a:avLst/>
              <a:gdLst/>
              <a:ahLst/>
              <a:cxnLst/>
              <a:rect l="l" t="t" r="r" b="b"/>
              <a:pathLst>
                <a:path w="2503" h="2415" extrusionOk="0">
                  <a:moveTo>
                    <a:pt x="1320" y="1"/>
                  </a:moveTo>
                  <a:cubicBezTo>
                    <a:pt x="1281" y="1"/>
                    <a:pt x="1241" y="3"/>
                    <a:pt x="1201" y="7"/>
                  </a:cubicBezTo>
                  <a:cubicBezTo>
                    <a:pt x="501" y="73"/>
                    <a:pt x="0" y="641"/>
                    <a:pt x="0" y="1308"/>
                  </a:cubicBezTo>
                  <a:cubicBezTo>
                    <a:pt x="63" y="1935"/>
                    <a:pt x="568" y="2414"/>
                    <a:pt x="1182" y="2414"/>
                  </a:cubicBezTo>
                  <a:cubicBezTo>
                    <a:pt x="1221" y="2414"/>
                    <a:pt x="1261" y="2412"/>
                    <a:pt x="1301" y="2408"/>
                  </a:cubicBezTo>
                  <a:cubicBezTo>
                    <a:pt x="1968" y="2375"/>
                    <a:pt x="2502" y="1808"/>
                    <a:pt x="2502" y="1141"/>
                  </a:cubicBezTo>
                  <a:cubicBezTo>
                    <a:pt x="2439" y="482"/>
                    <a:pt x="1935" y="1"/>
                    <a:pt x="1320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7" name="Google Shape;746;p36">
              <a:extLst>
                <a:ext uri="{FF2B5EF4-FFF2-40B4-BE49-F238E27FC236}">
                  <a16:creationId xmlns:a16="http://schemas.microsoft.com/office/drawing/2014/main" id="{2ACB14CF-B374-2B36-0EA4-B227F82B7F7E}"/>
                </a:ext>
              </a:extLst>
            </p:cNvPr>
            <p:cNvSpPr/>
            <p:nvPr/>
          </p:nvSpPr>
          <p:spPr>
            <a:xfrm>
              <a:off x="4109414" y="2837526"/>
              <a:ext cx="396899" cy="628524"/>
            </a:xfrm>
            <a:custGeom>
              <a:avLst/>
              <a:gdLst/>
              <a:ahLst/>
              <a:cxnLst/>
              <a:rect l="l" t="t" r="r" b="b"/>
              <a:pathLst>
                <a:path w="32924" h="52138" extrusionOk="0">
                  <a:moveTo>
                    <a:pt x="32924" y="0"/>
                  </a:moveTo>
                  <a:lnTo>
                    <a:pt x="32924" y="0"/>
                  </a:lnTo>
                  <a:cubicBezTo>
                    <a:pt x="22883" y="3403"/>
                    <a:pt x="21015" y="9374"/>
                    <a:pt x="20181" y="12776"/>
                  </a:cubicBezTo>
                  <a:cubicBezTo>
                    <a:pt x="19881" y="14044"/>
                    <a:pt x="19714" y="15411"/>
                    <a:pt x="18847" y="16412"/>
                  </a:cubicBezTo>
                  <a:cubicBezTo>
                    <a:pt x="17546" y="17913"/>
                    <a:pt x="15178" y="18013"/>
                    <a:pt x="13677" y="19347"/>
                  </a:cubicBezTo>
                  <a:cubicBezTo>
                    <a:pt x="11909" y="20882"/>
                    <a:pt x="11942" y="23584"/>
                    <a:pt x="12109" y="25885"/>
                  </a:cubicBezTo>
                  <a:cubicBezTo>
                    <a:pt x="12242" y="28220"/>
                    <a:pt x="12343" y="30889"/>
                    <a:pt x="10575" y="32490"/>
                  </a:cubicBezTo>
                  <a:cubicBezTo>
                    <a:pt x="9474" y="33524"/>
                    <a:pt x="7873" y="33824"/>
                    <a:pt x="6438" y="34358"/>
                  </a:cubicBezTo>
                  <a:cubicBezTo>
                    <a:pt x="5037" y="34892"/>
                    <a:pt x="4137" y="36093"/>
                    <a:pt x="3369" y="37360"/>
                  </a:cubicBezTo>
                  <a:cubicBezTo>
                    <a:pt x="1635" y="40229"/>
                    <a:pt x="0" y="44832"/>
                    <a:pt x="1135" y="45766"/>
                  </a:cubicBezTo>
                  <a:cubicBezTo>
                    <a:pt x="7406" y="51037"/>
                    <a:pt x="19448" y="51304"/>
                    <a:pt x="27687" y="52138"/>
                  </a:cubicBezTo>
                  <a:cubicBezTo>
                    <a:pt x="28421" y="50236"/>
                    <a:pt x="28954" y="48268"/>
                    <a:pt x="29288" y="46233"/>
                  </a:cubicBezTo>
                  <a:cubicBezTo>
                    <a:pt x="29455" y="44766"/>
                    <a:pt x="29121" y="43165"/>
                    <a:pt x="28120" y="42064"/>
                  </a:cubicBezTo>
                  <a:cubicBezTo>
                    <a:pt x="27287" y="41196"/>
                    <a:pt x="26019" y="40496"/>
                    <a:pt x="26019" y="39328"/>
                  </a:cubicBezTo>
                  <a:cubicBezTo>
                    <a:pt x="26019" y="38394"/>
                    <a:pt x="26453" y="37394"/>
                    <a:pt x="26353" y="36460"/>
                  </a:cubicBezTo>
                  <a:cubicBezTo>
                    <a:pt x="26286" y="35426"/>
                    <a:pt x="24685" y="33925"/>
                    <a:pt x="24018" y="33724"/>
                  </a:cubicBezTo>
                  <a:lnTo>
                    <a:pt x="32924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8" name="Google Shape;747;p36">
              <a:extLst>
                <a:ext uri="{FF2B5EF4-FFF2-40B4-BE49-F238E27FC236}">
                  <a16:creationId xmlns:a16="http://schemas.microsoft.com/office/drawing/2014/main" id="{F01FD44B-541A-55EF-0750-ECADD37F520E}"/>
                </a:ext>
              </a:extLst>
            </p:cNvPr>
            <p:cNvSpPr/>
            <p:nvPr/>
          </p:nvSpPr>
          <p:spPr>
            <a:xfrm>
              <a:off x="4346401" y="3128815"/>
              <a:ext cx="83131" cy="118477"/>
            </a:xfrm>
            <a:custGeom>
              <a:avLst/>
              <a:gdLst/>
              <a:ahLst/>
              <a:cxnLst/>
              <a:rect l="l" t="t" r="r" b="b"/>
              <a:pathLst>
                <a:path w="6896" h="9828" extrusionOk="0">
                  <a:moveTo>
                    <a:pt x="4305" y="1"/>
                  </a:moveTo>
                  <a:cubicBezTo>
                    <a:pt x="2553" y="1"/>
                    <a:pt x="517" y="809"/>
                    <a:pt x="291" y="4426"/>
                  </a:cubicBezTo>
                  <a:cubicBezTo>
                    <a:pt x="0" y="9055"/>
                    <a:pt x="3353" y="9828"/>
                    <a:pt x="5222" y="9828"/>
                  </a:cubicBezTo>
                  <a:cubicBezTo>
                    <a:pt x="5926" y="9828"/>
                    <a:pt x="6420" y="9718"/>
                    <a:pt x="6429" y="9663"/>
                  </a:cubicBezTo>
                  <a:cubicBezTo>
                    <a:pt x="6429" y="9497"/>
                    <a:pt x="6896" y="524"/>
                    <a:pt x="6896" y="524"/>
                  </a:cubicBezTo>
                  <a:cubicBezTo>
                    <a:pt x="6838" y="480"/>
                    <a:pt x="5655" y="1"/>
                    <a:pt x="4305" y="1"/>
                  </a:cubicBezTo>
                  <a:close/>
                </a:path>
              </a:pathLst>
            </a:custGeom>
            <a:solidFill>
              <a:srgbClr val="583A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19" name="Google Shape;748;p36">
              <a:extLst>
                <a:ext uri="{FF2B5EF4-FFF2-40B4-BE49-F238E27FC236}">
                  <a16:creationId xmlns:a16="http://schemas.microsoft.com/office/drawing/2014/main" id="{586D8F5E-D020-77B6-4317-6F07A578FF10}"/>
                </a:ext>
              </a:extLst>
            </p:cNvPr>
            <p:cNvSpPr/>
            <p:nvPr/>
          </p:nvSpPr>
          <p:spPr>
            <a:xfrm>
              <a:off x="4368801" y="3153120"/>
              <a:ext cx="33392" cy="67520"/>
            </a:xfrm>
            <a:custGeom>
              <a:avLst/>
              <a:gdLst/>
              <a:ahLst/>
              <a:cxnLst/>
              <a:rect l="l" t="t" r="r" b="b"/>
              <a:pathLst>
                <a:path w="2770" h="5601" extrusionOk="0">
                  <a:moveTo>
                    <a:pt x="1871" y="0"/>
                  </a:moveTo>
                  <a:cubicBezTo>
                    <a:pt x="1836" y="0"/>
                    <a:pt x="1802" y="3"/>
                    <a:pt x="1769" y="9"/>
                  </a:cubicBezTo>
                  <a:cubicBezTo>
                    <a:pt x="1235" y="75"/>
                    <a:pt x="768" y="409"/>
                    <a:pt x="534" y="909"/>
                  </a:cubicBezTo>
                  <a:cubicBezTo>
                    <a:pt x="234" y="1443"/>
                    <a:pt x="67" y="2043"/>
                    <a:pt x="67" y="2677"/>
                  </a:cubicBezTo>
                  <a:cubicBezTo>
                    <a:pt x="1" y="3978"/>
                    <a:pt x="601" y="5212"/>
                    <a:pt x="1502" y="5546"/>
                  </a:cubicBezTo>
                  <a:cubicBezTo>
                    <a:pt x="1622" y="5582"/>
                    <a:pt x="1750" y="5601"/>
                    <a:pt x="1879" y="5601"/>
                  </a:cubicBezTo>
                  <a:cubicBezTo>
                    <a:pt x="2110" y="5601"/>
                    <a:pt x="2343" y="5541"/>
                    <a:pt x="2536" y="5413"/>
                  </a:cubicBezTo>
                  <a:cubicBezTo>
                    <a:pt x="2736" y="5279"/>
                    <a:pt x="2769" y="5146"/>
                    <a:pt x="2769" y="5146"/>
                  </a:cubicBezTo>
                  <a:cubicBezTo>
                    <a:pt x="2765" y="5141"/>
                    <a:pt x="2759" y="5139"/>
                    <a:pt x="2752" y="5139"/>
                  </a:cubicBezTo>
                  <a:cubicBezTo>
                    <a:pt x="2707" y="5139"/>
                    <a:pt x="2609" y="5222"/>
                    <a:pt x="2436" y="5279"/>
                  </a:cubicBezTo>
                  <a:cubicBezTo>
                    <a:pt x="2324" y="5321"/>
                    <a:pt x="2206" y="5340"/>
                    <a:pt x="2088" y="5340"/>
                  </a:cubicBezTo>
                  <a:cubicBezTo>
                    <a:pt x="1923" y="5340"/>
                    <a:pt x="1757" y="5304"/>
                    <a:pt x="1602" y="5246"/>
                  </a:cubicBezTo>
                  <a:cubicBezTo>
                    <a:pt x="968" y="4946"/>
                    <a:pt x="434" y="3845"/>
                    <a:pt x="501" y="2711"/>
                  </a:cubicBezTo>
                  <a:cubicBezTo>
                    <a:pt x="501" y="2144"/>
                    <a:pt x="635" y="1610"/>
                    <a:pt x="901" y="1109"/>
                  </a:cubicBezTo>
                  <a:cubicBezTo>
                    <a:pt x="1035" y="709"/>
                    <a:pt x="1368" y="409"/>
                    <a:pt x="1802" y="309"/>
                  </a:cubicBezTo>
                  <a:cubicBezTo>
                    <a:pt x="1829" y="306"/>
                    <a:pt x="1856" y="304"/>
                    <a:pt x="1883" y="304"/>
                  </a:cubicBezTo>
                  <a:cubicBezTo>
                    <a:pt x="2121" y="304"/>
                    <a:pt x="2346" y="436"/>
                    <a:pt x="2436" y="676"/>
                  </a:cubicBezTo>
                  <a:cubicBezTo>
                    <a:pt x="2503" y="843"/>
                    <a:pt x="2469" y="976"/>
                    <a:pt x="2503" y="976"/>
                  </a:cubicBezTo>
                  <a:cubicBezTo>
                    <a:pt x="2506" y="979"/>
                    <a:pt x="2510" y="981"/>
                    <a:pt x="2514" y="981"/>
                  </a:cubicBezTo>
                  <a:cubicBezTo>
                    <a:pt x="2555" y="981"/>
                    <a:pt x="2633" y="849"/>
                    <a:pt x="2603" y="609"/>
                  </a:cubicBezTo>
                  <a:cubicBezTo>
                    <a:pt x="2569" y="442"/>
                    <a:pt x="2503" y="309"/>
                    <a:pt x="2369" y="209"/>
                  </a:cubicBezTo>
                  <a:cubicBezTo>
                    <a:pt x="2230" y="70"/>
                    <a:pt x="2045" y="0"/>
                    <a:pt x="187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0" name="Google Shape;749;p36">
              <a:extLst>
                <a:ext uri="{FF2B5EF4-FFF2-40B4-BE49-F238E27FC236}">
                  <a16:creationId xmlns:a16="http://schemas.microsoft.com/office/drawing/2014/main" id="{BBFD3E99-8C43-408B-0D68-046B16EF5959}"/>
                </a:ext>
              </a:extLst>
            </p:cNvPr>
            <p:cNvSpPr/>
            <p:nvPr/>
          </p:nvSpPr>
          <p:spPr>
            <a:xfrm>
              <a:off x="4703394" y="3082109"/>
              <a:ext cx="148397" cy="144057"/>
            </a:xfrm>
            <a:custGeom>
              <a:avLst/>
              <a:gdLst/>
              <a:ahLst/>
              <a:cxnLst/>
              <a:rect l="l" t="t" r="r" b="b"/>
              <a:pathLst>
                <a:path w="12310" h="11950" extrusionOk="0">
                  <a:moveTo>
                    <a:pt x="5922" y="1"/>
                  </a:moveTo>
                  <a:cubicBezTo>
                    <a:pt x="4593" y="1"/>
                    <a:pt x="3287" y="446"/>
                    <a:pt x="2236" y="1295"/>
                  </a:cubicBezTo>
                  <a:cubicBezTo>
                    <a:pt x="1168" y="2129"/>
                    <a:pt x="435" y="3330"/>
                    <a:pt x="134" y="4631"/>
                  </a:cubicBezTo>
                  <a:cubicBezTo>
                    <a:pt x="101" y="4831"/>
                    <a:pt x="68" y="5031"/>
                    <a:pt x="34" y="5265"/>
                  </a:cubicBezTo>
                  <a:cubicBezTo>
                    <a:pt x="1" y="5398"/>
                    <a:pt x="1" y="5565"/>
                    <a:pt x="1" y="5699"/>
                  </a:cubicBezTo>
                  <a:lnTo>
                    <a:pt x="1" y="5999"/>
                  </a:lnTo>
                  <a:cubicBezTo>
                    <a:pt x="1" y="5999"/>
                    <a:pt x="1" y="6032"/>
                    <a:pt x="1" y="6065"/>
                  </a:cubicBezTo>
                  <a:cubicBezTo>
                    <a:pt x="34" y="5565"/>
                    <a:pt x="101" y="5098"/>
                    <a:pt x="201" y="4631"/>
                  </a:cubicBezTo>
                  <a:cubicBezTo>
                    <a:pt x="845" y="1946"/>
                    <a:pt x="3240" y="169"/>
                    <a:pt x="5855" y="169"/>
                  </a:cubicBezTo>
                  <a:cubicBezTo>
                    <a:pt x="6488" y="169"/>
                    <a:pt x="7135" y="274"/>
                    <a:pt x="7773" y="495"/>
                  </a:cubicBezTo>
                  <a:cubicBezTo>
                    <a:pt x="8307" y="662"/>
                    <a:pt x="8807" y="928"/>
                    <a:pt x="9241" y="1262"/>
                  </a:cubicBezTo>
                  <a:cubicBezTo>
                    <a:pt x="9741" y="1596"/>
                    <a:pt x="10141" y="1996"/>
                    <a:pt x="10508" y="2463"/>
                  </a:cubicBezTo>
                  <a:cubicBezTo>
                    <a:pt x="12043" y="4464"/>
                    <a:pt x="12076" y="7266"/>
                    <a:pt x="10608" y="9301"/>
                  </a:cubicBezTo>
                  <a:cubicBezTo>
                    <a:pt x="10275" y="9801"/>
                    <a:pt x="9875" y="10202"/>
                    <a:pt x="9408" y="10569"/>
                  </a:cubicBezTo>
                  <a:cubicBezTo>
                    <a:pt x="8974" y="10902"/>
                    <a:pt x="8474" y="11169"/>
                    <a:pt x="7940" y="11369"/>
                  </a:cubicBezTo>
                  <a:cubicBezTo>
                    <a:pt x="7275" y="11622"/>
                    <a:pt x="6578" y="11748"/>
                    <a:pt x="5872" y="11748"/>
                  </a:cubicBezTo>
                  <a:cubicBezTo>
                    <a:pt x="5551" y="11748"/>
                    <a:pt x="5228" y="11722"/>
                    <a:pt x="4904" y="11669"/>
                  </a:cubicBezTo>
                  <a:cubicBezTo>
                    <a:pt x="4037" y="11536"/>
                    <a:pt x="3170" y="11169"/>
                    <a:pt x="2436" y="10635"/>
                  </a:cubicBezTo>
                  <a:cubicBezTo>
                    <a:pt x="1369" y="9868"/>
                    <a:pt x="601" y="8767"/>
                    <a:pt x="268" y="7500"/>
                  </a:cubicBezTo>
                  <a:cubicBezTo>
                    <a:pt x="134" y="7033"/>
                    <a:pt x="68" y="6532"/>
                    <a:pt x="1" y="6065"/>
                  </a:cubicBezTo>
                  <a:cubicBezTo>
                    <a:pt x="1" y="6099"/>
                    <a:pt x="1" y="6132"/>
                    <a:pt x="1" y="6166"/>
                  </a:cubicBezTo>
                  <a:lnTo>
                    <a:pt x="1" y="6432"/>
                  </a:lnTo>
                  <a:cubicBezTo>
                    <a:pt x="1" y="6599"/>
                    <a:pt x="34" y="6733"/>
                    <a:pt x="34" y="6899"/>
                  </a:cubicBezTo>
                  <a:cubicBezTo>
                    <a:pt x="68" y="7100"/>
                    <a:pt x="101" y="7300"/>
                    <a:pt x="168" y="7500"/>
                  </a:cubicBezTo>
                  <a:cubicBezTo>
                    <a:pt x="501" y="8801"/>
                    <a:pt x="1268" y="9968"/>
                    <a:pt x="2336" y="10769"/>
                  </a:cubicBezTo>
                  <a:cubicBezTo>
                    <a:pt x="3379" y="11556"/>
                    <a:pt x="4625" y="11950"/>
                    <a:pt x="5884" y="11950"/>
                  </a:cubicBezTo>
                  <a:cubicBezTo>
                    <a:pt x="6599" y="11950"/>
                    <a:pt x="7318" y="11823"/>
                    <a:pt x="8007" y="11569"/>
                  </a:cubicBezTo>
                  <a:cubicBezTo>
                    <a:pt x="9141" y="11136"/>
                    <a:pt x="10075" y="10402"/>
                    <a:pt x="10775" y="9435"/>
                  </a:cubicBezTo>
                  <a:cubicBezTo>
                    <a:pt x="12310" y="7300"/>
                    <a:pt x="12243" y="4431"/>
                    <a:pt x="10675" y="2363"/>
                  </a:cubicBezTo>
                  <a:cubicBezTo>
                    <a:pt x="10308" y="1862"/>
                    <a:pt x="9875" y="1429"/>
                    <a:pt x="9374" y="1095"/>
                  </a:cubicBezTo>
                  <a:cubicBezTo>
                    <a:pt x="8907" y="762"/>
                    <a:pt x="8407" y="495"/>
                    <a:pt x="7873" y="328"/>
                  </a:cubicBezTo>
                  <a:cubicBezTo>
                    <a:pt x="7236" y="108"/>
                    <a:pt x="6576" y="1"/>
                    <a:pt x="5922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1" name="Google Shape;750;p36">
              <a:extLst>
                <a:ext uri="{FF2B5EF4-FFF2-40B4-BE49-F238E27FC236}">
                  <a16:creationId xmlns:a16="http://schemas.microsoft.com/office/drawing/2014/main" id="{FA65CFEE-7D1C-93F3-FF74-4CCCC1E3CCAB}"/>
                </a:ext>
              </a:extLst>
            </p:cNvPr>
            <p:cNvSpPr/>
            <p:nvPr/>
          </p:nvSpPr>
          <p:spPr>
            <a:xfrm>
              <a:off x="4508351" y="3085099"/>
              <a:ext cx="148795" cy="144130"/>
            </a:xfrm>
            <a:custGeom>
              <a:avLst/>
              <a:gdLst/>
              <a:ahLst/>
              <a:cxnLst/>
              <a:rect l="l" t="t" r="r" b="b"/>
              <a:pathLst>
                <a:path w="12343" h="11956" extrusionOk="0">
                  <a:moveTo>
                    <a:pt x="5920" y="1"/>
                  </a:moveTo>
                  <a:cubicBezTo>
                    <a:pt x="5522" y="1"/>
                    <a:pt x="5125" y="38"/>
                    <a:pt x="4737" y="113"/>
                  </a:cubicBezTo>
                  <a:cubicBezTo>
                    <a:pt x="2436" y="580"/>
                    <a:pt x="634" y="2348"/>
                    <a:pt x="134" y="4617"/>
                  </a:cubicBezTo>
                  <a:cubicBezTo>
                    <a:pt x="101" y="4817"/>
                    <a:pt x="67" y="5017"/>
                    <a:pt x="34" y="5250"/>
                  </a:cubicBezTo>
                  <a:cubicBezTo>
                    <a:pt x="1" y="5384"/>
                    <a:pt x="1" y="5551"/>
                    <a:pt x="1" y="5684"/>
                  </a:cubicBezTo>
                  <a:lnTo>
                    <a:pt x="1" y="5984"/>
                  </a:lnTo>
                  <a:cubicBezTo>
                    <a:pt x="34" y="6018"/>
                    <a:pt x="34" y="6051"/>
                    <a:pt x="67" y="6084"/>
                  </a:cubicBezTo>
                  <a:cubicBezTo>
                    <a:pt x="101" y="5584"/>
                    <a:pt x="167" y="5117"/>
                    <a:pt x="268" y="4650"/>
                  </a:cubicBezTo>
                  <a:cubicBezTo>
                    <a:pt x="568" y="3349"/>
                    <a:pt x="1302" y="2215"/>
                    <a:pt x="2336" y="1414"/>
                  </a:cubicBezTo>
                  <a:cubicBezTo>
                    <a:pt x="3070" y="847"/>
                    <a:pt x="3903" y="480"/>
                    <a:pt x="4771" y="280"/>
                  </a:cubicBezTo>
                  <a:cubicBezTo>
                    <a:pt x="5129" y="211"/>
                    <a:pt x="5488" y="177"/>
                    <a:pt x="5845" y="177"/>
                  </a:cubicBezTo>
                  <a:cubicBezTo>
                    <a:pt x="6518" y="177"/>
                    <a:pt x="7186" y="296"/>
                    <a:pt x="7840" y="514"/>
                  </a:cubicBezTo>
                  <a:cubicBezTo>
                    <a:pt x="8340" y="680"/>
                    <a:pt x="8840" y="947"/>
                    <a:pt x="9307" y="1281"/>
                  </a:cubicBezTo>
                  <a:cubicBezTo>
                    <a:pt x="9774" y="1614"/>
                    <a:pt x="10208" y="2015"/>
                    <a:pt x="10542" y="2482"/>
                  </a:cubicBezTo>
                  <a:cubicBezTo>
                    <a:pt x="12076" y="4483"/>
                    <a:pt x="12143" y="7252"/>
                    <a:pt x="10675" y="9320"/>
                  </a:cubicBezTo>
                  <a:cubicBezTo>
                    <a:pt x="10341" y="9787"/>
                    <a:pt x="9908" y="10221"/>
                    <a:pt x="9474" y="10554"/>
                  </a:cubicBezTo>
                  <a:cubicBezTo>
                    <a:pt x="9007" y="10921"/>
                    <a:pt x="8540" y="11188"/>
                    <a:pt x="8006" y="11388"/>
                  </a:cubicBezTo>
                  <a:cubicBezTo>
                    <a:pt x="7341" y="11640"/>
                    <a:pt x="6645" y="11767"/>
                    <a:pt x="5938" y="11767"/>
                  </a:cubicBezTo>
                  <a:cubicBezTo>
                    <a:pt x="5617" y="11767"/>
                    <a:pt x="5294" y="11740"/>
                    <a:pt x="4971" y="11688"/>
                  </a:cubicBezTo>
                  <a:cubicBezTo>
                    <a:pt x="4070" y="11555"/>
                    <a:pt x="3236" y="11188"/>
                    <a:pt x="2502" y="10654"/>
                  </a:cubicBezTo>
                  <a:cubicBezTo>
                    <a:pt x="1435" y="9887"/>
                    <a:pt x="668" y="8753"/>
                    <a:pt x="301" y="7485"/>
                  </a:cubicBezTo>
                  <a:cubicBezTo>
                    <a:pt x="201" y="7018"/>
                    <a:pt x="101" y="6551"/>
                    <a:pt x="67" y="6084"/>
                  </a:cubicBezTo>
                  <a:cubicBezTo>
                    <a:pt x="67" y="6084"/>
                    <a:pt x="67" y="6118"/>
                    <a:pt x="67" y="6151"/>
                  </a:cubicBezTo>
                  <a:lnTo>
                    <a:pt x="67" y="6451"/>
                  </a:lnTo>
                  <a:cubicBezTo>
                    <a:pt x="67" y="6585"/>
                    <a:pt x="67" y="6751"/>
                    <a:pt x="101" y="6918"/>
                  </a:cubicBezTo>
                  <a:cubicBezTo>
                    <a:pt x="134" y="7118"/>
                    <a:pt x="167" y="7319"/>
                    <a:pt x="234" y="7519"/>
                  </a:cubicBezTo>
                  <a:cubicBezTo>
                    <a:pt x="568" y="8820"/>
                    <a:pt x="1335" y="9987"/>
                    <a:pt x="2402" y="10788"/>
                  </a:cubicBezTo>
                  <a:cubicBezTo>
                    <a:pt x="3136" y="11321"/>
                    <a:pt x="4004" y="11688"/>
                    <a:pt x="4904" y="11855"/>
                  </a:cubicBezTo>
                  <a:cubicBezTo>
                    <a:pt x="5260" y="11922"/>
                    <a:pt x="5616" y="11955"/>
                    <a:pt x="5969" y="11955"/>
                  </a:cubicBezTo>
                  <a:cubicBezTo>
                    <a:pt x="6676" y="11955"/>
                    <a:pt x="7373" y="11822"/>
                    <a:pt x="8040" y="11555"/>
                  </a:cubicBezTo>
                  <a:cubicBezTo>
                    <a:pt x="9174" y="11155"/>
                    <a:pt x="10108" y="10421"/>
                    <a:pt x="10808" y="9453"/>
                  </a:cubicBezTo>
                  <a:cubicBezTo>
                    <a:pt x="12343" y="7319"/>
                    <a:pt x="12276" y="4416"/>
                    <a:pt x="10708" y="2348"/>
                  </a:cubicBezTo>
                  <a:cubicBezTo>
                    <a:pt x="9974" y="1414"/>
                    <a:pt x="9007" y="714"/>
                    <a:pt x="7873" y="314"/>
                  </a:cubicBezTo>
                  <a:cubicBezTo>
                    <a:pt x="7248" y="105"/>
                    <a:pt x="6583" y="1"/>
                    <a:pt x="5920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2" name="Google Shape;751;p36">
              <a:extLst>
                <a:ext uri="{FF2B5EF4-FFF2-40B4-BE49-F238E27FC236}">
                  <a16:creationId xmlns:a16="http://schemas.microsoft.com/office/drawing/2014/main" id="{E5CC6C47-C03C-BB4F-7CD5-195AB8C4A3DC}"/>
                </a:ext>
              </a:extLst>
            </p:cNvPr>
            <p:cNvSpPr/>
            <p:nvPr/>
          </p:nvSpPr>
          <p:spPr>
            <a:xfrm>
              <a:off x="4647900" y="3135771"/>
              <a:ext cx="57117" cy="17094"/>
            </a:xfrm>
            <a:custGeom>
              <a:avLst/>
              <a:gdLst/>
              <a:ahLst/>
              <a:cxnLst/>
              <a:rect l="l" t="t" r="r" b="b"/>
              <a:pathLst>
                <a:path w="4738" h="1418" extrusionOk="0">
                  <a:moveTo>
                    <a:pt x="2393" y="0"/>
                  </a:moveTo>
                  <a:cubicBezTo>
                    <a:pt x="1704" y="0"/>
                    <a:pt x="1015" y="251"/>
                    <a:pt x="468" y="747"/>
                  </a:cubicBezTo>
                  <a:cubicBezTo>
                    <a:pt x="267" y="914"/>
                    <a:pt x="101" y="1147"/>
                    <a:pt x="1" y="1414"/>
                  </a:cubicBezTo>
                  <a:cubicBezTo>
                    <a:pt x="3" y="1416"/>
                    <a:pt x="5" y="1417"/>
                    <a:pt x="8" y="1417"/>
                  </a:cubicBezTo>
                  <a:cubicBezTo>
                    <a:pt x="54" y="1417"/>
                    <a:pt x="222" y="1164"/>
                    <a:pt x="568" y="881"/>
                  </a:cubicBezTo>
                  <a:cubicBezTo>
                    <a:pt x="1100" y="434"/>
                    <a:pt x="1747" y="209"/>
                    <a:pt x="2395" y="209"/>
                  </a:cubicBezTo>
                  <a:cubicBezTo>
                    <a:pt x="3007" y="209"/>
                    <a:pt x="3619" y="409"/>
                    <a:pt x="4137" y="814"/>
                  </a:cubicBezTo>
                  <a:cubicBezTo>
                    <a:pt x="4514" y="1097"/>
                    <a:pt x="4684" y="1350"/>
                    <a:pt x="4730" y="1350"/>
                  </a:cubicBezTo>
                  <a:cubicBezTo>
                    <a:pt x="4733" y="1350"/>
                    <a:pt x="4735" y="1350"/>
                    <a:pt x="4737" y="1348"/>
                  </a:cubicBezTo>
                  <a:cubicBezTo>
                    <a:pt x="4637" y="1081"/>
                    <a:pt x="4470" y="847"/>
                    <a:pt x="4237" y="680"/>
                  </a:cubicBezTo>
                  <a:cubicBezTo>
                    <a:pt x="3701" y="226"/>
                    <a:pt x="3047" y="0"/>
                    <a:pt x="239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3" name="Google Shape;752;p36">
              <a:extLst>
                <a:ext uri="{FF2B5EF4-FFF2-40B4-BE49-F238E27FC236}">
                  <a16:creationId xmlns:a16="http://schemas.microsoft.com/office/drawing/2014/main" id="{15897326-188F-4F30-84C8-32358A76CBAE}"/>
                </a:ext>
              </a:extLst>
            </p:cNvPr>
            <p:cNvSpPr/>
            <p:nvPr/>
          </p:nvSpPr>
          <p:spPr>
            <a:xfrm>
              <a:off x="4411830" y="3129888"/>
              <a:ext cx="98538" cy="11271"/>
            </a:xfrm>
            <a:custGeom>
              <a:avLst/>
              <a:gdLst/>
              <a:ahLst/>
              <a:cxnLst/>
              <a:rect l="l" t="t" r="r" b="b"/>
              <a:pathLst>
                <a:path w="8174" h="935" extrusionOk="0">
                  <a:moveTo>
                    <a:pt x="1" y="1"/>
                  </a:moveTo>
                  <a:cubicBezTo>
                    <a:pt x="401" y="134"/>
                    <a:pt x="768" y="201"/>
                    <a:pt x="1202" y="268"/>
                  </a:cubicBezTo>
                  <a:cubicBezTo>
                    <a:pt x="1936" y="368"/>
                    <a:pt x="2936" y="468"/>
                    <a:pt x="4071" y="568"/>
                  </a:cubicBezTo>
                  <a:lnTo>
                    <a:pt x="6973" y="835"/>
                  </a:lnTo>
                  <a:cubicBezTo>
                    <a:pt x="7340" y="902"/>
                    <a:pt x="7740" y="935"/>
                    <a:pt x="8173" y="935"/>
                  </a:cubicBezTo>
                  <a:cubicBezTo>
                    <a:pt x="7773" y="802"/>
                    <a:pt x="7373" y="735"/>
                    <a:pt x="6973" y="701"/>
                  </a:cubicBezTo>
                  <a:cubicBezTo>
                    <a:pt x="6239" y="568"/>
                    <a:pt x="5205" y="468"/>
                    <a:pt x="4104" y="368"/>
                  </a:cubicBezTo>
                  <a:lnTo>
                    <a:pt x="1202" y="101"/>
                  </a:lnTo>
                  <a:cubicBezTo>
                    <a:pt x="802" y="34"/>
                    <a:pt x="401" y="1"/>
                    <a:pt x="1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4" name="Google Shape;753;p36">
              <a:extLst>
                <a:ext uri="{FF2B5EF4-FFF2-40B4-BE49-F238E27FC236}">
                  <a16:creationId xmlns:a16="http://schemas.microsoft.com/office/drawing/2014/main" id="{D74E21D0-9C69-1AA9-EB59-F65159BC1DBA}"/>
                </a:ext>
              </a:extLst>
            </p:cNvPr>
            <p:cNvSpPr/>
            <p:nvPr/>
          </p:nvSpPr>
          <p:spPr>
            <a:xfrm>
              <a:off x="4815600" y="3145983"/>
              <a:ext cx="20927" cy="52741"/>
            </a:xfrm>
            <a:custGeom>
              <a:avLst/>
              <a:gdLst/>
              <a:ahLst/>
              <a:cxnLst/>
              <a:rect l="l" t="t" r="r" b="b"/>
              <a:pathLst>
                <a:path w="1736" h="4375" extrusionOk="0">
                  <a:moveTo>
                    <a:pt x="1602" y="0"/>
                  </a:moveTo>
                  <a:cubicBezTo>
                    <a:pt x="1602" y="801"/>
                    <a:pt x="1502" y="1601"/>
                    <a:pt x="1235" y="2335"/>
                  </a:cubicBezTo>
                  <a:cubicBezTo>
                    <a:pt x="935" y="3069"/>
                    <a:pt x="501" y="3770"/>
                    <a:pt x="1" y="4370"/>
                  </a:cubicBezTo>
                  <a:cubicBezTo>
                    <a:pt x="1" y="4373"/>
                    <a:pt x="2" y="4374"/>
                    <a:pt x="5" y="4374"/>
                  </a:cubicBezTo>
                  <a:cubicBezTo>
                    <a:pt x="40" y="4374"/>
                    <a:pt x="259" y="4209"/>
                    <a:pt x="534" y="3903"/>
                  </a:cubicBezTo>
                  <a:cubicBezTo>
                    <a:pt x="935" y="3469"/>
                    <a:pt x="1235" y="2969"/>
                    <a:pt x="1435" y="2435"/>
                  </a:cubicBezTo>
                  <a:cubicBezTo>
                    <a:pt x="1635" y="1868"/>
                    <a:pt x="1735" y="1301"/>
                    <a:pt x="1735" y="701"/>
                  </a:cubicBezTo>
                  <a:cubicBezTo>
                    <a:pt x="1735" y="467"/>
                    <a:pt x="1702" y="234"/>
                    <a:pt x="16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5" name="Google Shape;754;p36">
              <a:extLst>
                <a:ext uri="{FF2B5EF4-FFF2-40B4-BE49-F238E27FC236}">
                  <a16:creationId xmlns:a16="http://schemas.microsoft.com/office/drawing/2014/main" id="{CB74982E-1043-5F3C-D832-DAE34F1E372D}"/>
                </a:ext>
              </a:extLst>
            </p:cNvPr>
            <p:cNvSpPr/>
            <p:nvPr/>
          </p:nvSpPr>
          <p:spPr>
            <a:xfrm>
              <a:off x="4827259" y="3118977"/>
              <a:ext cx="7257" cy="10922"/>
            </a:xfrm>
            <a:custGeom>
              <a:avLst/>
              <a:gdLst/>
              <a:ahLst/>
              <a:cxnLst/>
              <a:rect l="l" t="t" r="r" b="b"/>
              <a:pathLst>
                <a:path w="602" h="906" extrusionOk="0">
                  <a:moveTo>
                    <a:pt x="50" y="0"/>
                  </a:moveTo>
                  <a:cubicBezTo>
                    <a:pt x="43" y="0"/>
                    <a:pt x="38" y="2"/>
                    <a:pt x="34" y="5"/>
                  </a:cubicBezTo>
                  <a:cubicBezTo>
                    <a:pt x="1" y="72"/>
                    <a:pt x="134" y="239"/>
                    <a:pt x="268" y="472"/>
                  </a:cubicBezTo>
                  <a:cubicBezTo>
                    <a:pt x="368" y="706"/>
                    <a:pt x="435" y="906"/>
                    <a:pt x="468" y="906"/>
                  </a:cubicBezTo>
                  <a:cubicBezTo>
                    <a:pt x="535" y="906"/>
                    <a:pt x="601" y="672"/>
                    <a:pt x="468" y="372"/>
                  </a:cubicBezTo>
                  <a:cubicBezTo>
                    <a:pt x="318" y="132"/>
                    <a:pt x="114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6" name="Google Shape;755;p36">
              <a:extLst>
                <a:ext uri="{FF2B5EF4-FFF2-40B4-BE49-F238E27FC236}">
                  <a16:creationId xmlns:a16="http://schemas.microsoft.com/office/drawing/2014/main" id="{11D9B4FC-FEF0-F664-062D-A8D8992A5378}"/>
                </a:ext>
              </a:extLst>
            </p:cNvPr>
            <p:cNvSpPr/>
            <p:nvPr/>
          </p:nvSpPr>
          <p:spPr>
            <a:xfrm>
              <a:off x="4624981" y="3114613"/>
              <a:ext cx="21325" cy="68774"/>
            </a:xfrm>
            <a:custGeom>
              <a:avLst/>
              <a:gdLst/>
              <a:ahLst/>
              <a:cxnLst/>
              <a:rect l="l" t="t" r="r" b="b"/>
              <a:pathLst>
                <a:path w="1769" h="5705" extrusionOk="0">
                  <a:moveTo>
                    <a:pt x="34" y="0"/>
                  </a:moveTo>
                  <a:lnTo>
                    <a:pt x="34" y="0"/>
                  </a:lnTo>
                  <a:cubicBezTo>
                    <a:pt x="0" y="34"/>
                    <a:pt x="234" y="267"/>
                    <a:pt x="501" y="734"/>
                  </a:cubicBezTo>
                  <a:cubicBezTo>
                    <a:pt x="1234" y="1968"/>
                    <a:pt x="1501" y="3436"/>
                    <a:pt x="1268" y="4837"/>
                  </a:cubicBezTo>
                  <a:cubicBezTo>
                    <a:pt x="1168" y="5371"/>
                    <a:pt x="1068" y="5704"/>
                    <a:pt x="1101" y="5704"/>
                  </a:cubicBezTo>
                  <a:cubicBezTo>
                    <a:pt x="1268" y="5438"/>
                    <a:pt x="1368" y="5171"/>
                    <a:pt x="1435" y="4871"/>
                  </a:cubicBezTo>
                  <a:cubicBezTo>
                    <a:pt x="1768" y="3403"/>
                    <a:pt x="1468" y="1868"/>
                    <a:pt x="634" y="668"/>
                  </a:cubicBezTo>
                  <a:cubicBezTo>
                    <a:pt x="467" y="401"/>
                    <a:pt x="267" y="167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7" name="Google Shape;756;p36">
              <a:extLst>
                <a:ext uri="{FF2B5EF4-FFF2-40B4-BE49-F238E27FC236}">
                  <a16:creationId xmlns:a16="http://schemas.microsoft.com/office/drawing/2014/main" id="{EF4D25D6-365E-3A34-926F-12BED69E6F27}"/>
                </a:ext>
              </a:extLst>
            </p:cNvPr>
            <p:cNvSpPr/>
            <p:nvPr/>
          </p:nvSpPr>
          <p:spPr>
            <a:xfrm>
              <a:off x="4362773" y="3238876"/>
              <a:ext cx="54296" cy="50040"/>
            </a:xfrm>
            <a:custGeom>
              <a:avLst/>
              <a:gdLst/>
              <a:ahLst/>
              <a:cxnLst/>
              <a:rect l="l" t="t" r="r" b="b"/>
              <a:pathLst>
                <a:path w="4504" h="4151" extrusionOk="0">
                  <a:moveTo>
                    <a:pt x="3169" y="1"/>
                  </a:moveTo>
                  <a:cubicBezTo>
                    <a:pt x="3169" y="34"/>
                    <a:pt x="3303" y="101"/>
                    <a:pt x="3503" y="268"/>
                  </a:cubicBezTo>
                  <a:cubicBezTo>
                    <a:pt x="3770" y="501"/>
                    <a:pt x="3970" y="835"/>
                    <a:pt x="4103" y="1168"/>
                  </a:cubicBezTo>
                  <a:cubicBezTo>
                    <a:pt x="4303" y="1669"/>
                    <a:pt x="4303" y="2236"/>
                    <a:pt x="4070" y="2736"/>
                  </a:cubicBezTo>
                  <a:cubicBezTo>
                    <a:pt x="3770" y="3336"/>
                    <a:pt x="3236" y="3770"/>
                    <a:pt x="2569" y="3904"/>
                  </a:cubicBezTo>
                  <a:cubicBezTo>
                    <a:pt x="2457" y="3920"/>
                    <a:pt x="2344" y="3929"/>
                    <a:pt x="2233" y="3929"/>
                  </a:cubicBezTo>
                  <a:cubicBezTo>
                    <a:pt x="1683" y="3929"/>
                    <a:pt x="1156" y="3725"/>
                    <a:pt x="768" y="3336"/>
                  </a:cubicBezTo>
                  <a:cubicBezTo>
                    <a:pt x="367" y="2936"/>
                    <a:pt x="167" y="2436"/>
                    <a:pt x="167" y="1869"/>
                  </a:cubicBezTo>
                  <a:cubicBezTo>
                    <a:pt x="167" y="1502"/>
                    <a:pt x="267" y="1135"/>
                    <a:pt x="467" y="835"/>
                  </a:cubicBezTo>
                  <a:cubicBezTo>
                    <a:pt x="567" y="601"/>
                    <a:pt x="668" y="468"/>
                    <a:pt x="668" y="468"/>
                  </a:cubicBezTo>
                  <a:lnTo>
                    <a:pt x="668" y="468"/>
                  </a:lnTo>
                  <a:cubicBezTo>
                    <a:pt x="667" y="468"/>
                    <a:pt x="534" y="535"/>
                    <a:pt x="401" y="768"/>
                  </a:cubicBezTo>
                  <a:cubicBezTo>
                    <a:pt x="167" y="1102"/>
                    <a:pt x="34" y="1468"/>
                    <a:pt x="34" y="1869"/>
                  </a:cubicBezTo>
                  <a:cubicBezTo>
                    <a:pt x="0" y="2469"/>
                    <a:pt x="201" y="3036"/>
                    <a:pt x="634" y="3470"/>
                  </a:cubicBezTo>
                  <a:cubicBezTo>
                    <a:pt x="1082" y="3932"/>
                    <a:pt x="1663" y="4150"/>
                    <a:pt x="2237" y="4150"/>
                  </a:cubicBezTo>
                  <a:cubicBezTo>
                    <a:pt x="3073" y="4150"/>
                    <a:pt x="3894" y="3687"/>
                    <a:pt x="4270" y="2836"/>
                  </a:cubicBezTo>
                  <a:cubicBezTo>
                    <a:pt x="4504" y="2269"/>
                    <a:pt x="4504" y="1669"/>
                    <a:pt x="4270" y="1102"/>
                  </a:cubicBezTo>
                  <a:cubicBezTo>
                    <a:pt x="4103" y="735"/>
                    <a:pt x="3870" y="434"/>
                    <a:pt x="3536" y="201"/>
                  </a:cubicBezTo>
                  <a:cubicBezTo>
                    <a:pt x="3436" y="101"/>
                    <a:pt x="3303" y="34"/>
                    <a:pt x="3169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8" name="Google Shape;757;p36">
              <a:extLst>
                <a:ext uri="{FF2B5EF4-FFF2-40B4-BE49-F238E27FC236}">
                  <a16:creationId xmlns:a16="http://schemas.microsoft.com/office/drawing/2014/main" id="{0DF27353-3A87-D79D-A56D-39236D0EA068}"/>
                </a:ext>
              </a:extLst>
            </p:cNvPr>
            <p:cNvSpPr/>
            <p:nvPr/>
          </p:nvSpPr>
          <p:spPr>
            <a:xfrm>
              <a:off x="4795491" y="3245555"/>
              <a:ext cx="37407" cy="61336"/>
            </a:xfrm>
            <a:custGeom>
              <a:avLst/>
              <a:gdLst/>
              <a:ahLst/>
              <a:cxnLst/>
              <a:rect l="l" t="t" r="r" b="b"/>
              <a:pathLst>
                <a:path w="3103" h="5088" extrusionOk="0">
                  <a:moveTo>
                    <a:pt x="956" y="0"/>
                  </a:moveTo>
                  <a:cubicBezTo>
                    <a:pt x="927" y="0"/>
                    <a:pt x="897" y="4"/>
                    <a:pt x="868" y="14"/>
                  </a:cubicBezTo>
                  <a:cubicBezTo>
                    <a:pt x="1235" y="147"/>
                    <a:pt x="1568" y="314"/>
                    <a:pt x="1869" y="548"/>
                  </a:cubicBezTo>
                  <a:cubicBezTo>
                    <a:pt x="2169" y="814"/>
                    <a:pt x="2436" y="1148"/>
                    <a:pt x="2603" y="1515"/>
                  </a:cubicBezTo>
                  <a:cubicBezTo>
                    <a:pt x="2836" y="1949"/>
                    <a:pt x="2869" y="2482"/>
                    <a:pt x="2803" y="2949"/>
                  </a:cubicBezTo>
                  <a:cubicBezTo>
                    <a:pt x="2703" y="3450"/>
                    <a:pt x="2469" y="3917"/>
                    <a:pt x="2136" y="4284"/>
                  </a:cubicBezTo>
                  <a:cubicBezTo>
                    <a:pt x="1869" y="4584"/>
                    <a:pt x="1502" y="4784"/>
                    <a:pt x="1101" y="4884"/>
                  </a:cubicBezTo>
                  <a:cubicBezTo>
                    <a:pt x="941" y="4928"/>
                    <a:pt x="775" y="4952"/>
                    <a:pt x="610" y="4952"/>
                  </a:cubicBezTo>
                  <a:cubicBezTo>
                    <a:pt x="398" y="4952"/>
                    <a:pt x="189" y="4911"/>
                    <a:pt x="1" y="4817"/>
                  </a:cubicBezTo>
                  <a:lnTo>
                    <a:pt x="1" y="4817"/>
                  </a:lnTo>
                  <a:cubicBezTo>
                    <a:pt x="1" y="4851"/>
                    <a:pt x="67" y="4917"/>
                    <a:pt x="268" y="5017"/>
                  </a:cubicBezTo>
                  <a:cubicBezTo>
                    <a:pt x="432" y="5059"/>
                    <a:pt x="610" y="5087"/>
                    <a:pt x="793" y="5087"/>
                  </a:cubicBezTo>
                  <a:cubicBezTo>
                    <a:pt x="905" y="5087"/>
                    <a:pt x="1020" y="5076"/>
                    <a:pt x="1135" y="5051"/>
                  </a:cubicBezTo>
                  <a:cubicBezTo>
                    <a:pt x="1568" y="4951"/>
                    <a:pt x="1969" y="4717"/>
                    <a:pt x="2269" y="4417"/>
                  </a:cubicBezTo>
                  <a:cubicBezTo>
                    <a:pt x="2636" y="4017"/>
                    <a:pt x="2903" y="3516"/>
                    <a:pt x="3003" y="2983"/>
                  </a:cubicBezTo>
                  <a:cubicBezTo>
                    <a:pt x="3103" y="2449"/>
                    <a:pt x="3036" y="1915"/>
                    <a:pt x="2803" y="1415"/>
                  </a:cubicBezTo>
                  <a:cubicBezTo>
                    <a:pt x="2603" y="1015"/>
                    <a:pt x="2302" y="681"/>
                    <a:pt x="1969" y="414"/>
                  </a:cubicBezTo>
                  <a:cubicBezTo>
                    <a:pt x="1735" y="247"/>
                    <a:pt x="1468" y="114"/>
                    <a:pt x="1168" y="47"/>
                  </a:cubicBezTo>
                  <a:cubicBezTo>
                    <a:pt x="1097" y="24"/>
                    <a:pt x="1027" y="0"/>
                    <a:pt x="956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29" name="Google Shape;758;p36">
              <a:extLst>
                <a:ext uri="{FF2B5EF4-FFF2-40B4-BE49-F238E27FC236}">
                  <a16:creationId xmlns:a16="http://schemas.microsoft.com/office/drawing/2014/main" id="{0B32C053-C0CF-B614-8DDC-919042D25B53}"/>
                </a:ext>
              </a:extLst>
            </p:cNvPr>
            <p:cNvSpPr/>
            <p:nvPr/>
          </p:nvSpPr>
          <p:spPr>
            <a:xfrm>
              <a:off x="4155662" y="4084219"/>
              <a:ext cx="632948" cy="264065"/>
            </a:xfrm>
            <a:custGeom>
              <a:avLst/>
              <a:gdLst/>
              <a:ahLst/>
              <a:cxnLst/>
              <a:rect l="l" t="t" r="r" b="b"/>
              <a:pathLst>
                <a:path w="52505" h="21905" extrusionOk="0">
                  <a:moveTo>
                    <a:pt x="43698" y="1"/>
                  </a:moveTo>
                  <a:cubicBezTo>
                    <a:pt x="43698" y="1"/>
                    <a:pt x="38061" y="701"/>
                    <a:pt x="37227" y="1068"/>
                  </a:cubicBezTo>
                  <a:cubicBezTo>
                    <a:pt x="36393" y="1435"/>
                    <a:pt x="35459" y="3036"/>
                    <a:pt x="35459" y="3036"/>
                  </a:cubicBezTo>
                  <a:lnTo>
                    <a:pt x="33958" y="3670"/>
                  </a:lnTo>
                  <a:cubicBezTo>
                    <a:pt x="31590" y="4337"/>
                    <a:pt x="31656" y="6705"/>
                    <a:pt x="30889" y="6772"/>
                  </a:cubicBezTo>
                  <a:cubicBezTo>
                    <a:pt x="30880" y="6773"/>
                    <a:pt x="30869" y="6774"/>
                    <a:pt x="30855" y="6774"/>
                  </a:cubicBezTo>
                  <a:cubicBezTo>
                    <a:pt x="29618" y="6774"/>
                    <a:pt x="7906" y="2536"/>
                    <a:pt x="7906" y="2536"/>
                  </a:cubicBezTo>
                  <a:lnTo>
                    <a:pt x="5871" y="2002"/>
                  </a:lnTo>
                  <a:cubicBezTo>
                    <a:pt x="2536" y="4537"/>
                    <a:pt x="1201" y="8707"/>
                    <a:pt x="634" y="12410"/>
                  </a:cubicBezTo>
                  <a:cubicBezTo>
                    <a:pt x="634" y="12410"/>
                    <a:pt x="0" y="14244"/>
                    <a:pt x="634" y="15245"/>
                  </a:cubicBezTo>
                  <a:lnTo>
                    <a:pt x="29955" y="18047"/>
                  </a:lnTo>
                  <a:lnTo>
                    <a:pt x="36126" y="19882"/>
                  </a:lnTo>
                  <a:cubicBezTo>
                    <a:pt x="36126" y="19882"/>
                    <a:pt x="39529" y="21349"/>
                    <a:pt x="41197" y="21750"/>
                  </a:cubicBezTo>
                  <a:cubicBezTo>
                    <a:pt x="41662" y="21855"/>
                    <a:pt x="42094" y="21904"/>
                    <a:pt x="42485" y="21904"/>
                  </a:cubicBezTo>
                  <a:cubicBezTo>
                    <a:pt x="43828" y="21904"/>
                    <a:pt x="44681" y="21320"/>
                    <a:pt x="44732" y="20415"/>
                  </a:cubicBezTo>
                  <a:cubicBezTo>
                    <a:pt x="44799" y="19281"/>
                    <a:pt x="43198" y="19114"/>
                    <a:pt x="43198" y="19114"/>
                  </a:cubicBezTo>
                  <a:cubicBezTo>
                    <a:pt x="41830" y="18614"/>
                    <a:pt x="40529" y="17980"/>
                    <a:pt x="39262" y="17313"/>
                  </a:cubicBezTo>
                  <a:cubicBezTo>
                    <a:pt x="38328" y="16646"/>
                    <a:pt x="37561" y="15779"/>
                    <a:pt x="37027" y="14811"/>
                  </a:cubicBezTo>
                  <a:lnTo>
                    <a:pt x="37027" y="14811"/>
                  </a:lnTo>
                  <a:lnTo>
                    <a:pt x="39262" y="15111"/>
                  </a:lnTo>
                  <a:cubicBezTo>
                    <a:pt x="39262" y="15111"/>
                    <a:pt x="43898" y="18447"/>
                    <a:pt x="45633" y="19448"/>
                  </a:cubicBezTo>
                  <a:cubicBezTo>
                    <a:pt x="46011" y="19662"/>
                    <a:pt x="46325" y="19749"/>
                    <a:pt x="46586" y="19749"/>
                  </a:cubicBezTo>
                  <a:cubicBezTo>
                    <a:pt x="47549" y="19749"/>
                    <a:pt x="47804" y="18567"/>
                    <a:pt x="47935" y="18147"/>
                  </a:cubicBezTo>
                  <a:cubicBezTo>
                    <a:pt x="48068" y="17613"/>
                    <a:pt x="42765" y="12210"/>
                    <a:pt x="42764" y="12209"/>
                  </a:cubicBezTo>
                  <a:lnTo>
                    <a:pt x="42764" y="12209"/>
                  </a:lnTo>
                  <a:cubicBezTo>
                    <a:pt x="42765" y="12210"/>
                    <a:pt x="47868" y="15478"/>
                    <a:pt x="48769" y="16312"/>
                  </a:cubicBezTo>
                  <a:cubicBezTo>
                    <a:pt x="49350" y="16829"/>
                    <a:pt x="50140" y="17124"/>
                    <a:pt x="50708" y="17124"/>
                  </a:cubicBezTo>
                  <a:cubicBezTo>
                    <a:pt x="51020" y="17124"/>
                    <a:pt x="51264" y="17035"/>
                    <a:pt x="51370" y="16846"/>
                  </a:cubicBezTo>
                  <a:cubicBezTo>
                    <a:pt x="51671" y="16312"/>
                    <a:pt x="52505" y="16312"/>
                    <a:pt x="51370" y="14077"/>
                  </a:cubicBezTo>
                  <a:cubicBezTo>
                    <a:pt x="50236" y="11809"/>
                    <a:pt x="41063" y="5738"/>
                    <a:pt x="41063" y="5738"/>
                  </a:cubicBezTo>
                  <a:lnTo>
                    <a:pt x="43565" y="5204"/>
                  </a:lnTo>
                  <a:lnTo>
                    <a:pt x="46334" y="6405"/>
                  </a:lnTo>
                  <a:cubicBezTo>
                    <a:pt x="46500" y="7339"/>
                    <a:pt x="46901" y="8240"/>
                    <a:pt x="47468" y="9007"/>
                  </a:cubicBezTo>
                  <a:cubicBezTo>
                    <a:pt x="47801" y="9496"/>
                    <a:pt x="48216" y="9659"/>
                    <a:pt x="48622" y="9659"/>
                  </a:cubicBezTo>
                  <a:cubicBezTo>
                    <a:pt x="49432" y="9659"/>
                    <a:pt x="50203" y="9007"/>
                    <a:pt x="50203" y="9007"/>
                  </a:cubicBezTo>
                  <a:lnTo>
                    <a:pt x="49136" y="3403"/>
                  </a:lnTo>
                  <a:lnTo>
                    <a:pt x="43698" y="1"/>
                  </a:lnTo>
                  <a:close/>
                </a:path>
              </a:pathLst>
            </a:custGeom>
            <a:solidFill>
              <a:srgbClr val="583A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0" name="Google Shape;759;p36">
              <a:extLst>
                <a:ext uri="{FF2B5EF4-FFF2-40B4-BE49-F238E27FC236}">
                  <a16:creationId xmlns:a16="http://schemas.microsoft.com/office/drawing/2014/main" id="{8A07C291-294C-E7E8-A47A-F82431F9035C}"/>
                </a:ext>
              </a:extLst>
            </p:cNvPr>
            <p:cNvSpPr/>
            <p:nvPr/>
          </p:nvSpPr>
          <p:spPr>
            <a:xfrm>
              <a:off x="4466926" y="4166261"/>
              <a:ext cx="61541" cy="88074"/>
            </a:xfrm>
            <a:custGeom>
              <a:avLst/>
              <a:gdLst/>
              <a:ahLst/>
              <a:cxnLst/>
              <a:rect l="l" t="t" r="r" b="b"/>
              <a:pathLst>
                <a:path w="5105" h="7306" extrusionOk="0">
                  <a:moveTo>
                    <a:pt x="5105" y="1"/>
                  </a:moveTo>
                  <a:lnTo>
                    <a:pt x="5105" y="1"/>
                  </a:lnTo>
                  <a:cubicBezTo>
                    <a:pt x="4704" y="201"/>
                    <a:pt x="4337" y="501"/>
                    <a:pt x="4037" y="801"/>
                  </a:cubicBezTo>
                  <a:cubicBezTo>
                    <a:pt x="3170" y="1468"/>
                    <a:pt x="2403" y="2269"/>
                    <a:pt x="1702" y="3103"/>
                  </a:cubicBezTo>
                  <a:cubicBezTo>
                    <a:pt x="1002" y="3937"/>
                    <a:pt x="468" y="4904"/>
                    <a:pt x="168" y="5971"/>
                  </a:cubicBezTo>
                  <a:cubicBezTo>
                    <a:pt x="101" y="6138"/>
                    <a:pt x="68" y="6338"/>
                    <a:pt x="68" y="6505"/>
                  </a:cubicBezTo>
                  <a:cubicBezTo>
                    <a:pt x="34" y="6639"/>
                    <a:pt x="1" y="6805"/>
                    <a:pt x="34" y="6939"/>
                  </a:cubicBezTo>
                  <a:cubicBezTo>
                    <a:pt x="1" y="7072"/>
                    <a:pt x="1" y="7172"/>
                    <a:pt x="34" y="7306"/>
                  </a:cubicBezTo>
                  <a:cubicBezTo>
                    <a:pt x="101" y="7306"/>
                    <a:pt x="68" y="6772"/>
                    <a:pt x="301" y="5971"/>
                  </a:cubicBezTo>
                  <a:cubicBezTo>
                    <a:pt x="668" y="4971"/>
                    <a:pt x="1202" y="4037"/>
                    <a:pt x="1902" y="3203"/>
                  </a:cubicBezTo>
                  <a:cubicBezTo>
                    <a:pt x="2569" y="2369"/>
                    <a:pt x="3303" y="1602"/>
                    <a:pt x="4137" y="901"/>
                  </a:cubicBezTo>
                  <a:cubicBezTo>
                    <a:pt x="4471" y="601"/>
                    <a:pt x="4804" y="301"/>
                    <a:pt x="510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1" name="Google Shape;760;p36">
              <a:extLst>
                <a:ext uri="{FF2B5EF4-FFF2-40B4-BE49-F238E27FC236}">
                  <a16:creationId xmlns:a16="http://schemas.microsoft.com/office/drawing/2014/main" id="{08C039EE-E294-FFC4-A8E9-11951BFDEA14}"/>
                </a:ext>
              </a:extLst>
            </p:cNvPr>
            <p:cNvSpPr/>
            <p:nvPr/>
          </p:nvSpPr>
          <p:spPr>
            <a:xfrm>
              <a:off x="4514789" y="4120822"/>
              <a:ext cx="68774" cy="153219"/>
            </a:xfrm>
            <a:custGeom>
              <a:avLst/>
              <a:gdLst/>
              <a:ahLst/>
              <a:cxnLst/>
              <a:rect l="l" t="t" r="r" b="b"/>
              <a:pathLst>
                <a:path w="5705" h="12710" extrusionOk="0">
                  <a:moveTo>
                    <a:pt x="5704" y="0"/>
                  </a:moveTo>
                  <a:cubicBezTo>
                    <a:pt x="5671" y="0"/>
                    <a:pt x="5604" y="33"/>
                    <a:pt x="5571" y="33"/>
                  </a:cubicBezTo>
                  <a:cubicBezTo>
                    <a:pt x="5438" y="100"/>
                    <a:pt x="5338" y="167"/>
                    <a:pt x="5204" y="267"/>
                  </a:cubicBezTo>
                  <a:cubicBezTo>
                    <a:pt x="4770" y="567"/>
                    <a:pt x="4404" y="967"/>
                    <a:pt x="4103" y="1401"/>
                  </a:cubicBezTo>
                  <a:cubicBezTo>
                    <a:pt x="3636" y="2035"/>
                    <a:pt x="3336" y="2802"/>
                    <a:pt x="3269" y="3603"/>
                  </a:cubicBezTo>
                  <a:cubicBezTo>
                    <a:pt x="3236" y="4036"/>
                    <a:pt x="3069" y="4470"/>
                    <a:pt x="2802" y="4837"/>
                  </a:cubicBezTo>
                  <a:cubicBezTo>
                    <a:pt x="2502" y="5237"/>
                    <a:pt x="2235" y="5671"/>
                    <a:pt x="2035" y="6105"/>
                  </a:cubicBezTo>
                  <a:cubicBezTo>
                    <a:pt x="1741" y="6923"/>
                    <a:pt x="1735" y="7773"/>
                    <a:pt x="2018" y="8560"/>
                  </a:cubicBezTo>
                  <a:lnTo>
                    <a:pt x="2018" y="8560"/>
                  </a:lnTo>
                  <a:cubicBezTo>
                    <a:pt x="1060" y="9198"/>
                    <a:pt x="360" y="10207"/>
                    <a:pt x="100" y="11342"/>
                  </a:cubicBezTo>
                  <a:cubicBezTo>
                    <a:pt x="34" y="11675"/>
                    <a:pt x="0" y="12009"/>
                    <a:pt x="0" y="12342"/>
                  </a:cubicBezTo>
                  <a:cubicBezTo>
                    <a:pt x="0" y="12476"/>
                    <a:pt x="0" y="12576"/>
                    <a:pt x="34" y="12709"/>
                  </a:cubicBezTo>
                  <a:cubicBezTo>
                    <a:pt x="67" y="12242"/>
                    <a:pt x="134" y="11809"/>
                    <a:pt x="234" y="11375"/>
                  </a:cubicBezTo>
                  <a:cubicBezTo>
                    <a:pt x="534" y="10241"/>
                    <a:pt x="1235" y="9307"/>
                    <a:pt x="2202" y="8673"/>
                  </a:cubicBezTo>
                  <a:lnTo>
                    <a:pt x="2269" y="8640"/>
                  </a:lnTo>
                  <a:lnTo>
                    <a:pt x="2235" y="8540"/>
                  </a:lnTo>
                  <a:cubicBezTo>
                    <a:pt x="1968" y="7772"/>
                    <a:pt x="1968" y="6938"/>
                    <a:pt x="2235" y="6205"/>
                  </a:cubicBezTo>
                  <a:cubicBezTo>
                    <a:pt x="2435" y="5738"/>
                    <a:pt x="2669" y="5337"/>
                    <a:pt x="2969" y="4937"/>
                  </a:cubicBezTo>
                  <a:cubicBezTo>
                    <a:pt x="3236" y="4537"/>
                    <a:pt x="3403" y="4103"/>
                    <a:pt x="3470" y="3636"/>
                  </a:cubicBezTo>
                  <a:cubicBezTo>
                    <a:pt x="3503" y="3202"/>
                    <a:pt x="3570" y="2802"/>
                    <a:pt x="3703" y="2435"/>
                  </a:cubicBezTo>
                  <a:cubicBezTo>
                    <a:pt x="3836" y="2102"/>
                    <a:pt x="4037" y="1801"/>
                    <a:pt x="4237" y="1501"/>
                  </a:cubicBezTo>
                  <a:cubicBezTo>
                    <a:pt x="4504" y="1068"/>
                    <a:pt x="4837" y="667"/>
                    <a:pt x="5237" y="334"/>
                  </a:cubicBezTo>
                  <a:cubicBezTo>
                    <a:pt x="5504" y="100"/>
                    <a:pt x="5704" y="0"/>
                    <a:pt x="570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2" name="Google Shape;761;p36">
              <a:extLst>
                <a:ext uri="{FF2B5EF4-FFF2-40B4-BE49-F238E27FC236}">
                  <a16:creationId xmlns:a16="http://schemas.microsoft.com/office/drawing/2014/main" id="{95BECED7-640F-169F-AC00-8D470848048B}"/>
                </a:ext>
              </a:extLst>
            </p:cNvPr>
            <p:cNvSpPr/>
            <p:nvPr/>
          </p:nvSpPr>
          <p:spPr>
            <a:xfrm>
              <a:off x="4612913" y="4138424"/>
              <a:ext cx="34996" cy="12887"/>
            </a:xfrm>
            <a:custGeom>
              <a:avLst/>
              <a:gdLst/>
              <a:ahLst/>
              <a:cxnLst/>
              <a:rect l="l" t="t" r="r" b="b"/>
              <a:pathLst>
                <a:path w="2903" h="1069" extrusionOk="0">
                  <a:moveTo>
                    <a:pt x="15" y="1"/>
                  </a:moveTo>
                  <a:cubicBezTo>
                    <a:pt x="8" y="1"/>
                    <a:pt x="3" y="3"/>
                    <a:pt x="1" y="8"/>
                  </a:cubicBezTo>
                  <a:cubicBezTo>
                    <a:pt x="636" y="701"/>
                    <a:pt x="1546" y="1069"/>
                    <a:pt x="2471" y="1069"/>
                  </a:cubicBezTo>
                  <a:cubicBezTo>
                    <a:pt x="2615" y="1069"/>
                    <a:pt x="2759" y="1060"/>
                    <a:pt x="2903" y="1042"/>
                  </a:cubicBezTo>
                  <a:cubicBezTo>
                    <a:pt x="2903" y="975"/>
                    <a:pt x="2202" y="942"/>
                    <a:pt x="1402" y="675"/>
                  </a:cubicBezTo>
                  <a:cubicBezTo>
                    <a:pt x="657" y="396"/>
                    <a:pt x="114" y="1"/>
                    <a:pt x="1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3" name="Google Shape;762;p36">
              <a:extLst>
                <a:ext uri="{FF2B5EF4-FFF2-40B4-BE49-F238E27FC236}">
                  <a16:creationId xmlns:a16="http://schemas.microsoft.com/office/drawing/2014/main" id="{FA5BFB2B-1AD5-325D-ED97-5150AE33265D}"/>
                </a:ext>
              </a:extLst>
            </p:cNvPr>
            <p:cNvSpPr/>
            <p:nvPr/>
          </p:nvSpPr>
          <p:spPr>
            <a:xfrm>
              <a:off x="4610104" y="4201248"/>
              <a:ext cx="55091" cy="24134"/>
            </a:xfrm>
            <a:custGeom>
              <a:avLst/>
              <a:gdLst/>
              <a:ahLst/>
              <a:cxnLst/>
              <a:rect l="l" t="t" r="r" b="b"/>
              <a:pathLst>
                <a:path w="4570" h="2002" extrusionOk="0">
                  <a:moveTo>
                    <a:pt x="0" y="1"/>
                  </a:moveTo>
                  <a:lnTo>
                    <a:pt x="0" y="1"/>
                  </a:lnTo>
                  <a:cubicBezTo>
                    <a:pt x="701" y="434"/>
                    <a:pt x="1468" y="801"/>
                    <a:pt x="2235" y="1101"/>
                  </a:cubicBezTo>
                  <a:cubicBezTo>
                    <a:pt x="3002" y="1468"/>
                    <a:pt x="3769" y="1769"/>
                    <a:pt x="4570" y="2002"/>
                  </a:cubicBezTo>
                  <a:cubicBezTo>
                    <a:pt x="3869" y="1568"/>
                    <a:pt x="3102" y="1201"/>
                    <a:pt x="2335" y="901"/>
                  </a:cubicBezTo>
                  <a:cubicBezTo>
                    <a:pt x="1568" y="534"/>
                    <a:pt x="801" y="234"/>
                    <a:pt x="0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4" name="Google Shape;763;p36">
              <a:extLst>
                <a:ext uri="{FF2B5EF4-FFF2-40B4-BE49-F238E27FC236}">
                  <a16:creationId xmlns:a16="http://schemas.microsoft.com/office/drawing/2014/main" id="{E8199D6E-AC7A-5BD1-7E19-A4E83095D195}"/>
                </a:ext>
              </a:extLst>
            </p:cNvPr>
            <p:cNvSpPr/>
            <p:nvPr/>
          </p:nvSpPr>
          <p:spPr>
            <a:xfrm>
              <a:off x="4576323" y="4250317"/>
              <a:ext cx="28558" cy="11669"/>
            </a:xfrm>
            <a:custGeom>
              <a:avLst/>
              <a:gdLst/>
              <a:ahLst/>
              <a:cxnLst/>
              <a:rect l="l" t="t" r="r" b="b"/>
              <a:pathLst>
                <a:path w="2369" h="968" extrusionOk="0">
                  <a:moveTo>
                    <a:pt x="0" y="0"/>
                  </a:moveTo>
                  <a:cubicBezTo>
                    <a:pt x="767" y="367"/>
                    <a:pt x="1534" y="701"/>
                    <a:pt x="2368" y="968"/>
                  </a:cubicBezTo>
                  <a:cubicBezTo>
                    <a:pt x="2035" y="667"/>
                    <a:pt x="1668" y="434"/>
                    <a:pt x="1234" y="300"/>
                  </a:cubicBezTo>
                  <a:cubicBezTo>
                    <a:pt x="867" y="100"/>
                    <a:pt x="434" y="0"/>
                    <a:pt x="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5" name="Google Shape;764;p36">
              <a:extLst>
                <a:ext uri="{FF2B5EF4-FFF2-40B4-BE49-F238E27FC236}">
                  <a16:creationId xmlns:a16="http://schemas.microsoft.com/office/drawing/2014/main" id="{C78C1EEA-6B85-66AB-9775-FF7A0D6F6573}"/>
                </a:ext>
              </a:extLst>
            </p:cNvPr>
            <p:cNvSpPr/>
            <p:nvPr/>
          </p:nvSpPr>
          <p:spPr>
            <a:xfrm>
              <a:off x="4637447" y="4229797"/>
              <a:ext cx="18504" cy="22531"/>
            </a:xfrm>
            <a:custGeom>
              <a:avLst/>
              <a:gdLst/>
              <a:ahLst/>
              <a:cxnLst/>
              <a:rect l="l" t="t" r="r" b="b"/>
              <a:pathLst>
                <a:path w="1535" h="1869" extrusionOk="0">
                  <a:moveTo>
                    <a:pt x="1535" y="1"/>
                  </a:moveTo>
                  <a:cubicBezTo>
                    <a:pt x="1535" y="1"/>
                    <a:pt x="1368" y="1"/>
                    <a:pt x="1168" y="101"/>
                  </a:cubicBezTo>
                  <a:cubicBezTo>
                    <a:pt x="601" y="335"/>
                    <a:pt x="200" y="868"/>
                    <a:pt x="67" y="1502"/>
                  </a:cubicBezTo>
                  <a:cubicBezTo>
                    <a:pt x="0" y="1736"/>
                    <a:pt x="34" y="1869"/>
                    <a:pt x="67" y="1869"/>
                  </a:cubicBezTo>
                  <a:cubicBezTo>
                    <a:pt x="267" y="1068"/>
                    <a:pt x="801" y="401"/>
                    <a:pt x="1535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6" name="Google Shape;765;p36">
              <a:extLst>
                <a:ext uri="{FF2B5EF4-FFF2-40B4-BE49-F238E27FC236}">
                  <a16:creationId xmlns:a16="http://schemas.microsoft.com/office/drawing/2014/main" id="{0EE707DA-0B29-2808-3027-507066D4E0EE}"/>
                </a:ext>
              </a:extLst>
            </p:cNvPr>
            <p:cNvSpPr/>
            <p:nvPr/>
          </p:nvSpPr>
          <p:spPr>
            <a:xfrm>
              <a:off x="4669215" y="4189011"/>
              <a:ext cx="14092" cy="20289"/>
            </a:xfrm>
            <a:custGeom>
              <a:avLst/>
              <a:gdLst/>
              <a:ahLst/>
              <a:cxnLst/>
              <a:rect l="l" t="t" r="r" b="b"/>
              <a:pathLst>
                <a:path w="1169" h="1683" extrusionOk="0">
                  <a:moveTo>
                    <a:pt x="1106" y="1"/>
                  </a:moveTo>
                  <a:cubicBezTo>
                    <a:pt x="992" y="1"/>
                    <a:pt x="560" y="188"/>
                    <a:pt x="301" y="649"/>
                  </a:cubicBezTo>
                  <a:cubicBezTo>
                    <a:pt x="67" y="916"/>
                    <a:pt x="1" y="1316"/>
                    <a:pt x="134" y="1683"/>
                  </a:cubicBezTo>
                  <a:cubicBezTo>
                    <a:pt x="234" y="1349"/>
                    <a:pt x="334" y="1049"/>
                    <a:pt x="468" y="749"/>
                  </a:cubicBezTo>
                  <a:cubicBezTo>
                    <a:pt x="768" y="282"/>
                    <a:pt x="1168" y="82"/>
                    <a:pt x="1135" y="15"/>
                  </a:cubicBezTo>
                  <a:cubicBezTo>
                    <a:pt x="1135" y="6"/>
                    <a:pt x="1125" y="1"/>
                    <a:pt x="1106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7" name="Google Shape;766;p36">
              <a:extLst>
                <a:ext uri="{FF2B5EF4-FFF2-40B4-BE49-F238E27FC236}">
                  <a16:creationId xmlns:a16="http://schemas.microsoft.com/office/drawing/2014/main" id="{56A705C2-998D-E6CA-D251-E165D9A12C13}"/>
                </a:ext>
              </a:extLst>
            </p:cNvPr>
            <p:cNvSpPr/>
            <p:nvPr/>
          </p:nvSpPr>
          <p:spPr>
            <a:xfrm>
              <a:off x="4672434" y="4090958"/>
              <a:ext cx="9258" cy="24243"/>
            </a:xfrm>
            <a:custGeom>
              <a:avLst/>
              <a:gdLst/>
              <a:ahLst/>
              <a:cxnLst/>
              <a:rect l="l" t="t" r="r" b="b"/>
              <a:pathLst>
                <a:path w="768" h="2011" extrusionOk="0">
                  <a:moveTo>
                    <a:pt x="757" y="0"/>
                  </a:moveTo>
                  <a:cubicBezTo>
                    <a:pt x="722" y="0"/>
                    <a:pt x="611" y="65"/>
                    <a:pt x="501" y="175"/>
                  </a:cubicBezTo>
                  <a:cubicBezTo>
                    <a:pt x="301" y="376"/>
                    <a:pt x="134" y="609"/>
                    <a:pt x="67" y="909"/>
                  </a:cubicBezTo>
                  <a:cubicBezTo>
                    <a:pt x="0" y="1176"/>
                    <a:pt x="0" y="1443"/>
                    <a:pt x="67" y="1743"/>
                  </a:cubicBezTo>
                  <a:cubicBezTo>
                    <a:pt x="134" y="1943"/>
                    <a:pt x="234" y="2010"/>
                    <a:pt x="234" y="2010"/>
                  </a:cubicBezTo>
                  <a:cubicBezTo>
                    <a:pt x="234" y="1677"/>
                    <a:pt x="234" y="1310"/>
                    <a:pt x="301" y="943"/>
                  </a:cubicBezTo>
                  <a:cubicBezTo>
                    <a:pt x="434" y="609"/>
                    <a:pt x="567" y="309"/>
                    <a:pt x="768" y="9"/>
                  </a:cubicBezTo>
                  <a:cubicBezTo>
                    <a:pt x="768" y="3"/>
                    <a:pt x="764" y="0"/>
                    <a:pt x="757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8" name="Google Shape;767;p36">
              <a:extLst>
                <a:ext uri="{FF2B5EF4-FFF2-40B4-BE49-F238E27FC236}">
                  <a16:creationId xmlns:a16="http://schemas.microsoft.com/office/drawing/2014/main" id="{B54F1C6D-61B5-3148-2A35-8AEFA57B9C9A}"/>
                </a:ext>
              </a:extLst>
            </p:cNvPr>
            <p:cNvSpPr/>
            <p:nvPr/>
          </p:nvSpPr>
          <p:spPr>
            <a:xfrm>
              <a:off x="4623366" y="3990518"/>
              <a:ext cx="846478" cy="375598"/>
            </a:xfrm>
            <a:custGeom>
              <a:avLst/>
              <a:gdLst/>
              <a:ahLst/>
              <a:cxnLst/>
              <a:rect l="l" t="t" r="r" b="b"/>
              <a:pathLst>
                <a:path w="70218" h="31157" extrusionOk="0">
                  <a:moveTo>
                    <a:pt x="68149" y="0"/>
                  </a:moveTo>
                  <a:cubicBezTo>
                    <a:pt x="68149" y="0"/>
                    <a:pt x="62912" y="3603"/>
                    <a:pt x="59443" y="5171"/>
                  </a:cubicBezTo>
                  <a:cubicBezTo>
                    <a:pt x="55974" y="6739"/>
                    <a:pt x="50937" y="9440"/>
                    <a:pt x="49403" y="12276"/>
                  </a:cubicBezTo>
                  <a:cubicBezTo>
                    <a:pt x="49403" y="12276"/>
                    <a:pt x="49103" y="6805"/>
                    <a:pt x="43432" y="5671"/>
                  </a:cubicBezTo>
                  <a:cubicBezTo>
                    <a:pt x="42833" y="5551"/>
                    <a:pt x="42187" y="5498"/>
                    <a:pt x="41510" y="5498"/>
                  </a:cubicBezTo>
                  <a:cubicBezTo>
                    <a:pt x="35779" y="5498"/>
                    <a:pt x="27854" y="9340"/>
                    <a:pt x="27854" y="9340"/>
                  </a:cubicBezTo>
                  <a:lnTo>
                    <a:pt x="1" y="28754"/>
                  </a:lnTo>
                  <a:lnTo>
                    <a:pt x="835" y="31156"/>
                  </a:lnTo>
                  <a:lnTo>
                    <a:pt x="29088" y="27220"/>
                  </a:lnTo>
                  <a:lnTo>
                    <a:pt x="31690" y="28187"/>
                  </a:lnTo>
                  <a:lnTo>
                    <a:pt x="51504" y="15178"/>
                  </a:lnTo>
                  <a:lnTo>
                    <a:pt x="70218" y="1635"/>
                  </a:lnTo>
                  <a:lnTo>
                    <a:pt x="68149" y="0"/>
                  </a:lnTo>
                  <a:close/>
                </a:path>
              </a:pathLst>
            </a:custGeom>
            <a:solidFill>
              <a:srgbClr val="FFCB7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39" name="Google Shape;768;p36">
              <a:extLst>
                <a:ext uri="{FF2B5EF4-FFF2-40B4-BE49-F238E27FC236}">
                  <a16:creationId xmlns:a16="http://schemas.microsoft.com/office/drawing/2014/main" id="{1E3BEF85-3FB1-BC1F-B11F-42AF2CD9FDB3}"/>
                </a:ext>
              </a:extLst>
            </p:cNvPr>
            <p:cNvSpPr/>
            <p:nvPr/>
          </p:nvSpPr>
          <p:spPr>
            <a:xfrm>
              <a:off x="4618146" y="3996546"/>
              <a:ext cx="876230" cy="378816"/>
            </a:xfrm>
            <a:custGeom>
              <a:avLst/>
              <a:gdLst/>
              <a:ahLst/>
              <a:cxnLst/>
              <a:rect l="l" t="t" r="r" b="b"/>
              <a:pathLst>
                <a:path w="72686" h="31424" extrusionOk="0">
                  <a:moveTo>
                    <a:pt x="72285" y="1"/>
                  </a:moveTo>
                  <a:lnTo>
                    <a:pt x="51837" y="14178"/>
                  </a:lnTo>
                  <a:cubicBezTo>
                    <a:pt x="51608" y="14224"/>
                    <a:pt x="51389" y="14245"/>
                    <a:pt x="51181" y="14245"/>
                  </a:cubicBezTo>
                  <a:cubicBezTo>
                    <a:pt x="49451" y="14245"/>
                    <a:pt x="48468" y="12810"/>
                    <a:pt x="48468" y="12810"/>
                  </a:cubicBezTo>
                  <a:lnTo>
                    <a:pt x="23550" y="16813"/>
                  </a:lnTo>
                  <a:lnTo>
                    <a:pt x="0" y="31423"/>
                  </a:lnTo>
                  <a:lnTo>
                    <a:pt x="0" y="31423"/>
                  </a:lnTo>
                  <a:lnTo>
                    <a:pt x="29521" y="28088"/>
                  </a:lnTo>
                  <a:cubicBezTo>
                    <a:pt x="30157" y="28655"/>
                    <a:pt x="30978" y="28960"/>
                    <a:pt x="31817" y="28960"/>
                  </a:cubicBezTo>
                  <a:cubicBezTo>
                    <a:pt x="32210" y="28960"/>
                    <a:pt x="32607" y="28893"/>
                    <a:pt x="32990" y="28755"/>
                  </a:cubicBezTo>
                  <a:lnTo>
                    <a:pt x="72685" y="868"/>
                  </a:lnTo>
                  <a:lnTo>
                    <a:pt x="72285" y="1"/>
                  </a:lnTo>
                  <a:close/>
                </a:path>
              </a:pathLst>
            </a:custGeom>
            <a:solidFill>
              <a:srgbClr val="235C7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0" name="Google Shape;769;p36">
              <a:extLst>
                <a:ext uri="{FF2B5EF4-FFF2-40B4-BE49-F238E27FC236}">
                  <a16:creationId xmlns:a16="http://schemas.microsoft.com/office/drawing/2014/main" id="{002E7370-F059-A8E4-8EDB-1CE9CAD8B368}"/>
                </a:ext>
              </a:extLst>
            </p:cNvPr>
            <p:cNvSpPr/>
            <p:nvPr/>
          </p:nvSpPr>
          <p:spPr>
            <a:xfrm>
              <a:off x="4974054" y="4150974"/>
              <a:ext cx="228418" cy="184188"/>
            </a:xfrm>
            <a:custGeom>
              <a:avLst/>
              <a:gdLst/>
              <a:ahLst/>
              <a:cxnLst/>
              <a:rect l="l" t="t" r="r" b="b"/>
              <a:pathLst>
                <a:path w="18948" h="15279" extrusionOk="0">
                  <a:moveTo>
                    <a:pt x="18947" y="1"/>
                  </a:moveTo>
                  <a:lnTo>
                    <a:pt x="18947" y="1"/>
                  </a:lnTo>
                  <a:cubicBezTo>
                    <a:pt x="18847" y="34"/>
                    <a:pt x="18780" y="68"/>
                    <a:pt x="18714" y="134"/>
                  </a:cubicBezTo>
                  <a:lnTo>
                    <a:pt x="18113" y="501"/>
                  </a:lnTo>
                  <a:cubicBezTo>
                    <a:pt x="17613" y="835"/>
                    <a:pt x="16879" y="1335"/>
                    <a:pt x="15978" y="2002"/>
                  </a:cubicBezTo>
                  <a:cubicBezTo>
                    <a:pt x="14177" y="3270"/>
                    <a:pt x="11775" y="5138"/>
                    <a:pt x="9173" y="7273"/>
                  </a:cubicBezTo>
                  <a:cubicBezTo>
                    <a:pt x="6572" y="9408"/>
                    <a:pt x="4270" y="11376"/>
                    <a:pt x="2602" y="12843"/>
                  </a:cubicBezTo>
                  <a:cubicBezTo>
                    <a:pt x="1802" y="13577"/>
                    <a:pt x="1134" y="14178"/>
                    <a:pt x="667" y="14611"/>
                  </a:cubicBezTo>
                  <a:lnTo>
                    <a:pt x="167" y="15078"/>
                  </a:lnTo>
                  <a:cubicBezTo>
                    <a:pt x="67" y="15212"/>
                    <a:pt x="0" y="15279"/>
                    <a:pt x="0" y="15279"/>
                  </a:cubicBezTo>
                  <a:cubicBezTo>
                    <a:pt x="67" y="15245"/>
                    <a:pt x="134" y="15178"/>
                    <a:pt x="200" y="15112"/>
                  </a:cubicBezTo>
                  <a:lnTo>
                    <a:pt x="734" y="14678"/>
                  </a:lnTo>
                  <a:lnTo>
                    <a:pt x="2736" y="12944"/>
                  </a:lnTo>
                  <a:cubicBezTo>
                    <a:pt x="4403" y="11509"/>
                    <a:pt x="6738" y="9541"/>
                    <a:pt x="9340" y="7406"/>
                  </a:cubicBezTo>
                  <a:cubicBezTo>
                    <a:pt x="11909" y="5305"/>
                    <a:pt x="14310" y="3437"/>
                    <a:pt x="16078" y="2102"/>
                  </a:cubicBezTo>
                  <a:cubicBezTo>
                    <a:pt x="16946" y="1469"/>
                    <a:pt x="17680" y="935"/>
                    <a:pt x="18180" y="568"/>
                  </a:cubicBezTo>
                  <a:lnTo>
                    <a:pt x="18747" y="168"/>
                  </a:lnTo>
                  <a:cubicBezTo>
                    <a:pt x="18814" y="101"/>
                    <a:pt x="18880" y="68"/>
                    <a:pt x="1894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1" name="Google Shape;770;p36">
              <a:extLst>
                <a:ext uri="{FF2B5EF4-FFF2-40B4-BE49-F238E27FC236}">
                  <a16:creationId xmlns:a16="http://schemas.microsoft.com/office/drawing/2014/main" id="{58AB060B-514D-D2F8-36A3-74F4FDCAD8E7}"/>
                </a:ext>
              </a:extLst>
            </p:cNvPr>
            <p:cNvSpPr/>
            <p:nvPr/>
          </p:nvSpPr>
          <p:spPr>
            <a:xfrm>
              <a:off x="4627393" y="4077226"/>
              <a:ext cx="571829" cy="280050"/>
            </a:xfrm>
            <a:custGeom>
              <a:avLst/>
              <a:gdLst/>
              <a:ahLst/>
              <a:cxnLst/>
              <a:rect l="l" t="t" r="r" b="b"/>
              <a:pathLst>
                <a:path w="47435" h="23231" extrusionOk="0">
                  <a:moveTo>
                    <a:pt x="39476" y="1"/>
                  </a:moveTo>
                  <a:cubicBezTo>
                    <a:pt x="39092" y="1"/>
                    <a:pt x="38708" y="16"/>
                    <a:pt x="38328" y="47"/>
                  </a:cubicBezTo>
                  <a:cubicBezTo>
                    <a:pt x="35025" y="314"/>
                    <a:pt x="31890" y="1548"/>
                    <a:pt x="28821" y="2749"/>
                  </a:cubicBezTo>
                  <a:lnTo>
                    <a:pt x="0" y="22463"/>
                  </a:lnTo>
                  <a:lnTo>
                    <a:pt x="267" y="23230"/>
                  </a:lnTo>
                  <a:lnTo>
                    <a:pt x="29221" y="3616"/>
                  </a:lnTo>
                  <a:cubicBezTo>
                    <a:pt x="29221" y="3616"/>
                    <a:pt x="35693" y="1548"/>
                    <a:pt x="38561" y="1181"/>
                  </a:cubicBezTo>
                  <a:cubicBezTo>
                    <a:pt x="39076" y="1117"/>
                    <a:pt x="39582" y="1088"/>
                    <a:pt x="40076" y="1088"/>
                  </a:cubicBezTo>
                  <a:cubicBezTo>
                    <a:pt x="44190" y="1088"/>
                    <a:pt x="47434" y="3082"/>
                    <a:pt x="47434" y="3082"/>
                  </a:cubicBezTo>
                  <a:cubicBezTo>
                    <a:pt x="45457" y="928"/>
                    <a:pt x="42434" y="1"/>
                    <a:pt x="39476" y="1"/>
                  </a:cubicBez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2" name="Google Shape;771;p36">
              <a:extLst>
                <a:ext uri="{FF2B5EF4-FFF2-40B4-BE49-F238E27FC236}">
                  <a16:creationId xmlns:a16="http://schemas.microsoft.com/office/drawing/2014/main" id="{AD9D0EE6-8119-6E59-B128-6E5822F010DF}"/>
                </a:ext>
              </a:extLst>
            </p:cNvPr>
            <p:cNvSpPr/>
            <p:nvPr/>
          </p:nvSpPr>
          <p:spPr>
            <a:xfrm>
              <a:off x="5253948" y="4032739"/>
              <a:ext cx="166901" cy="112606"/>
            </a:xfrm>
            <a:custGeom>
              <a:avLst/>
              <a:gdLst/>
              <a:ahLst/>
              <a:cxnLst/>
              <a:rect l="l" t="t" r="r" b="b"/>
              <a:pathLst>
                <a:path w="13845" h="9341" extrusionOk="0">
                  <a:moveTo>
                    <a:pt x="13844" y="1"/>
                  </a:moveTo>
                  <a:lnTo>
                    <a:pt x="13844" y="1"/>
                  </a:lnTo>
                  <a:cubicBezTo>
                    <a:pt x="13843" y="2"/>
                    <a:pt x="2503" y="5905"/>
                    <a:pt x="1" y="9341"/>
                  </a:cubicBezTo>
                  <a:lnTo>
                    <a:pt x="13844" y="1"/>
                  </a:lnTo>
                  <a:close/>
                </a:path>
              </a:pathLst>
            </a:custGeom>
            <a:solidFill>
              <a:srgbClr val="2C2B2B">
                <a:alpha val="1950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3" name="Google Shape;772;p36">
              <a:extLst>
                <a:ext uri="{FF2B5EF4-FFF2-40B4-BE49-F238E27FC236}">
                  <a16:creationId xmlns:a16="http://schemas.microsoft.com/office/drawing/2014/main" id="{CCB60262-4A93-73A7-36C8-92EACFA273B6}"/>
                </a:ext>
              </a:extLst>
            </p:cNvPr>
            <p:cNvSpPr/>
            <p:nvPr/>
          </p:nvSpPr>
          <p:spPr>
            <a:xfrm>
              <a:off x="4627393" y="4076286"/>
              <a:ext cx="589116" cy="271732"/>
            </a:xfrm>
            <a:custGeom>
              <a:avLst/>
              <a:gdLst/>
              <a:ahLst/>
              <a:cxnLst/>
              <a:rect l="l" t="t" r="r" b="b"/>
              <a:pathLst>
                <a:path w="48869" h="22541" extrusionOk="0">
                  <a:moveTo>
                    <a:pt x="48834" y="5823"/>
                  </a:moveTo>
                  <a:cubicBezTo>
                    <a:pt x="48835" y="5836"/>
                    <a:pt x="48835" y="5849"/>
                    <a:pt x="48835" y="5862"/>
                  </a:cubicBezTo>
                  <a:cubicBezTo>
                    <a:pt x="48840" y="5867"/>
                    <a:pt x="48844" y="5872"/>
                    <a:pt x="48848" y="5877"/>
                  </a:cubicBezTo>
                  <a:lnTo>
                    <a:pt x="48848" y="5877"/>
                  </a:lnTo>
                  <a:cubicBezTo>
                    <a:pt x="48843" y="5859"/>
                    <a:pt x="48838" y="5841"/>
                    <a:pt x="48834" y="5823"/>
                  </a:cubicBezTo>
                  <a:close/>
                  <a:moveTo>
                    <a:pt x="48848" y="5877"/>
                  </a:moveTo>
                  <a:lnTo>
                    <a:pt x="48848" y="5877"/>
                  </a:lnTo>
                  <a:cubicBezTo>
                    <a:pt x="48855" y="5905"/>
                    <a:pt x="48862" y="5934"/>
                    <a:pt x="48869" y="5962"/>
                  </a:cubicBezTo>
                  <a:cubicBezTo>
                    <a:pt x="48869" y="5934"/>
                    <a:pt x="48869" y="5905"/>
                    <a:pt x="48848" y="5877"/>
                  </a:cubicBezTo>
                  <a:close/>
                  <a:moveTo>
                    <a:pt x="39345" y="0"/>
                  </a:moveTo>
                  <a:cubicBezTo>
                    <a:pt x="38739" y="0"/>
                    <a:pt x="38132" y="42"/>
                    <a:pt x="37527" y="125"/>
                  </a:cubicBezTo>
                  <a:cubicBezTo>
                    <a:pt x="34492" y="625"/>
                    <a:pt x="31556" y="1493"/>
                    <a:pt x="28754" y="2760"/>
                  </a:cubicBezTo>
                  <a:lnTo>
                    <a:pt x="23851" y="6096"/>
                  </a:lnTo>
                  <a:lnTo>
                    <a:pt x="6972" y="17704"/>
                  </a:lnTo>
                  <a:lnTo>
                    <a:pt x="1868" y="21240"/>
                  </a:lnTo>
                  <a:lnTo>
                    <a:pt x="467" y="22207"/>
                  </a:lnTo>
                  <a:lnTo>
                    <a:pt x="134" y="22441"/>
                  </a:lnTo>
                  <a:cubicBezTo>
                    <a:pt x="67" y="22474"/>
                    <a:pt x="34" y="22508"/>
                    <a:pt x="0" y="22541"/>
                  </a:cubicBezTo>
                  <a:cubicBezTo>
                    <a:pt x="67" y="22541"/>
                    <a:pt x="100" y="22508"/>
                    <a:pt x="167" y="22474"/>
                  </a:cubicBezTo>
                  <a:lnTo>
                    <a:pt x="534" y="22241"/>
                  </a:lnTo>
                  <a:lnTo>
                    <a:pt x="1935" y="21307"/>
                  </a:lnTo>
                  <a:lnTo>
                    <a:pt x="7072" y="17804"/>
                  </a:lnTo>
                  <a:lnTo>
                    <a:pt x="23984" y="6263"/>
                  </a:lnTo>
                  <a:lnTo>
                    <a:pt x="28888" y="2927"/>
                  </a:lnTo>
                  <a:lnTo>
                    <a:pt x="28854" y="2927"/>
                  </a:lnTo>
                  <a:cubicBezTo>
                    <a:pt x="31623" y="1693"/>
                    <a:pt x="34558" y="792"/>
                    <a:pt x="37561" y="325"/>
                  </a:cubicBezTo>
                  <a:cubicBezTo>
                    <a:pt x="38198" y="228"/>
                    <a:pt x="38837" y="180"/>
                    <a:pt x="39474" y="180"/>
                  </a:cubicBezTo>
                  <a:cubicBezTo>
                    <a:pt x="41240" y="180"/>
                    <a:pt x="42990" y="548"/>
                    <a:pt x="44632" y="1259"/>
                  </a:cubicBezTo>
                  <a:cubicBezTo>
                    <a:pt x="45466" y="1659"/>
                    <a:pt x="46233" y="2160"/>
                    <a:pt x="46934" y="2760"/>
                  </a:cubicBezTo>
                  <a:cubicBezTo>
                    <a:pt x="47434" y="3227"/>
                    <a:pt x="47868" y="3761"/>
                    <a:pt x="48201" y="4361"/>
                  </a:cubicBezTo>
                  <a:cubicBezTo>
                    <a:pt x="48477" y="4820"/>
                    <a:pt x="48696" y="5308"/>
                    <a:pt x="48834" y="5823"/>
                  </a:cubicBezTo>
                  <a:lnTo>
                    <a:pt x="48834" y="5823"/>
                  </a:lnTo>
                  <a:cubicBezTo>
                    <a:pt x="48827" y="5735"/>
                    <a:pt x="48798" y="5645"/>
                    <a:pt x="48769" y="5529"/>
                  </a:cubicBezTo>
                  <a:cubicBezTo>
                    <a:pt x="48668" y="5095"/>
                    <a:pt x="48502" y="4695"/>
                    <a:pt x="48268" y="4328"/>
                  </a:cubicBezTo>
                  <a:cubicBezTo>
                    <a:pt x="47935" y="3694"/>
                    <a:pt x="47501" y="3160"/>
                    <a:pt x="47001" y="2693"/>
                  </a:cubicBezTo>
                  <a:cubicBezTo>
                    <a:pt x="46300" y="2060"/>
                    <a:pt x="45533" y="1526"/>
                    <a:pt x="44699" y="1159"/>
                  </a:cubicBezTo>
                  <a:cubicBezTo>
                    <a:pt x="42994" y="382"/>
                    <a:pt x="41177" y="0"/>
                    <a:pt x="39345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4" name="Google Shape;773;p36">
              <a:extLst>
                <a:ext uri="{FF2B5EF4-FFF2-40B4-BE49-F238E27FC236}">
                  <a16:creationId xmlns:a16="http://schemas.microsoft.com/office/drawing/2014/main" id="{70657139-7670-4179-863B-967B1931ADE6}"/>
                </a:ext>
              </a:extLst>
            </p:cNvPr>
            <p:cNvSpPr/>
            <p:nvPr/>
          </p:nvSpPr>
          <p:spPr>
            <a:xfrm>
              <a:off x="4931423" y="4114914"/>
              <a:ext cx="285920" cy="53367"/>
            </a:xfrm>
            <a:custGeom>
              <a:avLst/>
              <a:gdLst/>
              <a:ahLst/>
              <a:cxnLst/>
              <a:rect l="l" t="t" r="r" b="b"/>
              <a:pathLst>
                <a:path w="23718" h="4427" extrusionOk="0">
                  <a:moveTo>
                    <a:pt x="14556" y="0"/>
                  </a:moveTo>
                  <a:cubicBezTo>
                    <a:pt x="13617" y="0"/>
                    <a:pt x="12676" y="75"/>
                    <a:pt x="11742" y="223"/>
                  </a:cubicBezTo>
                  <a:cubicBezTo>
                    <a:pt x="8807" y="657"/>
                    <a:pt x="5971" y="1524"/>
                    <a:pt x="3269" y="2792"/>
                  </a:cubicBezTo>
                  <a:cubicBezTo>
                    <a:pt x="2235" y="3259"/>
                    <a:pt x="1435" y="3659"/>
                    <a:pt x="868" y="3959"/>
                  </a:cubicBezTo>
                  <a:cubicBezTo>
                    <a:pt x="567" y="4093"/>
                    <a:pt x="367" y="4226"/>
                    <a:pt x="234" y="4293"/>
                  </a:cubicBezTo>
                  <a:cubicBezTo>
                    <a:pt x="134" y="4326"/>
                    <a:pt x="67" y="4393"/>
                    <a:pt x="0" y="4426"/>
                  </a:cubicBezTo>
                  <a:cubicBezTo>
                    <a:pt x="100" y="4426"/>
                    <a:pt x="167" y="4393"/>
                    <a:pt x="234" y="4360"/>
                  </a:cubicBezTo>
                  <a:lnTo>
                    <a:pt x="901" y="4059"/>
                  </a:lnTo>
                  <a:cubicBezTo>
                    <a:pt x="1468" y="3759"/>
                    <a:pt x="2302" y="3392"/>
                    <a:pt x="3336" y="2925"/>
                  </a:cubicBezTo>
                  <a:cubicBezTo>
                    <a:pt x="6005" y="1724"/>
                    <a:pt x="8840" y="890"/>
                    <a:pt x="11742" y="423"/>
                  </a:cubicBezTo>
                  <a:cubicBezTo>
                    <a:pt x="12665" y="287"/>
                    <a:pt x="13590" y="220"/>
                    <a:pt x="14513" y="220"/>
                  </a:cubicBezTo>
                  <a:cubicBezTo>
                    <a:pt x="16527" y="220"/>
                    <a:pt x="18527" y="540"/>
                    <a:pt x="20448" y="1157"/>
                  </a:cubicBezTo>
                  <a:cubicBezTo>
                    <a:pt x="21282" y="1457"/>
                    <a:pt x="22083" y="1824"/>
                    <a:pt x="22883" y="2258"/>
                  </a:cubicBezTo>
                  <a:cubicBezTo>
                    <a:pt x="23417" y="2558"/>
                    <a:pt x="23717" y="2758"/>
                    <a:pt x="23717" y="2758"/>
                  </a:cubicBezTo>
                  <a:cubicBezTo>
                    <a:pt x="23651" y="2692"/>
                    <a:pt x="23584" y="2625"/>
                    <a:pt x="23517" y="2592"/>
                  </a:cubicBezTo>
                  <a:cubicBezTo>
                    <a:pt x="23384" y="2492"/>
                    <a:pt x="23184" y="2325"/>
                    <a:pt x="22917" y="2158"/>
                  </a:cubicBezTo>
                  <a:cubicBezTo>
                    <a:pt x="22150" y="1691"/>
                    <a:pt x="21349" y="1324"/>
                    <a:pt x="20482" y="1024"/>
                  </a:cubicBezTo>
                  <a:cubicBezTo>
                    <a:pt x="18571" y="342"/>
                    <a:pt x="16568" y="0"/>
                    <a:pt x="14556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5" name="Google Shape;774;p36">
              <a:extLst>
                <a:ext uri="{FF2B5EF4-FFF2-40B4-BE49-F238E27FC236}">
                  <a16:creationId xmlns:a16="http://schemas.microsoft.com/office/drawing/2014/main" id="{E59142DA-F9D3-E0F1-2D03-55F1F322A4A4}"/>
                </a:ext>
              </a:extLst>
            </p:cNvPr>
            <p:cNvSpPr/>
            <p:nvPr/>
          </p:nvSpPr>
          <p:spPr>
            <a:xfrm>
              <a:off x="5237865" y="4002984"/>
              <a:ext cx="223186" cy="147192"/>
            </a:xfrm>
            <a:custGeom>
              <a:avLst/>
              <a:gdLst/>
              <a:ahLst/>
              <a:cxnLst/>
              <a:rect l="l" t="t" r="r" b="b"/>
              <a:pathLst>
                <a:path w="18514" h="12210" extrusionOk="0">
                  <a:moveTo>
                    <a:pt x="18514" y="0"/>
                  </a:moveTo>
                  <a:lnTo>
                    <a:pt x="18514" y="0"/>
                  </a:lnTo>
                  <a:cubicBezTo>
                    <a:pt x="18447" y="34"/>
                    <a:pt x="18380" y="67"/>
                    <a:pt x="18347" y="101"/>
                  </a:cubicBezTo>
                  <a:lnTo>
                    <a:pt x="17780" y="434"/>
                  </a:lnTo>
                  <a:cubicBezTo>
                    <a:pt x="17280" y="734"/>
                    <a:pt x="16579" y="1135"/>
                    <a:pt x="15745" y="1668"/>
                  </a:cubicBezTo>
                  <a:cubicBezTo>
                    <a:pt x="14011" y="2702"/>
                    <a:pt x="11676" y="4203"/>
                    <a:pt x="9107" y="5871"/>
                  </a:cubicBezTo>
                  <a:cubicBezTo>
                    <a:pt x="6572" y="7573"/>
                    <a:pt x="4270" y="9140"/>
                    <a:pt x="2636" y="10274"/>
                  </a:cubicBezTo>
                  <a:cubicBezTo>
                    <a:pt x="1802" y="10875"/>
                    <a:pt x="1135" y="11342"/>
                    <a:pt x="701" y="11676"/>
                  </a:cubicBezTo>
                  <a:lnTo>
                    <a:pt x="167" y="12042"/>
                  </a:lnTo>
                  <a:cubicBezTo>
                    <a:pt x="134" y="12109"/>
                    <a:pt x="67" y="12143"/>
                    <a:pt x="1" y="12209"/>
                  </a:cubicBezTo>
                  <a:cubicBezTo>
                    <a:pt x="67" y="12176"/>
                    <a:pt x="134" y="12143"/>
                    <a:pt x="201" y="12109"/>
                  </a:cubicBezTo>
                  <a:lnTo>
                    <a:pt x="734" y="11742"/>
                  </a:lnTo>
                  <a:lnTo>
                    <a:pt x="2736" y="10408"/>
                  </a:lnTo>
                  <a:cubicBezTo>
                    <a:pt x="4404" y="9274"/>
                    <a:pt x="6672" y="7739"/>
                    <a:pt x="9240" y="6071"/>
                  </a:cubicBezTo>
                  <a:cubicBezTo>
                    <a:pt x="11776" y="4370"/>
                    <a:pt x="14111" y="2869"/>
                    <a:pt x="15812" y="1802"/>
                  </a:cubicBezTo>
                  <a:lnTo>
                    <a:pt x="17813" y="501"/>
                  </a:lnTo>
                  <a:lnTo>
                    <a:pt x="18347" y="134"/>
                  </a:lnTo>
                  <a:cubicBezTo>
                    <a:pt x="18480" y="67"/>
                    <a:pt x="18514" y="1"/>
                    <a:pt x="1851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6" name="Google Shape;775;p36">
              <a:extLst>
                <a:ext uri="{FF2B5EF4-FFF2-40B4-BE49-F238E27FC236}">
                  <a16:creationId xmlns:a16="http://schemas.microsoft.com/office/drawing/2014/main" id="{1384D5CF-F398-B541-8775-80890B4DE33D}"/>
                </a:ext>
              </a:extLst>
            </p:cNvPr>
            <p:cNvSpPr/>
            <p:nvPr/>
          </p:nvSpPr>
          <p:spPr>
            <a:xfrm>
              <a:off x="4948712" y="4103919"/>
              <a:ext cx="421467" cy="245717"/>
            </a:xfrm>
            <a:custGeom>
              <a:avLst/>
              <a:gdLst/>
              <a:ahLst/>
              <a:cxnLst/>
              <a:rect l="l" t="t" r="r" b="b"/>
              <a:pathLst>
                <a:path w="34962" h="20383" extrusionOk="0">
                  <a:moveTo>
                    <a:pt x="33574" y="1"/>
                  </a:moveTo>
                  <a:cubicBezTo>
                    <a:pt x="33563" y="1"/>
                    <a:pt x="33558" y="1"/>
                    <a:pt x="33558" y="1"/>
                  </a:cubicBezTo>
                  <a:lnTo>
                    <a:pt x="21983" y="8441"/>
                  </a:lnTo>
                  <a:cubicBezTo>
                    <a:pt x="21983" y="8441"/>
                    <a:pt x="19481" y="6739"/>
                    <a:pt x="18781" y="6106"/>
                  </a:cubicBezTo>
                  <a:cubicBezTo>
                    <a:pt x="18237" y="5610"/>
                    <a:pt x="17678" y="5421"/>
                    <a:pt x="17192" y="5421"/>
                  </a:cubicBezTo>
                  <a:cubicBezTo>
                    <a:pt x="16664" y="5421"/>
                    <a:pt x="16222" y="5644"/>
                    <a:pt x="15979" y="5939"/>
                  </a:cubicBezTo>
                  <a:cubicBezTo>
                    <a:pt x="15679" y="6372"/>
                    <a:pt x="15745" y="6673"/>
                    <a:pt x="16079" y="7173"/>
                  </a:cubicBezTo>
                  <a:cubicBezTo>
                    <a:pt x="16412" y="7673"/>
                    <a:pt x="18514" y="10342"/>
                    <a:pt x="18781" y="10909"/>
                  </a:cubicBezTo>
                  <a:cubicBezTo>
                    <a:pt x="19081" y="11476"/>
                    <a:pt x="18781" y="11743"/>
                    <a:pt x="18781" y="11743"/>
                  </a:cubicBezTo>
                  <a:cubicBezTo>
                    <a:pt x="18781" y="11743"/>
                    <a:pt x="12476" y="8641"/>
                    <a:pt x="11509" y="8207"/>
                  </a:cubicBezTo>
                  <a:cubicBezTo>
                    <a:pt x="10549" y="7823"/>
                    <a:pt x="9571" y="7370"/>
                    <a:pt x="8788" y="7370"/>
                  </a:cubicBezTo>
                  <a:cubicBezTo>
                    <a:pt x="8482" y="7370"/>
                    <a:pt x="8207" y="7438"/>
                    <a:pt x="7973" y="7607"/>
                  </a:cubicBezTo>
                  <a:cubicBezTo>
                    <a:pt x="7273" y="8140"/>
                    <a:pt x="7206" y="8474"/>
                    <a:pt x="7306" y="9174"/>
                  </a:cubicBezTo>
                  <a:cubicBezTo>
                    <a:pt x="7406" y="9808"/>
                    <a:pt x="14278" y="14445"/>
                    <a:pt x="14278" y="14445"/>
                  </a:cubicBezTo>
                  <a:cubicBezTo>
                    <a:pt x="14278" y="14445"/>
                    <a:pt x="13610" y="14178"/>
                    <a:pt x="12777" y="13878"/>
                  </a:cubicBezTo>
                  <a:cubicBezTo>
                    <a:pt x="11809" y="13511"/>
                    <a:pt x="6439" y="11276"/>
                    <a:pt x="5505" y="10976"/>
                  </a:cubicBezTo>
                  <a:cubicBezTo>
                    <a:pt x="4982" y="10802"/>
                    <a:pt x="4157" y="10571"/>
                    <a:pt x="3393" y="10571"/>
                  </a:cubicBezTo>
                  <a:cubicBezTo>
                    <a:pt x="2840" y="10571"/>
                    <a:pt x="2319" y="10692"/>
                    <a:pt x="1969" y="11042"/>
                  </a:cubicBezTo>
                  <a:cubicBezTo>
                    <a:pt x="1001" y="12010"/>
                    <a:pt x="1669" y="12577"/>
                    <a:pt x="1669" y="12577"/>
                  </a:cubicBezTo>
                  <a:lnTo>
                    <a:pt x="1402" y="12610"/>
                  </a:lnTo>
                  <a:cubicBezTo>
                    <a:pt x="801" y="12710"/>
                    <a:pt x="301" y="13144"/>
                    <a:pt x="134" y="13744"/>
                  </a:cubicBezTo>
                  <a:cubicBezTo>
                    <a:pt x="1" y="14278"/>
                    <a:pt x="368" y="14845"/>
                    <a:pt x="901" y="14979"/>
                  </a:cubicBezTo>
                  <a:lnTo>
                    <a:pt x="12777" y="19649"/>
                  </a:lnTo>
                  <a:lnTo>
                    <a:pt x="20215" y="20382"/>
                  </a:lnTo>
                  <a:cubicBezTo>
                    <a:pt x="21916" y="19815"/>
                    <a:pt x="23451" y="18815"/>
                    <a:pt x="24685" y="17447"/>
                  </a:cubicBezTo>
                  <a:cubicBezTo>
                    <a:pt x="26553" y="15312"/>
                    <a:pt x="26286" y="12477"/>
                    <a:pt x="26420" y="11276"/>
                  </a:cubicBezTo>
                  <a:cubicBezTo>
                    <a:pt x="26553" y="10075"/>
                    <a:pt x="28288" y="9208"/>
                    <a:pt x="28821" y="8574"/>
                  </a:cubicBezTo>
                  <a:cubicBezTo>
                    <a:pt x="29255" y="7974"/>
                    <a:pt x="29622" y="7306"/>
                    <a:pt x="29922" y="6639"/>
                  </a:cubicBezTo>
                  <a:cubicBezTo>
                    <a:pt x="29922" y="6639"/>
                    <a:pt x="33992" y="3971"/>
                    <a:pt x="34492" y="1969"/>
                  </a:cubicBezTo>
                  <a:cubicBezTo>
                    <a:pt x="34962" y="60"/>
                    <a:pt x="33727" y="1"/>
                    <a:pt x="33574" y="1"/>
                  </a:cubicBezTo>
                  <a:close/>
                </a:path>
              </a:pathLst>
            </a:custGeom>
            <a:solidFill>
              <a:srgbClr val="583A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7" name="Google Shape;776;p36">
              <a:extLst>
                <a:ext uri="{FF2B5EF4-FFF2-40B4-BE49-F238E27FC236}">
                  <a16:creationId xmlns:a16="http://schemas.microsoft.com/office/drawing/2014/main" id="{573A7B63-E370-E6D7-A386-E6909A5D9EA5}"/>
                </a:ext>
              </a:extLst>
            </p:cNvPr>
            <p:cNvSpPr/>
            <p:nvPr/>
          </p:nvSpPr>
          <p:spPr>
            <a:xfrm>
              <a:off x="5180358" y="4247484"/>
              <a:ext cx="25340" cy="21337"/>
            </a:xfrm>
            <a:custGeom>
              <a:avLst/>
              <a:gdLst/>
              <a:ahLst/>
              <a:cxnLst/>
              <a:rect l="l" t="t" r="r" b="b"/>
              <a:pathLst>
                <a:path w="2102" h="1770" extrusionOk="0">
                  <a:moveTo>
                    <a:pt x="4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367" y="902"/>
                    <a:pt x="1135" y="1536"/>
                    <a:pt x="2069" y="1770"/>
                  </a:cubicBezTo>
                  <a:cubicBezTo>
                    <a:pt x="2102" y="1703"/>
                    <a:pt x="1535" y="1436"/>
                    <a:pt x="968" y="969"/>
                  </a:cubicBezTo>
                  <a:cubicBezTo>
                    <a:pt x="385" y="516"/>
                    <a:pt x="54" y="0"/>
                    <a:pt x="4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8" name="Google Shape;777;p36">
              <a:extLst>
                <a:ext uri="{FF2B5EF4-FFF2-40B4-BE49-F238E27FC236}">
                  <a16:creationId xmlns:a16="http://schemas.microsoft.com/office/drawing/2014/main" id="{A45C8470-462C-E8AC-C79E-B33546F9A560}"/>
                </a:ext>
              </a:extLst>
            </p:cNvPr>
            <p:cNvSpPr/>
            <p:nvPr/>
          </p:nvSpPr>
          <p:spPr>
            <a:xfrm>
              <a:off x="5216948" y="4207518"/>
              <a:ext cx="23338" cy="19481"/>
            </a:xfrm>
            <a:custGeom>
              <a:avLst/>
              <a:gdLst/>
              <a:ahLst/>
              <a:cxnLst/>
              <a:rect l="l" t="t" r="r" b="b"/>
              <a:pathLst>
                <a:path w="1936" h="1616" extrusionOk="0">
                  <a:moveTo>
                    <a:pt x="201" y="0"/>
                  </a:moveTo>
                  <a:cubicBezTo>
                    <a:pt x="68" y="0"/>
                    <a:pt x="1" y="24"/>
                    <a:pt x="1" y="48"/>
                  </a:cubicBezTo>
                  <a:cubicBezTo>
                    <a:pt x="401" y="148"/>
                    <a:pt x="802" y="315"/>
                    <a:pt x="1168" y="581"/>
                  </a:cubicBezTo>
                  <a:cubicBezTo>
                    <a:pt x="1469" y="882"/>
                    <a:pt x="1702" y="1215"/>
                    <a:pt x="1902" y="1615"/>
                  </a:cubicBezTo>
                  <a:cubicBezTo>
                    <a:pt x="1902" y="1615"/>
                    <a:pt x="1936" y="1449"/>
                    <a:pt x="1836" y="1215"/>
                  </a:cubicBezTo>
                  <a:cubicBezTo>
                    <a:pt x="1635" y="548"/>
                    <a:pt x="1068" y="114"/>
                    <a:pt x="401" y="14"/>
                  </a:cubicBezTo>
                  <a:cubicBezTo>
                    <a:pt x="323" y="5"/>
                    <a:pt x="256" y="0"/>
                    <a:pt x="201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49" name="Google Shape;778;p36">
              <a:extLst>
                <a:ext uri="{FF2B5EF4-FFF2-40B4-BE49-F238E27FC236}">
                  <a16:creationId xmlns:a16="http://schemas.microsoft.com/office/drawing/2014/main" id="{27BB0CF2-A590-210F-E54A-5F83101F38D1}"/>
                </a:ext>
              </a:extLst>
            </p:cNvPr>
            <p:cNvSpPr/>
            <p:nvPr/>
          </p:nvSpPr>
          <p:spPr>
            <a:xfrm>
              <a:off x="5212126" y="4204865"/>
              <a:ext cx="12477" cy="30981"/>
            </a:xfrm>
            <a:custGeom>
              <a:avLst/>
              <a:gdLst/>
              <a:ahLst/>
              <a:cxnLst/>
              <a:rect l="l" t="t" r="r" b="b"/>
              <a:pathLst>
                <a:path w="1035" h="2570" extrusionOk="0">
                  <a:moveTo>
                    <a:pt x="34" y="1"/>
                  </a:moveTo>
                  <a:lnTo>
                    <a:pt x="34" y="1"/>
                  </a:lnTo>
                  <a:cubicBezTo>
                    <a:pt x="1" y="34"/>
                    <a:pt x="334" y="535"/>
                    <a:pt x="601" y="1268"/>
                  </a:cubicBezTo>
                  <a:cubicBezTo>
                    <a:pt x="835" y="1969"/>
                    <a:pt x="868" y="2569"/>
                    <a:pt x="935" y="2569"/>
                  </a:cubicBezTo>
                  <a:cubicBezTo>
                    <a:pt x="1035" y="2102"/>
                    <a:pt x="968" y="1635"/>
                    <a:pt x="801" y="1202"/>
                  </a:cubicBezTo>
                  <a:cubicBezTo>
                    <a:pt x="668" y="735"/>
                    <a:pt x="401" y="301"/>
                    <a:pt x="34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0" name="Google Shape;779;p36">
              <a:extLst>
                <a:ext uri="{FF2B5EF4-FFF2-40B4-BE49-F238E27FC236}">
                  <a16:creationId xmlns:a16="http://schemas.microsoft.com/office/drawing/2014/main" id="{DD64626D-E194-4C15-7C86-CD2ADCF1FC67}"/>
                </a:ext>
              </a:extLst>
            </p:cNvPr>
            <p:cNvSpPr/>
            <p:nvPr/>
          </p:nvSpPr>
          <p:spPr>
            <a:xfrm>
              <a:off x="5296579" y="4147297"/>
              <a:ext cx="9258" cy="29426"/>
            </a:xfrm>
            <a:custGeom>
              <a:avLst/>
              <a:gdLst/>
              <a:ahLst/>
              <a:cxnLst/>
              <a:rect l="l" t="t" r="r" b="b"/>
              <a:pathLst>
                <a:path w="768" h="2441" extrusionOk="0">
                  <a:moveTo>
                    <a:pt x="489" y="1"/>
                  </a:moveTo>
                  <a:cubicBezTo>
                    <a:pt x="447" y="1"/>
                    <a:pt x="357" y="126"/>
                    <a:pt x="268" y="306"/>
                  </a:cubicBezTo>
                  <a:cubicBezTo>
                    <a:pt x="1" y="940"/>
                    <a:pt x="101" y="1640"/>
                    <a:pt x="468" y="2174"/>
                  </a:cubicBezTo>
                  <a:cubicBezTo>
                    <a:pt x="634" y="2374"/>
                    <a:pt x="768" y="2441"/>
                    <a:pt x="768" y="2441"/>
                  </a:cubicBezTo>
                  <a:cubicBezTo>
                    <a:pt x="301" y="1707"/>
                    <a:pt x="201" y="806"/>
                    <a:pt x="501" y="6"/>
                  </a:cubicBezTo>
                  <a:cubicBezTo>
                    <a:pt x="498" y="2"/>
                    <a:pt x="493" y="1"/>
                    <a:pt x="489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1" name="Google Shape;780;p36">
              <a:extLst>
                <a:ext uri="{FF2B5EF4-FFF2-40B4-BE49-F238E27FC236}">
                  <a16:creationId xmlns:a16="http://schemas.microsoft.com/office/drawing/2014/main" id="{3F3EFB56-16B7-468C-A7C2-A152DB04D51E}"/>
                </a:ext>
              </a:extLst>
            </p:cNvPr>
            <p:cNvSpPr/>
            <p:nvPr/>
          </p:nvSpPr>
          <p:spPr>
            <a:xfrm>
              <a:off x="5122042" y="4274839"/>
              <a:ext cx="57924" cy="29571"/>
            </a:xfrm>
            <a:custGeom>
              <a:avLst/>
              <a:gdLst/>
              <a:ahLst/>
              <a:cxnLst/>
              <a:rect l="l" t="t" r="r" b="b"/>
              <a:pathLst>
                <a:path w="4805" h="2453" extrusionOk="0">
                  <a:moveTo>
                    <a:pt x="1" y="1"/>
                  </a:moveTo>
                  <a:lnTo>
                    <a:pt x="1" y="1"/>
                  </a:lnTo>
                  <a:cubicBezTo>
                    <a:pt x="167" y="201"/>
                    <a:pt x="334" y="401"/>
                    <a:pt x="568" y="568"/>
                  </a:cubicBezTo>
                  <a:cubicBezTo>
                    <a:pt x="1068" y="1002"/>
                    <a:pt x="1568" y="1369"/>
                    <a:pt x="2136" y="1702"/>
                  </a:cubicBezTo>
                  <a:cubicBezTo>
                    <a:pt x="2703" y="2036"/>
                    <a:pt x="3336" y="2269"/>
                    <a:pt x="3970" y="2403"/>
                  </a:cubicBezTo>
                  <a:cubicBezTo>
                    <a:pt x="4104" y="2436"/>
                    <a:pt x="4245" y="2453"/>
                    <a:pt x="4387" y="2453"/>
                  </a:cubicBezTo>
                  <a:cubicBezTo>
                    <a:pt x="4529" y="2453"/>
                    <a:pt x="4671" y="2436"/>
                    <a:pt x="4804" y="2403"/>
                  </a:cubicBezTo>
                  <a:cubicBezTo>
                    <a:pt x="4804" y="2369"/>
                    <a:pt x="4471" y="2336"/>
                    <a:pt x="4004" y="2236"/>
                  </a:cubicBezTo>
                  <a:cubicBezTo>
                    <a:pt x="3403" y="2102"/>
                    <a:pt x="2803" y="1836"/>
                    <a:pt x="2269" y="1535"/>
                  </a:cubicBezTo>
                  <a:cubicBezTo>
                    <a:pt x="1702" y="1202"/>
                    <a:pt x="1168" y="835"/>
                    <a:pt x="668" y="435"/>
                  </a:cubicBezTo>
                  <a:cubicBezTo>
                    <a:pt x="468" y="268"/>
                    <a:pt x="234" y="134"/>
                    <a:pt x="1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2" name="Google Shape;781;p36">
              <a:extLst>
                <a:ext uri="{FF2B5EF4-FFF2-40B4-BE49-F238E27FC236}">
                  <a16:creationId xmlns:a16="http://schemas.microsoft.com/office/drawing/2014/main" id="{C6CF8D74-B1FD-97F5-AC48-D58835A5831F}"/>
                </a:ext>
              </a:extLst>
            </p:cNvPr>
            <p:cNvSpPr/>
            <p:nvPr/>
          </p:nvSpPr>
          <p:spPr>
            <a:xfrm>
              <a:off x="5190413" y="4289319"/>
              <a:ext cx="13682" cy="12899"/>
            </a:xfrm>
            <a:custGeom>
              <a:avLst/>
              <a:gdLst/>
              <a:ahLst/>
              <a:cxnLst/>
              <a:rect l="l" t="t" r="r" b="b"/>
              <a:pathLst>
                <a:path w="1135" h="1070" extrusionOk="0">
                  <a:moveTo>
                    <a:pt x="1068" y="1"/>
                  </a:moveTo>
                  <a:cubicBezTo>
                    <a:pt x="1001" y="1"/>
                    <a:pt x="901" y="334"/>
                    <a:pt x="601" y="635"/>
                  </a:cubicBezTo>
                  <a:cubicBezTo>
                    <a:pt x="334" y="901"/>
                    <a:pt x="0" y="968"/>
                    <a:pt x="0" y="1035"/>
                  </a:cubicBezTo>
                  <a:cubicBezTo>
                    <a:pt x="0" y="1056"/>
                    <a:pt x="42" y="1070"/>
                    <a:pt x="109" y="1070"/>
                  </a:cubicBezTo>
                  <a:cubicBezTo>
                    <a:pt x="259" y="1070"/>
                    <a:pt x="537" y="999"/>
                    <a:pt x="768" y="768"/>
                  </a:cubicBezTo>
                  <a:cubicBezTo>
                    <a:pt x="1135" y="434"/>
                    <a:pt x="1101" y="1"/>
                    <a:pt x="1068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3" name="Google Shape;782;p36">
              <a:extLst>
                <a:ext uri="{FF2B5EF4-FFF2-40B4-BE49-F238E27FC236}">
                  <a16:creationId xmlns:a16="http://schemas.microsoft.com/office/drawing/2014/main" id="{3008EA44-8206-6458-712B-CB878979A524}"/>
                </a:ext>
              </a:extLst>
            </p:cNvPr>
            <p:cNvSpPr/>
            <p:nvPr/>
          </p:nvSpPr>
          <p:spPr>
            <a:xfrm>
              <a:off x="5220577" y="4264362"/>
              <a:ext cx="17299" cy="9439"/>
            </a:xfrm>
            <a:custGeom>
              <a:avLst/>
              <a:gdLst/>
              <a:ahLst/>
              <a:cxnLst/>
              <a:rect l="l" t="t" r="r" b="b"/>
              <a:pathLst>
                <a:path w="1435" h="783" extrusionOk="0">
                  <a:moveTo>
                    <a:pt x="1390" y="0"/>
                  </a:moveTo>
                  <a:cubicBezTo>
                    <a:pt x="1317" y="0"/>
                    <a:pt x="1147" y="280"/>
                    <a:pt x="767" y="470"/>
                  </a:cubicBezTo>
                  <a:cubicBezTo>
                    <a:pt x="400" y="670"/>
                    <a:pt x="0" y="603"/>
                    <a:pt x="0" y="636"/>
                  </a:cubicBezTo>
                  <a:cubicBezTo>
                    <a:pt x="0" y="670"/>
                    <a:pt x="67" y="737"/>
                    <a:pt x="234" y="770"/>
                  </a:cubicBezTo>
                  <a:cubicBezTo>
                    <a:pt x="292" y="778"/>
                    <a:pt x="348" y="782"/>
                    <a:pt x="403" y="782"/>
                  </a:cubicBezTo>
                  <a:cubicBezTo>
                    <a:pt x="567" y="782"/>
                    <a:pt x="717" y="745"/>
                    <a:pt x="867" y="670"/>
                  </a:cubicBezTo>
                  <a:cubicBezTo>
                    <a:pt x="1068" y="570"/>
                    <a:pt x="1234" y="436"/>
                    <a:pt x="1334" y="270"/>
                  </a:cubicBezTo>
                  <a:cubicBezTo>
                    <a:pt x="1435" y="103"/>
                    <a:pt x="1435" y="3"/>
                    <a:pt x="1401" y="3"/>
                  </a:cubicBezTo>
                  <a:cubicBezTo>
                    <a:pt x="1398" y="1"/>
                    <a:pt x="1394" y="0"/>
                    <a:pt x="139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4" name="Google Shape;783;p36">
              <a:extLst>
                <a:ext uri="{FF2B5EF4-FFF2-40B4-BE49-F238E27FC236}">
                  <a16:creationId xmlns:a16="http://schemas.microsoft.com/office/drawing/2014/main" id="{B2EA7412-0DCC-CB1B-C95B-15A9F06FD9EC}"/>
                </a:ext>
              </a:extLst>
            </p:cNvPr>
            <p:cNvSpPr/>
            <p:nvPr/>
          </p:nvSpPr>
          <p:spPr>
            <a:xfrm>
              <a:off x="4968424" y="4256743"/>
              <a:ext cx="148397" cy="64772"/>
            </a:xfrm>
            <a:custGeom>
              <a:avLst/>
              <a:gdLst/>
              <a:ahLst/>
              <a:cxnLst/>
              <a:rect l="l" t="t" r="r" b="b"/>
              <a:pathLst>
                <a:path w="12310" h="5373" extrusionOk="0">
                  <a:moveTo>
                    <a:pt x="70" y="0"/>
                  </a:moveTo>
                  <a:cubicBezTo>
                    <a:pt x="68" y="0"/>
                    <a:pt x="67" y="0"/>
                    <a:pt x="67" y="1"/>
                  </a:cubicBezTo>
                  <a:cubicBezTo>
                    <a:pt x="0" y="68"/>
                    <a:pt x="2736" y="1302"/>
                    <a:pt x="6138" y="2770"/>
                  </a:cubicBezTo>
                  <a:cubicBezTo>
                    <a:pt x="9459" y="4249"/>
                    <a:pt x="12196" y="5372"/>
                    <a:pt x="12306" y="5372"/>
                  </a:cubicBezTo>
                  <a:cubicBezTo>
                    <a:pt x="12308" y="5372"/>
                    <a:pt x="12309" y="5372"/>
                    <a:pt x="12309" y="5371"/>
                  </a:cubicBezTo>
                  <a:cubicBezTo>
                    <a:pt x="12309" y="5305"/>
                    <a:pt x="9607" y="4070"/>
                    <a:pt x="6238" y="2569"/>
                  </a:cubicBezTo>
                  <a:cubicBezTo>
                    <a:pt x="2884" y="1123"/>
                    <a:pt x="179" y="0"/>
                    <a:pt x="7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5" name="Google Shape;784;p36">
              <a:extLst>
                <a:ext uri="{FF2B5EF4-FFF2-40B4-BE49-F238E27FC236}">
                  <a16:creationId xmlns:a16="http://schemas.microsoft.com/office/drawing/2014/main" id="{331321BC-FFDA-9B88-A40E-4145538C508E}"/>
                </a:ext>
              </a:extLst>
            </p:cNvPr>
            <p:cNvSpPr/>
            <p:nvPr/>
          </p:nvSpPr>
          <p:spPr>
            <a:xfrm>
              <a:off x="3440228" y="4364923"/>
              <a:ext cx="2263543" cy="2435"/>
            </a:xfrm>
            <a:custGeom>
              <a:avLst/>
              <a:gdLst/>
              <a:ahLst/>
              <a:cxnLst/>
              <a:rect l="l" t="t" r="r" b="b"/>
              <a:pathLst>
                <a:path w="187768" h="202" extrusionOk="0">
                  <a:moveTo>
                    <a:pt x="93867" y="1"/>
                  </a:moveTo>
                  <a:cubicBezTo>
                    <a:pt x="42030" y="1"/>
                    <a:pt x="0" y="34"/>
                    <a:pt x="0" y="101"/>
                  </a:cubicBezTo>
                  <a:cubicBezTo>
                    <a:pt x="0" y="168"/>
                    <a:pt x="42030" y="201"/>
                    <a:pt x="93867" y="201"/>
                  </a:cubicBezTo>
                  <a:cubicBezTo>
                    <a:pt x="145704" y="201"/>
                    <a:pt x="187768" y="168"/>
                    <a:pt x="187768" y="101"/>
                  </a:cubicBezTo>
                  <a:cubicBezTo>
                    <a:pt x="187768" y="34"/>
                    <a:pt x="145737" y="1"/>
                    <a:pt x="93867" y="1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6" name="Google Shape;785;p36">
              <a:extLst>
                <a:ext uri="{FF2B5EF4-FFF2-40B4-BE49-F238E27FC236}">
                  <a16:creationId xmlns:a16="http://schemas.microsoft.com/office/drawing/2014/main" id="{E39151DD-3C2A-0103-CC7A-2D714E429D8A}"/>
                </a:ext>
              </a:extLst>
            </p:cNvPr>
            <p:cNvSpPr/>
            <p:nvPr/>
          </p:nvSpPr>
          <p:spPr>
            <a:xfrm>
              <a:off x="3502197" y="3805914"/>
              <a:ext cx="1077247" cy="560184"/>
            </a:xfrm>
            <a:custGeom>
              <a:avLst/>
              <a:gdLst/>
              <a:ahLst/>
              <a:cxnLst/>
              <a:rect l="l" t="t" r="r" b="b"/>
              <a:pathLst>
                <a:path w="89361" h="46469" extrusionOk="0">
                  <a:moveTo>
                    <a:pt x="1878" y="1"/>
                  </a:moveTo>
                  <a:cubicBezTo>
                    <a:pt x="804" y="1"/>
                    <a:pt x="1" y="986"/>
                    <a:pt x="231" y="2036"/>
                  </a:cubicBezTo>
                  <a:lnTo>
                    <a:pt x="9270" y="46468"/>
                  </a:lnTo>
                  <a:lnTo>
                    <a:pt x="87793" y="46468"/>
                  </a:lnTo>
                  <a:cubicBezTo>
                    <a:pt x="88660" y="46468"/>
                    <a:pt x="89361" y="45768"/>
                    <a:pt x="89361" y="44900"/>
                  </a:cubicBezTo>
                  <a:cubicBezTo>
                    <a:pt x="89361" y="44033"/>
                    <a:pt x="88660" y="43332"/>
                    <a:pt x="87793" y="43332"/>
                  </a:cubicBezTo>
                  <a:lnTo>
                    <a:pt x="71982" y="43332"/>
                  </a:lnTo>
                  <a:lnTo>
                    <a:pt x="63609" y="2003"/>
                  </a:lnTo>
                  <a:cubicBezTo>
                    <a:pt x="63442" y="1202"/>
                    <a:pt x="62742" y="635"/>
                    <a:pt x="61941" y="635"/>
                  </a:cubicBezTo>
                  <a:lnTo>
                    <a:pt x="1932" y="1"/>
                  </a:lnTo>
                  <a:cubicBezTo>
                    <a:pt x="1914" y="1"/>
                    <a:pt x="1896" y="1"/>
                    <a:pt x="1878" y="1"/>
                  </a:cubicBezTo>
                  <a:close/>
                </a:path>
              </a:pathLst>
            </a:custGeom>
            <a:solidFill>
              <a:srgbClr val="71A5D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7" name="Google Shape;786;p36">
              <a:extLst>
                <a:ext uri="{FF2B5EF4-FFF2-40B4-BE49-F238E27FC236}">
                  <a16:creationId xmlns:a16="http://schemas.microsoft.com/office/drawing/2014/main" id="{C3DF197A-97D9-0BB1-02A2-4A566870C196}"/>
                </a:ext>
              </a:extLst>
            </p:cNvPr>
            <p:cNvSpPr/>
            <p:nvPr/>
          </p:nvSpPr>
          <p:spPr>
            <a:xfrm>
              <a:off x="3504162" y="3805360"/>
              <a:ext cx="1077295" cy="561944"/>
            </a:xfrm>
            <a:custGeom>
              <a:avLst/>
              <a:gdLst/>
              <a:ahLst/>
              <a:cxnLst/>
              <a:rect l="l" t="t" r="r" b="b"/>
              <a:pathLst>
                <a:path w="89365" h="46615" extrusionOk="0">
                  <a:moveTo>
                    <a:pt x="34" y="1549"/>
                  </a:moveTo>
                  <a:cubicBezTo>
                    <a:pt x="1" y="1682"/>
                    <a:pt x="1" y="1815"/>
                    <a:pt x="34" y="1949"/>
                  </a:cubicBezTo>
                  <a:lnTo>
                    <a:pt x="68" y="2082"/>
                  </a:lnTo>
                  <a:cubicBezTo>
                    <a:pt x="34" y="1915"/>
                    <a:pt x="34" y="1749"/>
                    <a:pt x="34" y="1549"/>
                  </a:cubicBezTo>
                  <a:close/>
                  <a:moveTo>
                    <a:pt x="1820" y="0"/>
                  </a:moveTo>
                  <a:cubicBezTo>
                    <a:pt x="1668" y="0"/>
                    <a:pt x="1510" y="24"/>
                    <a:pt x="1369" y="47"/>
                  </a:cubicBezTo>
                  <a:cubicBezTo>
                    <a:pt x="1202" y="81"/>
                    <a:pt x="1035" y="148"/>
                    <a:pt x="868" y="248"/>
                  </a:cubicBezTo>
                  <a:cubicBezTo>
                    <a:pt x="401" y="514"/>
                    <a:pt x="101" y="1015"/>
                    <a:pt x="34" y="1549"/>
                  </a:cubicBezTo>
                  <a:cubicBezTo>
                    <a:pt x="101" y="1048"/>
                    <a:pt x="435" y="581"/>
                    <a:pt x="868" y="314"/>
                  </a:cubicBezTo>
                  <a:cubicBezTo>
                    <a:pt x="1035" y="214"/>
                    <a:pt x="1202" y="148"/>
                    <a:pt x="1369" y="114"/>
                  </a:cubicBezTo>
                  <a:cubicBezTo>
                    <a:pt x="1602" y="81"/>
                    <a:pt x="1802" y="81"/>
                    <a:pt x="2002" y="81"/>
                  </a:cubicBezTo>
                  <a:lnTo>
                    <a:pt x="3403" y="81"/>
                  </a:lnTo>
                  <a:lnTo>
                    <a:pt x="6939" y="148"/>
                  </a:lnTo>
                  <a:lnTo>
                    <a:pt x="29622" y="414"/>
                  </a:lnTo>
                  <a:lnTo>
                    <a:pt x="45467" y="615"/>
                  </a:lnTo>
                  <a:lnTo>
                    <a:pt x="54306" y="715"/>
                  </a:lnTo>
                  <a:lnTo>
                    <a:pt x="58976" y="748"/>
                  </a:lnTo>
                  <a:lnTo>
                    <a:pt x="61345" y="781"/>
                  </a:lnTo>
                  <a:lnTo>
                    <a:pt x="61945" y="781"/>
                  </a:lnTo>
                  <a:cubicBezTo>
                    <a:pt x="62512" y="848"/>
                    <a:pt x="63013" y="1215"/>
                    <a:pt x="63246" y="1749"/>
                  </a:cubicBezTo>
                  <a:cubicBezTo>
                    <a:pt x="63313" y="1949"/>
                    <a:pt x="63379" y="2149"/>
                    <a:pt x="63413" y="2316"/>
                  </a:cubicBezTo>
                  <a:lnTo>
                    <a:pt x="63513" y="2916"/>
                  </a:lnTo>
                  <a:cubicBezTo>
                    <a:pt x="63613" y="3316"/>
                    <a:pt x="63680" y="3717"/>
                    <a:pt x="63746" y="4117"/>
                  </a:cubicBezTo>
                  <a:cubicBezTo>
                    <a:pt x="63913" y="4918"/>
                    <a:pt x="64080" y="5752"/>
                    <a:pt x="64247" y="6552"/>
                  </a:cubicBezTo>
                  <a:lnTo>
                    <a:pt x="65247" y="11489"/>
                  </a:lnTo>
                  <a:cubicBezTo>
                    <a:pt x="65948" y="14825"/>
                    <a:pt x="66615" y="18227"/>
                    <a:pt x="67349" y="21730"/>
                  </a:cubicBezTo>
                  <a:cubicBezTo>
                    <a:pt x="68750" y="28701"/>
                    <a:pt x="70218" y="35940"/>
                    <a:pt x="71719" y="43412"/>
                  </a:cubicBezTo>
                  <a:lnTo>
                    <a:pt x="71719" y="43479"/>
                  </a:lnTo>
                  <a:lnTo>
                    <a:pt x="87363" y="43479"/>
                  </a:lnTo>
                  <a:cubicBezTo>
                    <a:pt x="87563" y="43479"/>
                    <a:pt x="87764" y="43512"/>
                    <a:pt x="87930" y="43512"/>
                  </a:cubicBezTo>
                  <a:cubicBezTo>
                    <a:pt x="88297" y="43612"/>
                    <a:pt x="88631" y="43812"/>
                    <a:pt x="88831" y="44112"/>
                  </a:cubicBezTo>
                  <a:cubicBezTo>
                    <a:pt x="89031" y="44446"/>
                    <a:pt x="89131" y="44813"/>
                    <a:pt x="89064" y="45180"/>
                  </a:cubicBezTo>
                  <a:cubicBezTo>
                    <a:pt x="88998" y="45613"/>
                    <a:pt x="88731" y="46014"/>
                    <a:pt x="88331" y="46247"/>
                  </a:cubicBezTo>
                  <a:cubicBezTo>
                    <a:pt x="88130" y="46347"/>
                    <a:pt x="87897" y="46414"/>
                    <a:pt x="87697" y="46414"/>
                  </a:cubicBezTo>
                  <a:lnTo>
                    <a:pt x="9187" y="46414"/>
                  </a:lnTo>
                  <a:cubicBezTo>
                    <a:pt x="6394" y="32784"/>
                    <a:pt x="4133" y="21744"/>
                    <a:pt x="2536" y="14057"/>
                  </a:cubicBezTo>
                  <a:cubicBezTo>
                    <a:pt x="1769" y="10221"/>
                    <a:pt x="1135" y="7219"/>
                    <a:pt x="701" y="5184"/>
                  </a:cubicBezTo>
                  <a:cubicBezTo>
                    <a:pt x="501" y="4184"/>
                    <a:pt x="334" y="3383"/>
                    <a:pt x="234" y="2883"/>
                  </a:cubicBezTo>
                  <a:cubicBezTo>
                    <a:pt x="134" y="2349"/>
                    <a:pt x="68" y="2082"/>
                    <a:pt x="68" y="2082"/>
                  </a:cubicBezTo>
                  <a:lnTo>
                    <a:pt x="68" y="2082"/>
                  </a:lnTo>
                  <a:cubicBezTo>
                    <a:pt x="68" y="2082"/>
                    <a:pt x="101" y="2349"/>
                    <a:pt x="201" y="2883"/>
                  </a:cubicBezTo>
                  <a:cubicBezTo>
                    <a:pt x="334" y="3417"/>
                    <a:pt x="468" y="4184"/>
                    <a:pt x="668" y="5184"/>
                  </a:cubicBezTo>
                  <a:cubicBezTo>
                    <a:pt x="1068" y="7219"/>
                    <a:pt x="1669" y="10221"/>
                    <a:pt x="2469" y="14057"/>
                  </a:cubicBezTo>
                  <a:cubicBezTo>
                    <a:pt x="4037" y="21763"/>
                    <a:pt x="6272" y="32871"/>
                    <a:pt x="9041" y="46514"/>
                  </a:cubicBezTo>
                  <a:lnTo>
                    <a:pt x="9041" y="46614"/>
                  </a:lnTo>
                  <a:lnTo>
                    <a:pt x="87697" y="46614"/>
                  </a:lnTo>
                  <a:cubicBezTo>
                    <a:pt x="87964" y="46581"/>
                    <a:pt x="88231" y="46514"/>
                    <a:pt x="88431" y="46381"/>
                  </a:cubicBezTo>
                  <a:cubicBezTo>
                    <a:pt x="88898" y="46147"/>
                    <a:pt x="89231" y="45680"/>
                    <a:pt x="89298" y="45180"/>
                  </a:cubicBezTo>
                  <a:cubicBezTo>
                    <a:pt x="89365" y="44746"/>
                    <a:pt x="89265" y="44312"/>
                    <a:pt x="89031" y="43979"/>
                  </a:cubicBezTo>
                  <a:cubicBezTo>
                    <a:pt x="88798" y="43612"/>
                    <a:pt x="88431" y="43378"/>
                    <a:pt x="87997" y="43278"/>
                  </a:cubicBezTo>
                  <a:cubicBezTo>
                    <a:pt x="87797" y="43245"/>
                    <a:pt x="87597" y="43245"/>
                    <a:pt x="87397" y="43245"/>
                  </a:cubicBezTo>
                  <a:lnTo>
                    <a:pt x="71932" y="43245"/>
                  </a:lnTo>
                  <a:cubicBezTo>
                    <a:pt x="70405" y="35775"/>
                    <a:pt x="68944" y="28570"/>
                    <a:pt x="67549" y="21663"/>
                  </a:cubicBezTo>
                  <a:cubicBezTo>
                    <a:pt x="66815" y="18160"/>
                    <a:pt x="66115" y="14758"/>
                    <a:pt x="65448" y="11422"/>
                  </a:cubicBezTo>
                  <a:cubicBezTo>
                    <a:pt x="65114" y="9754"/>
                    <a:pt x="64780" y="8120"/>
                    <a:pt x="64447" y="6485"/>
                  </a:cubicBezTo>
                  <a:cubicBezTo>
                    <a:pt x="64280" y="5651"/>
                    <a:pt x="64113" y="4851"/>
                    <a:pt x="63947" y="4050"/>
                  </a:cubicBezTo>
                  <a:cubicBezTo>
                    <a:pt x="63880" y="3650"/>
                    <a:pt x="63780" y="3283"/>
                    <a:pt x="63713" y="2849"/>
                  </a:cubicBezTo>
                  <a:lnTo>
                    <a:pt x="63580" y="2249"/>
                  </a:lnTo>
                  <a:cubicBezTo>
                    <a:pt x="63546" y="2049"/>
                    <a:pt x="63513" y="1849"/>
                    <a:pt x="63413" y="1649"/>
                  </a:cubicBezTo>
                  <a:cubicBezTo>
                    <a:pt x="63246" y="1248"/>
                    <a:pt x="62946" y="948"/>
                    <a:pt x="62579" y="748"/>
                  </a:cubicBezTo>
                  <a:cubicBezTo>
                    <a:pt x="62379" y="648"/>
                    <a:pt x="62179" y="581"/>
                    <a:pt x="61945" y="581"/>
                  </a:cubicBezTo>
                  <a:lnTo>
                    <a:pt x="61345" y="581"/>
                  </a:lnTo>
                  <a:lnTo>
                    <a:pt x="58976" y="548"/>
                  </a:lnTo>
                  <a:lnTo>
                    <a:pt x="54340" y="481"/>
                  </a:lnTo>
                  <a:lnTo>
                    <a:pt x="45467" y="414"/>
                  </a:lnTo>
                  <a:lnTo>
                    <a:pt x="29655" y="248"/>
                  </a:lnTo>
                  <a:lnTo>
                    <a:pt x="6939" y="47"/>
                  </a:lnTo>
                  <a:lnTo>
                    <a:pt x="3403" y="14"/>
                  </a:lnTo>
                  <a:lnTo>
                    <a:pt x="2002" y="14"/>
                  </a:lnTo>
                  <a:cubicBezTo>
                    <a:pt x="1944" y="4"/>
                    <a:pt x="1882" y="0"/>
                    <a:pt x="1820" y="0"/>
                  </a:cubicBez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8" name="Google Shape;787;p36">
              <a:extLst>
                <a:ext uri="{FF2B5EF4-FFF2-40B4-BE49-F238E27FC236}">
                  <a16:creationId xmlns:a16="http://schemas.microsoft.com/office/drawing/2014/main" id="{2617DE13-FFA6-F37D-AED4-AEB919E339A9}"/>
                </a:ext>
              </a:extLst>
            </p:cNvPr>
            <p:cNvSpPr/>
            <p:nvPr/>
          </p:nvSpPr>
          <p:spPr>
            <a:xfrm>
              <a:off x="3878576" y="4044409"/>
              <a:ext cx="62336" cy="62336"/>
            </a:xfrm>
            <a:custGeom>
              <a:avLst/>
              <a:gdLst/>
              <a:ahLst/>
              <a:cxnLst/>
              <a:rect l="l" t="t" r="r" b="b"/>
              <a:pathLst>
                <a:path w="5171" h="5171" extrusionOk="0">
                  <a:moveTo>
                    <a:pt x="2602" y="0"/>
                  </a:moveTo>
                  <a:cubicBezTo>
                    <a:pt x="1168" y="0"/>
                    <a:pt x="0" y="1168"/>
                    <a:pt x="0" y="2602"/>
                  </a:cubicBezTo>
                  <a:cubicBezTo>
                    <a:pt x="0" y="4036"/>
                    <a:pt x="1168" y="5171"/>
                    <a:pt x="2602" y="5171"/>
                  </a:cubicBezTo>
                  <a:cubicBezTo>
                    <a:pt x="4037" y="5171"/>
                    <a:pt x="5171" y="4036"/>
                    <a:pt x="5171" y="2602"/>
                  </a:cubicBezTo>
                  <a:cubicBezTo>
                    <a:pt x="5171" y="1168"/>
                    <a:pt x="4037" y="0"/>
                    <a:pt x="2602" y="0"/>
                  </a:cubicBezTo>
                  <a:close/>
                </a:path>
              </a:pathLst>
            </a:custGeom>
            <a:solidFill>
              <a:srgbClr val="FFFD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59" name="Google Shape;788;p36">
              <a:extLst>
                <a:ext uri="{FF2B5EF4-FFF2-40B4-BE49-F238E27FC236}">
                  <a16:creationId xmlns:a16="http://schemas.microsoft.com/office/drawing/2014/main" id="{FCD99E6E-78FE-D7C8-B812-8610CF7EA50D}"/>
                </a:ext>
              </a:extLst>
            </p:cNvPr>
            <p:cNvSpPr/>
            <p:nvPr/>
          </p:nvSpPr>
          <p:spPr>
            <a:xfrm>
              <a:off x="3518641" y="3835283"/>
              <a:ext cx="824767" cy="530818"/>
            </a:xfrm>
            <a:custGeom>
              <a:avLst/>
              <a:gdLst/>
              <a:ahLst/>
              <a:cxnLst/>
              <a:rect l="l" t="t" r="r" b="b"/>
              <a:pathLst>
                <a:path w="68417" h="44033" extrusionOk="0">
                  <a:moveTo>
                    <a:pt x="1" y="1"/>
                  </a:moveTo>
                  <a:lnTo>
                    <a:pt x="3036" y="67"/>
                  </a:lnTo>
                  <a:lnTo>
                    <a:pt x="14278" y="201"/>
                  </a:lnTo>
                  <a:lnTo>
                    <a:pt x="51304" y="534"/>
                  </a:lnTo>
                  <a:lnTo>
                    <a:pt x="56675" y="568"/>
                  </a:lnTo>
                  <a:lnTo>
                    <a:pt x="57975" y="568"/>
                  </a:lnTo>
                  <a:cubicBezTo>
                    <a:pt x="58044" y="558"/>
                    <a:pt x="58109" y="554"/>
                    <a:pt x="58173" y="554"/>
                  </a:cubicBezTo>
                  <a:cubicBezTo>
                    <a:pt x="58326" y="554"/>
                    <a:pt x="58468" y="577"/>
                    <a:pt x="58609" y="601"/>
                  </a:cubicBezTo>
                  <a:cubicBezTo>
                    <a:pt x="58809" y="634"/>
                    <a:pt x="59010" y="701"/>
                    <a:pt x="59176" y="834"/>
                  </a:cubicBezTo>
                  <a:cubicBezTo>
                    <a:pt x="59543" y="1035"/>
                    <a:pt x="59777" y="1402"/>
                    <a:pt x="59877" y="1768"/>
                  </a:cubicBezTo>
                  <a:cubicBezTo>
                    <a:pt x="59977" y="2202"/>
                    <a:pt x="60077" y="2602"/>
                    <a:pt x="60144" y="3036"/>
                  </a:cubicBezTo>
                  <a:cubicBezTo>
                    <a:pt x="60811" y="6372"/>
                    <a:pt x="61478" y="9607"/>
                    <a:pt x="62078" y="12676"/>
                  </a:cubicBezTo>
                  <a:cubicBezTo>
                    <a:pt x="63313" y="18814"/>
                    <a:pt x="64413" y="24385"/>
                    <a:pt x="65347" y="29021"/>
                  </a:cubicBezTo>
                  <a:cubicBezTo>
                    <a:pt x="66281" y="33658"/>
                    <a:pt x="67049" y="37394"/>
                    <a:pt x="67582" y="40029"/>
                  </a:cubicBezTo>
                  <a:lnTo>
                    <a:pt x="68183" y="42998"/>
                  </a:lnTo>
                  <a:cubicBezTo>
                    <a:pt x="68249" y="43332"/>
                    <a:pt x="68316" y="43598"/>
                    <a:pt x="68350" y="43765"/>
                  </a:cubicBezTo>
                  <a:cubicBezTo>
                    <a:pt x="68383" y="43932"/>
                    <a:pt x="68416" y="44032"/>
                    <a:pt x="68416" y="44032"/>
                  </a:cubicBezTo>
                  <a:cubicBezTo>
                    <a:pt x="68416" y="44032"/>
                    <a:pt x="68416" y="43932"/>
                    <a:pt x="68383" y="43765"/>
                  </a:cubicBezTo>
                  <a:cubicBezTo>
                    <a:pt x="68350" y="43565"/>
                    <a:pt x="68283" y="43332"/>
                    <a:pt x="68249" y="42965"/>
                  </a:cubicBezTo>
                  <a:cubicBezTo>
                    <a:pt x="68116" y="42297"/>
                    <a:pt x="67916" y="41263"/>
                    <a:pt x="67649" y="39996"/>
                  </a:cubicBezTo>
                  <a:cubicBezTo>
                    <a:pt x="67182" y="37361"/>
                    <a:pt x="66415" y="33625"/>
                    <a:pt x="65514" y="28955"/>
                  </a:cubicBezTo>
                  <a:cubicBezTo>
                    <a:pt x="64580" y="24285"/>
                    <a:pt x="63479" y="18781"/>
                    <a:pt x="62279" y="12610"/>
                  </a:cubicBezTo>
                  <a:lnTo>
                    <a:pt x="60344" y="2969"/>
                  </a:lnTo>
                  <a:cubicBezTo>
                    <a:pt x="60277" y="2569"/>
                    <a:pt x="60210" y="2135"/>
                    <a:pt x="60110" y="1735"/>
                  </a:cubicBezTo>
                  <a:cubicBezTo>
                    <a:pt x="59910" y="1035"/>
                    <a:pt x="59343" y="534"/>
                    <a:pt x="58676" y="401"/>
                  </a:cubicBezTo>
                  <a:cubicBezTo>
                    <a:pt x="58442" y="334"/>
                    <a:pt x="58209" y="334"/>
                    <a:pt x="57975" y="334"/>
                  </a:cubicBezTo>
                  <a:lnTo>
                    <a:pt x="56675" y="334"/>
                  </a:lnTo>
                  <a:lnTo>
                    <a:pt x="51304" y="301"/>
                  </a:lnTo>
                  <a:lnTo>
                    <a:pt x="14278" y="34"/>
                  </a:lnTo>
                  <a:lnTo>
                    <a:pt x="3036" y="1"/>
                  </a:lnTo>
                  <a:close/>
                </a:path>
              </a:pathLst>
            </a:custGeom>
            <a:solidFill>
              <a:srgbClr val="2C2B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6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2300274C-F380-6F97-6BE4-429A73BB8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B41CCD-F136-70CE-1B93-3255FAC8A09A}"/>
              </a:ext>
            </a:extLst>
          </p:cNvPr>
          <p:cNvSpPr/>
          <p:nvPr/>
        </p:nvSpPr>
        <p:spPr>
          <a:xfrm>
            <a:off x="410397" y="1648135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Xác định tâm, bán kính và vẽ đường tròn ngoại tiếp tam giác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87297B-256E-2E72-045F-6D15A05B39B4}"/>
                  </a:ext>
                </a:extLst>
              </p:cNvPr>
              <p:cNvSpPr/>
              <p:nvPr/>
            </p:nvSpPr>
            <p:spPr>
              <a:xfrm>
                <a:off x="390077" y="2149718"/>
                <a:ext cx="11494449" cy="1077318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có thể vẽ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rồi xác định tâm, bán kính và vẽ đường tròn ngoại tiếp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đó như sau: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87297B-256E-2E72-045F-6D15A05B3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149718"/>
                <a:ext cx="11494449" cy="1077318"/>
              </a:xfrm>
              <a:prstGeom prst="rect">
                <a:avLst/>
              </a:prstGeom>
              <a:blipFill>
                <a:blip r:embed="rId4"/>
                <a:stretch>
                  <a:fillRect l="-1273" r="-1220" b="-14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50647BB-754E-318D-0702-26C2B17CA44E}"/>
                  </a:ext>
                </a:extLst>
              </p:cNvPr>
              <p:cNvSpPr/>
              <p:nvPr/>
            </p:nvSpPr>
            <p:spPr>
              <a:xfrm>
                <a:off x="390077" y="3271061"/>
                <a:ext cx="11612626" cy="3293309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Dùng         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để vẽ các đỉnh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 charset="0"/>
                  </a:rPr>
                  <a:t>Dùng        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cạnh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Dùng        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để vẽ các đường trung trực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lần lượt của các cạnh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Dùng     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để xác định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đường tròn ngoại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là giao điểm của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50647BB-754E-318D-0702-26C2B17CA4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3271061"/>
                <a:ext cx="11612626" cy="3293309"/>
              </a:xfrm>
              <a:prstGeom prst="rect">
                <a:avLst/>
              </a:prstGeom>
              <a:blipFill>
                <a:blip r:embed="rId5"/>
                <a:stretch>
                  <a:fillRect l="-1155" r="-1207" b="-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DE805F2-6EA1-525E-81A7-8B7C7D4BD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9387" y="3308309"/>
            <a:ext cx="515514" cy="5524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5B8C35-2A27-504B-DC87-DF4DCC342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2413" y="5509965"/>
            <a:ext cx="566335" cy="5542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BBFA5A-BAAD-285E-1F26-DC993520B4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4023" y="4415280"/>
            <a:ext cx="528327" cy="5430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767D863-2000-2556-4A42-2D76E33F52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1336" y="3858952"/>
            <a:ext cx="561014" cy="5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39957A47-B65B-320A-FE9D-C7D1EA0D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8731D2-C490-99B4-E0EC-9C8E0A5347DB}"/>
              </a:ext>
            </a:extLst>
          </p:cNvPr>
          <p:cNvSpPr/>
          <p:nvPr/>
        </p:nvSpPr>
        <p:spPr>
          <a:xfrm>
            <a:off x="410397" y="1648135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Xác định tâm, bán kính và vẽ đường tròn ngoại tiếp tam giác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068989-88F1-8420-DBF8-DDC02BB00DE7}"/>
                  </a:ext>
                </a:extLst>
              </p:cNvPr>
              <p:cNvSpPr/>
              <p:nvPr/>
            </p:nvSpPr>
            <p:spPr>
              <a:xfrm>
                <a:off x="390077" y="2135280"/>
                <a:ext cx="7050251" cy="3847307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Dùng     </a:t>
                </a:r>
                <a:r>
                  <a:rPr lang="da-DK" sz="2400" dirty="0">
                    <a:latin typeface="UTM Avo" panose="02040603050506020204" pitchFamily="18" charset="0"/>
                  </a:rPr>
                  <a:t>để vẽ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OA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là bán kính của đường tròn ngoại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latin typeface="UTM Avo" panose="02040603050506020204" pitchFamily="18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 charset="0"/>
                  </a:rPr>
                  <a:t>Dùng       </a:t>
                </a:r>
                <a:r>
                  <a:rPr lang="da-DK" sz="2400" dirty="0">
                    <a:latin typeface="UTM Avo" panose="02040603050506020204" pitchFamily="18" charset="0"/>
                  </a:rPr>
                  <a:t>để vẽ đường tròn ngoại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có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O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đi qua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Ẩn các tên và các đối tượng không cần thiết, ta có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đường tròn ngoại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với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O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bán kính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OA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(</a:t>
                </a:r>
                <a:r>
                  <a:rPr lang="da-DK" sz="2400" i="1" dirty="0">
                    <a:latin typeface="UTM Avo" panose="02040603050506020204" pitchFamily="18" charset="0"/>
                  </a:rPr>
                  <a:t>Hình 2</a:t>
                </a:r>
                <a:r>
                  <a:rPr lang="da-DK" sz="2400" dirty="0">
                    <a:latin typeface="UTM Avo" panose="02040603050506020204" pitchFamily="18" charset="0"/>
                  </a:rPr>
                  <a:t>).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0068989-88F1-8420-DBF8-DDC02BB00D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135280"/>
                <a:ext cx="7050251" cy="3847307"/>
              </a:xfrm>
              <a:prstGeom prst="rect">
                <a:avLst/>
              </a:prstGeom>
              <a:blipFill>
                <a:blip r:embed="rId4"/>
                <a:stretch>
                  <a:fillRect l="-1901" r="-1988" b="-3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FEE50544-C43B-E369-8093-0339D2B56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0789" y="2403974"/>
            <a:ext cx="3995242" cy="35444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9C56423-33F2-0218-46A2-361D289C9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7409" y="2163571"/>
            <a:ext cx="508275" cy="5103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13E31A-F683-E197-A3F1-42D5AFF25E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1785" y="3311754"/>
            <a:ext cx="498069" cy="48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B5B450A7-0FF7-4738-A56A-BA20D6706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0CC10C4-D27B-D6B2-6C74-8B3135A5CF3C}"/>
              </a:ext>
            </a:extLst>
          </p:cNvPr>
          <p:cNvSpPr/>
          <p:nvPr/>
        </p:nvSpPr>
        <p:spPr>
          <a:xfrm>
            <a:off x="410397" y="1648135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Xác định tâm, bán kính và vẽ đường tròn nội tiếp tam giác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766F1C-E305-E7D2-E525-86DAC045730F}"/>
              </a:ext>
            </a:extLst>
          </p:cNvPr>
          <p:cNvSpPr/>
          <p:nvPr/>
        </p:nvSpPr>
        <p:spPr>
          <a:xfrm>
            <a:off x="390078" y="2149718"/>
            <a:ext cx="10667390" cy="1077318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 có thể vẽ ∆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ABC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rồi xác định tâm, bán kính và vẽ đường tròn nội tiếp ∆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ABC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đó như sau: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898C89E-6494-25E1-B812-DE1AC544CA2F}"/>
                  </a:ext>
                </a:extLst>
              </p:cNvPr>
              <p:cNvSpPr/>
              <p:nvPr/>
            </p:nvSpPr>
            <p:spPr>
              <a:xfrm>
                <a:off x="390077" y="3271061"/>
                <a:ext cx="11612626" cy="2739311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Dùng        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để vẽ các đỉnh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 charset="0"/>
                  </a:rPr>
                  <a:t>Dùng       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vẽ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cạnh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Dùng        để vẽ các đường phân giác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lần lượt của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góc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B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da-DK" sz="2400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Dùng        để xác định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của đường tròn nội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là giao điểm của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).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898C89E-6494-25E1-B812-DE1AC544CA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3271061"/>
                <a:ext cx="11612626" cy="2739311"/>
              </a:xfrm>
              <a:prstGeom prst="rect">
                <a:avLst/>
              </a:prstGeom>
              <a:blipFill>
                <a:blip r:embed="rId4"/>
                <a:stretch>
                  <a:fillRect l="-1155" r="-1207" b="-4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37E092D-6164-122A-689C-B39FF5EE90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667" y="3303229"/>
            <a:ext cx="515514" cy="5524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30FD27-3949-280F-14C1-8B046142E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8773" y="4966405"/>
            <a:ext cx="566335" cy="5542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DEA10D3-30C4-A35C-3E56-052C66FACA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7663" y="4389880"/>
            <a:ext cx="528327" cy="5430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937887-D480-0D51-6D05-8A29E6BDD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0216" y="3813232"/>
            <a:ext cx="561014" cy="5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4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68E0147A-88BD-1B23-9F99-50BDA7B37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606E30-F271-A2DA-E3B6-463A39AC1A3B}"/>
              </a:ext>
            </a:extLst>
          </p:cNvPr>
          <p:cNvSpPr/>
          <p:nvPr/>
        </p:nvSpPr>
        <p:spPr>
          <a:xfrm>
            <a:off x="410397" y="1648135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Xác định tâm, bán kính và vẽ đường tròn nội tiếp tam giác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05C1AE6-A362-09E2-EAB8-AB19AF655718}"/>
                  </a:ext>
                </a:extLst>
              </p:cNvPr>
              <p:cNvSpPr/>
              <p:nvPr/>
            </p:nvSpPr>
            <p:spPr>
              <a:xfrm>
                <a:off x="390077" y="2149718"/>
                <a:ext cx="11514055" cy="2185314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457189" indent="-457189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Dùng          </a:t>
                </a:r>
                <a:r>
                  <a:rPr lang="da-DK" sz="2400" dirty="0">
                    <a:latin typeface="UTM Avo" panose="02040603050506020204" pitchFamily="18" charset="0"/>
                  </a:rPr>
                  <a:t>để vẽ đường thẳng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đi qua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vuông góc với cạnh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  <a:p>
                <a:pPr marL="457189" indent="-457189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 charset="0"/>
                  </a:rPr>
                  <a:t>Dùng          </a:t>
                </a:r>
                <a:r>
                  <a:rPr lang="da-DK" sz="2400" dirty="0">
                    <a:latin typeface="UTM Avo" panose="02040603050506020204" pitchFamily="18" charset="0"/>
                  </a:rPr>
                  <a:t>để xác định giao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H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của đường thẳng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cạnh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  <a:p>
                <a:pPr marL="457189" indent="-457189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Ẩn các đường thẳng: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  <a:p>
                <a:pPr marL="380990" indent="-38099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 Dùng        để vẽ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IH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là bán kính của đường tròn nội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05C1AE6-A362-09E2-EAB8-AB19AF6557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149718"/>
                <a:ext cx="11514055" cy="2185314"/>
              </a:xfrm>
              <a:prstGeom prst="rect">
                <a:avLst/>
              </a:prstGeom>
              <a:blipFill>
                <a:blip r:embed="rId4"/>
                <a:stretch>
                  <a:fillRect l="-1165" r="-212" b="-6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8F76E6C-EB61-3BEC-2638-BD1E5C615A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8404" y="2152621"/>
            <a:ext cx="597215" cy="590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834776-8E4B-00F6-F41E-9FEC1FF99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039" y="3799389"/>
            <a:ext cx="583943" cy="577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A0B1E4-44FF-F9AA-7922-FEC624CE3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5124" y="2779157"/>
            <a:ext cx="550764" cy="53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4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>
          <a:extLst>
            <a:ext uri="{FF2B5EF4-FFF2-40B4-BE49-F238E27FC236}">
              <a16:creationId xmlns:a16="http://schemas.microsoft.com/office/drawing/2014/main" id="{11FA40FE-8337-C9B9-3BD0-E5716B6A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EAD111-ED42-DD23-CCA1-392714CB03D2}"/>
              </a:ext>
            </a:extLst>
          </p:cNvPr>
          <p:cNvSpPr/>
          <p:nvPr/>
        </p:nvSpPr>
        <p:spPr>
          <a:xfrm>
            <a:off x="410397" y="1648135"/>
            <a:ext cx="11494449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2400" b="1" kern="1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Xác định tâm, bán kính và vẽ đường tròn nội tiếp tam giác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90B514A-FFB4-1D36-B096-333ED91FCBF4}"/>
                  </a:ext>
                </a:extLst>
              </p:cNvPr>
              <p:cNvSpPr/>
              <p:nvPr/>
            </p:nvSpPr>
            <p:spPr>
              <a:xfrm>
                <a:off x="390077" y="2149718"/>
                <a:ext cx="5451923" cy="3293309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marL="457189" indent="-457189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Dùng     </a:t>
                </a:r>
                <a:r>
                  <a:rPr lang="da-DK" sz="2400" dirty="0">
                    <a:latin typeface="UTM Avo" panose="02040603050506020204" pitchFamily="18" charset="0"/>
                  </a:rPr>
                  <a:t>để vẽ đường tròn nội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có tâm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</m:t>
                    </m:r>
                    <m:r>
                      <a:rPr lang="da-DK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và đi qua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H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  <a:p>
                <a:pPr marL="457189" indent="-457189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da-DK" sz="2400" dirty="0">
                    <a:latin typeface="UTM Avo" panose="02040603050506020204" pitchFamily="18" charset="0"/>
                  </a:rPr>
                  <a:t>Ẩn các tên và các đối tượng không cần thiết, ta được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và đường tròn nội tiếp </a:t>
                </a:r>
                <a14:m>
                  <m:oMath xmlns:m="http://schemas.openxmlformats.org/officeDocument/2006/math">
                    <m:r>
                      <a:rPr lang="da-DK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với tâm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, bán kính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</a:rPr>
                      <m:t>IH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</a:rPr>
                  <a:t> (Hình 3).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90B514A-FFB4-1D36-B096-333ED91FCB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77" y="2149718"/>
                <a:ext cx="5451923" cy="3293309"/>
              </a:xfrm>
              <a:prstGeom prst="rect">
                <a:avLst/>
              </a:prstGeom>
              <a:blipFill>
                <a:blip r:embed="rId4"/>
                <a:stretch>
                  <a:fillRect l="-2461" r="-2685" b="-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5D6AB8A-D352-42A8-4241-F6B17F124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4185" y="2228021"/>
            <a:ext cx="498069" cy="483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78CF9A-B460-DA90-CA50-CFFDFD78F7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380" y="2252032"/>
            <a:ext cx="5023108" cy="391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5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DE332621-5368-5523-2282-E895A4730C7B}"/>
              </a:ext>
            </a:extLst>
          </p:cNvPr>
          <p:cNvGrpSpPr/>
          <p:nvPr/>
        </p:nvGrpSpPr>
        <p:grpSpPr>
          <a:xfrm>
            <a:off x="4852419" y="3056507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FA81F086-4AF0-C3AF-4956-C6E370C6B1E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38642240-6CC4-D97B-BF00-D931B5F30C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361CE560-3903-360F-FB86-5E1A10F7A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B3CD18-2E99-7D60-3E51-52B420716DF3}"/>
              </a:ext>
            </a:extLst>
          </p:cNvPr>
          <p:cNvSpPr txBox="1"/>
          <p:nvPr/>
        </p:nvSpPr>
        <p:spPr>
          <a:xfrm>
            <a:off x="350698" y="1652257"/>
            <a:ext cx="1178453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	 </a:t>
            </a:r>
            <a:r>
              <a:rPr lang="da-DK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 dụng phần mềm GeoGebra vẽ những đồ thị hàm số sau. Tìm các điểm đối xứng với nhau trên từng đồ thị.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79C2972-128F-F1DC-69FE-EE42C493E30A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831694-79E8-2114-C249-5BE500A0E126}"/>
                  </a:ext>
                </a:extLst>
              </p:cNvPr>
              <p:cNvSpPr txBox="1"/>
              <p:nvPr/>
            </p:nvSpPr>
            <p:spPr>
              <a:xfrm>
                <a:off x="350698" y="2774103"/>
                <a:ext cx="6096000" cy="2805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 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</m:ra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 </a:t>
                </a:r>
                <a14:m>
                  <m:oMath xmlns:m="http://schemas.openxmlformats.org/officeDocument/2006/math"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fr-F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sz="2400" baseline="300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A831694-79E8-2114-C249-5BE500A0E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98" y="2774103"/>
                <a:ext cx="6096000" cy="2805192"/>
              </a:xfrm>
              <a:prstGeom prst="rect">
                <a:avLst/>
              </a:prstGeom>
              <a:blipFill>
                <a:blip r:embed="rId4"/>
                <a:stretch>
                  <a:fillRect l="-1600" b="-2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393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C93F7345-6887-FE69-18E4-E57B9948B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4BF2C4B-F093-1216-E063-4C1A2F9DAF99}"/>
              </a:ext>
            </a:extLst>
          </p:cNvPr>
          <p:cNvSpPr txBox="1"/>
          <p:nvPr/>
        </p:nvSpPr>
        <p:spPr>
          <a:xfrm>
            <a:off x="342231" y="1652257"/>
            <a:ext cx="11784531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	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Xác định tâm, bán kính, vẽ đường tròn ngoại tiếp và nội tiếp của tam giác 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ABC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có độ dài các cạnh như sau: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7E451C-DD16-9989-62C9-BFE9977725FD}"/>
              </a:ext>
            </a:extLst>
          </p:cNvPr>
          <p:cNvSpPr/>
          <p:nvPr/>
        </p:nvSpPr>
        <p:spPr>
          <a:xfrm>
            <a:off x="416493" y="1785438"/>
            <a:ext cx="8535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3A744C-08CF-508C-1CD6-B4D57F6F0554}"/>
                  </a:ext>
                </a:extLst>
              </p:cNvPr>
              <p:cNvSpPr txBox="1"/>
              <p:nvPr/>
            </p:nvSpPr>
            <p:spPr>
              <a:xfrm>
                <a:off x="414867" y="2719779"/>
                <a:ext cx="6096000" cy="2544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11 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BC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7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3A744C-08CF-508C-1CD6-B4D57F6F0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67" y="2719779"/>
                <a:ext cx="6096000" cy="2544414"/>
              </a:xfrm>
              <a:prstGeom prst="rect">
                <a:avLst/>
              </a:prstGeom>
              <a:blipFill>
                <a:blip r:embed="rId4"/>
                <a:stretch>
                  <a:fillRect l="-1500" b="-4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049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CA2D4826-9029-A7AB-2CE9-12F6C4EF4506}"/>
              </a:ext>
            </a:extLst>
          </p:cNvPr>
          <p:cNvGrpSpPr/>
          <p:nvPr/>
        </p:nvGrpSpPr>
        <p:grpSpPr>
          <a:xfrm>
            <a:off x="4892962" y="2915628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B011DBCE-CE3C-C23C-5508-D590BA351A1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043BB292-5246-2881-FC89-912D955848D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C0C007-81E3-638B-BDDA-391190EEACCB}"/>
              </a:ext>
            </a:extLst>
          </p:cNvPr>
          <p:cNvGrpSpPr/>
          <p:nvPr/>
        </p:nvGrpSpPr>
        <p:grpSpPr>
          <a:xfrm>
            <a:off x="2829648" y="2043496"/>
            <a:ext cx="3108961" cy="2342950"/>
            <a:chOff x="577515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9C9E965-C3BC-9F06-ACF9-C4B78BF55145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Ghi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nhớ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thức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bài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" name="Picture 2" descr="Smiling ">
              <a:extLst>
                <a:ext uri="{FF2B5EF4-FFF2-40B4-BE49-F238E27FC236}">
                  <a16:creationId xmlns:a16="http://schemas.microsoft.com/office/drawing/2014/main" id="{16586DB9-F1C0-6056-7547-A025FD541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5CBB3-B9F4-B28F-39D5-1FE8D3FA8494}"/>
              </a:ext>
            </a:extLst>
          </p:cNvPr>
          <p:cNvGrpSpPr/>
          <p:nvPr/>
        </p:nvGrpSpPr>
        <p:grpSpPr>
          <a:xfrm>
            <a:off x="6082987" y="2043496"/>
            <a:ext cx="3108961" cy="2342950"/>
            <a:chOff x="3830854" y="2094296"/>
            <a:chExt cx="3108961" cy="23429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E0BB641-9D8A-7EA5-A99E-741078C250B0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Chuẩn bị trước </a:t>
              </a: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phần III, IV – bài Thực hành</a:t>
              </a:r>
            </a:p>
          </p:txBody>
        </p:sp>
        <p:pic>
          <p:nvPicPr>
            <p:cNvPr id="7" name="Picture 2" descr="Smiling ">
              <a:extLst>
                <a:ext uri="{FF2B5EF4-FFF2-40B4-BE49-F238E27FC236}">
                  <a16:creationId xmlns:a16="http://schemas.microsoft.com/office/drawing/2014/main" id="{32D67E88-2A88-8A31-05AF-3FF59D89C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5">
            <a:extLst>
              <a:ext uri="{FF2B5EF4-FFF2-40B4-BE49-F238E27FC236}">
                <a16:creationId xmlns:a16="http://schemas.microsoft.com/office/drawing/2014/main" id="{816F7475-9EDE-D50A-F532-05C8EDC3C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2886" y="4993645"/>
            <a:ext cx="6100658" cy="1864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1024</Words>
  <Application>Microsoft Office PowerPoint</Application>
  <PresentationFormat>Widescreen</PresentationFormat>
  <Paragraphs>70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UTM Avo</vt:lpstr>
      <vt:lpstr>Calibri</vt:lpstr>
      <vt:lpstr>Aptos</vt:lpstr>
      <vt:lpstr>Cambria Math</vt:lpstr>
      <vt:lpstr>1_Office Theme</vt:lpstr>
      <vt:lpstr>Office Theme</vt:lpstr>
      <vt:lpstr>Theme1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Loan Nguyễn</cp:lastModifiedBy>
  <cp:revision>72</cp:revision>
  <dcterms:created xsi:type="dcterms:W3CDTF">2023-11-28T09:31:40Z</dcterms:created>
  <dcterms:modified xsi:type="dcterms:W3CDTF">2025-03-13T08:14:21Z</dcterms:modified>
</cp:coreProperties>
</file>